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54" y="4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3EC1A-87A2-4767-BF7E-4F963F8F7A53}" type="datetimeFigureOut">
              <a:rPr lang="en-US" smtClean="0"/>
              <a:t>16/11/2013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2D8E0-8188-4588-94DA-27E05ED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D8E0-8188-4588-94DA-27E05ED120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4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675" y="1236678"/>
            <a:ext cx="8020050" cy="2630781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68912"/>
            <a:ext cx="8020050" cy="182440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346A-0A31-42E3-B621-9FAC076BB011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601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F6D2-1342-403F-BF5F-423831FD3402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067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314"/>
            <a:ext cx="2305764" cy="6403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314"/>
            <a:ext cx="6783626" cy="6403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6420-E28E-4BC0-BEB2-F65E16049222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6594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0CD5-D5A7-43B7-8CBF-7B8998F26FC9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40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3878"/>
            <a:ext cx="9223058" cy="3143294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56909"/>
            <a:ext cx="9223058" cy="1652984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0F90-329D-402D-8D2D-44AF2FDA49A4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0183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1568"/>
            <a:ext cx="4544695" cy="47945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1568"/>
            <a:ext cx="4544695" cy="47945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5C40-017B-4CE1-9BAB-442654233A85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516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314"/>
            <a:ext cx="9223058" cy="1460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2393"/>
            <a:ext cx="4523809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0222"/>
            <a:ext cx="4523809" cy="405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2393"/>
            <a:ext cx="4546088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0222"/>
            <a:ext cx="4546088" cy="405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CB81-E34E-4363-9361-F089484ECAC6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265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924-E4A5-4689-A0EA-DC712F30755F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7053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40E-BB55-4D3E-BEA0-4A234F20B682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036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7A-BA23-44ED-A742-B04C13F73097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8977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1799-5F07-4F71-8BA5-57DF3A4575CF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18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1568"/>
            <a:ext cx="922305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343D-A15D-486D-BECD-1B268CF1897F}" type="datetime1">
              <a:rPr lang="en-US" smtClean="0"/>
              <a:t>16/11/2013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3756"/>
            <a:ext cx="360902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S561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e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ct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u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re 13-14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M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c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k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ss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y</a:t>
            </a:r>
            <a:r>
              <a:rPr lang="en-US" sz="1000" b="1" spc="5" smtClean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- </a:t>
            </a:r>
            <a:r>
              <a:rPr lang="en-US" sz="1000" b="1" spc="-15" smtClean="0">
                <a:solidFill>
                  <a:srgbClr val="A7A399"/>
                </a:solidFill>
                <a:latin typeface="Verdana"/>
                <a:cs typeface="Verdana"/>
              </a:rPr>
              <a:t>F</a:t>
            </a:r>
            <a:r>
              <a:rPr lang="en-US" sz="1000" b="1" spc="-20" smtClean="0">
                <a:solidFill>
                  <a:srgbClr val="A7A399"/>
                </a:solidFill>
                <a:latin typeface="Verdana"/>
                <a:cs typeface="Verdana"/>
              </a:rPr>
              <a:t>a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5" smtClean="0">
                <a:solidFill>
                  <a:srgbClr val="A7A399"/>
                </a:solidFill>
                <a:latin typeface="Verdana"/>
                <a:cs typeface="Verdana"/>
              </a:rPr>
              <a:t>l</a:t>
            </a:r>
            <a:r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 2010</a:t>
            </a:r>
            <a:endParaRPr lang="en-US" sz="10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4935">
              <a:lnSpc>
                <a:spcPct val="100000"/>
              </a:lnSpc>
            </a:pPr>
            <a:fld id="{81D60167-4931-47E6-BA6A-407CBD079E47}" type="slidenum">
              <a:rPr lang="en-US" sz="1000" b="1" spc="-10" smtClean="0">
                <a:solidFill>
                  <a:srgbClr val="A7A3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9649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Inference in FOL [AIMA Ch. 9]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052" y="1810003"/>
            <a:ext cx="6103620" cy="3168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2700" indent="-265430">
              <a:lnSpc>
                <a:spcPct val="100000"/>
              </a:lnSpc>
              <a:buClr>
                <a:srgbClr val="F07E08"/>
              </a:buClr>
              <a:buSzPct val="80357"/>
              <a:buFont typeface="Arial"/>
              <a:buChar char="•"/>
              <a:tabLst>
                <a:tab pos="277495" algn="l"/>
              </a:tabLst>
            </a:pPr>
            <a:r>
              <a:rPr sz="2800" spc="-95" dirty="0" smtClean="0">
                <a:latin typeface="Verdana"/>
                <a:cs typeface="Verdana"/>
              </a:rPr>
              <a:t>R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-25" dirty="0" smtClean="0">
                <a:latin typeface="Verdana"/>
                <a:cs typeface="Verdana"/>
              </a:rPr>
              <a:t>du</a:t>
            </a:r>
            <a:r>
              <a:rPr sz="2800" spc="-20" dirty="0" smtClean="0">
                <a:latin typeface="Verdana"/>
                <a:cs typeface="Verdana"/>
              </a:rPr>
              <a:t>c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g</a:t>
            </a:r>
            <a:r>
              <a:rPr sz="2800" spc="45" dirty="0" smtClean="0">
                <a:latin typeface="Verdana"/>
                <a:cs typeface="Verdana"/>
              </a:rPr>
              <a:t> </a:t>
            </a:r>
            <a:r>
              <a:rPr sz="2800" spc="-10" dirty="0" smtClean="0">
                <a:latin typeface="Verdana"/>
                <a:cs typeface="Verdana"/>
              </a:rPr>
              <a:t>f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0" dirty="0" smtClean="0">
                <a:latin typeface="Verdana"/>
                <a:cs typeface="Verdana"/>
              </a:rPr>
              <a:t>rs</a:t>
            </a:r>
            <a:r>
              <a:rPr sz="2800" spc="-75" dirty="0" smtClean="0">
                <a:latin typeface="Verdana"/>
                <a:cs typeface="Verdana"/>
              </a:rPr>
              <a:t>t</a:t>
            </a:r>
            <a:r>
              <a:rPr sz="2800" spc="-15" dirty="0" smtClean="0">
                <a:latin typeface="Verdana"/>
                <a:cs typeface="Verdana"/>
              </a:rPr>
              <a:t>-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20" dirty="0" smtClean="0">
                <a:latin typeface="Verdana"/>
                <a:cs typeface="Verdana"/>
              </a:rPr>
              <a:t>r</a:t>
            </a:r>
            <a:r>
              <a:rPr sz="2800" spc="-25" dirty="0" smtClean="0">
                <a:latin typeface="Verdana"/>
                <a:cs typeface="Verdana"/>
              </a:rPr>
              <a:t>d</a:t>
            </a:r>
            <a:r>
              <a:rPr sz="2800" spc="-5" dirty="0" smtClean="0">
                <a:latin typeface="Verdana"/>
                <a:cs typeface="Verdana"/>
              </a:rPr>
              <a:t>e</a:t>
            </a:r>
            <a:r>
              <a:rPr sz="2800" spc="-15" dirty="0" smtClean="0">
                <a:latin typeface="Verdana"/>
                <a:cs typeface="Verdana"/>
              </a:rPr>
              <a:t>r</a:t>
            </a:r>
            <a:r>
              <a:rPr sz="2800" spc="40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15" dirty="0" smtClean="0">
                <a:latin typeface="Verdana"/>
                <a:cs typeface="Verdana"/>
              </a:rPr>
              <a:t>fe</a:t>
            </a:r>
            <a:r>
              <a:rPr sz="2800" spc="-20" dirty="0" smtClean="0">
                <a:latin typeface="Verdana"/>
                <a:cs typeface="Verdana"/>
              </a:rPr>
              <a:t>re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ce</a:t>
            </a:r>
            <a:r>
              <a:rPr sz="2800" spc="25" dirty="0" smtClean="0">
                <a:latin typeface="Verdana"/>
                <a:cs typeface="Verdana"/>
              </a:rPr>
              <a:t> </a:t>
            </a:r>
            <a:r>
              <a:rPr sz="2800" spc="-15" dirty="0" smtClean="0">
                <a:latin typeface="Verdana"/>
                <a:cs typeface="Verdana"/>
              </a:rPr>
              <a:t>to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p</a:t>
            </a:r>
            <a:r>
              <a:rPr sz="2800" spc="-20" dirty="0" smtClean="0">
                <a:latin typeface="Verdana"/>
                <a:cs typeface="Verdana"/>
              </a:rPr>
              <a:t>r</a:t>
            </a:r>
            <a:r>
              <a:rPr sz="2800" spc="-25" dirty="0" smtClean="0">
                <a:latin typeface="Verdana"/>
                <a:cs typeface="Verdana"/>
              </a:rPr>
              <a:t>opo</a:t>
            </a:r>
            <a:r>
              <a:rPr sz="2800" spc="-20" dirty="0" smtClean="0">
                <a:latin typeface="Verdana"/>
                <a:cs typeface="Verdana"/>
              </a:rPr>
              <a:t>s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15" dirty="0" smtClean="0">
                <a:latin typeface="Verdana"/>
                <a:cs typeface="Verdana"/>
              </a:rPr>
              <a:t>t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1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al</a:t>
            </a:r>
            <a:r>
              <a:rPr sz="2800" spc="45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15" dirty="0" smtClean="0">
                <a:latin typeface="Verdana"/>
                <a:cs typeface="Verdana"/>
              </a:rPr>
              <a:t>fe</a:t>
            </a:r>
            <a:r>
              <a:rPr sz="2800" spc="-20" dirty="0" smtClean="0">
                <a:latin typeface="Verdana"/>
                <a:cs typeface="Verdana"/>
              </a:rPr>
              <a:t>re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ce</a:t>
            </a:r>
            <a:endParaRPr sz="28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357"/>
              <a:buFont typeface="Arial"/>
              <a:buChar char="•"/>
              <a:tabLst>
                <a:tab pos="277495" algn="l"/>
              </a:tabLst>
            </a:pPr>
            <a:r>
              <a:rPr sz="2800" spc="-20" dirty="0" smtClean="0">
                <a:latin typeface="Verdana"/>
                <a:cs typeface="Verdana"/>
              </a:rPr>
              <a:t>U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10" dirty="0" smtClean="0">
                <a:latin typeface="Verdana"/>
                <a:cs typeface="Verdana"/>
              </a:rPr>
              <a:t>f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0" dirty="0" smtClean="0">
                <a:latin typeface="Verdana"/>
                <a:cs typeface="Verdana"/>
              </a:rPr>
              <a:t>c</a:t>
            </a:r>
            <a:r>
              <a:rPr sz="2800" spc="-15" dirty="0" smtClean="0">
                <a:latin typeface="Verdana"/>
                <a:cs typeface="Verdana"/>
              </a:rPr>
              <a:t>at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20" dirty="0" smtClean="0"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357"/>
              <a:buFont typeface="Arial"/>
              <a:buChar char="•"/>
              <a:tabLst>
                <a:tab pos="277495" algn="l"/>
              </a:tabLst>
            </a:pPr>
            <a:r>
              <a:rPr sz="2800" spc="-20" dirty="0" smtClean="0">
                <a:latin typeface="Verdana"/>
                <a:cs typeface="Verdana"/>
              </a:rPr>
              <a:t>Ge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-70" dirty="0" smtClean="0">
                <a:latin typeface="Verdana"/>
                <a:cs typeface="Verdana"/>
              </a:rPr>
              <a:t>r</a:t>
            </a:r>
            <a:r>
              <a:rPr sz="2800" spc="-20" dirty="0" smtClean="0">
                <a:latin typeface="Verdana"/>
                <a:cs typeface="Verdana"/>
              </a:rPr>
              <a:t>a</a:t>
            </a:r>
            <a:r>
              <a:rPr sz="2800" spc="-5" dirty="0" smtClean="0">
                <a:latin typeface="Verdana"/>
                <a:cs typeface="Verdana"/>
              </a:rPr>
              <a:t>li</a:t>
            </a:r>
            <a:r>
              <a:rPr sz="2800" spc="-35" dirty="0" smtClean="0">
                <a:latin typeface="Verdana"/>
                <a:cs typeface="Verdana"/>
              </a:rPr>
              <a:t>z</a:t>
            </a:r>
            <a:r>
              <a:rPr sz="2800" spc="-20" dirty="0" smtClean="0">
                <a:latin typeface="Verdana"/>
                <a:cs typeface="Verdana"/>
              </a:rPr>
              <a:t>ed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-30" dirty="0" smtClean="0">
                <a:latin typeface="Verdana"/>
                <a:cs typeface="Verdana"/>
              </a:rPr>
              <a:t>M</a:t>
            </a:r>
            <a:r>
              <a:rPr sz="2800" spc="-25" dirty="0" smtClean="0">
                <a:latin typeface="Verdana"/>
                <a:cs typeface="Verdana"/>
              </a:rPr>
              <a:t>odu</a:t>
            </a:r>
            <a:r>
              <a:rPr sz="2800" spc="-15" dirty="0" smtClean="0">
                <a:latin typeface="Verdana"/>
                <a:cs typeface="Verdana"/>
              </a:rPr>
              <a:t>s</a:t>
            </a:r>
            <a:r>
              <a:rPr sz="2800" spc="55" dirty="0" smtClean="0">
                <a:latin typeface="Verdana"/>
                <a:cs typeface="Verdana"/>
              </a:rPr>
              <a:t> </a:t>
            </a:r>
            <a:r>
              <a:rPr sz="2800" spc="-90" dirty="0" smtClean="0">
                <a:latin typeface="Verdana"/>
                <a:cs typeface="Verdana"/>
              </a:rPr>
              <a:t>P</a:t>
            </a:r>
            <a:r>
              <a:rPr sz="2800" spc="-25" dirty="0" smtClean="0">
                <a:latin typeface="Verdana"/>
                <a:cs typeface="Verdana"/>
              </a:rPr>
              <a:t>on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15" dirty="0" smtClean="0"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357"/>
              <a:buFont typeface="Arial"/>
              <a:buChar char="•"/>
              <a:tabLst>
                <a:tab pos="277495" algn="l"/>
              </a:tabLst>
            </a:pPr>
            <a:r>
              <a:rPr sz="2800" spc="-90" dirty="0" smtClean="0">
                <a:latin typeface="Verdana"/>
                <a:cs typeface="Verdana"/>
              </a:rPr>
              <a:t>F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20" dirty="0" smtClean="0">
                <a:latin typeface="Verdana"/>
                <a:cs typeface="Verdana"/>
              </a:rPr>
              <a:t>r</a:t>
            </a:r>
            <a:r>
              <a:rPr sz="2800" spc="-50" dirty="0" smtClean="0">
                <a:latin typeface="Verdana"/>
                <a:cs typeface="Verdana"/>
              </a:rPr>
              <a:t>w</a:t>
            </a:r>
            <a:r>
              <a:rPr sz="2800" spc="-20" dirty="0" smtClean="0">
                <a:latin typeface="Verdana"/>
                <a:cs typeface="Verdana"/>
              </a:rPr>
              <a:t>ard</a:t>
            </a:r>
            <a:r>
              <a:rPr sz="2800" spc="30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a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d</a:t>
            </a:r>
            <a:r>
              <a:rPr sz="2800" spc="30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b</a:t>
            </a:r>
            <a:r>
              <a:rPr sz="2800" spc="-20" dirty="0" smtClean="0">
                <a:latin typeface="Verdana"/>
                <a:cs typeface="Verdana"/>
              </a:rPr>
              <a:t>ack</a:t>
            </a:r>
            <a:r>
              <a:rPr sz="2800" spc="-50" dirty="0" smtClean="0">
                <a:latin typeface="Verdana"/>
                <a:cs typeface="Verdana"/>
              </a:rPr>
              <a:t>w</a:t>
            </a:r>
            <a:r>
              <a:rPr sz="2800" spc="-20" dirty="0" smtClean="0">
                <a:latin typeface="Verdana"/>
                <a:cs typeface="Verdana"/>
              </a:rPr>
              <a:t>a</a:t>
            </a:r>
            <a:r>
              <a:rPr sz="2800" spc="-10" dirty="0" smtClean="0">
                <a:latin typeface="Verdana"/>
                <a:cs typeface="Verdana"/>
              </a:rPr>
              <a:t>r</a:t>
            </a:r>
            <a:r>
              <a:rPr sz="2800" spc="-20" dirty="0" smtClean="0">
                <a:latin typeface="Verdana"/>
                <a:cs typeface="Verdana"/>
              </a:rPr>
              <a:t>d</a:t>
            </a:r>
            <a:r>
              <a:rPr sz="2800" spc="4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c</a:t>
            </a:r>
            <a:r>
              <a:rPr sz="2800" spc="-25" dirty="0" smtClean="0">
                <a:latin typeface="Verdana"/>
                <a:cs typeface="Verdana"/>
              </a:rPr>
              <a:t>h</a:t>
            </a:r>
            <a:r>
              <a:rPr sz="2800" spc="-20" dirty="0" smtClean="0">
                <a:latin typeface="Verdana"/>
                <a:cs typeface="Verdana"/>
              </a:rPr>
              <a:t>a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g</a:t>
            </a:r>
            <a:endParaRPr sz="28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357"/>
              <a:buFont typeface="Arial"/>
              <a:buChar char="•"/>
              <a:tabLst>
                <a:tab pos="277495" algn="l"/>
              </a:tabLst>
            </a:pPr>
            <a:r>
              <a:rPr sz="2800" spc="-20" dirty="0" smtClean="0">
                <a:latin typeface="Verdana"/>
                <a:cs typeface="Verdana"/>
              </a:rPr>
              <a:t>L</a:t>
            </a:r>
            <a:r>
              <a:rPr sz="2800" spc="-25" dirty="0" smtClean="0">
                <a:latin typeface="Verdana"/>
                <a:cs typeface="Verdana"/>
              </a:rPr>
              <a:t>og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15" dirty="0" smtClean="0">
                <a:latin typeface="Verdana"/>
                <a:cs typeface="Verdana"/>
              </a:rPr>
              <a:t>c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p</a:t>
            </a:r>
            <a:r>
              <a:rPr sz="2800" spc="-20" dirty="0" smtClean="0">
                <a:latin typeface="Verdana"/>
                <a:cs typeface="Verdana"/>
              </a:rPr>
              <a:t>r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15" dirty="0" smtClean="0">
                <a:latin typeface="Verdana"/>
                <a:cs typeface="Verdana"/>
              </a:rPr>
              <a:t>g</a:t>
            </a:r>
            <a:r>
              <a:rPr sz="2800" spc="-70" dirty="0" smtClean="0">
                <a:latin typeface="Verdana"/>
                <a:cs typeface="Verdana"/>
              </a:rPr>
              <a:t>r</a:t>
            </a:r>
            <a:r>
              <a:rPr sz="2800" spc="-20" dirty="0" smtClean="0">
                <a:latin typeface="Verdana"/>
                <a:cs typeface="Verdana"/>
              </a:rPr>
              <a:t>a</a:t>
            </a:r>
            <a:r>
              <a:rPr sz="2800" spc="-25" dirty="0" smtClean="0">
                <a:latin typeface="Verdana"/>
                <a:cs typeface="Verdana"/>
              </a:rPr>
              <a:t>mm</a:t>
            </a:r>
            <a:r>
              <a:rPr sz="2800" spc="10" dirty="0" smtClean="0">
                <a:latin typeface="Verdana"/>
                <a:cs typeface="Verdana"/>
              </a:rPr>
              <a:t>i</a:t>
            </a:r>
            <a:r>
              <a:rPr sz="2800" spc="-1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g</a:t>
            </a:r>
            <a:endParaRPr sz="2800">
              <a:latin typeface="Verdana"/>
              <a:cs typeface="Verdana"/>
            </a:endParaRPr>
          </a:p>
          <a:p>
            <a:pPr marL="277495" indent="-265430">
              <a:lnSpc>
                <a:spcPts val="3285"/>
              </a:lnSpc>
              <a:spcBef>
                <a:spcPts val="300"/>
              </a:spcBef>
              <a:buClr>
                <a:srgbClr val="F07E08"/>
              </a:buClr>
              <a:buSzPct val="80357"/>
              <a:buFont typeface="Arial"/>
              <a:buChar char="•"/>
              <a:tabLst>
                <a:tab pos="277495" algn="l"/>
              </a:tabLst>
            </a:pPr>
            <a:r>
              <a:rPr sz="2800" spc="-95" dirty="0" smtClean="0">
                <a:latin typeface="Verdana"/>
                <a:cs typeface="Verdana"/>
              </a:rPr>
              <a:t>R</a:t>
            </a:r>
            <a:r>
              <a:rPr sz="2800" spc="-20" dirty="0" smtClean="0">
                <a:latin typeface="Verdana"/>
                <a:cs typeface="Verdana"/>
              </a:rPr>
              <a:t>es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5" dirty="0" smtClean="0">
                <a:latin typeface="Verdana"/>
                <a:cs typeface="Verdana"/>
              </a:rPr>
              <a:t>l</a:t>
            </a:r>
            <a:r>
              <a:rPr sz="2800" spc="-25" dirty="0" smtClean="0">
                <a:latin typeface="Verdana"/>
                <a:cs typeface="Verdana"/>
              </a:rPr>
              <a:t>u</a:t>
            </a:r>
            <a:r>
              <a:rPr sz="2800" spc="-15" dirty="0" smtClean="0">
                <a:latin typeface="Verdana"/>
                <a:cs typeface="Verdana"/>
              </a:rPr>
              <a:t>t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20" dirty="0" smtClean="0"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Unification</a:t>
            </a:r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10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9052" y="1821849"/>
            <a:ext cx="8278495" cy="1886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2700" indent="-265430">
              <a:lnSpc>
                <a:spcPct val="96900"/>
              </a:lnSpc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145" dirty="0" smtClean="0">
                <a:latin typeface="Verdana"/>
                <a:cs typeface="Verdana"/>
              </a:rPr>
              <a:t>W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can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g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he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nf</a:t>
            </a:r>
            <a:r>
              <a:rPr sz="2400" spc="-20" dirty="0" smtClean="0">
                <a:latin typeface="Verdana"/>
                <a:cs typeface="Verdana"/>
              </a:rPr>
              <a:t>ere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c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mme</a:t>
            </a:r>
            <a:r>
              <a:rPr sz="2400" spc="0" dirty="0" smtClean="0">
                <a:latin typeface="Verdana"/>
                <a:cs typeface="Verdana"/>
              </a:rPr>
              <a:t>di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15" dirty="0" smtClean="0">
                <a:latin typeface="Verdana"/>
                <a:cs typeface="Verdana"/>
              </a:rPr>
              <a:t>y i</a:t>
            </a:r>
            <a:r>
              <a:rPr sz="2400" spc="-10" dirty="0" smtClean="0">
                <a:latin typeface="Verdana"/>
                <a:cs typeface="Verdana"/>
              </a:rPr>
              <a:t>f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can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d </a:t>
            </a:r>
            <a:r>
              <a:rPr sz="2400" spc="-15" dirty="0" smtClean="0">
                <a:latin typeface="Verdana"/>
                <a:cs typeface="Verdana"/>
              </a:rPr>
              <a:t>a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0" dirty="0" smtClean="0">
                <a:latin typeface="Verdana"/>
                <a:cs typeface="Verdana"/>
              </a:rPr>
              <a:t>b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tit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0" dirty="0" smtClean="0">
                <a:latin typeface="Verdana"/>
                <a:cs typeface="Verdana"/>
              </a:rPr>
              <a:t>ti</a:t>
            </a:r>
            <a:r>
              <a:rPr sz="2400" spc="-20" dirty="0" smtClean="0">
                <a:latin typeface="Verdana"/>
                <a:cs typeface="Verdana"/>
              </a:rPr>
              <a:t>on</a:t>
            </a:r>
            <a:r>
              <a:rPr sz="2400" spc="35" dirty="0" smtClean="0">
                <a:latin typeface="Verdana"/>
                <a:cs typeface="Verdana"/>
              </a:rPr>
              <a:t> </a:t>
            </a:r>
            <a:r>
              <a:rPr sz="2400" spc="-3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400" spc="-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ch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h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3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400" spc="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4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spc="-3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4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400" b="1" spc="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30" dirty="0" smtClean="0">
                <a:latin typeface="Verdana"/>
                <a:cs typeface="Verdana"/>
              </a:rPr>
              <a:t> </a:t>
            </a:r>
            <a:r>
              <a:rPr sz="24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4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400" spc="-3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4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4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-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400" spc="-20" dirty="0" smtClean="0">
                <a:latin typeface="Verdana"/>
                <a:cs typeface="Verdana"/>
              </a:rPr>
              <a:t>ma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ch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3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400" spc="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4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spc="-3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4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400" spc="-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4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4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b="1" spc="-9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400" b="1" spc="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30" dirty="0" smtClean="0">
                <a:latin typeface="Verdana"/>
                <a:cs typeface="Verdana"/>
              </a:rPr>
              <a:t> </a:t>
            </a:r>
            <a:r>
              <a:rPr sz="24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4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400" spc="-3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4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4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3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4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=</a:t>
            </a:r>
            <a:r>
              <a:rPr sz="2400" b="1" spc="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b="1" spc="-25" dirty="0" smtClean="0">
                <a:solidFill>
                  <a:srgbClr val="6F2FA0"/>
                </a:solidFill>
                <a:latin typeface="Verdana"/>
                <a:cs typeface="Verdana"/>
              </a:rPr>
              <a:t>{</a:t>
            </a:r>
            <a:r>
              <a:rPr sz="24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/</a:t>
            </a:r>
            <a:r>
              <a:rPr sz="2400" spc="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4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4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4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spc="-2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400" spc="-1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/</a:t>
            </a:r>
            <a:r>
              <a:rPr sz="2400" spc="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4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4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4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b="1" spc="-20" dirty="0" smtClean="0">
                <a:solidFill>
                  <a:srgbClr val="6F2FA0"/>
                </a:solidFill>
                <a:latin typeface="Verdana"/>
                <a:cs typeface="Verdana"/>
              </a:rPr>
              <a:t>}</a:t>
            </a:r>
            <a:r>
              <a:rPr sz="24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</a:t>
            </a:r>
            <a:r>
              <a:rPr sz="2400" spc="-20" dirty="0" smtClean="0">
                <a:latin typeface="Verdana"/>
                <a:cs typeface="Verdana"/>
              </a:rPr>
              <a:t>ork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b="1" spc="-5" dirty="0" smtClean="0">
                <a:solidFill>
                  <a:srgbClr val="6F2FA0"/>
                </a:solidFill>
                <a:latin typeface="Verdana"/>
                <a:cs typeface="Verdana"/>
              </a:rPr>
              <a:t>U</a:t>
            </a:r>
            <a:r>
              <a:rPr sz="1900" b="1" spc="10" dirty="0" smtClean="0">
                <a:solidFill>
                  <a:srgbClr val="6F2FA0"/>
                </a:solidFill>
                <a:latin typeface="Verdana"/>
                <a:cs typeface="Verdana"/>
              </a:rPr>
              <a:t>N</a:t>
            </a:r>
            <a:r>
              <a:rPr sz="1900" b="1" spc="5" dirty="0" smtClean="0">
                <a:solidFill>
                  <a:srgbClr val="6F2FA0"/>
                </a:solidFill>
                <a:latin typeface="Verdana"/>
                <a:cs typeface="Verdana"/>
              </a:rPr>
              <a:t>IF</a:t>
            </a:r>
            <a:r>
              <a:rPr sz="1900" b="1" spc="10" dirty="0" smtClean="0">
                <a:solidFill>
                  <a:srgbClr val="6F2FA0"/>
                </a:solidFill>
                <a:latin typeface="Verdana"/>
                <a:cs typeface="Verdana"/>
              </a:rPr>
              <a:t>Y</a:t>
            </a:r>
            <a:r>
              <a:rPr sz="2400" b="1" spc="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400" spc="-2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400" spc="-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-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β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4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=</a:t>
            </a:r>
            <a:r>
              <a:rPr sz="2400" b="1" spc="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spc="-3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400" spc="-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0" dirty="0" smtClean="0">
                <a:latin typeface="Verdana"/>
                <a:cs typeface="Verdana"/>
              </a:rPr>
              <a:t>f </a:t>
            </a:r>
            <a:r>
              <a:rPr sz="24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400" spc="-3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400" spc="-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=</a:t>
            </a:r>
            <a:r>
              <a:rPr sz="2400" b="1" spc="-8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spc="-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β</a:t>
            </a:r>
            <a:r>
              <a:rPr sz="2400" spc="-3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endParaRPr sz="2400">
              <a:latin typeface="MS Reference Sans Serif"/>
              <a:cs typeface="MS Reference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052" y="4139689"/>
            <a:ext cx="153670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endParaRPr sz="2000">
              <a:latin typeface="MS Reference Sans Serif"/>
              <a:cs typeface="MS Reference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0395" y="4139689"/>
            <a:ext cx="139065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3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endParaRPr sz="2000">
              <a:latin typeface="MS Reference Sans Serif"/>
              <a:cs typeface="MS Reference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7394" y="4139689"/>
            <a:ext cx="145415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endParaRPr sz="2000">
              <a:latin typeface="MS Reference Sans Serif"/>
              <a:cs typeface="MS Reference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9052" y="4444489"/>
            <a:ext cx="195008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just">
              <a:lnSpc>
                <a:spcPct val="112500"/>
              </a:lnSpc>
            </a:pP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2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2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2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2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8203" y="4444489"/>
            <a:ext cx="253682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12500"/>
              </a:lnSpc>
            </a:pP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2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2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spc="-1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19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2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spc="-1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b="1" spc="-215" dirty="0" smtClean="0">
                <a:solidFill>
                  <a:srgbClr val="6F2FA0"/>
                </a:solidFill>
                <a:latin typeface="Verdana"/>
                <a:cs typeface="Verdana"/>
              </a:rPr>
              <a:t>))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2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spc="-1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6731" y="4453634"/>
            <a:ext cx="3227705" cy="1428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Verdana"/>
                <a:cs typeface="Verdana"/>
              </a:rPr>
              <a:t>{</a:t>
            </a:r>
            <a:r>
              <a:rPr sz="2000" spc="-55" dirty="0" smtClean="0">
                <a:latin typeface="MS Reference Sans Serif"/>
                <a:cs typeface="MS Reference Sans Serif"/>
              </a:rPr>
              <a:t>x</a:t>
            </a:r>
            <a:r>
              <a:rPr sz="2000" spc="0" dirty="0" smtClean="0">
                <a:latin typeface="Verdana"/>
                <a:cs typeface="Verdana"/>
              </a:rPr>
              <a:t>/</a:t>
            </a:r>
            <a:r>
              <a:rPr sz="2000" spc="204" dirty="0" smtClean="0">
                <a:latin typeface="MS Reference Sans Serif"/>
                <a:cs typeface="MS Reference Sans Serif"/>
              </a:rPr>
              <a:t>J</a:t>
            </a:r>
            <a:r>
              <a:rPr sz="2000" spc="-150" dirty="0" smtClean="0">
                <a:latin typeface="MS Reference Sans Serif"/>
                <a:cs typeface="MS Reference Sans Serif"/>
              </a:rPr>
              <a:t>a</a:t>
            </a:r>
            <a:r>
              <a:rPr sz="2000" spc="-85" dirty="0" smtClean="0">
                <a:latin typeface="MS Reference Sans Serif"/>
                <a:cs typeface="MS Reference Sans Serif"/>
              </a:rPr>
              <a:t>n</a:t>
            </a:r>
            <a:r>
              <a:rPr sz="2000" spc="-265" dirty="0" smtClean="0">
                <a:latin typeface="MS Reference Sans Serif"/>
                <a:cs typeface="MS Reference Sans Serif"/>
              </a:rPr>
              <a:t>e</a:t>
            </a:r>
            <a:r>
              <a:rPr sz="2000" spc="-265" dirty="0" smtClean="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 smtClean="0">
                <a:latin typeface="Verdana"/>
                <a:cs typeface="Verdana"/>
              </a:rPr>
              <a:t>{</a:t>
            </a:r>
            <a:r>
              <a:rPr sz="2000" spc="-55" dirty="0" smtClean="0">
                <a:latin typeface="MS Reference Sans Serif"/>
                <a:cs typeface="MS Reference Sans Serif"/>
              </a:rPr>
              <a:t>x</a:t>
            </a:r>
            <a:r>
              <a:rPr sz="2000" spc="0" dirty="0" smtClean="0">
                <a:latin typeface="Verdana"/>
                <a:cs typeface="Verdana"/>
              </a:rPr>
              <a:t>/</a:t>
            </a:r>
            <a:r>
              <a:rPr sz="2000" spc="-55" dirty="0" smtClean="0">
                <a:latin typeface="MS Reference Sans Serif"/>
                <a:cs typeface="MS Reference Sans Serif"/>
              </a:rPr>
              <a:t>O</a:t>
            </a:r>
            <a:r>
              <a:rPr sz="2000" spc="204" dirty="0" smtClean="0">
                <a:latin typeface="MS Reference Sans Serif"/>
                <a:cs typeface="MS Reference Sans Serif"/>
              </a:rPr>
              <a:t>J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215" dirty="0" smtClean="0">
                <a:latin typeface="MS Reference Sans Serif"/>
                <a:cs typeface="MS Reference Sans Serif"/>
              </a:rPr>
              <a:t>y</a:t>
            </a:r>
            <a:r>
              <a:rPr sz="2000" spc="-215" dirty="0" smtClean="0">
                <a:latin typeface="Verdana"/>
                <a:cs typeface="Verdana"/>
              </a:rPr>
              <a:t>/</a:t>
            </a:r>
            <a:r>
              <a:rPr sz="2000" spc="204" dirty="0" smtClean="0"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latin typeface="MS Reference Sans Serif"/>
                <a:cs typeface="MS Reference Sans Serif"/>
              </a:rPr>
              <a:t>n</a:t>
            </a:r>
            <a:r>
              <a:rPr sz="2000" spc="0" dirty="0" smtClean="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12700" marR="12700">
              <a:lnSpc>
                <a:spcPct val="120000"/>
              </a:lnSpc>
            </a:pPr>
            <a:r>
              <a:rPr sz="2000" dirty="0" smtClean="0">
                <a:latin typeface="Verdana"/>
                <a:cs typeface="Verdana"/>
              </a:rPr>
              <a:t>{</a:t>
            </a:r>
            <a:r>
              <a:rPr sz="2000" spc="-215" dirty="0" smtClean="0">
                <a:latin typeface="MS Reference Sans Serif"/>
                <a:cs typeface="MS Reference Sans Serif"/>
              </a:rPr>
              <a:t>y</a:t>
            </a:r>
            <a:r>
              <a:rPr sz="2000" spc="-215" dirty="0" smtClean="0">
                <a:latin typeface="Verdana"/>
                <a:cs typeface="Verdana"/>
              </a:rPr>
              <a:t>/</a:t>
            </a:r>
            <a:r>
              <a:rPr sz="2000" spc="204" dirty="0" smtClean="0"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latin typeface="MS Reference Sans Serif"/>
                <a:cs typeface="MS Reference Sans Serif"/>
              </a:rPr>
              <a:t>n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-55" dirty="0" smtClean="0">
                <a:latin typeface="MS Reference Sans Serif"/>
                <a:cs typeface="MS Reference Sans Serif"/>
              </a:rPr>
              <a:t>x</a:t>
            </a:r>
            <a:r>
              <a:rPr sz="2000" spc="0" dirty="0" smtClean="0">
                <a:latin typeface="Verdana"/>
                <a:cs typeface="Verdana"/>
              </a:rPr>
              <a:t>/</a:t>
            </a:r>
            <a:r>
              <a:rPr sz="2000" spc="245" dirty="0" smtClean="0">
                <a:latin typeface="MS Reference Sans Serif"/>
                <a:cs typeface="MS Reference Sans Serif"/>
              </a:rPr>
              <a:t>M</a:t>
            </a:r>
            <a:r>
              <a:rPr sz="2000" spc="-254" dirty="0" smtClean="0">
                <a:latin typeface="MS Reference Sans Serif"/>
                <a:cs typeface="MS Reference Sans Serif"/>
              </a:rPr>
              <a:t>o</a:t>
            </a:r>
            <a:r>
              <a:rPr sz="2000" spc="-80" dirty="0" smtClean="0">
                <a:latin typeface="MS Reference Sans Serif"/>
                <a:cs typeface="MS Reference Sans Serif"/>
              </a:rPr>
              <a:t>t</a:t>
            </a:r>
            <a:r>
              <a:rPr sz="2000" spc="-120" dirty="0" smtClean="0">
                <a:latin typeface="MS Reference Sans Serif"/>
                <a:cs typeface="MS Reference Sans Serif"/>
              </a:rPr>
              <a:t>h</a:t>
            </a:r>
            <a:r>
              <a:rPr sz="2000" spc="-265" dirty="0" smtClean="0">
                <a:latin typeface="MS Reference Sans Serif"/>
                <a:cs typeface="MS Reference Sans Serif"/>
              </a:rPr>
              <a:t>e</a:t>
            </a:r>
            <a:r>
              <a:rPr sz="2000" spc="35" dirty="0" smtClean="0">
                <a:latin typeface="MS Reference Sans Serif"/>
                <a:cs typeface="MS Reference Sans Serif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(</a:t>
            </a:r>
            <a:r>
              <a:rPr sz="2000" spc="204" dirty="0" smtClean="0"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latin typeface="MS Reference Sans Serif"/>
                <a:cs typeface="MS Reference Sans Serif"/>
              </a:rPr>
              <a:t>n</a:t>
            </a:r>
            <a:r>
              <a:rPr sz="2000" spc="0" dirty="0" smtClean="0">
                <a:latin typeface="Verdana"/>
                <a:cs typeface="Verdana"/>
              </a:rPr>
              <a:t>)} </a:t>
            </a:r>
            <a:r>
              <a:rPr sz="2000" spc="275" dirty="0" smtClean="0">
                <a:latin typeface="MS Reference Sans Serif"/>
                <a:cs typeface="MS Reference Sans Serif"/>
              </a:rPr>
              <a:t>f</a:t>
            </a:r>
            <a:r>
              <a:rPr sz="2000" spc="-150" dirty="0" smtClean="0">
                <a:latin typeface="MS Reference Sans Serif"/>
                <a:cs typeface="MS Reference Sans Serif"/>
              </a:rPr>
              <a:t>a</a:t>
            </a:r>
            <a:r>
              <a:rPr sz="2000" spc="125" dirty="0" smtClean="0">
                <a:latin typeface="MS Reference Sans Serif"/>
                <a:cs typeface="MS Reference Sans Serif"/>
              </a:rPr>
              <a:t>i</a:t>
            </a:r>
            <a:r>
              <a:rPr sz="2000" spc="40" dirty="0" smtClean="0">
                <a:latin typeface="MS Reference Sans Serif"/>
                <a:cs typeface="MS Reference Sans Serif"/>
              </a:rPr>
              <a:t>l</a:t>
            </a:r>
            <a:endParaRPr sz="2000">
              <a:latin typeface="MS Reference Sans Serif"/>
              <a:cs typeface="MS Reference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612" y="6167625"/>
            <a:ext cx="8308975" cy="32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800" spc="-5" dirty="0" smtClean="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sz="1800" spc="-20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800" spc="-15" dirty="0" smtClean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800" spc="-10" dirty="0" smtClean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1800" spc="-20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800" spc="-10" dirty="0" smtClean="0">
                <a:solidFill>
                  <a:srgbClr val="006FC0"/>
                </a:solidFill>
                <a:latin typeface="Verdana"/>
                <a:cs typeface="Verdana"/>
              </a:rPr>
              <a:t>rd</a:t>
            </a:r>
            <a:r>
              <a:rPr sz="1800" spc="5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1800" spc="0" dirty="0" smtClean="0">
                <a:solidFill>
                  <a:srgbClr val="006FC0"/>
                </a:solidFill>
                <a:latin typeface="Verdana"/>
                <a:cs typeface="Verdana"/>
              </a:rPr>
              <a:t>z</a:t>
            </a:r>
            <a:r>
              <a:rPr sz="1800" spc="5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1800" spc="-15" dirty="0" smtClean="0">
                <a:solidFill>
                  <a:srgbClr val="006FC0"/>
                </a:solidFill>
                <a:latin typeface="Verdana"/>
                <a:cs typeface="Verdana"/>
              </a:rPr>
              <a:t>ng </a:t>
            </a:r>
            <a:r>
              <a:rPr sz="1800" spc="-20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800" spc="-10" dirty="0" smtClean="0">
                <a:solidFill>
                  <a:srgbClr val="006FC0"/>
                </a:solidFill>
                <a:latin typeface="Verdana"/>
                <a:cs typeface="Verdana"/>
              </a:rPr>
              <a:t>p</a:t>
            </a:r>
            <a:r>
              <a:rPr sz="1800" spc="-20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800" spc="-10" dirty="0" smtClean="0">
                <a:solidFill>
                  <a:srgbClr val="006FC0"/>
                </a:solidFill>
                <a:latin typeface="Verdana"/>
                <a:cs typeface="Verdana"/>
              </a:rPr>
              <a:t>rt</a:t>
            </a:r>
            <a:r>
              <a:rPr sz="1800" spc="-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5" dirty="0" smtClean="0">
                <a:latin typeface="Verdana"/>
                <a:cs typeface="Verdana"/>
              </a:rPr>
              <a:t>li</a:t>
            </a:r>
            <a:r>
              <a:rPr sz="1800" spc="-20" dirty="0" smtClean="0">
                <a:latin typeface="Verdana"/>
                <a:cs typeface="Verdana"/>
              </a:rPr>
              <a:t>m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s </a:t>
            </a:r>
            <a:r>
              <a:rPr sz="1800" spc="-30" dirty="0" smtClean="0">
                <a:latin typeface="Verdana"/>
                <a:cs typeface="Verdana"/>
              </a:rPr>
              <a:t>o</a:t>
            </a:r>
            <a:r>
              <a:rPr sz="1800" spc="-25" dirty="0" smtClean="0">
                <a:latin typeface="Verdana"/>
                <a:cs typeface="Verdana"/>
              </a:rPr>
              <a:t>v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p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50" dirty="0" smtClean="0">
                <a:latin typeface="Verdana"/>
                <a:cs typeface="Verdana"/>
              </a:rPr>
              <a:t>v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b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5" dirty="0" smtClean="0">
                <a:latin typeface="Verdana"/>
                <a:cs typeface="Verdana"/>
              </a:rPr>
              <a:t>.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-125" dirty="0" smtClean="0">
                <a:latin typeface="Verdana"/>
                <a:cs typeface="Verdana"/>
              </a:rPr>
              <a:t>.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265" dirty="0" smtClean="0">
                <a:latin typeface="MS Reference Sans Serif"/>
                <a:cs typeface="MS Reference Sans Serif"/>
              </a:rPr>
              <a:t>K</a:t>
            </a:r>
            <a:r>
              <a:rPr sz="1800" spc="-75" dirty="0" smtClean="0">
                <a:latin typeface="MS Reference Sans Serif"/>
                <a:cs typeface="MS Reference Sans Serif"/>
              </a:rPr>
              <a:t>n</a:t>
            </a:r>
            <a:r>
              <a:rPr sz="1800" spc="-225" dirty="0" smtClean="0">
                <a:latin typeface="MS Reference Sans Serif"/>
                <a:cs typeface="MS Reference Sans Serif"/>
              </a:rPr>
              <a:t>o</a:t>
            </a:r>
            <a:r>
              <a:rPr sz="1800" spc="-200" dirty="0" smtClean="0">
                <a:latin typeface="MS Reference Sans Serif"/>
                <a:cs typeface="MS Reference Sans Serif"/>
              </a:rPr>
              <a:t>w</a:t>
            </a:r>
            <a:r>
              <a:rPr sz="1800" spc="-110" dirty="0" smtClean="0">
                <a:latin typeface="MS Reference Sans Serif"/>
                <a:cs typeface="MS Reference Sans Serif"/>
              </a:rPr>
              <a:t>s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14" dirty="0" smtClean="0">
                <a:latin typeface="MS Reference Sans Serif"/>
                <a:cs typeface="MS Reference Sans Serif"/>
              </a:rPr>
              <a:t>z</a:t>
            </a:r>
            <a:r>
              <a:rPr sz="1800" i="1" spc="-7" baseline="-20833" dirty="0" smtClean="0">
                <a:latin typeface="Verdana"/>
                <a:cs typeface="Verdana"/>
              </a:rPr>
              <a:t>1</a:t>
            </a:r>
            <a:r>
              <a:rPr sz="1800" i="1" spc="-15" baseline="-20833" dirty="0" smtClean="0">
                <a:latin typeface="Verdana"/>
                <a:cs typeface="Verdana"/>
              </a:rPr>
              <a:t>7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105" dirty="0" smtClean="0">
                <a:latin typeface="Verdana"/>
                <a:cs typeface="Verdana"/>
              </a:rPr>
              <a:t> </a:t>
            </a:r>
            <a:r>
              <a:rPr sz="1800" spc="-65" dirty="0" smtClean="0">
                <a:latin typeface="MS Reference Sans Serif"/>
                <a:cs typeface="MS Reference Sans Serif"/>
              </a:rPr>
              <a:t>O</a:t>
            </a:r>
            <a:r>
              <a:rPr sz="1800" spc="165" dirty="0" smtClean="0">
                <a:latin typeface="MS Reference Sans Serif"/>
                <a:cs typeface="MS Reference Sans Serif"/>
              </a:rPr>
              <a:t>J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5073" y="4464557"/>
            <a:ext cx="8458199" cy="0"/>
          </a:xfrm>
          <a:custGeom>
            <a:avLst/>
            <a:gdLst/>
            <a:ahLst/>
            <a:cxnLst/>
            <a:rect l="l" t="t" r="r" b="b"/>
            <a:pathLst>
              <a:path w="8458199">
                <a:moveTo>
                  <a:pt x="8458199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9432" y="4463795"/>
            <a:ext cx="0" cy="1447799"/>
          </a:xfrm>
          <a:custGeom>
            <a:avLst/>
            <a:gdLst/>
            <a:ahLst/>
            <a:cxnLst/>
            <a:rect l="l" t="t" r="r" b="b"/>
            <a:pathLst>
              <a:path h="1447799">
                <a:moveTo>
                  <a:pt x="0" y="0"/>
                </a:moveTo>
                <a:lnTo>
                  <a:pt x="0" y="1447799"/>
                </a:lnTo>
              </a:path>
            </a:pathLst>
          </a:custGeom>
          <a:ln w="30225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5031" y="4463795"/>
            <a:ext cx="0" cy="1447799"/>
          </a:xfrm>
          <a:custGeom>
            <a:avLst/>
            <a:gdLst/>
            <a:ahLst/>
            <a:cxnLst/>
            <a:rect l="l" t="t" r="r" b="b"/>
            <a:pathLst>
              <a:path h="1447799">
                <a:moveTo>
                  <a:pt x="0" y="0"/>
                </a:moveTo>
                <a:lnTo>
                  <a:pt x="0" y="1447799"/>
                </a:lnTo>
              </a:path>
            </a:pathLst>
          </a:custGeom>
          <a:ln w="30225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The unification algorithm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871" y="1644395"/>
            <a:ext cx="8607552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8871" y="3777995"/>
            <a:ext cx="8607552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The unification algorithm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71" y="1720595"/>
            <a:ext cx="8730995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71" y="3777995"/>
            <a:ext cx="8730995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Generalized Modus Ponens (GMP)</a:t>
            </a:r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56" y="1784094"/>
            <a:ext cx="6830059" cy="91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3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775" b="1" i="1" spc="15" baseline="-21021" dirty="0" smtClean="0">
                <a:solidFill>
                  <a:srgbClr val="6F2FA0"/>
                </a:solidFill>
                <a:latin typeface="Verdana"/>
                <a:cs typeface="Verdana"/>
              </a:rPr>
              <a:t>1</a:t>
            </a:r>
            <a:r>
              <a:rPr sz="28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8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8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800" spc="-3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775" b="1" i="1" spc="15" baseline="-21021" dirty="0" smtClean="0">
                <a:solidFill>
                  <a:srgbClr val="6F2FA0"/>
                </a:solidFill>
                <a:latin typeface="Verdana"/>
                <a:cs typeface="Verdana"/>
              </a:rPr>
              <a:t>2</a:t>
            </a:r>
            <a:r>
              <a:rPr sz="28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8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800" spc="-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800" b="1" spc="-3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800" b="1" spc="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8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8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800" spc="-3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775" spc="-67" baseline="-21021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800" b="1" spc="-12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8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800" spc="-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800" b="1" spc="-2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800" spc="-3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775" b="1" i="1" spc="15" baseline="-21021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2775" b="1" i="1" spc="-480" baseline="-21021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800" spc="-6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800" spc="-2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800" spc="-3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775" b="1" i="1" spc="15" baseline="-21021" dirty="0" smtClean="0">
                <a:solidFill>
                  <a:srgbClr val="6F2FA0"/>
                </a:solidFill>
                <a:latin typeface="Verdana"/>
                <a:cs typeface="Verdana"/>
              </a:rPr>
              <a:t>2 </a:t>
            </a:r>
            <a:r>
              <a:rPr sz="2775" b="1" i="1" spc="-480" baseline="-21021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800" spc="-6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800" spc="-2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800" b="1" spc="-3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800" b="1" spc="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800" spc="-6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800" spc="-3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800" spc="-3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775" spc="-89" baseline="-21021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 </a:t>
            </a:r>
            <a:r>
              <a:rPr sz="2775" spc="-472" baseline="-21021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800" spc="130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800" spc="-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800" spc="-5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r>
              <a:rPr sz="2800" b="1" spc="-2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R="990600" algn="ctr">
              <a:lnSpc>
                <a:spcPct val="100000"/>
              </a:lnSpc>
              <a:spcBef>
                <a:spcPts val="240"/>
              </a:spcBef>
            </a:pPr>
            <a:r>
              <a:rPr sz="2800" spc="-5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r>
              <a:rPr sz="2800" spc="-4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endParaRPr sz="2800">
              <a:latin typeface="MS Reference Sans Serif"/>
              <a:cs typeface="MS Reference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9469" y="2330957"/>
            <a:ext cx="7010399" cy="0"/>
          </a:xfrm>
          <a:custGeom>
            <a:avLst/>
            <a:gdLst/>
            <a:ahLst/>
            <a:cxnLst/>
            <a:rect l="l" t="t" r="r" b="b"/>
            <a:pathLst>
              <a:path w="7010399">
                <a:moveTo>
                  <a:pt x="7010399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2852" y="3187190"/>
            <a:ext cx="3235960" cy="1702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wh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150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=</a:t>
            </a:r>
            <a:r>
              <a:rPr sz="2000" b="1" spc="-7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150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l </a:t>
            </a:r>
            <a:r>
              <a:rPr sz="2000" spc="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endParaRPr sz="2000" dirty="0">
              <a:latin typeface="MS Reference Sans Serif"/>
              <a:cs typeface="MS Reference Sans Serif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</a:t>
            </a:r>
            <a:r>
              <a:rPr sz="2000" b="1" spc="15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</a:t>
            </a:r>
            <a:r>
              <a:rPr sz="2000" b="1" spc="15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{</a:t>
            </a:r>
            <a:r>
              <a:rPr sz="20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-5" dirty="0" smtClean="0">
                <a:solidFill>
                  <a:srgbClr val="6F2FA0"/>
                </a:solidFill>
                <a:latin typeface="Verdana"/>
                <a:cs typeface="Verdana"/>
              </a:rPr>
              <a:t>/</a:t>
            </a:r>
            <a:r>
              <a:rPr sz="2000" spc="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b="1" spc="-5" dirty="0" smtClean="0">
                <a:solidFill>
                  <a:srgbClr val="6F2FA0"/>
                </a:solidFill>
                <a:latin typeface="Verdana"/>
                <a:cs typeface="Verdana"/>
              </a:rPr>
              <a:t>/</a:t>
            </a:r>
            <a:r>
              <a:rPr sz="2000" spc="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}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lang="en-US" sz="2000" spc="-3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 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0455" y="3491990"/>
            <a:ext cx="1857375" cy="1054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2500"/>
              </a:lnSpc>
            </a:pP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b="1" i="1" spc="-307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</a:t>
            </a:r>
            <a:r>
              <a:rPr sz="1950" b="1" i="1" spc="15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-3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r>
              <a:rPr sz="20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852" y="5261354"/>
            <a:ext cx="8387715" cy="996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 smtClean="0">
                <a:latin typeface="Verdana"/>
                <a:cs typeface="Verdana"/>
              </a:rPr>
              <a:t>G</a:t>
            </a:r>
            <a:r>
              <a:rPr sz="2000" spc="0" dirty="0" smtClean="0">
                <a:latin typeface="Verdana"/>
                <a:cs typeface="Verdana"/>
              </a:rPr>
              <a:t>MP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KB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f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te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us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(</a:t>
            </a:r>
            <a:r>
              <a:rPr sz="2000" spc="-1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CE6A07"/>
                </a:solidFill>
                <a:latin typeface="Verdana"/>
                <a:cs typeface="Verdana"/>
              </a:rPr>
              <a:t>x</a:t>
            </a:r>
            <a:r>
              <a:rPr sz="2000" spc="-5" dirty="0" smtClean="0">
                <a:solidFill>
                  <a:srgbClr val="CE6A07"/>
                </a:solidFill>
                <a:latin typeface="Verdana"/>
                <a:cs typeface="Verdana"/>
              </a:rPr>
              <a:t>a</a:t>
            </a:r>
            <a:r>
              <a:rPr sz="2000" spc="0" dirty="0" smtClean="0">
                <a:solidFill>
                  <a:srgbClr val="CE6A07"/>
                </a:solidFill>
                <a:latin typeface="Verdana"/>
                <a:cs typeface="Verdana"/>
              </a:rPr>
              <a:t>ct</a:t>
            </a:r>
            <a:r>
              <a:rPr sz="2000" spc="-15" dirty="0" smtClean="0">
                <a:solidFill>
                  <a:srgbClr val="CE6A07"/>
                </a:solidFill>
                <a:latin typeface="Verdana"/>
                <a:cs typeface="Verdana"/>
              </a:rPr>
              <a:t>l</a:t>
            </a:r>
            <a:r>
              <a:rPr sz="2000" spc="0" dirty="0" smtClean="0">
                <a:solidFill>
                  <a:srgbClr val="CE6A07"/>
                </a:solidFill>
                <a:latin typeface="Verdana"/>
                <a:cs typeface="Verdana"/>
              </a:rPr>
              <a:t>y</a:t>
            </a:r>
            <a:r>
              <a:rPr sz="2000" spc="-10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po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v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 li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49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ab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ssu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un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ve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ll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q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Soundness of GMP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14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052" y="1809495"/>
            <a:ext cx="8155305" cy="3704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sh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17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>
              <a:lnSpc>
                <a:spcPct val="100000"/>
              </a:lnSpc>
            </a:pP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b="1" spc="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-1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b="1" spc="-9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b="1" i="1" spc="-330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 </a:t>
            </a:r>
            <a:r>
              <a:rPr sz="1950" b="1" i="1" spc="-307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b="1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-37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 </a:t>
            </a:r>
            <a:r>
              <a:rPr sz="1950" spc="-34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1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3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Times New Roman"/>
                <a:cs typeface="Times New Roman"/>
              </a:rPr>
              <a:t>╞</a:t>
            </a:r>
            <a:r>
              <a:rPr sz="2000" b="1" spc="180" dirty="0" smtClean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000" spc="-3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endParaRPr sz="2000" dirty="0">
              <a:latin typeface="MS Reference Sans Serif"/>
              <a:cs typeface="MS Reference Sans Serif"/>
            </a:endParaRPr>
          </a:p>
          <a:p>
            <a:pPr>
              <a:lnSpc>
                <a:spcPts val="950"/>
              </a:lnSpc>
              <a:spcBef>
                <a:spcPts val="49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pr</a:t>
            </a:r>
            <a:r>
              <a:rPr sz="2000" spc="-20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150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=</a:t>
            </a:r>
            <a:r>
              <a:rPr sz="2000" b="1" spc="-8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150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l </a:t>
            </a:r>
            <a:r>
              <a:rPr sz="2000" spc="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endParaRPr sz="2000" dirty="0">
              <a:latin typeface="MS Reference Sans Serif"/>
              <a:cs typeface="MS Reference Sans Serif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mma</a:t>
            </a:r>
            <a:r>
              <a:rPr sz="2000" spc="0" dirty="0" smtClean="0">
                <a:latin typeface="Verdana"/>
                <a:cs typeface="Verdana"/>
              </a:rPr>
              <a:t>: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20" dirty="0" smtClean="0">
                <a:latin typeface="Verdana"/>
                <a:cs typeface="Verdana"/>
              </a:rPr>
              <a:t>n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use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we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h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v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000" b="1" spc="0" dirty="0" smtClean="0">
                <a:solidFill>
                  <a:srgbClr val="6F2FA0"/>
                </a:solidFill>
                <a:latin typeface="Times New Roman"/>
                <a:cs typeface="Times New Roman"/>
              </a:rPr>
              <a:t>╞</a:t>
            </a:r>
            <a:r>
              <a:rPr sz="2000" b="1" spc="165" dirty="0" smtClean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U</a:t>
            </a:r>
            <a:r>
              <a:rPr sz="2000" spc="0" dirty="0" smtClean="0">
                <a:latin typeface="Verdana"/>
                <a:cs typeface="Verdana"/>
              </a:rPr>
              <a:t>I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 smtClean="0">
                <a:latin typeface="Verdana"/>
                <a:cs typeface="Verdana"/>
              </a:rPr>
              <a:t>1</a:t>
            </a:r>
            <a:r>
              <a:rPr sz="2000" spc="0" dirty="0" smtClean="0">
                <a:latin typeface="Verdana"/>
                <a:cs typeface="Verdana"/>
              </a:rPr>
              <a:t>.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b="1" i="1" spc="-330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 </a:t>
            </a:r>
            <a:r>
              <a:rPr sz="1950" b="1" i="1" spc="-307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b="1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-37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 </a:t>
            </a:r>
            <a:r>
              <a:rPr sz="1950" spc="-34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1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3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Times New Roman"/>
                <a:cs typeface="Times New Roman"/>
              </a:rPr>
              <a:t>╞</a:t>
            </a:r>
            <a:r>
              <a:rPr sz="2000" b="1" spc="180" dirty="0" smtClean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b="1" i="1" spc="-307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 </a:t>
            </a:r>
            <a:r>
              <a:rPr sz="1950" b="1" i="1" spc="-307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b="1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-37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 </a:t>
            </a:r>
            <a:r>
              <a:rPr sz="1950" spc="-34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1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3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= (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endParaRPr sz="2000" dirty="0">
              <a:latin typeface="MS Reference Sans Serif"/>
              <a:cs typeface="MS Reference Sans Serif"/>
            </a:endParaRPr>
          </a:p>
          <a:p>
            <a:pPr marL="277495">
              <a:lnSpc>
                <a:spcPct val="100000"/>
              </a:lnSpc>
            </a:pP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b="1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-1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1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3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r>
              <a:rPr lang="en-US" sz="2000" spc="-3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 smtClean="0">
                <a:latin typeface="Verdana"/>
                <a:cs typeface="Verdana"/>
              </a:rPr>
              <a:t>2</a:t>
            </a:r>
            <a:r>
              <a:rPr sz="2000" spc="0" dirty="0" smtClean="0">
                <a:latin typeface="Verdana"/>
                <a:cs typeface="Verdana"/>
              </a:rPr>
              <a:t>.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b="1" spc="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-1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b="1" spc="-9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Times New Roman"/>
                <a:cs typeface="Times New Roman"/>
              </a:rPr>
              <a:t>╞</a:t>
            </a:r>
            <a:r>
              <a:rPr sz="2000" b="1" spc="180" dirty="0" smtClean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</a:t>
            </a:r>
            <a:r>
              <a:rPr sz="2000" b="1" spc="15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</a:t>
            </a:r>
            <a:r>
              <a:rPr sz="2000" b="1" spc="15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b="1" spc="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b="1" spc="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-1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b="1" spc="-29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Times New Roman"/>
                <a:cs typeface="Times New Roman"/>
              </a:rPr>
              <a:t>╞</a:t>
            </a:r>
            <a:r>
              <a:rPr sz="2000" b="1" spc="180" dirty="0" smtClean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b="1" i="1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2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b="1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950" spc="-1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’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endParaRPr sz="2000" dirty="0">
              <a:latin typeface="MS Reference Sans Serif"/>
              <a:cs typeface="MS Reference Sans Serif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 smtClean="0">
                <a:latin typeface="Verdana"/>
                <a:cs typeface="Verdana"/>
              </a:rPr>
              <a:t>3</a:t>
            </a:r>
            <a:r>
              <a:rPr sz="2000" spc="0" dirty="0" smtClean="0">
                <a:latin typeface="Verdana"/>
                <a:cs typeface="Verdana"/>
              </a:rPr>
              <a:t>.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ro</a:t>
            </a:r>
            <a:r>
              <a:rPr sz="2000" spc="0" dirty="0" smtClean="0">
                <a:latin typeface="Verdana"/>
                <a:cs typeface="Verdana"/>
              </a:rPr>
              <a:t>m 1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2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3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q</a:t>
            </a:r>
            <a:r>
              <a:rPr sz="2000" spc="-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ll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ws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ord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M</a:t>
            </a:r>
            <a:r>
              <a:rPr sz="2000" spc="-5" dirty="0" smtClean="0">
                <a:latin typeface="Verdana"/>
                <a:cs typeface="Verdana"/>
              </a:rPr>
              <a:t>od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45" dirty="0" smtClean="0">
                <a:latin typeface="Verdana"/>
                <a:cs typeface="Verdana"/>
              </a:rPr>
              <a:t>P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 knowledge base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15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052" y="1810003"/>
            <a:ext cx="8184515" cy="349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2700" indent="-265430">
              <a:lnSpc>
                <a:spcPct val="100000"/>
              </a:lnSpc>
              <a:buClr>
                <a:srgbClr val="F07E08"/>
              </a:buClr>
              <a:buSzPct val="80357"/>
              <a:buFont typeface="Arial"/>
              <a:buChar char="•"/>
              <a:tabLst>
                <a:tab pos="277495" algn="l"/>
              </a:tabLst>
            </a:pPr>
            <a:r>
              <a:rPr sz="2800" spc="-20" dirty="0" smtClean="0">
                <a:latin typeface="Verdana"/>
                <a:cs typeface="Verdana"/>
              </a:rPr>
              <a:t>T</a:t>
            </a:r>
            <a:r>
              <a:rPr sz="2800" spc="-25" dirty="0" smtClean="0">
                <a:latin typeface="Verdana"/>
                <a:cs typeface="Verdana"/>
              </a:rPr>
              <a:t>h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latin typeface="Verdana"/>
                <a:cs typeface="Verdana"/>
              </a:rPr>
              <a:t>l</a:t>
            </a:r>
            <a:r>
              <a:rPr sz="2800" spc="-30" dirty="0" smtClean="0">
                <a:latin typeface="Verdana"/>
                <a:cs typeface="Verdana"/>
              </a:rPr>
              <a:t>a</a:t>
            </a:r>
            <a:r>
              <a:rPr sz="2800" spc="-25" dirty="0" smtClean="0">
                <a:latin typeface="Verdana"/>
                <a:cs typeface="Verdana"/>
              </a:rPr>
              <a:t>w </a:t>
            </a:r>
            <a:r>
              <a:rPr sz="2800" spc="-20" dirty="0" smtClean="0">
                <a:latin typeface="Verdana"/>
                <a:cs typeface="Verdana"/>
              </a:rPr>
              <a:t>s</a:t>
            </a:r>
            <a:r>
              <a:rPr sz="2800" spc="-45" dirty="0" smtClean="0">
                <a:latin typeface="Verdana"/>
                <a:cs typeface="Verdana"/>
              </a:rPr>
              <a:t>a</a:t>
            </a:r>
            <a:r>
              <a:rPr sz="2800" spc="-20" dirty="0" smtClean="0">
                <a:latin typeface="Verdana"/>
                <a:cs typeface="Verdana"/>
              </a:rPr>
              <a:t>ys</a:t>
            </a:r>
            <a:r>
              <a:rPr sz="2800" spc="40" dirty="0" smtClean="0">
                <a:latin typeface="Verdana"/>
                <a:cs typeface="Verdana"/>
              </a:rPr>
              <a:t> </a:t>
            </a:r>
            <a:r>
              <a:rPr sz="2800" spc="-15" dirty="0" smtClean="0">
                <a:latin typeface="Verdana"/>
                <a:cs typeface="Verdana"/>
              </a:rPr>
              <a:t>t</a:t>
            </a:r>
            <a:r>
              <a:rPr sz="2800" spc="-25" dirty="0" smtClean="0">
                <a:latin typeface="Verdana"/>
                <a:cs typeface="Verdana"/>
              </a:rPr>
              <a:t>h</a:t>
            </a:r>
            <a:r>
              <a:rPr sz="2800" spc="-15" dirty="0" smtClean="0">
                <a:latin typeface="Verdana"/>
                <a:cs typeface="Verdana"/>
              </a:rPr>
              <a:t>at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15" dirty="0" smtClean="0">
                <a:latin typeface="Verdana"/>
                <a:cs typeface="Verdana"/>
              </a:rPr>
              <a:t>t 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15" dirty="0" smtClean="0">
                <a:latin typeface="Verdana"/>
                <a:cs typeface="Verdana"/>
              </a:rPr>
              <a:t>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a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cr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m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10" dirty="0" smtClean="0">
                <a:latin typeface="Verdana"/>
                <a:cs typeface="Verdana"/>
              </a:rPr>
              <a:t>f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15" dirty="0" smtClean="0">
                <a:latin typeface="Verdana"/>
                <a:cs typeface="Verdana"/>
              </a:rPr>
              <a:t>r</a:t>
            </a:r>
            <a:r>
              <a:rPr sz="2800" spc="30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an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Am</a:t>
            </a:r>
            <a:r>
              <a:rPr sz="2800" spc="-20" dirty="0" smtClean="0">
                <a:latin typeface="Verdana"/>
                <a:cs typeface="Verdana"/>
              </a:rPr>
              <a:t>er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0" dirty="0" smtClean="0">
                <a:latin typeface="Verdana"/>
                <a:cs typeface="Verdana"/>
              </a:rPr>
              <a:t>can</a:t>
            </a:r>
            <a:r>
              <a:rPr sz="2800" spc="15" dirty="0" smtClean="0">
                <a:latin typeface="Verdana"/>
                <a:cs typeface="Verdana"/>
              </a:rPr>
              <a:t> </a:t>
            </a:r>
            <a:r>
              <a:rPr sz="2800" spc="-15" dirty="0" smtClean="0">
                <a:latin typeface="Verdana"/>
                <a:cs typeface="Verdana"/>
              </a:rPr>
              <a:t>to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se</a:t>
            </a:r>
            <a:r>
              <a:rPr sz="2800" spc="-5" dirty="0" smtClean="0">
                <a:latin typeface="Verdana"/>
                <a:cs typeface="Verdana"/>
              </a:rPr>
              <a:t>l</a:t>
            </a:r>
            <a:r>
              <a:rPr sz="2800" spc="0" dirty="0" smtClean="0">
                <a:latin typeface="Verdana"/>
                <a:cs typeface="Verdana"/>
              </a:rPr>
              <a:t>l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wea</a:t>
            </a:r>
            <a:r>
              <a:rPr sz="2800" spc="-25" dirty="0" smtClean="0">
                <a:latin typeface="Verdana"/>
                <a:cs typeface="Verdana"/>
              </a:rPr>
              <a:t>pon</a:t>
            </a:r>
            <a:r>
              <a:rPr sz="2800" spc="-15" dirty="0" smtClean="0">
                <a:latin typeface="Verdana"/>
                <a:cs typeface="Verdana"/>
              </a:rPr>
              <a:t>s</a:t>
            </a:r>
            <a:r>
              <a:rPr sz="2800" spc="30" dirty="0" smtClean="0">
                <a:latin typeface="Verdana"/>
                <a:cs typeface="Verdana"/>
              </a:rPr>
              <a:t> </a:t>
            </a:r>
            <a:r>
              <a:rPr sz="2800" spc="-15" dirty="0" smtClean="0">
                <a:latin typeface="Verdana"/>
                <a:cs typeface="Verdana"/>
              </a:rPr>
              <a:t>to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ho</a:t>
            </a:r>
            <a:r>
              <a:rPr sz="2800" spc="-20" dirty="0" smtClean="0">
                <a:latin typeface="Verdana"/>
                <a:cs typeface="Verdana"/>
              </a:rPr>
              <a:t>s</a:t>
            </a:r>
            <a:r>
              <a:rPr sz="2800" spc="-15" dirty="0" smtClean="0">
                <a:latin typeface="Verdana"/>
                <a:cs typeface="Verdana"/>
              </a:rPr>
              <a:t>t</a:t>
            </a:r>
            <a:r>
              <a:rPr sz="2800" spc="-5" dirty="0" smtClean="0">
                <a:latin typeface="Verdana"/>
                <a:cs typeface="Verdana"/>
              </a:rPr>
              <a:t>il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15" dirty="0" smtClean="0">
                <a:latin typeface="Verdana"/>
                <a:cs typeface="Verdana"/>
              </a:rPr>
              <a:t>at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on</a:t>
            </a:r>
            <a:r>
              <a:rPr sz="2800" spc="-20" dirty="0" smtClean="0">
                <a:latin typeface="Verdana"/>
                <a:cs typeface="Verdana"/>
              </a:rPr>
              <a:t>s</a:t>
            </a:r>
            <a:r>
              <a:rPr sz="2800" spc="-15" dirty="0" smtClean="0">
                <a:latin typeface="Verdana"/>
                <a:cs typeface="Verdana"/>
              </a:rPr>
              <a:t>. T</a:t>
            </a:r>
            <a:r>
              <a:rPr sz="2800" spc="-25" dirty="0" smtClean="0">
                <a:latin typeface="Verdana"/>
                <a:cs typeface="Verdana"/>
              </a:rPr>
              <a:t>h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c</a:t>
            </a:r>
            <a:r>
              <a:rPr sz="2800" spc="-25" dirty="0" smtClean="0">
                <a:latin typeface="Verdana"/>
                <a:cs typeface="Verdana"/>
              </a:rPr>
              <a:t>oun</a:t>
            </a:r>
            <a:r>
              <a:rPr sz="2800" spc="-5" dirty="0" smtClean="0">
                <a:latin typeface="Verdana"/>
                <a:cs typeface="Verdana"/>
              </a:rPr>
              <a:t>t</a:t>
            </a:r>
            <a:r>
              <a:rPr sz="2800" spc="-20" dirty="0" smtClean="0">
                <a:latin typeface="Verdana"/>
                <a:cs typeface="Verdana"/>
              </a:rPr>
              <a:t>ry</a:t>
            </a:r>
            <a:r>
              <a:rPr sz="2800" spc="45" dirty="0" smtClean="0">
                <a:latin typeface="Verdana"/>
                <a:cs typeface="Verdana"/>
              </a:rPr>
              <a:t> </a:t>
            </a:r>
            <a:r>
              <a:rPr sz="2800" spc="-30" dirty="0" smtClean="0">
                <a:latin typeface="Verdana"/>
                <a:cs typeface="Verdana"/>
              </a:rPr>
              <a:t>N</a:t>
            </a:r>
            <a:r>
              <a:rPr sz="2800" spc="-25" dirty="0" smtClean="0">
                <a:latin typeface="Verdana"/>
                <a:cs typeface="Verdana"/>
              </a:rPr>
              <a:t>on</a:t>
            </a:r>
            <a:r>
              <a:rPr sz="2800" spc="-70" dirty="0" smtClean="0">
                <a:latin typeface="Verdana"/>
                <a:cs typeface="Verdana"/>
              </a:rPr>
              <a:t>o</a:t>
            </a:r>
            <a:r>
              <a:rPr sz="2800" spc="-15" dirty="0" smtClean="0">
                <a:latin typeface="Verdana"/>
                <a:cs typeface="Verdana"/>
              </a:rPr>
              <a:t>,</a:t>
            </a:r>
            <a:r>
              <a:rPr sz="2800" spc="3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an</a:t>
            </a:r>
            <a:r>
              <a:rPr sz="2800" spc="1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-50" dirty="0" smtClean="0">
                <a:latin typeface="Verdana"/>
                <a:cs typeface="Verdana"/>
              </a:rPr>
              <a:t>m</a:t>
            </a:r>
            <a:r>
              <a:rPr sz="2800" spc="-20" dirty="0" smtClean="0">
                <a:latin typeface="Verdana"/>
                <a:cs typeface="Verdana"/>
              </a:rPr>
              <a:t>y 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10" dirty="0" smtClean="0">
                <a:latin typeface="Verdana"/>
                <a:cs typeface="Verdana"/>
              </a:rPr>
              <a:t>f</a:t>
            </a:r>
            <a:r>
              <a:rPr sz="2800" spc="25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Am</a:t>
            </a:r>
            <a:r>
              <a:rPr sz="2800" spc="-20" dirty="0" smtClean="0">
                <a:latin typeface="Verdana"/>
                <a:cs typeface="Verdana"/>
              </a:rPr>
              <a:t>er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0" dirty="0" smtClean="0">
                <a:latin typeface="Verdana"/>
                <a:cs typeface="Verdana"/>
              </a:rPr>
              <a:t>c</a:t>
            </a:r>
            <a:r>
              <a:rPr sz="2800" spc="-15" dirty="0" smtClean="0">
                <a:latin typeface="Verdana"/>
                <a:cs typeface="Verdana"/>
              </a:rPr>
              <a:t>a,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h</a:t>
            </a:r>
            <a:r>
              <a:rPr sz="2800" spc="-20" dirty="0" smtClean="0">
                <a:latin typeface="Verdana"/>
                <a:cs typeface="Verdana"/>
              </a:rPr>
              <a:t>as</a:t>
            </a:r>
            <a:r>
              <a:rPr sz="2800" spc="1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s</a:t>
            </a:r>
            <a:r>
              <a:rPr sz="2800" spc="-25" dirty="0" smtClean="0">
                <a:latin typeface="Verdana"/>
                <a:cs typeface="Verdana"/>
              </a:rPr>
              <a:t>om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m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0" dirty="0" smtClean="0">
                <a:latin typeface="Verdana"/>
                <a:cs typeface="Verdana"/>
              </a:rPr>
              <a:t>ss</a:t>
            </a:r>
            <a:r>
              <a:rPr sz="2800" spc="-5" dirty="0" smtClean="0">
                <a:latin typeface="Verdana"/>
                <a:cs typeface="Verdana"/>
              </a:rPr>
              <a:t>il</a:t>
            </a:r>
            <a:r>
              <a:rPr sz="2800" spc="-20" dirty="0" smtClean="0">
                <a:latin typeface="Verdana"/>
                <a:cs typeface="Verdana"/>
              </a:rPr>
              <a:t>es</a:t>
            </a:r>
            <a:r>
              <a:rPr sz="2800" spc="-15" dirty="0" smtClean="0">
                <a:latin typeface="Verdana"/>
                <a:cs typeface="Verdana"/>
              </a:rPr>
              <a:t>,</a:t>
            </a:r>
            <a:r>
              <a:rPr sz="2800" spc="1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a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d</a:t>
            </a:r>
            <a:r>
              <a:rPr sz="2800" spc="20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a</a:t>
            </a:r>
            <a:r>
              <a:rPr sz="2800" spc="-5" dirty="0" smtClean="0">
                <a:latin typeface="Verdana"/>
                <a:cs typeface="Verdana"/>
              </a:rPr>
              <a:t>l</a:t>
            </a:r>
            <a:r>
              <a:rPr sz="2800" spc="0" dirty="0" smtClean="0">
                <a:latin typeface="Verdana"/>
                <a:cs typeface="Verdana"/>
              </a:rPr>
              <a:t>l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10" dirty="0" smtClean="0">
                <a:latin typeface="Verdana"/>
                <a:cs typeface="Verdana"/>
              </a:rPr>
              <a:t>f</a:t>
            </a:r>
            <a:r>
              <a:rPr sz="2800" spc="25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15" dirty="0" smtClean="0">
                <a:latin typeface="Verdana"/>
                <a:cs typeface="Verdana"/>
              </a:rPr>
              <a:t>ts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m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0" dirty="0" smtClean="0">
                <a:latin typeface="Verdana"/>
                <a:cs typeface="Verdana"/>
              </a:rPr>
              <a:t>ss</a:t>
            </a:r>
            <a:r>
              <a:rPr sz="2800" spc="-5" dirty="0" smtClean="0">
                <a:latin typeface="Verdana"/>
                <a:cs typeface="Verdana"/>
              </a:rPr>
              <a:t>il</a:t>
            </a:r>
            <a:r>
              <a:rPr sz="2800" spc="-20" dirty="0" smtClean="0">
                <a:latin typeface="Verdana"/>
                <a:cs typeface="Verdana"/>
              </a:rPr>
              <a:t>es were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s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5" dirty="0" smtClean="0">
                <a:latin typeface="Verdana"/>
                <a:cs typeface="Verdana"/>
              </a:rPr>
              <a:t>l</a:t>
            </a:r>
            <a:r>
              <a:rPr sz="2800" spc="-20" dirty="0" smtClean="0">
                <a:latin typeface="Verdana"/>
                <a:cs typeface="Verdana"/>
              </a:rPr>
              <a:t>d</a:t>
            </a:r>
            <a:r>
              <a:rPr sz="2800" spc="20" dirty="0" smtClean="0">
                <a:latin typeface="Verdana"/>
                <a:cs typeface="Verdana"/>
              </a:rPr>
              <a:t> </a:t>
            </a:r>
            <a:r>
              <a:rPr sz="2800" spc="-15" dirty="0" smtClean="0">
                <a:latin typeface="Verdana"/>
                <a:cs typeface="Verdana"/>
              </a:rPr>
              <a:t>to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15" dirty="0" smtClean="0">
                <a:latin typeface="Verdana"/>
                <a:cs typeface="Verdana"/>
              </a:rPr>
              <a:t>t </a:t>
            </a:r>
            <a:r>
              <a:rPr sz="2800" spc="-35" dirty="0" smtClean="0">
                <a:latin typeface="Verdana"/>
                <a:cs typeface="Verdana"/>
              </a:rPr>
              <a:t>b</a:t>
            </a:r>
            <a:r>
              <a:rPr sz="2800" spc="-20" dirty="0" smtClean="0">
                <a:latin typeface="Verdana"/>
                <a:cs typeface="Verdana"/>
              </a:rPr>
              <a:t>y</a:t>
            </a:r>
            <a:r>
              <a:rPr sz="2800" spc="2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C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5" dirty="0" smtClean="0">
                <a:latin typeface="Verdana"/>
                <a:cs typeface="Verdana"/>
              </a:rPr>
              <a:t>l</a:t>
            </a:r>
            <a:r>
              <a:rPr sz="2800" spc="-25" dirty="0" smtClean="0">
                <a:latin typeface="Verdana"/>
                <a:cs typeface="Verdana"/>
              </a:rPr>
              <a:t>on</a:t>
            </a:r>
            <a:r>
              <a:rPr sz="2800" spc="-20" dirty="0" smtClean="0">
                <a:latin typeface="Verdana"/>
                <a:cs typeface="Verdana"/>
              </a:rPr>
              <a:t>el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170" dirty="0" smtClean="0">
                <a:latin typeface="Verdana"/>
                <a:cs typeface="Verdana"/>
              </a:rPr>
              <a:t>W</a:t>
            </a:r>
            <a:r>
              <a:rPr sz="2800" spc="-20" dirty="0" smtClean="0">
                <a:latin typeface="Verdana"/>
                <a:cs typeface="Verdana"/>
              </a:rPr>
              <a:t>es</a:t>
            </a:r>
            <a:r>
              <a:rPr sz="2800" spc="-15" dirty="0" smtClean="0">
                <a:latin typeface="Verdana"/>
                <a:cs typeface="Verdana"/>
              </a:rPr>
              <a:t>t, </a:t>
            </a:r>
            <a:r>
              <a:rPr sz="2800" spc="-25" dirty="0" smtClean="0">
                <a:latin typeface="Verdana"/>
                <a:cs typeface="Verdana"/>
              </a:rPr>
              <a:t>wh</a:t>
            </a:r>
            <a:r>
              <a:rPr sz="2800" spc="-20" dirty="0" smtClean="0">
                <a:latin typeface="Verdana"/>
                <a:cs typeface="Verdana"/>
              </a:rPr>
              <a:t>o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15" dirty="0" smtClean="0">
                <a:latin typeface="Verdana"/>
                <a:cs typeface="Verdana"/>
              </a:rPr>
              <a:t>s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25" dirty="0" smtClean="0">
                <a:latin typeface="Verdana"/>
                <a:cs typeface="Verdana"/>
              </a:rPr>
              <a:t>Am</a:t>
            </a:r>
            <a:r>
              <a:rPr sz="2800" spc="-20" dirty="0" smtClean="0">
                <a:latin typeface="Verdana"/>
                <a:cs typeface="Verdana"/>
              </a:rPr>
              <a:t>er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0" dirty="0" smtClean="0">
                <a:latin typeface="Verdana"/>
                <a:cs typeface="Verdana"/>
              </a:rPr>
              <a:t>ca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15" dirty="0" smtClean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9"/>
              </a:spcBef>
              <a:buClr>
                <a:srgbClr val="F07E08"/>
              </a:buClr>
              <a:buFont typeface="Arial"/>
              <a:buChar char="•"/>
            </a:pPr>
            <a:endParaRPr sz="95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F07E08"/>
              </a:buClr>
              <a:buSzPct val="80357"/>
              <a:buFont typeface="Arial"/>
              <a:buChar char="•"/>
              <a:tabLst>
                <a:tab pos="277495" algn="l"/>
              </a:tabLst>
            </a:pPr>
            <a:r>
              <a:rPr sz="2800" spc="-15" dirty="0" smtClean="0">
                <a:latin typeface="Verdana"/>
                <a:cs typeface="Verdana"/>
              </a:rPr>
              <a:t>P</a:t>
            </a:r>
            <a:r>
              <a:rPr sz="2800" spc="-20" dirty="0" smtClean="0">
                <a:latin typeface="Verdana"/>
                <a:cs typeface="Verdana"/>
              </a:rPr>
              <a:t>r</a:t>
            </a:r>
            <a:r>
              <a:rPr sz="2800" spc="-50" dirty="0" smtClean="0">
                <a:latin typeface="Verdana"/>
                <a:cs typeface="Verdana"/>
              </a:rPr>
              <a:t>o</a:t>
            </a:r>
            <a:r>
              <a:rPr sz="2800" spc="-45" dirty="0" smtClean="0">
                <a:latin typeface="Verdana"/>
                <a:cs typeface="Verdana"/>
              </a:rPr>
              <a:t>v</a:t>
            </a:r>
            <a:r>
              <a:rPr sz="2800" spc="-20" dirty="0" smtClean="0">
                <a:latin typeface="Verdana"/>
                <a:cs typeface="Verdana"/>
              </a:rPr>
              <a:t>e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15" dirty="0" smtClean="0">
                <a:latin typeface="Verdana"/>
                <a:cs typeface="Verdana"/>
              </a:rPr>
              <a:t>t</a:t>
            </a:r>
            <a:r>
              <a:rPr sz="2800" spc="-25" dirty="0" smtClean="0">
                <a:latin typeface="Verdana"/>
                <a:cs typeface="Verdana"/>
              </a:rPr>
              <a:t>h</a:t>
            </a:r>
            <a:r>
              <a:rPr sz="2800" spc="-15" dirty="0" smtClean="0">
                <a:latin typeface="Verdana"/>
                <a:cs typeface="Verdana"/>
              </a:rPr>
              <a:t>at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C</a:t>
            </a:r>
            <a:r>
              <a:rPr sz="2800" spc="-25" dirty="0" smtClean="0">
                <a:latin typeface="Verdana"/>
                <a:cs typeface="Verdana"/>
              </a:rPr>
              <a:t>o</a:t>
            </a:r>
            <a:r>
              <a:rPr sz="2800" spc="-5" dirty="0" smtClean="0">
                <a:latin typeface="Verdana"/>
                <a:cs typeface="Verdana"/>
              </a:rPr>
              <a:t>l</a:t>
            </a:r>
            <a:r>
              <a:rPr sz="2800" spc="-15" dirty="0" smtClean="0">
                <a:latin typeface="Verdana"/>
                <a:cs typeface="Verdana"/>
              </a:rPr>
              <a:t>.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170" dirty="0" smtClean="0">
                <a:latin typeface="Verdana"/>
                <a:cs typeface="Verdana"/>
              </a:rPr>
              <a:t>W</a:t>
            </a:r>
            <a:r>
              <a:rPr sz="2800" spc="-20" dirty="0" smtClean="0">
                <a:latin typeface="Verdana"/>
                <a:cs typeface="Verdana"/>
              </a:rPr>
              <a:t>es</a:t>
            </a:r>
            <a:r>
              <a:rPr sz="2800" spc="-15" dirty="0" smtClean="0">
                <a:latin typeface="Verdana"/>
                <a:cs typeface="Verdana"/>
              </a:rPr>
              <a:t>t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15" dirty="0" smtClean="0">
                <a:latin typeface="Verdana"/>
                <a:cs typeface="Verdana"/>
              </a:rPr>
              <a:t>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a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-20" dirty="0" smtClean="0">
                <a:latin typeface="Verdana"/>
                <a:cs typeface="Verdana"/>
              </a:rPr>
              <a:t>cr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m</a:t>
            </a:r>
            <a:r>
              <a:rPr sz="2800" spc="-5" dirty="0" smtClean="0">
                <a:latin typeface="Verdana"/>
                <a:cs typeface="Verdana"/>
              </a:rPr>
              <a:t>i</a:t>
            </a:r>
            <a:r>
              <a:rPr sz="2800" spc="-25" dirty="0" smtClean="0">
                <a:latin typeface="Verdana"/>
                <a:cs typeface="Verdana"/>
              </a:rPr>
              <a:t>n</a:t>
            </a:r>
            <a:r>
              <a:rPr sz="2800" spc="-20" dirty="0" smtClean="0">
                <a:latin typeface="Verdana"/>
                <a:cs typeface="Verdana"/>
              </a:rPr>
              <a:t>al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 knowledge base contd.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51991" rIns="0" bIns="0" rtlCol="0">
            <a:noAutofit/>
          </a:bodyPr>
          <a:lstStyle/>
          <a:p>
            <a:pPr marL="277495">
              <a:lnSpc>
                <a:spcPct val="100000"/>
              </a:lnSpc>
            </a:pPr>
            <a:r>
              <a:rPr sz="18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19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1800" spc="-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800" spc="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-6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</a:t>
            </a:r>
            <a:r>
              <a:rPr sz="1800" b="1" spc="-65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5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b="1" spc="-20" dirty="0" smtClean="0">
                <a:solidFill>
                  <a:srgbClr val="6F2FA0"/>
                </a:solidFill>
                <a:latin typeface="Verdana"/>
                <a:cs typeface="Verdana"/>
              </a:rPr>
              <a:t>a</a:t>
            </a:r>
            <a:r>
              <a:rPr sz="1800" b="1" spc="0" dirty="0" smtClean="0">
                <a:solidFill>
                  <a:srgbClr val="6F2FA0"/>
                </a:solidFill>
                <a:latin typeface="Verdana"/>
                <a:cs typeface="Verdana"/>
              </a:rPr>
              <a:t>nd</a:t>
            </a:r>
            <a:r>
              <a:rPr sz="1800" b="1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ss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-6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</a:t>
            </a:r>
            <a:r>
              <a:rPr sz="1800" b="1" spc="-65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 smtClean="0">
                <a:latin typeface="Verdana"/>
                <a:cs typeface="Verdana"/>
              </a:rPr>
              <a:t>…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0" dirty="0" smtClean="0">
                <a:latin typeface="Verdana"/>
                <a:cs typeface="Verdana"/>
              </a:rPr>
              <a:t>l 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5" dirty="0" smtClean="0">
                <a:latin typeface="Verdana"/>
                <a:cs typeface="Verdana"/>
              </a:rPr>
              <a:t> 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0" dirty="0" smtClean="0">
                <a:latin typeface="Verdana"/>
                <a:cs typeface="Verdana"/>
              </a:rPr>
              <a:t>s </a:t>
            </a:r>
            <a:r>
              <a:rPr sz="1800" spc="-20" dirty="0" smtClean="0">
                <a:latin typeface="Verdana"/>
                <a:cs typeface="Verdana"/>
              </a:rPr>
              <a:t>m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ss</a:t>
            </a:r>
            <a:r>
              <a:rPr sz="1800" spc="5" dirty="0" smtClean="0">
                <a:latin typeface="Verdana"/>
                <a:cs typeface="Verdana"/>
              </a:rPr>
              <a:t>il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s w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re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0" dirty="0" smtClean="0">
                <a:latin typeface="Verdana"/>
                <a:cs typeface="Verdana"/>
              </a:rPr>
              <a:t>d</a:t>
            </a:r>
            <a:r>
              <a:rPr sz="1800" spc="-5" dirty="0" smtClean="0">
                <a:latin typeface="Verdana"/>
                <a:cs typeface="Verdana"/>
              </a:rPr>
              <a:t> t</a:t>
            </a:r>
            <a:r>
              <a:rPr sz="1800" spc="-15" dirty="0" smtClean="0">
                <a:latin typeface="Verdana"/>
                <a:cs typeface="Verdana"/>
              </a:rPr>
              <a:t>o 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0" dirty="0" smtClean="0">
                <a:latin typeface="Verdana"/>
                <a:cs typeface="Verdana"/>
              </a:rPr>
              <a:t>t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b</a:t>
            </a:r>
            <a:r>
              <a:rPr sz="1800" spc="-15" dirty="0" smtClean="0">
                <a:latin typeface="Verdana"/>
                <a:cs typeface="Verdana"/>
              </a:rPr>
              <a:t>y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0" dirty="0" smtClean="0">
                <a:latin typeface="Verdana"/>
                <a:cs typeface="Verdana"/>
              </a:rPr>
              <a:t>l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-110" dirty="0" smtClean="0">
                <a:latin typeface="Verdana"/>
                <a:cs typeface="Verdana"/>
              </a:rPr>
              <a:t>W</a:t>
            </a:r>
            <a:r>
              <a:rPr sz="1800" spc="-20" dirty="0" smtClean="0">
                <a:latin typeface="Verdana"/>
                <a:cs typeface="Verdana"/>
              </a:rPr>
              <a:t>es</a:t>
            </a:r>
            <a:r>
              <a:rPr sz="1800" spc="0" dirty="0" smtClean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  <a:spcBef>
                <a:spcPts val="165"/>
              </a:spcBef>
            </a:pPr>
            <a:r>
              <a:rPr sz="1800" spc="-260" dirty="0" smtClean="0">
                <a:solidFill>
                  <a:srgbClr val="6F2FA0"/>
                </a:solidFill>
                <a:latin typeface="Malgun Gothic"/>
                <a:cs typeface="Malgun Gothic"/>
              </a:rPr>
              <a:t>∀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 </a:t>
            </a:r>
            <a:r>
              <a:rPr sz="1800" spc="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-4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18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8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19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1800" spc="-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8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18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800" spc="-1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spc="-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1800" spc="-1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8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spc="-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800" spc="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b="1" spc="-229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25" dirty="0" smtClean="0">
                <a:latin typeface="Verdana"/>
                <a:cs typeface="Verdana"/>
              </a:rPr>
              <a:t>M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ss</a:t>
            </a:r>
            <a:r>
              <a:rPr sz="1800" spc="5" dirty="0" smtClean="0">
                <a:latin typeface="Verdana"/>
                <a:cs typeface="Verdana"/>
              </a:rPr>
              <a:t>il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s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re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w</a:t>
            </a:r>
            <a:r>
              <a:rPr sz="1800" spc="-20" dirty="0" smtClean="0">
                <a:latin typeface="Verdana"/>
                <a:cs typeface="Verdana"/>
              </a:rPr>
              <a:t>ea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ns</a:t>
            </a:r>
            <a:r>
              <a:rPr sz="1800" spc="0" dirty="0" smtClean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  <a:spcBef>
                <a:spcPts val="165"/>
              </a:spcBef>
            </a:pPr>
            <a:r>
              <a:rPr sz="1800" spc="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ss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8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18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8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1800" spc="-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-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spc="-2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 e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35" dirty="0" smtClean="0">
                <a:latin typeface="Verdana"/>
                <a:cs typeface="Verdana"/>
              </a:rPr>
              <a:t>m</a:t>
            </a:r>
            <a:r>
              <a:rPr sz="1800" spc="-15" dirty="0" smtClean="0">
                <a:latin typeface="Verdana"/>
                <a:cs typeface="Verdana"/>
              </a:rPr>
              <a:t>y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-20" dirty="0" smtClean="0">
                <a:latin typeface="Verdana"/>
                <a:cs typeface="Verdana"/>
              </a:rPr>
              <a:t>me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ca</a:t>
            </a:r>
            <a:r>
              <a:rPr sz="1800" spc="-2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un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0" dirty="0" smtClean="0">
                <a:latin typeface="Verdana"/>
                <a:cs typeface="Verdana"/>
              </a:rPr>
              <a:t>s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s “h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”:</a:t>
            </a:r>
            <a:endParaRPr sz="180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  <a:spcBef>
                <a:spcPts val="165"/>
              </a:spcBef>
            </a:pPr>
            <a:r>
              <a:rPr sz="1800" spc="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-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-19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spc="-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800" spc="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1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18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5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8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18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800" spc="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18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-2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10" dirty="0" smtClean="0">
                <a:latin typeface="Verdana"/>
                <a:cs typeface="Verdana"/>
              </a:rPr>
              <a:t>W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w</a:t>
            </a:r>
            <a:r>
              <a:rPr sz="1800" spc="-15" dirty="0" smtClean="0">
                <a:latin typeface="Verdana"/>
                <a:cs typeface="Verdana"/>
              </a:rPr>
              <a:t>ho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s A</a:t>
            </a:r>
            <a:r>
              <a:rPr sz="1800" spc="-20" dirty="0" smtClean="0">
                <a:latin typeface="Verdana"/>
                <a:cs typeface="Verdana"/>
              </a:rPr>
              <a:t>me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  <a:spcBef>
                <a:spcPts val="165"/>
              </a:spcBef>
            </a:pPr>
            <a:r>
              <a:rPr sz="18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spc="-1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18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2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18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he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un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0" dirty="0" smtClean="0">
                <a:latin typeface="Verdana"/>
                <a:cs typeface="Verdana"/>
              </a:rPr>
              <a:t>ry </a:t>
            </a:r>
            <a:r>
              <a:rPr sz="1800" spc="-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n,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n 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35" dirty="0" smtClean="0">
                <a:latin typeface="Verdana"/>
                <a:cs typeface="Verdana"/>
              </a:rPr>
              <a:t>m</a:t>
            </a:r>
            <a:r>
              <a:rPr sz="1800" spc="-15" dirty="0" smtClean="0">
                <a:latin typeface="Verdana"/>
                <a:cs typeface="Verdana"/>
              </a:rPr>
              <a:t>y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-20" dirty="0" smtClean="0">
                <a:latin typeface="Verdana"/>
                <a:cs typeface="Verdana"/>
              </a:rPr>
              <a:t>me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ca</a:t>
            </a:r>
            <a:endParaRPr sz="180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  <a:spcBef>
                <a:spcPts val="165"/>
              </a:spcBef>
            </a:pPr>
            <a:r>
              <a:rPr sz="1800" spc="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-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-19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1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800" spc="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18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9052" y="1810511"/>
            <a:ext cx="7803515" cy="581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Verdana"/>
                <a:cs typeface="Verdana"/>
              </a:rPr>
              <a:t>…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0" dirty="0" smtClean="0">
                <a:latin typeface="Verdana"/>
                <a:cs typeface="Verdana"/>
              </a:rPr>
              <a:t>t 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s </a:t>
            </a:r>
            <a:r>
              <a:rPr sz="1800" spc="-15" dirty="0" smtClean="0">
                <a:latin typeface="Verdana"/>
                <a:cs typeface="Verdana"/>
              </a:rPr>
              <a:t>a c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me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n </a:t>
            </a: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-20" dirty="0" smtClean="0">
                <a:latin typeface="Verdana"/>
                <a:cs typeface="Verdana"/>
              </a:rPr>
              <a:t>me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 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o s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0" dirty="0" smtClean="0">
                <a:latin typeface="Verdana"/>
                <a:cs typeface="Verdana"/>
              </a:rPr>
              <a:t>l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w</a:t>
            </a:r>
            <a:r>
              <a:rPr sz="1800" spc="-20" dirty="0" smtClean="0">
                <a:latin typeface="Verdana"/>
                <a:cs typeface="Verdana"/>
              </a:rPr>
              <a:t>ea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ns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o h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il</a:t>
            </a:r>
            <a:r>
              <a:rPr sz="1800" spc="-15" dirty="0" smtClean="0">
                <a:latin typeface="Verdana"/>
                <a:cs typeface="Verdana"/>
              </a:rPr>
              <a:t>e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ns</a:t>
            </a:r>
            <a:r>
              <a:rPr sz="1800" spc="0" dirty="0" smtClean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  <a:spcBef>
                <a:spcPts val="165"/>
              </a:spcBef>
            </a:pPr>
            <a:r>
              <a:rPr sz="18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spc="-1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18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5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-4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18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8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1800" spc="-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-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19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18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-4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18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800" spc="-1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spc="-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spc="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spc="-1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800" spc="-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1800" spc="-1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800" spc="-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z</a:t>
            </a:r>
            <a:r>
              <a:rPr sz="1800" b="1" spc="-114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-4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18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800" spc="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18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z</a:t>
            </a:r>
            <a:r>
              <a:rPr sz="1800" b="1" spc="-114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8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18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1800" spc="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1800" spc="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1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052" y="2418586"/>
            <a:ext cx="3649979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no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…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h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s</a:t>
            </a:r>
            <a:r>
              <a:rPr sz="1800" spc="-15" dirty="0" smtClean="0">
                <a:latin typeface="Verdana"/>
                <a:cs typeface="Verdana"/>
              </a:rPr>
              <a:t> s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me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m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ss</a:t>
            </a:r>
            <a:r>
              <a:rPr sz="1800" spc="5" dirty="0" smtClean="0">
                <a:latin typeface="Verdana"/>
                <a:cs typeface="Verdana"/>
              </a:rPr>
              <a:t>il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.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25" dirty="0" smtClean="0">
                <a:latin typeface="Verdana"/>
                <a:cs typeface="Verdana"/>
              </a:rPr>
              <a:t>.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623" y="2418586"/>
            <a:ext cx="347789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 smtClean="0">
                <a:solidFill>
                  <a:srgbClr val="6F2FA0"/>
                </a:solidFill>
                <a:latin typeface="Malgun Gothic"/>
                <a:cs typeface="Malgun Gothic"/>
              </a:rPr>
              <a:t>∃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spc="-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18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19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1800" spc="-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8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800" spc="-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800" spc="-4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18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800" spc="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800" spc="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ss</a:t>
            </a:r>
            <a:r>
              <a:rPr sz="1800" spc="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8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800" spc="-2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800" spc="-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18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800" b="1" spc="0" dirty="0" smtClean="0">
                <a:solidFill>
                  <a:srgbClr val="6F2FA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Forward chaining algorithm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871" y="1720595"/>
            <a:ext cx="8566404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8871" y="3777995"/>
            <a:ext cx="8566404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Forward chaining proof</a:t>
            </a:r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18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3032" y="2330957"/>
            <a:ext cx="7466075" cy="1447037"/>
          </a:xfrm>
          <a:custGeom>
            <a:avLst/>
            <a:gdLst/>
            <a:ahLst/>
            <a:cxnLst/>
            <a:rect l="l" t="t" r="r" b="b"/>
            <a:pathLst>
              <a:path w="7466075" h="1447037">
                <a:moveTo>
                  <a:pt x="0" y="0"/>
                </a:moveTo>
                <a:lnTo>
                  <a:pt x="0" y="1447037"/>
                </a:lnTo>
                <a:lnTo>
                  <a:pt x="7466075" y="1447037"/>
                </a:lnTo>
                <a:lnTo>
                  <a:pt x="7466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270" y="2330195"/>
            <a:ext cx="7467600" cy="144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2270" y="3777995"/>
            <a:ext cx="7467600" cy="166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Forward chaining proof</a:t>
            </a:r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19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3032" y="2330957"/>
            <a:ext cx="7466075" cy="1447037"/>
          </a:xfrm>
          <a:custGeom>
            <a:avLst/>
            <a:gdLst/>
            <a:ahLst/>
            <a:cxnLst/>
            <a:rect l="l" t="t" r="r" b="b"/>
            <a:pathLst>
              <a:path w="7466075" h="1447037">
                <a:moveTo>
                  <a:pt x="0" y="0"/>
                </a:moveTo>
                <a:lnTo>
                  <a:pt x="0" y="1447037"/>
                </a:lnTo>
                <a:lnTo>
                  <a:pt x="7466075" y="1447037"/>
                </a:lnTo>
                <a:lnTo>
                  <a:pt x="7466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270" y="2330195"/>
            <a:ext cx="7467600" cy="144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2270" y="3777995"/>
            <a:ext cx="7467600" cy="166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A brief history of reasoning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6652" y="1810511"/>
            <a:ext cx="886460" cy="9061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Verdana"/>
                <a:cs typeface="Verdana"/>
              </a:rPr>
              <a:t>450b</a:t>
            </a:r>
            <a:r>
              <a:rPr sz="1800" spc="-5" dirty="0" smtClean="0">
                <a:latin typeface="Verdana"/>
                <a:cs typeface="Verdana"/>
              </a:rPr>
              <a:t>.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10" dirty="0" smtClean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0" dirty="0" smtClean="0">
                <a:latin typeface="Verdana"/>
                <a:cs typeface="Verdana"/>
              </a:rPr>
              <a:t>322b</a:t>
            </a:r>
            <a:r>
              <a:rPr sz="1800" spc="-5" dirty="0" smtClean="0">
                <a:latin typeface="Verdana"/>
                <a:cs typeface="Verdana"/>
              </a:rPr>
              <a:t>.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10" dirty="0" smtClean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0" dirty="0" smtClean="0">
                <a:latin typeface="Verdana"/>
                <a:cs typeface="Verdana"/>
              </a:rPr>
              <a:t>156</a:t>
            </a:r>
            <a:r>
              <a:rPr sz="1800" spc="-15" dirty="0" smtClean="0"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1848" y="1772380"/>
            <a:ext cx="1154430" cy="9442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0480">
              <a:lnSpc>
                <a:spcPct val="113900"/>
              </a:lnSpc>
            </a:pPr>
            <a:r>
              <a:rPr sz="1800" b="1" dirty="0" smtClean="0">
                <a:solidFill>
                  <a:srgbClr val="CE6A07"/>
                </a:solidFill>
                <a:latin typeface="Verdana"/>
                <a:cs typeface="Verdana"/>
              </a:rPr>
              <a:t>S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toi</a:t>
            </a:r>
            <a:r>
              <a:rPr sz="1800" b="1" spc="-5" dirty="0" smtClean="0">
                <a:solidFill>
                  <a:srgbClr val="CE6A07"/>
                </a:solidFill>
                <a:latin typeface="Verdana"/>
                <a:cs typeface="Verdana"/>
              </a:rPr>
              <a:t>c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s </a:t>
            </a:r>
            <a:r>
              <a:rPr sz="1800" b="1" spc="-10" dirty="0" smtClean="0">
                <a:solidFill>
                  <a:srgbClr val="CE6A07"/>
                </a:solidFill>
                <a:latin typeface="Verdana"/>
                <a:cs typeface="Verdana"/>
              </a:rPr>
              <a:t>A</a:t>
            </a:r>
            <a:r>
              <a:rPr sz="1800" b="1" spc="5" dirty="0" smtClean="0">
                <a:solidFill>
                  <a:srgbClr val="CE6A07"/>
                </a:solidFill>
                <a:latin typeface="Verdana"/>
                <a:cs typeface="Verdana"/>
              </a:rPr>
              <a:t>r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i</a:t>
            </a:r>
            <a:r>
              <a:rPr sz="1800" b="1" spc="-5" dirty="0" smtClean="0">
                <a:solidFill>
                  <a:srgbClr val="CE6A07"/>
                </a:solidFill>
                <a:latin typeface="Verdana"/>
                <a:cs typeface="Verdana"/>
              </a:rPr>
              <a:t>s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totl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e </a:t>
            </a:r>
            <a:r>
              <a:rPr sz="1800" b="1" spc="-10" dirty="0" smtClean="0">
                <a:solidFill>
                  <a:srgbClr val="CE6A07"/>
                </a:solidFill>
                <a:latin typeface="Verdana"/>
                <a:cs typeface="Verdana"/>
              </a:rPr>
              <a:t>C</a:t>
            </a:r>
            <a:r>
              <a:rPr sz="1800" b="1" spc="-20" dirty="0" smtClean="0">
                <a:solidFill>
                  <a:srgbClr val="CE6A07"/>
                </a:solidFill>
                <a:latin typeface="Verdana"/>
                <a:cs typeface="Verdana"/>
              </a:rPr>
              <a:t>a</a:t>
            </a:r>
            <a:r>
              <a:rPr sz="1800" b="1" spc="5" dirty="0" smtClean="0">
                <a:solidFill>
                  <a:srgbClr val="CE6A07"/>
                </a:solidFill>
                <a:latin typeface="Verdana"/>
                <a:cs typeface="Verdana"/>
              </a:rPr>
              <a:t>r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d</a:t>
            </a:r>
            <a:r>
              <a:rPr sz="1800" b="1" spc="-20" dirty="0" smtClean="0">
                <a:solidFill>
                  <a:srgbClr val="CE6A07"/>
                </a:solidFill>
                <a:latin typeface="Verdana"/>
                <a:cs typeface="Verdana"/>
              </a:rPr>
              <a:t>a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n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4141" y="1784999"/>
            <a:ext cx="4791075" cy="433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9300"/>
              </a:lnSpc>
            </a:pPr>
            <a:r>
              <a:rPr sz="1800" spc="-10" dirty="0" smtClean="0">
                <a:latin typeface="Verdana"/>
                <a:cs typeface="Verdana"/>
              </a:rPr>
              <a:t>pr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l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nf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nce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20" dirty="0" smtClean="0">
                <a:latin typeface="Verdana"/>
                <a:cs typeface="Verdana"/>
              </a:rPr>
              <a:t>m</a:t>
            </a:r>
            <a:r>
              <a:rPr sz="1800" spc="-3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y</a:t>
            </a:r>
            <a:r>
              <a:rPr sz="1800" spc="-10" dirty="0" smtClean="0">
                <a:latin typeface="Verdana"/>
                <a:cs typeface="Verdana"/>
              </a:rPr>
              <a:t>b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0" dirty="0" smtClean="0">
                <a:latin typeface="Verdana"/>
                <a:cs typeface="Verdana"/>
              </a:rPr>
              <a:t>) </a:t>
            </a:r>
            <a:r>
              <a:rPr sz="1800" spc="-10" dirty="0" smtClean="0">
                <a:latin typeface="Verdana"/>
                <a:cs typeface="Verdana"/>
              </a:rPr>
              <a:t>“</a:t>
            </a:r>
            <a:r>
              <a:rPr sz="1800" spc="-15" dirty="0" smtClean="0">
                <a:latin typeface="Verdana"/>
                <a:cs typeface="Verdana"/>
              </a:rPr>
              <a:t>sy</a:t>
            </a:r>
            <a:r>
              <a:rPr sz="1800" spc="5" dirty="0" smtClean="0">
                <a:latin typeface="Verdana"/>
                <a:cs typeface="Verdana"/>
              </a:rPr>
              <a:t>ll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20" dirty="0" smtClean="0">
                <a:latin typeface="Verdana"/>
                <a:cs typeface="Verdana"/>
              </a:rPr>
              <a:t>m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10" dirty="0" smtClean="0">
                <a:latin typeface="Verdana"/>
                <a:cs typeface="Verdana"/>
              </a:rPr>
              <a:t>”</a:t>
            </a:r>
            <a:r>
              <a:rPr sz="1800" spc="-20" dirty="0" smtClean="0">
                <a:latin typeface="Verdana"/>
                <a:cs typeface="Verdana"/>
              </a:rPr>
              <a:t> 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nf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nce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ru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5" dirty="0" smtClean="0">
                <a:latin typeface="Verdana"/>
                <a:cs typeface="Verdana"/>
              </a:rPr>
              <a:t>)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q</a:t>
            </a:r>
            <a:r>
              <a:rPr sz="1800" spc="-15" dirty="0" smtClean="0">
                <a:latin typeface="Verdana"/>
                <a:cs typeface="Verdana"/>
              </a:rPr>
              <a:t>u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rs pr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b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b</a:t>
            </a:r>
            <a:r>
              <a:rPr sz="1800" spc="5" dirty="0" smtClean="0">
                <a:latin typeface="Verdana"/>
                <a:cs typeface="Verdana"/>
              </a:rPr>
              <a:t>ili</a:t>
            </a:r>
            <a:r>
              <a:rPr sz="1800" spc="-15" dirty="0" smtClean="0">
                <a:latin typeface="Verdana"/>
                <a:cs typeface="Verdana"/>
              </a:rPr>
              <a:t>ty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</a:t>
            </a:r>
            <a:r>
              <a:rPr sz="1800" spc="-20" dirty="0" smtClean="0">
                <a:latin typeface="Verdana"/>
                <a:cs typeface="Verdana"/>
              </a:rPr>
              <a:t>eo</a:t>
            </a:r>
            <a:r>
              <a:rPr sz="1800" spc="-10" dirty="0" smtClean="0">
                <a:latin typeface="Verdana"/>
                <a:cs typeface="Verdana"/>
              </a:rPr>
              <a:t>ry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" dirty="0" smtClean="0">
                <a:latin typeface="Verdana"/>
                <a:cs typeface="Verdana"/>
              </a:rPr>
              <a:t>pr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l 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0" dirty="0" smtClean="0">
                <a:latin typeface="Verdana"/>
                <a:cs typeface="Verdana"/>
              </a:rPr>
              <a:t>+ </a:t>
            </a:r>
            <a:r>
              <a:rPr sz="1800" spc="-15" dirty="0" smtClean="0">
                <a:latin typeface="Verdana"/>
                <a:cs typeface="Verdana"/>
              </a:rPr>
              <a:t>unc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nty)</a:t>
            </a:r>
            <a:endParaRPr sz="1800">
              <a:latin typeface="Verdana"/>
              <a:cs typeface="Verdana"/>
            </a:endParaRPr>
          </a:p>
          <a:p>
            <a:pPr marL="12700" marR="1779270">
              <a:lnSpc>
                <a:spcPct val="113900"/>
              </a:lnSpc>
            </a:pPr>
            <a:r>
              <a:rPr sz="1800" spc="-10" dirty="0" smtClean="0">
                <a:latin typeface="Verdana"/>
                <a:cs typeface="Verdana"/>
              </a:rPr>
              <a:t>pr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l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c 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n) 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40" dirty="0" smtClean="0">
                <a:latin typeface="Verdana"/>
                <a:cs typeface="Verdana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-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rd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r 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10" dirty="0" smtClean="0">
                <a:latin typeface="Verdana"/>
                <a:cs typeface="Verdana"/>
              </a:rPr>
              <a:t>pr</a:t>
            </a:r>
            <a:r>
              <a:rPr sz="1800" spc="-20" dirty="0" smtClean="0">
                <a:latin typeface="Verdana"/>
                <a:cs typeface="Verdana"/>
              </a:rPr>
              <a:t>oo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b</a:t>
            </a:r>
            <a:r>
              <a:rPr sz="1800" spc="-15" dirty="0" smtClean="0">
                <a:latin typeface="Verdana"/>
                <a:cs typeface="Verdana"/>
              </a:rPr>
              <a:t>y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0" dirty="0" smtClean="0">
                <a:latin typeface="Verdana"/>
                <a:cs typeface="Verdana"/>
              </a:rPr>
              <a:t>ru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 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b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5" dirty="0" smtClean="0">
                <a:latin typeface="Malgun Gothic"/>
                <a:cs typeface="Malgun Gothic"/>
              </a:rPr>
              <a:t>∃</a:t>
            </a:r>
            <a:r>
              <a:rPr sz="1800" spc="-15" dirty="0" smtClean="0">
                <a:latin typeface="Malgun Gothic"/>
                <a:cs typeface="Malgun Gothic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om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e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hm</a:t>
            </a:r>
            <a:r>
              <a:rPr sz="1800" spc="-10" dirty="0" smtClean="0">
                <a:latin typeface="Verdana"/>
                <a:cs typeface="Verdana"/>
              </a:rPr>
              <a:t> f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 </a:t>
            </a:r>
            <a:r>
              <a:rPr sz="1800" spc="-20" dirty="0" smtClean="0">
                <a:latin typeface="Verdana"/>
                <a:cs typeface="Verdana"/>
              </a:rPr>
              <a:t>F</a:t>
            </a:r>
            <a:r>
              <a:rPr sz="1800" spc="-5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  <a:p>
            <a:pPr marL="12700" marR="362585">
              <a:lnSpc>
                <a:spcPct val="113900"/>
              </a:lnSpc>
              <a:spcBef>
                <a:spcPts val="120"/>
              </a:spcBef>
            </a:pP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om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e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hm</a:t>
            </a:r>
            <a:r>
              <a:rPr sz="1800" spc="-10" dirty="0" smtClean="0">
                <a:latin typeface="Verdana"/>
                <a:cs typeface="Verdana"/>
              </a:rPr>
              <a:t> f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 </a:t>
            </a:r>
            <a:r>
              <a:rPr sz="1800" spc="-20" dirty="0" smtClean="0">
                <a:latin typeface="Verdana"/>
                <a:cs typeface="Verdana"/>
              </a:rPr>
              <a:t>F</a:t>
            </a:r>
            <a:r>
              <a:rPr sz="1800" spc="-5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L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0" dirty="0" smtClean="0">
                <a:latin typeface="Verdana"/>
                <a:cs typeface="Verdana"/>
              </a:rPr>
              <a:t>d</a:t>
            </a:r>
            <a:r>
              <a:rPr sz="1800" spc="-15" dirty="0" smtClean="0">
                <a:latin typeface="Verdana"/>
                <a:cs typeface="Verdana"/>
              </a:rPr>
              <a:t>uce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 pr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65" dirty="0" smtClean="0">
                <a:latin typeface="Malgun Gothic"/>
                <a:cs typeface="Malgun Gothic"/>
              </a:rPr>
              <a:t>¬</a:t>
            </a:r>
            <a:r>
              <a:rPr sz="1800" spc="5" dirty="0" smtClean="0">
                <a:latin typeface="Malgun Gothic"/>
                <a:cs typeface="Malgun Gothic"/>
              </a:rPr>
              <a:t>∃</a:t>
            </a:r>
            <a:r>
              <a:rPr sz="1800" spc="-15" dirty="0" smtClean="0">
                <a:latin typeface="Malgun Gothic"/>
                <a:cs typeface="Malgun Gothic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om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e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hm</a:t>
            </a:r>
            <a:r>
              <a:rPr sz="1800" spc="-10" dirty="0" smtClean="0">
                <a:latin typeface="Verdana"/>
                <a:cs typeface="Verdana"/>
              </a:rPr>
              <a:t> f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hm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  <a:p>
            <a:pPr marL="12700" marR="467995" indent="-635">
              <a:lnSpc>
                <a:spcPct val="113900"/>
              </a:lnSpc>
              <a:spcBef>
                <a:spcPts val="120"/>
              </a:spcBef>
            </a:pPr>
            <a:r>
              <a:rPr sz="1800" spc="-10" dirty="0" smtClean="0">
                <a:latin typeface="Verdana"/>
                <a:cs typeface="Verdana"/>
              </a:rPr>
              <a:t>“p</a:t>
            </a:r>
            <a:r>
              <a:rPr sz="1800" spc="-50" dirty="0" smtClean="0">
                <a:latin typeface="Verdana"/>
                <a:cs typeface="Verdana"/>
              </a:rPr>
              <a:t>r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10" dirty="0" smtClean="0">
                <a:latin typeface="Verdana"/>
                <a:cs typeface="Verdana"/>
              </a:rPr>
              <a:t>”</a:t>
            </a:r>
            <a:r>
              <a:rPr sz="1800" spc="-20" dirty="0" smtClean="0">
                <a:latin typeface="Verdana"/>
                <a:cs typeface="Verdana"/>
              </a:rPr>
              <a:t> a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hm</a:t>
            </a:r>
            <a:r>
              <a:rPr sz="1800" spc="-10" dirty="0" smtClean="0">
                <a:latin typeface="Verdana"/>
                <a:cs typeface="Verdana"/>
              </a:rPr>
              <a:t> f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 pr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l 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0" dirty="0" smtClean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10" dirty="0" smtClean="0">
                <a:latin typeface="Verdana"/>
                <a:cs typeface="Verdana"/>
              </a:rPr>
              <a:t>“p</a:t>
            </a:r>
            <a:r>
              <a:rPr sz="1800" spc="-50" dirty="0" smtClean="0">
                <a:latin typeface="Verdana"/>
                <a:cs typeface="Verdana"/>
              </a:rPr>
              <a:t>r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10" dirty="0" smtClean="0">
                <a:latin typeface="Verdana"/>
                <a:cs typeface="Verdana"/>
              </a:rPr>
              <a:t>”</a:t>
            </a:r>
            <a:r>
              <a:rPr sz="1800" spc="-20" dirty="0" smtClean="0">
                <a:latin typeface="Verdana"/>
                <a:cs typeface="Verdana"/>
              </a:rPr>
              <a:t> a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10" dirty="0" smtClean="0">
                <a:latin typeface="Verdana"/>
                <a:cs typeface="Verdana"/>
              </a:rPr>
              <a:t>g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hm</a:t>
            </a:r>
            <a:r>
              <a:rPr sz="1800" spc="-10" dirty="0" smtClean="0">
                <a:latin typeface="Verdana"/>
                <a:cs typeface="Verdana"/>
              </a:rPr>
              <a:t> f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 </a:t>
            </a:r>
            <a:r>
              <a:rPr sz="1800" spc="-20" dirty="0" smtClean="0">
                <a:latin typeface="Verdana"/>
                <a:cs typeface="Verdana"/>
              </a:rPr>
              <a:t>F</a:t>
            </a:r>
            <a:r>
              <a:rPr sz="1800" spc="-5" dirty="0" smtClean="0">
                <a:latin typeface="Verdana"/>
                <a:cs typeface="Verdana"/>
              </a:rPr>
              <a:t>O</a:t>
            </a:r>
            <a:r>
              <a:rPr sz="1800" spc="-160" dirty="0" smtClean="0">
                <a:latin typeface="Verdana"/>
                <a:cs typeface="Verdana"/>
              </a:rPr>
              <a:t>L</a:t>
            </a:r>
            <a:r>
              <a:rPr sz="1800" spc="-15" dirty="0" smtClean="0">
                <a:latin typeface="Verdana"/>
                <a:cs typeface="Verdana"/>
              </a:rPr>
              <a:t>—r</a:t>
            </a:r>
            <a:r>
              <a:rPr sz="1800" spc="-20" dirty="0" smtClean="0"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s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5" dirty="0" smtClean="0">
                <a:latin typeface="Verdana"/>
                <a:cs typeface="Verdana"/>
              </a:rPr>
              <a:t>l</a:t>
            </a:r>
            <a:r>
              <a:rPr sz="1800" spc="-15" dirty="0" smtClean="0">
                <a:latin typeface="Verdana"/>
                <a:cs typeface="Verdana"/>
              </a:rPr>
              <a:t>u</a:t>
            </a:r>
            <a:r>
              <a:rPr sz="1800" spc="-5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i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6652" y="3022090"/>
            <a:ext cx="605790" cy="1530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Verdana"/>
                <a:cs typeface="Verdana"/>
              </a:rPr>
              <a:t>184</a:t>
            </a:r>
            <a:r>
              <a:rPr sz="1800" spc="-15" dirty="0" smtClean="0"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0" dirty="0" smtClean="0">
                <a:latin typeface="Verdana"/>
                <a:cs typeface="Verdana"/>
              </a:rPr>
              <a:t>187</a:t>
            </a:r>
            <a:r>
              <a:rPr sz="1800" spc="-15" dirty="0" smtClean="0"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0" dirty="0" smtClean="0">
                <a:latin typeface="Verdana"/>
                <a:cs typeface="Verdana"/>
              </a:rPr>
              <a:t>192</a:t>
            </a:r>
            <a:r>
              <a:rPr sz="1800" spc="-15" dirty="0" smtClean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20" dirty="0" smtClean="0">
                <a:latin typeface="Verdana"/>
                <a:cs typeface="Verdana"/>
              </a:rPr>
              <a:t>193</a:t>
            </a:r>
            <a:r>
              <a:rPr sz="1800" spc="-15" dirty="0" smtClean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20" dirty="0" smtClean="0">
                <a:latin typeface="Verdana"/>
                <a:cs typeface="Verdana"/>
              </a:rPr>
              <a:t>193</a:t>
            </a:r>
            <a:r>
              <a:rPr sz="1800" spc="-15" dirty="0" smtClean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1848" y="2983960"/>
            <a:ext cx="1675764" cy="156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934719">
              <a:lnSpc>
                <a:spcPct val="113900"/>
              </a:lnSpc>
            </a:pPr>
            <a:r>
              <a:rPr sz="1800" b="1" spc="-20" dirty="0" smtClean="0">
                <a:solidFill>
                  <a:srgbClr val="CE6A07"/>
                </a:solidFill>
                <a:latin typeface="Verdana"/>
                <a:cs typeface="Verdana"/>
              </a:rPr>
              <a:t>B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ool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e F</a:t>
            </a:r>
            <a:r>
              <a:rPr sz="1800" b="1" spc="5" dirty="0" smtClean="0">
                <a:solidFill>
                  <a:srgbClr val="CE6A07"/>
                </a:solidFill>
                <a:latin typeface="Verdana"/>
                <a:cs typeface="Verdana"/>
              </a:rPr>
              <a:t>r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ege</a:t>
            </a:r>
            <a:endParaRPr sz="1800">
              <a:latin typeface="Verdana"/>
              <a:cs typeface="Verdana"/>
            </a:endParaRPr>
          </a:p>
          <a:p>
            <a:pPr marL="12700" marR="12700">
              <a:lnSpc>
                <a:spcPct val="113900"/>
              </a:lnSpc>
            </a:pPr>
            <a:r>
              <a:rPr sz="1800" b="1" spc="-5" dirty="0" smtClean="0">
                <a:solidFill>
                  <a:srgbClr val="CE6A07"/>
                </a:solidFill>
                <a:latin typeface="Verdana"/>
                <a:cs typeface="Verdana"/>
              </a:rPr>
              <a:t>W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itt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gen</a:t>
            </a:r>
            <a:r>
              <a:rPr sz="1800" b="1" spc="-5" dirty="0" smtClean="0">
                <a:solidFill>
                  <a:srgbClr val="CE6A07"/>
                </a:solidFill>
                <a:latin typeface="Verdana"/>
                <a:cs typeface="Verdana"/>
              </a:rPr>
              <a:t>s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t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i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n G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öde</a:t>
            </a:r>
            <a:r>
              <a:rPr sz="1800" b="1" spc="-10" dirty="0" smtClean="0">
                <a:solidFill>
                  <a:srgbClr val="CE6A07"/>
                </a:solidFill>
                <a:latin typeface="Verdana"/>
                <a:cs typeface="Verdana"/>
              </a:rPr>
              <a:t>l He</a:t>
            </a:r>
            <a:r>
              <a:rPr sz="1800" b="1" spc="5" dirty="0" smtClean="0">
                <a:solidFill>
                  <a:srgbClr val="CE6A07"/>
                </a:solidFill>
                <a:latin typeface="Verdana"/>
                <a:cs typeface="Verdana"/>
              </a:rPr>
              <a:t>r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b</a:t>
            </a:r>
            <a:r>
              <a:rPr sz="1800" b="1" spc="5" dirty="0" smtClean="0">
                <a:solidFill>
                  <a:srgbClr val="CE6A07"/>
                </a:solidFill>
                <a:latin typeface="Verdana"/>
                <a:cs typeface="Verdana"/>
              </a:rPr>
              <a:t>r</a:t>
            </a:r>
            <a:r>
              <a:rPr sz="1800" b="1" spc="-20" dirty="0" smtClean="0">
                <a:solidFill>
                  <a:srgbClr val="CE6A07"/>
                </a:solidFill>
                <a:latin typeface="Verdana"/>
                <a:cs typeface="Verdana"/>
              </a:rPr>
              <a:t>a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6657" y="4881369"/>
            <a:ext cx="605790" cy="608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Verdana"/>
                <a:cs typeface="Verdana"/>
              </a:rPr>
              <a:t>193</a:t>
            </a:r>
            <a:r>
              <a:rPr sz="1800" spc="-15" dirty="0" smtClean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20" dirty="0" smtClean="0">
                <a:latin typeface="Verdana"/>
                <a:cs typeface="Verdana"/>
              </a:rPr>
              <a:t>196</a:t>
            </a:r>
            <a:r>
              <a:rPr sz="1800" spc="-15" dirty="0" smtClean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1848" y="4828151"/>
            <a:ext cx="1878330" cy="661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400"/>
              </a:lnSpc>
            </a:pPr>
            <a:r>
              <a:rPr sz="1800" b="1" dirty="0" smtClean="0">
                <a:solidFill>
                  <a:srgbClr val="CE6A07"/>
                </a:solidFill>
                <a:latin typeface="Verdana"/>
                <a:cs typeface="Verdana"/>
              </a:rPr>
              <a:t>G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öde</a:t>
            </a:r>
            <a:r>
              <a:rPr sz="1800" b="1" spc="-10" dirty="0" smtClean="0">
                <a:solidFill>
                  <a:srgbClr val="CE6A07"/>
                </a:solidFill>
                <a:latin typeface="Verdana"/>
                <a:cs typeface="Verdana"/>
              </a:rPr>
              <a:t>l </a:t>
            </a:r>
            <a:r>
              <a:rPr sz="1800" b="1" spc="5" dirty="0" smtClean="0">
                <a:solidFill>
                  <a:srgbClr val="CE6A07"/>
                </a:solidFill>
                <a:latin typeface="Verdana"/>
                <a:cs typeface="Verdana"/>
              </a:rPr>
              <a:t>D</a:t>
            </a:r>
            <a:r>
              <a:rPr sz="1800" b="1" spc="-20" dirty="0" smtClean="0">
                <a:solidFill>
                  <a:srgbClr val="CE6A07"/>
                </a:solidFill>
                <a:latin typeface="Verdana"/>
                <a:cs typeface="Verdana"/>
              </a:rPr>
              <a:t>a</a:t>
            </a:r>
            <a:r>
              <a:rPr sz="1800" b="1" spc="-25" dirty="0" smtClean="0">
                <a:solidFill>
                  <a:srgbClr val="CE6A07"/>
                </a:solidFill>
                <a:latin typeface="Verdana"/>
                <a:cs typeface="Verdana"/>
              </a:rPr>
              <a:t>v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i</a:t>
            </a:r>
            <a:r>
              <a:rPr sz="1800" b="1" spc="-5" dirty="0" smtClean="0">
                <a:solidFill>
                  <a:srgbClr val="CE6A07"/>
                </a:solidFill>
                <a:latin typeface="Verdana"/>
                <a:cs typeface="Verdana"/>
              </a:rPr>
              <a:t>s</a:t>
            </a:r>
            <a:r>
              <a:rPr sz="1800" b="1" spc="-10" dirty="0" smtClean="0">
                <a:solidFill>
                  <a:srgbClr val="CE6A07"/>
                </a:solidFill>
                <a:latin typeface="Verdana"/>
                <a:cs typeface="Verdana"/>
              </a:rPr>
              <a:t>/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Put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n</a:t>
            </a:r>
            <a:r>
              <a:rPr sz="1800" b="1" spc="-20" dirty="0" smtClean="0">
                <a:solidFill>
                  <a:srgbClr val="CE6A07"/>
                </a:solidFill>
                <a:latin typeface="Verdana"/>
                <a:cs typeface="Verdana"/>
              </a:rPr>
              <a:t>a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6654" y="5833869"/>
            <a:ext cx="605790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Verdana"/>
                <a:cs typeface="Verdana"/>
              </a:rPr>
              <a:t>196</a:t>
            </a:r>
            <a:r>
              <a:rPr sz="1800" spc="-15" dirty="0" smtClean="0"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1848" y="5833869"/>
            <a:ext cx="121729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 smtClean="0">
                <a:solidFill>
                  <a:srgbClr val="CE6A07"/>
                </a:solidFill>
                <a:latin typeface="Verdana"/>
                <a:cs typeface="Verdana"/>
              </a:rPr>
              <a:t>R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obi</a:t>
            </a:r>
            <a:r>
              <a:rPr sz="1800" b="1" spc="0" dirty="0" smtClean="0">
                <a:solidFill>
                  <a:srgbClr val="CE6A07"/>
                </a:solidFill>
                <a:latin typeface="Verdana"/>
                <a:cs typeface="Verdana"/>
              </a:rPr>
              <a:t>n</a:t>
            </a:r>
            <a:r>
              <a:rPr sz="1800" b="1" spc="-5" dirty="0" smtClean="0">
                <a:solidFill>
                  <a:srgbClr val="CE6A07"/>
                </a:solidFill>
                <a:latin typeface="Verdana"/>
                <a:cs typeface="Verdana"/>
              </a:rPr>
              <a:t>s</a:t>
            </a:r>
            <a:r>
              <a:rPr sz="1800" b="1" spc="-15" dirty="0" smtClean="0">
                <a:solidFill>
                  <a:srgbClr val="CE6A07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Forward chaining proof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20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2270" y="2330195"/>
            <a:ext cx="7467600" cy="144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270" y="3777995"/>
            <a:ext cx="7467600" cy="166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Properties of forward chaining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052" y="1810511"/>
            <a:ext cx="8111490" cy="343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2700" indent="-265430">
              <a:lnSpc>
                <a:spcPct val="100000"/>
              </a:lnSpc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20" dirty="0" smtClean="0">
                <a:latin typeface="Verdana"/>
                <a:cs typeface="Verdana"/>
              </a:rPr>
              <a:t>So</a:t>
            </a:r>
            <a:r>
              <a:rPr sz="2400" spc="-15" dirty="0" smtClean="0">
                <a:latin typeface="Verdana"/>
                <a:cs typeface="Verdana"/>
              </a:rPr>
              <a:t>un</a:t>
            </a:r>
            <a:r>
              <a:rPr sz="2400" spc="0" dirty="0" smtClean="0">
                <a:latin typeface="Verdana"/>
                <a:cs typeface="Verdana"/>
              </a:rPr>
              <a:t>d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com</a:t>
            </a:r>
            <a:r>
              <a:rPr sz="2400" spc="0" dirty="0" smtClean="0">
                <a:latin typeface="Verdana"/>
                <a:cs typeface="Verdana"/>
              </a:rPr>
              <a:t>pl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r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rs</a:t>
            </a:r>
            <a:r>
              <a:rPr sz="2400" spc="-50" dirty="0" smtClean="0">
                <a:latin typeface="Verdana"/>
                <a:cs typeface="Verdana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-</a:t>
            </a:r>
            <a:r>
              <a:rPr sz="2400" spc="-20" dirty="0" smtClean="0">
                <a:latin typeface="Verdana"/>
                <a:cs typeface="Verdana"/>
              </a:rPr>
              <a:t>or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r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it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c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se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-10" dirty="0" smtClean="0">
                <a:latin typeface="Verdana"/>
                <a:cs typeface="Verdana"/>
              </a:rPr>
              <a:t> (p</a:t>
            </a:r>
            <a:r>
              <a:rPr sz="2400" spc="-20" dirty="0" smtClean="0">
                <a:latin typeface="Verdana"/>
                <a:cs typeface="Verdana"/>
              </a:rPr>
              <a:t>roo</a:t>
            </a:r>
            <a:r>
              <a:rPr sz="2400" spc="-10" dirty="0" smtClean="0">
                <a:latin typeface="Verdana"/>
                <a:cs typeface="Verdana"/>
              </a:rPr>
              <a:t>f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m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r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o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os</a:t>
            </a:r>
            <a:r>
              <a:rPr sz="2400" spc="0" dirty="0" smtClean="0">
                <a:latin typeface="Verdana"/>
                <a:cs typeface="Verdana"/>
              </a:rPr>
              <a:t>iti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5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roo</a:t>
            </a:r>
            <a:r>
              <a:rPr sz="2400" spc="105" dirty="0" smtClean="0">
                <a:latin typeface="Verdana"/>
                <a:cs typeface="Verdana"/>
              </a:rPr>
              <a:t>f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277495" marR="1316990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20" dirty="0" smtClean="0">
                <a:solidFill>
                  <a:srgbClr val="006FC0"/>
                </a:solidFill>
                <a:latin typeface="Verdana"/>
                <a:cs typeface="Verdana"/>
              </a:rPr>
              <a:t>Da</a:t>
            </a:r>
            <a:r>
              <a:rPr sz="2400" spc="0" dirty="0" smtClean="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sz="2400" spc="-20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2400" spc="0" dirty="0" smtClean="0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sz="2400" spc="-20" dirty="0" smtClean="0">
                <a:solidFill>
                  <a:srgbClr val="006FC0"/>
                </a:solidFill>
                <a:latin typeface="Verdana"/>
                <a:cs typeface="Verdana"/>
              </a:rPr>
              <a:t>o</a:t>
            </a:r>
            <a:r>
              <a:rPr sz="2400" spc="0" dirty="0" smtClean="0">
                <a:solidFill>
                  <a:srgbClr val="006FC0"/>
                </a:solidFill>
                <a:latin typeface="Verdana"/>
                <a:cs typeface="Verdana"/>
              </a:rPr>
              <a:t>g</a:t>
            </a:r>
            <a:r>
              <a:rPr sz="2400" spc="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=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rs</a:t>
            </a:r>
            <a:r>
              <a:rPr sz="2400" spc="-50" dirty="0" smtClean="0">
                <a:latin typeface="Verdana"/>
                <a:cs typeface="Verdana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-</a:t>
            </a:r>
            <a:r>
              <a:rPr sz="2400" spc="-20" dirty="0" smtClean="0">
                <a:latin typeface="Verdana"/>
                <a:cs typeface="Verdana"/>
              </a:rPr>
              <a:t>or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r</a:t>
            </a:r>
            <a:r>
              <a:rPr sz="2400" spc="4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it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c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se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+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CE6A07"/>
                </a:solidFill>
                <a:latin typeface="Verdana"/>
                <a:cs typeface="Verdana"/>
              </a:rPr>
              <a:t>no</a:t>
            </a:r>
            <a:r>
              <a:rPr sz="2400" spc="-10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CE6A07"/>
                </a:solidFill>
                <a:latin typeface="Verdana"/>
                <a:cs typeface="Verdana"/>
              </a:rPr>
              <a:t>fun</a:t>
            </a:r>
            <a:r>
              <a:rPr sz="2400" spc="-20" dirty="0" smtClean="0">
                <a:solidFill>
                  <a:srgbClr val="CE6A07"/>
                </a:solidFill>
                <a:latin typeface="Verdana"/>
                <a:cs typeface="Verdana"/>
              </a:rPr>
              <a:t>c</a:t>
            </a:r>
            <a:r>
              <a:rPr sz="2400" spc="0" dirty="0" smtClean="0">
                <a:solidFill>
                  <a:srgbClr val="CE6A07"/>
                </a:solidFill>
                <a:latin typeface="Verdana"/>
                <a:cs typeface="Verdana"/>
              </a:rPr>
              <a:t>ti</a:t>
            </a:r>
            <a:r>
              <a:rPr sz="2400" spc="-20" dirty="0" smtClean="0">
                <a:solidFill>
                  <a:srgbClr val="CE6A07"/>
                </a:solidFill>
                <a:latin typeface="Verdana"/>
                <a:cs typeface="Verdana"/>
              </a:rPr>
              <a:t>o</a:t>
            </a:r>
            <a:r>
              <a:rPr sz="2400" spc="-15" dirty="0" smtClean="0">
                <a:solidFill>
                  <a:srgbClr val="CE6A07"/>
                </a:solidFill>
                <a:latin typeface="Verdana"/>
                <a:cs typeface="Verdana"/>
              </a:rPr>
              <a:t>ns</a:t>
            </a:r>
            <a:r>
              <a:rPr sz="2400" spc="15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0" dirty="0" smtClean="0">
                <a:latin typeface="Verdana"/>
                <a:cs typeface="Verdana"/>
              </a:rPr>
              <a:t>.g</a:t>
            </a:r>
            <a:r>
              <a:rPr sz="2400" spc="-165" dirty="0" smtClean="0">
                <a:latin typeface="Verdana"/>
                <a:cs typeface="Verdana"/>
              </a:rPr>
              <a:t>.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cr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m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K</a:t>
            </a:r>
            <a:r>
              <a:rPr sz="2400" spc="-25" dirty="0" smtClean="0">
                <a:latin typeface="Verdana"/>
                <a:cs typeface="Verdana"/>
              </a:rPr>
              <a:t>B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39"/>
              </a:spcBef>
              <a:buClr>
                <a:srgbClr val="F07E08"/>
              </a:buClr>
              <a:buFont typeface="Arial"/>
              <a:buChar char="•"/>
            </a:pPr>
            <a:endParaRPr sz="500"/>
          </a:p>
          <a:p>
            <a:pPr marL="277495" marR="638175" indent="-265430">
              <a:lnSpc>
                <a:spcPts val="2700"/>
              </a:lnSpc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15" dirty="0" smtClean="0">
                <a:latin typeface="Verdana"/>
                <a:cs typeface="Verdana"/>
              </a:rPr>
              <a:t>FC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erm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r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Da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0" dirty="0" smtClean="0">
                <a:latin typeface="Verdana"/>
                <a:cs typeface="Verdana"/>
              </a:rPr>
              <a:t>g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15" dirty="0" smtClean="0">
                <a:latin typeface="Verdana"/>
                <a:cs typeface="Verdana"/>
              </a:rPr>
              <a:t>y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it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50" dirty="0" smtClean="0">
                <a:latin typeface="Verdana"/>
                <a:cs typeface="Verdana"/>
              </a:rPr>
              <a:t>r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ti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 </a:t>
            </a:r>
            <a:r>
              <a:rPr sz="2400" spc="-20" dirty="0" smtClean="0">
                <a:latin typeface="Verdana"/>
                <a:cs typeface="Verdana"/>
              </a:rPr>
              <a:t>mos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3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4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135" dirty="0" smtClean="0">
                <a:solidFill>
                  <a:srgbClr val="6F2FA0"/>
                </a:solidFill>
                <a:latin typeface="Malgun Gothic"/>
                <a:cs typeface="Malgun Gothic"/>
              </a:rPr>
              <a:t>·</a:t>
            </a:r>
            <a:r>
              <a:rPr sz="2400" spc="-1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4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spc="-187" baseline="2430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400" spc="390" baseline="2430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lit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50" dirty="0" smtClean="0">
                <a:latin typeface="Verdana"/>
                <a:cs typeface="Verdana"/>
              </a:rPr>
              <a:t>r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24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20" dirty="0" smtClean="0">
                <a:latin typeface="Verdana"/>
                <a:cs typeface="Verdana"/>
              </a:rPr>
              <a:t>M</a:t>
            </a:r>
            <a:r>
              <a:rPr sz="2400" spc="-4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y n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erm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n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g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50" dirty="0" smtClean="0">
                <a:latin typeface="Verdana"/>
                <a:cs typeface="Verdana"/>
              </a:rPr>
              <a:t>r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0" dirty="0" smtClean="0">
                <a:latin typeface="Verdana"/>
                <a:cs typeface="Verdana"/>
              </a:rPr>
              <a:t>f </a:t>
            </a:r>
            <a:r>
              <a:rPr sz="24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400" spc="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277495" marR="1016635" indent="-265430">
              <a:lnSpc>
                <a:spcPct val="100000"/>
              </a:lnSpc>
              <a:spcBef>
                <a:spcPts val="48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5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h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un</a:t>
            </a:r>
            <a:r>
              <a:rPr sz="2400" spc="-40" dirty="0" smtClean="0">
                <a:latin typeface="Verdana"/>
                <a:cs typeface="Verdana"/>
              </a:rPr>
              <a:t>a</a:t>
            </a:r>
            <a:r>
              <a:rPr sz="2400" spc="-45" dirty="0" smtClean="0">
                <a:latin typeface="Verdana"/>
                <a:cs typeface="Verdana"/>
              </a:rPr>
              <a:t>v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0" dirty="0" smtClean="0">
                <a:latin typeface="Verdana"/>
                <a:cs typeface="Verdana"/>
              </a:rPr>
              <a:t>id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bl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3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me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wit</a:t>
            </a:r>
            <a:r>
              <a:rPr sz="2400" spc="-20" dirty="0" smtClean="0">
                <a:latin typeface="Verdana"/>
                <a:cs typeface="Verdana"/>
              </a:rPr>
              <a:t>h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it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c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se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sem</a:t>
            </a:r>
            <a:r>
              <a:rPr sz="2400" spc="0" dirty="0" smtClean="0">
                <a:latin typeface="Verdana"/>
                <a:cs typeface="Verdana"/>
              </a:rPr>
              <a:t>id</a:t>
            </a:r>
            <a:r>
              <a:rPr sz="2400" spc="-20" dirty="0" smtClean="0">
                <a:latin typeface="Verdana"/>
                <a:cs typeface="Verdana"/>
              </a:rPr>
              <a:t>ec</a:t>
            </a:r>
            <a:r>
              <a:rPr sz="2400" spc="0" dirty="0" smtClean="0">
                <a:latin typeface="Verdana"/>
                <a:cs typeface="Verdana"/>
              </a:rPr>
              <a:t>id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bl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Efficiency of forward chaining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052" y="1792731"/>
            <a:ext cx="8270875" cy="3939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3970" indent="-265430">
              <a:lnSpc>
                <a:spcPct val="100000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5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mp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 ob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n: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no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ma</a:t>
            </a:r>
            <a:r>
              <a:rPr sz="2000" spc="0" dirty="0" smtClean="0">
                <a:latin typeface="Verdana"/>
                <a:cs typeface="Verdana"/>
              </a:rPr>
              <a:t>tch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5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a </a:t>
            </a:r>
            <a:r>
              <a:rPr sz="2000" spc="-5" dirty="0" smtClean="0">
                <a:latin typeface="Verdana"/>
                <a:cs typeface="Verdana"/>
              </a:rPr>
              <a:t>pr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w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sn't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add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145" dirty="0" smtClean="0">
                <a:solidFill>
                  <a:srgbClr val="6F2FA0"/>
                </a:solidFill>
                <a:latin typeface="Verdana"/>
                <a:cs typeface="Verdana"/>
              </a:rPr>
              <a:t>-1</a:t>
            </a:r>
            <a:endParaRPr sz="2000" dirty="0">
              <a:latin typeface="Verdana"/>
              <a:cs typeface="Verdana"/>
            </a:endParaRPr>
          </a:p>
          <a:p>
            <a:pPr marR="907415" algn="ctr">
              <a:lnSpc>
                <a:spcPct val="100000"/>
              </a:lnSpc>
              <a:spcBef>
                <a:spcPts val="340"/>
              </a:spcBef>
            </a:pPr>
            <a:r>
              <a:rPr sz="1600" spc="60" dirty="0" smtClean="0">
                <a:latin typeface="Malgun Gothic"/>
                <a:cs typeface="Malgun Gothic"/>
              </a:rPr>
              <a:t>⇒</a:t>
            </a:r>
            <a:r>
              <a:rPr sz="1600" spc="-15" dirty="0" smtClean="0">
                <a:latin typeface="Malgun Gothic"/>
                <a:cs typeface="Malgun Gothic"/>
              </a:rPr>
              <a:t> </a:t>
            </a:r>
            <a:r>
              <a:rPr sz="1600" spc="-25" dirty="0" smtClean="0">
                <a:latin typeface="Verdana"/>
                <a:cs typeface="Verdana"/>
              </a:rPr>
              <a:t>m</a:t>
            </a:r>
            <a:r>
              <a:rPr sz="1600" spc="-10" dirty="0" smtClean="0">
                <a:latin typeface="Verdana"/>
                <a:cs typeface="Verdana"/>
              </a:rPr>
              <a:t>a</a:t>
            </a:r>
            <a:r>
              <a:rPr sz="1600" spc="-15" dirty="0" smtClean="0">
                <a:latin typeface="Verdana"/>
                <a:cs typeface="Verdana"/>
              </a:rPr>
              <a:t>tc</a:t>
            </a:r>
            <a:r>
              <a:rPr sz="1600" spc="-10" dirty="0" smtClean="0">
                <a:latin typeface="Verdana"/>
                <a:cs typeface="Verdana"/>
              </a:rPr>
              <a:t>h</a:t>
            </a:r>
            <a:r>
              <a:rPr sz="1600" spc="35" dirty="0" smtClean="0">
                <a:latin typeface="Verdana"/>
                <a:cs typeface="Verdana"/>
              </a:rPr>
              <a:t> </a:t>
            </a:r>
            <a:r>
              <a:rPr sz="1600" spc="-15" dirty="0" smtClean="0">
                <a:latin typeface="Verdana"/>
                <a:cs typeface="Verdana"/>
              </a:rPr>
              <a:t>e</a:t>
            </a:r>
            <a:r>
              <a:rPr sz="1600" spc="-10" dirty="0" smtClean="0">
                <a:latin typeface="Verdana"/>
                <a:cs typeface="Verdana"/>
              </a:rPr>
              <a:t>a</a:t>
            </a:r>
            <a:r>
              <a:rPr sz="1600" spc="-15" dirty="0" smtClean="0">
                <a:latin typeface="Verdana"/>
                <a:cs typeface="Verdana"/>
              </a:rPr>
              <a:t>c</a:t>
            </a:r>
            <a:r>
              <a:rPr sz="1600" spc="-10" dirty="0" smtClean="0">
                <a:latin typeface="Verdana"/>
                <a:cs typeface="Verdana"/>
              </a:rPr>
              <a:t>h</a:t>
            </a:r>
            <a:r>
              <a:rPr sz="1600" spc="10" dirty="0" smtClean="0">
                <a:latin typeface="Verdana"/>
                <a:cs typeface="Verdana"/>
              </a:rPr>
              <a:t> </a:t>
            </a:r>
            <a:r>
              <a:rPr sz="1600" spc="-10" dirty="0" smtClean="0">
                <a:latin typeface="Verdana"/>
                <a:cs typeface="Verdana"/>
              </a:rPr>
              <a:t>r</a:t>
            </a:r>
            <a:r>
              <a:rPr sz="1600" spc="-15" dirty="0" smtClean="0">
                <a:latin typeface="Verdana"/>
                <a:cs typeface="Verdana"/>
              </a:rPr>
              <a:t>ul</a:t>
            </a:r>
            <a:r>
              <a:rPr sz="1600" spc="-10" dirty="0" smtClean="0">
                <a:latin typeface="Verdana"/>
                <a:cs typeface="Verdana"/>
              </a:rPr>
              <a:t>e</a:t>
            </a:r>
            <a:r>
              <a:rPr sz="1600" spc="10" dirty="0" smtClean="0">
                <a:latin typeface="Verdana"/>
                <a:cs typeface="Verdana"/>
              </a:rPr>
              <a:t> </a:t>
            </a:r>
            <a:r>
              <a:rPr sz="1600" spc="-15" dirty="0" smtClean="0">
                <a:latin typeface="Verdana"/>
                <a:cs typeface="Verdana"/>
              </a:rPr>
              <a:t>wh</a:t>
            </a:r>
            <a:r>
              <a:rPr sz="1600" spc="-10" dirty="0" smtClean="0">
                <a:latin typeface="Verdana"/>
                <a:cs typeface="Verdana"/>
              </a:rPr>
              <a:t>o</a:t>
            </a:r>
            <a:r>
              <a:rPr sz="1600" spc="-15" dirty="0" smtClean="0">
                <a:latin typeface="Verdana"/>
                <a:cs typeface="Verdana"/>
              </a:rPr>
              <a:t>s</a:t>
            </a:r>
            <a:r>
              <a:rPr sz="1600" spc="-10" dirty="0" smtClean="0">
                <a:latin typeface="Verdana"/>
                <a:cs typeface="Verdana"/>
              </a:rPr>
              <a:t>e</a:t>
            </a:r>
            <a:r>
              <a:rPr sz="1600" spc="20" dirty="0" smtClean="0">
                <a:latin typeface="Verdana"/>
                <a:cs typeface="Verdana"/>
              </a:rPr>
              <a:t> </a:t>
            </a:r>
            <a:r>
              <a:rPr sz="1600" spc="-10" dirty="0" smtClean="0">
                <a:latin typeface="Verdana"/>
                <a:cs typeface="Verdana"/>
              </a:rPr>
              <a:t>pr</a:t>
            </a:r>
            <a:r>
              <a:rPr sz="1600" spc="-15" dirty="0" smtClean="0">
                <a:latin typeface="Verdana"/>
                <a:cs typeface="Verdana"/>
              </a:rPr>
              <a:t>e</a:t>
            </a:r>
            <a:r>
              <a:rPr sz="1600" spc="-25" dirty="0" smtClean="0">
                <a:latin typeface="Verdana"/>
                <a:cs typeface="Verdana"/>
              </a:rPr>
              <a:t>m</a:t>
            </a:r>
            <a:r>
              <a:rPr sz="1600" spc="-15" dirty="0" smtClean="0">
                <a:latin typeface="Verdana"/>
                <a:cs typeface="Verdana"/>
              </a:rPr>
              <a:t>is</a:t>
            </a:r>
            <a:r>
              <a:rPr sz="1600" spc="-10" dirty="0" smtClean="0">
                <a:latin typeface="Verdana"/>
                <a:cs typeface="Verdana"/>
              </a:rPr>
              <a:t>e</a:t>
            </a:r>
            <a:r>
              <a:rPr sz="1600" spc="35" dirty="0" smtClean="0">
                <a:latin typeface="Verdana"/>
                <a:cs typeface="Verdana"/>
              </a:rPr>
              <a:t> </a:t>
            </a:r>
            <a:r>
              <a:rPr sz="1600" spc="-15" dirty="0" smtClean="0">
                <a:latin typeface="Verdana"/>
                <a:cs typeface="Verdana"/>
              </a:rPr>
              <a:t>c</a:t>
            </a:r>
            <a:r>
              <a:rPr sz="1600" spc="-10" dirty="0" smtClean="0">
                <a:latin typeface="Verdana"/>
                <a:cs typeface="Verdana"/>
              </a:rPr>
              <a:t>o</a:t>
            </a:r>
            <a:r>
              <a:rPr sz="1600" spc="-15" dirty="0" smtClean="0">
                <a:latin typeface="Verdana"/>
                <a:cs typeface="Verdana"/>
              </a:rPr>
              <a:t>nt</a:t>
            </a:r>
            <a:r>
              <a:rPr sz="1600" spc="-10" dirty="0" smtClean="0">
                <a:latin typeface="Verdana"/>
                <a:cs typeface="Verdana"/>
              </a:rPr>
              <a:t>a</a:t>
            </a:r>
            <a:r>
              <a:rPr sz="1600" spc="-15" dirty="0" smtClean="0">
                <a:latin typeface="Verdana"/>
                <a:cs typeface="Verdana"/>
              </a:rPr>
              <a:t>in</a:t>
            </a:r>
            <a:r>
              <a:rPr sz="1600" spc="-10" dirty="0" smtClean="0">
                <a:latin typeface="Verdana"/>
                <a:cs typeface="Verdana"/>
              </a:rPr>
              <a:t>s</a:t>
            </a:r>
            <a:r>
              <a:rPr sz="1600" spc="45" dirty="0" smtClean="0">
                <a:latin typeface="Verdana"/>
                <a:cs typeface="Verdana"/>
              </a:rPr>
              <a:t> </a:t>
            </a:r>
            <a:r>
              <a:rPr sz="1600" spc="-10" dirty="0" smtClean="0">
                <a:latin typeface="Verdana"/>
                <a:cs typeface="Verdana"/>
              </a:rPr>
              <a:t>a </a:t>
            </a:r>
            <a:r>
              <a:rPr sz="1600" spc="-15" dirty="0" smtClean="0">
                <a:latin typeface="Verdana"/>
                <a:cs typeface="Verdana"/>
              </a:rPr>
              <a:t>newl</a:t>
            </a:r>
            <a:r>
              <a:rPr sz="1600" spc="-10" dirty="0" smtClean="0">
                <a:latin typeface="Verdana"/>
                <a:cs typeface="Verdana"/>
              </a:rPr>
              <a:t>y</a:t>
            </a:r>
            <a:r>
              <a:rPr sz="1600" spc="15" dirty="0" smtClean="0">
                <a:latin typeface="Verdana"/>
                <a:cs typeface="Verdana"/>
              </a:rPr>
              <a:t> </a:t>
            </a:r>
            <a:r>
              <a:rPr sz="1600" spc="-10" dirty="0" smtClean="0">
                <a:latin typeface="Verdana"/>
                <a:cs typeface="Verdana"/>
              </a:rPr>
              <a:t>add</a:t>
            </a:r>
            <a:r>
              <a:rPr sz="1600" spc="-25" dirty="0" smtClean="0">
                <a:latin typeface="Verdana"/>
                <a:cs typeface="Verdana"/>
              </a:rPr>
              <a:t>e</a:t>
            </a:r>
            <a:r>
              <a:rPr sz="1600" spc="-10" dirty="0" smtClean="0">
                <a:latin typeface="Verdana"/>
                <a:cs typeface="Verdana"/>
              </a:rPr>
              <a:t>d</a:t>
            </a:r>
            <a:r>
              <a:rPr sz="1600" spc="15" dirty="0" smtClean="0">
                <a:latin typeface="Verdana"/>
                <a:cs typeface="Verdana"/>
              </a:rPr>
              <a:t> </a:t>
            </a:r>
            <a:r>
              <a:rPr sz="1600" spc="-15" dirty="0" smtClean="0">
                <a:latin typeface="Verdana"/>
                <a:cs typeface="Verdana"/>
              </a:rPr>
              <a:t>lite</a:t>
            </a:r>
            <a:r>
              <a:rPr sz="1600" spc="-35" dirty="0" smtClean="0">
                <a:latin typeface="Verdana"/>
                <a:cs typeface="Verdana"/>
              </a:rPr>
              <a:t>r</a:t>
            </a:r>
            <a:r>
              <a:rPr sz="1600" spc="-10" dirty="0" smtClean="0">
                <a:latin typeface="Verdana"/>
                <a:cs typeface="Verdana"/>
              </a:rPr>
              <a:t>al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ts val="600"/>
              </a:lnSpc>
              <a:spcBef>
                <a:spcPts val="11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M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tch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x</a:t>
            </a:r>
            <a:r>
              <a:rPr sz="2000" spc="-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v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550"/>
              </a:lnSpc>
              <a:spcBef>
                <a:spcPts val="17"/>
              </a:spcBef>
              <a:buClr>
                <a:srgbClr val="F07E08"/>
              </a:buClr>
              <a:buFont typeface="Arial"/>
              <a:buChar char="•"/>
            </a:pPr>
            <a:endParaRPr sz="550" dirty="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 marL="927100" marR="984250" indent="-914400">
              <a:lnSpc>
                <a:spcPct val="112500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aba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se</a:t>
            </a:r>
            <a:r>
              <a:rPr sz="2000" spc="-40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x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ng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ll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ws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" dirty="0" smtClean="0">
                <a:solidFill>
                  <a:srgbClr val="6F2FA0"/>
                </a:solidFill>
                <a:latin typeface="Verdana"/>
                <a:cs typeface="Verdana"/>
              </a:rPr>
              <a:t>1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kn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wn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cts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.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-130" dirty="0" smtClean="0">
                <a:latin typeface="Verdana"/>
                <a:cs typeface="Verdana"/>
              </a:rPr>
              <a:t>.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q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ss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6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-2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eve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ss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6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lang="en-US" sz="2000" spc="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1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31"/>
              </a:spcBef>
              <a:buClr>
                <a:srgbClr val="F07E08"/>
              </a:buClr>
              <a:buFont typeface="Arial"/>
              <a:buChar char="•"/>
            </a:pPr>
            <a:endParaRPr sz="1100" dirty="0"/>
          </a:p>
          <a:p>
            <a:pPr marL="277495" indent="-265430">
              <a:lnSpc>
                <a:spcPct val="100000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M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tch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j</a:t>
            </a:r>
            <a:r>
              <a:rPr sz="2000" spc="0" dirty="0" smtClean="0">
                <a:latin typeface="Verdana"/>
                <a:cs typeface="Verdana"/>
              </a:rPr>
              <a:t>unct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v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aga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nst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kn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wn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cts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 NP-h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49"/>
              </a:spcBef>
              <a:buClr>
                <a:srgbClr val="F07E08"/>
              </a:buClr>
              <a:buFont typeface="Arial"/>
              <a:buChar char="•"/>
            </a:pPr>
            <a:endParaRPr sz="950" dirty="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5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or</a:t>
            </a:r>
            <a:r>
              <a:rPr sz="2000" spc="-25" dirty="0" smtClean="0">
                <a:latin typeface="Verdana"/>
                <a:cs typeface="Verdana"/>
              </a:rPr>
              <a:t>w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ch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 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 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uct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da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aba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Hard matching example</a:t>
            </a:r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5071" y="1720595"/>
            <a:ext cx="8394192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9052" y="5314693"/>
            <a:ext cx="8222615" cy="1230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F07E08"/>
              </a:buClr>
              <a:buSzPct val="78846"/>
              <a:buFont typeface="Arial"/>
              <a:buChar char="•"/>
              <a:tabLst>
                <a:tab pos="277495" algn="l"/>
              </a:tabLst>
            </a:pPr>
            <a:r>
              <a:rPr sz="2600" spc="5" dirty="0" smtClean="0">
                <a:solidFill>
                  <a:srgbClr val="6F2FA0"/>
                </a:solidFill>
                <a:latin typeface="Verdana"/>
                <a:cs typeface="Verdana"/>
              </a:rPr>
              <a:t>C</a:t>
            </a:r>
            <a:r>
              <a:rPr sz="2600" spc="0" dirty="0" smtClean="0">
                <a:solidFill>
                  <a:srgbClr val="6F2FA0"/>
                </a:solidFill>
                <a:latin typeface="Verdana"/>
                <a:cs typeface="Verdana"/>
              </a:rPr>
              <a:t>olo</a:t>
            </a:r>
            <a:r>
              <a:rPr sz="2600" spc="-45" dirty="0" smtClean="0">
                <a:solidFill>
                  <a:srgbClr val="6F2FA0"/>
                </a:solidFill>
                <a:latin typeface="Verdana"/>
                <a:cs typeface="Verdana"/>
              </a:rPr>
              <a:t>r</a:t>
            </a:r>
            <a:r>
              <a:rPr sz="2600" spc="-5" dirty="0" smtClean="0">
                <a:solidFill>
                  <a:srgbClr val="6F2FA0"/>
                </a:solidFill>
                <a:latin typeface="Verdana"/>
                <a:cs typeface="Verdana"/>
              </a:rPr>
              <a:t>ab</a:t>
            </a:r>
            <a:r>
              <a:rPr sz="2600" spc="0" dirty="0" smtClean="0">
                <a:solidFill>
                  <a:srgbClr val="6F2FA0"/>
                </a:solidFill>
                <a:latin typeface="Verdana"/>
                <a:cs typeface="Verdana"/>
              </a:rPr>
              <a:t>l</a:t>
            </a:r>
            <a:r>
              <a:rPr sz="2600" spc="-5" dirty="0" smtClean="0">
                <a:solidFill>
                  <a:srgbClr val="6F2FA0"/>
                </a:solidFill>
                <a:latin typeface="Verdana"/>
                <a:cs typeface="Verdana"/>
              </a:rPr>
              <a:t>e</a:t>
            </a:r>
            <a:r>
              <a:rPr sz="2600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600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600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600" spc="0" dirty="0" smtClean="0">
                <a:latin typeface="Verdana"/>
                <a:cs typeface="Verdana"/>
              </a:rPr>
              <a:t>is</a:t>
            </a:r>
            <a:r>
              <a:rPr sz="2600" spc="-15" dirty="0" smtClean="0">
                <a:latin typeface="Verdana"/>
                <a:cs typeface="Verdana"/>
              </a:rPr>
              <a:t> </a:t>
            </a:r>
            <a:r>
              <a:rPr sz="2600" spc="0" dirty="0" smtClean="0">
                <a:latin typeface="Verdana"/>
                <a:cs typeface="Verdana"/>
              </a:rPr>
              <a:t>i</a:t>
            </a:r>
            <a:r>
              <a:rPr sz="2600" spc="-5" dirty="0" smtClean="0">
                <a:latin typeface="Verdana"/>
                <a:cs typeface="Verdana"/>
              </a:rPr>
              <a:t>nfe</a:t>
            </a:r>
            <a:r>
              <a:rPr sz="2600" spc="5" dirty="0" smtClean="0">
                <a:latin typeface="Verdana"/>
                <a:cs typeface="Verdana"/>
              </a:rPr>
              <a:t>rr</a:t>
            </a:r>
            <a:r>
              <a:rPr sz="2600" spc="-5" dirty="0" smtClean="0">
                <a:latin typeface="Verdana"/>
                <a:cs typeface="Verdana"/>
              </a:rPr>
              <a:t>e</a:t>
            </a:r>
            <a:r>
              <a:rPr sz="2600" spc="0" dirty="0" smtClean="0">
                <a:latin typeface="Verdana"/>
                <a:cs typeface="Verdana"/>
              </a:rPr>
              <a:t>d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0" dirty="0" smtClean="0">
                <a:latin typeface="Verdana"/>
                <a:cs typeface="Verdana"/>
              </a:rPr>
              <a:t>i</a:t>
            </a:r>
            <a:r>
              <a:rPr sz="2600" spc="-5" dirty="0" smtClean="0">
                <a:latin typeface="Verdana"/>
                <a:cs typeface="Verdana"/>
              </a:rPr>
              <a:t>f</a:t>
            </a:r>
            <a:r>
              <a:rPr sz="2600" spc="0" dirty="0" smtClean="0">
                <a:latin typeface="Verdana"/>
                <a:cs typeface="Verdana"/>
              </a:rPr>
              <a:t>f</a:t>
            </a:r>
            <a:r>
              <a:rPr sz="2600" spc="-20" dirty="0" smtClean="0">
                <a:latin typeface="Verdana"/>
                <a:cs typeface="Verdana"/>
              </a:rPr>
              <a:t> </a:t>
            </a:r>
            <a:r>
              <a:rPr sz="2600" spc="5" dirty="0" smtClean="0">
                <a:latin typeface="Verdana"/>
                <a:cs typeface="Verdana"/>
              </a:rPr>
              <a:t>t</a:t>
            </a:r>
            <a:r>
              <a:rPr sz="2600" spc="-5" dirty="0" smtClean="0">
                <a:latin typeface="Verdana"/>
                <a:cs typeface="Verdana"/>
              </a:rPr>
              <a:t>h</a:t>
            </a:r>
            <a:r>
              <a:rPr sz="2600" spc="0" dirty="0" smtClean="0">
                <a:latin typeface="Verdana"/>
                <a:cs typeface="Verdana"/>
              </a:rPr>
              <a:t>e</a:t>
            </a:r>
            <a:r>
              <a:rPr sz="2600" spc="5" dirty="0" smtClean="0">
                <a:latin typeface="Verdana"/>
                <a:cs typeface="Verdana"/>
              </a:rPr>
              <a:t> C</a:t>
            </a:r>
            <a:r>
              <a:rPr sz="2600" spc="-5" dirty="0" smtClean="0">
                <a:latin typeface="Verdana"/>
                <a:cs typeface="Verdana"/>
              </a:rPr>
              <a:t>S</a:t>
            </a:r>
            <a:r>
              <a:rPr sz="2600" spc="0" dirty="0" smtClean="0">
                <a:latin typeface="Verdana"/>
                <a:cs typeface="Verdana"/>
              </a:rPr>
              <a:t>P</a:t>
            </a:r>
            <a:r>
              <a:rPr sz="2600" spc="-25" dirty="0" smtClean="0">
                <a:latin typeface="Verdana"/>
                <a:cs typeface="Verdana"/>
              </a:rPr>
              <a:t> </a:t>
            </a:r>
            <a:r>
              <a:rPr sz="2600" spc="-5" dirty="0" smtClean="0">
                <a:latin typeface="Verdana"/>
                <a:cs typeface="Verdana"/>
              </a:rPr>
              <a:t>ha</a:t>
            </a:r>
            <a:r>
              <a:rPr sz="2600" spc="0" dirty="0" smtClean="0">
                <a:latin typeface="Verdana"/>
                <a:cs typeface="Verdana"/>
              </a:rPr>
              <a:t>s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0" dirty="0" smtClean="0">
                <a:latin typeface="Verdana"/>
                <a:cs typeface="Verdana"/>
              </a:rPr>
              <a:t>a</a:t>
            </a:r>
            <a:r>
              <a:rPr sz="2600" spc="-5" dirty="0" smtClean="0">
                <a:latin typeface="Verdana"/>
                <a:cs typeface="Verdana"/>
              </a:rPr>
              <a:t> s</a:t>
            </a:r>
            <a:r>
              <a:rPr sz="2600" spc="0" dirty="0" smtClean="0">
                <a:latin typeface="Verdana"/>
                <a:cs typeface="Verdana"/>
              </a:rPr>
              <a:t>ol</a:t>
            </a:r>
            <a:r>
              <a:rPr sz="2600" spc="-5" dirty="0" smtClean="0">
                <a:latin typeface="Verdana"/>
                <a:cs typeface="Verdana"/>
              </a:rPr>
              <a:t>u</a:t>
            </a:r>
            <a:r>
              <a:rPr sz="2600" spc="5" dirty="0" smtClean="0">
                <a:latin typeface="Verdana"/>
                <a:cs typeface="Verdana"/>
              </a:rPr>
              <a:t>t</a:t>
            </a:r>
            <a:r>
              <a:rPr sz="2600" spc="0" dirty="0" smtClean="0">
                <a:latin typeface="Verdana"/>
                <a:cs typeface="Verdana"/>
              </a:rPr>
              <a:t>ion</a:t>
            </a:r>
            <a:endParaRPr sz="2600">
              <a:latin typeface="Verdana"/>
              <a:cs typeface="Verdana"/>
            </a:endParaRPr>
          </a:p>
          <a:p>
            <a:pPr marL="277495" marR="754380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78846"/>
              <a:buFont typeface="Arial"/>
              <a:buChar char="•"/>
              <a:tabLst>
                <a:tab pos="277495" algn="l"/>
              </a:tabLst>
            </a:pPr>
            <a:r>
              <a:rPr sz="2600" spc="5" dirty="0" smtClean="0">
                <a:latin typeface="Verdana"/>
                <a:cs typeface="Verdana"/>
              </a:rPr>
              <a:t>C</a:t>
            </a:r>
            <a:r>
              <a:rPr sz="2600" spc="-5" dirty="0" smtClean="0">
                <a:latin typeface="Verdana"/>
                <a:cs typeface="Verdana"/>
              </a:rPr>
              <a:t>S</a:t>
            </a:r>
            <a:r>
              <a:rPr sz="2600" spc="0" dirty="0" smtClean="0">
                <a:latin typeface="Verdana"/>
                <a:cs typeface="Verdana"/>
              </a:rPr>
              <a:t>Ps</a:t>
            </a:r>
            <a:r>
              <a:rPr sz="2600" spc="-40" dirty="0" smtClean="0">
                <a:latin typeface="Verdana"/>
                <a:cs typeface="Verdana"/>
              </a:rPr>
              <a:t> </a:t>
            </a:r>
            <a:r>
              <a:rPr sz="2600" spc="0" dirty="0" smtClean="0">
                <a:latin typeface="Verdana"/>
                <a:cs typeface="Verdana"/>
              </a:rPr>
              <a:t>i</a:t>
            </a:r>
            <a:r>
              <a:rPr sz="2600" spc="-5" dirty="0" smtClean="0">
                <a:latin typeface="Verdana"/>
                <a:cs typeface="Verdana"/>
              </a:rPr>
              <a:t>nc</a:t>
            </a:r>
            <a:r>
              <a:rPr sz="2600" spc="0" dirty="0" smtClean="0">
                <a:latin typeface="Verdana"/>
                <a:cs typeface="Verdana"/>
              </a:rPr>
              <a:t>l</a:t>
            </a:r>
            <a:r>
              <a:rPr sz="2600" spc="-5" dirty="0" smtClean="0">
                <a:latin typeface="Verdana"/>
                <a:cs typeface="Verdana"/>
              </a:rPr>
              <a:t>ud</a:t>
            </a:r>
            <a:r>
              <a:rPr sz="2600" spc="0" dirty="0" smtClean="0">
                <a:latin typeface="Verdana"/>
                <a:cs typeface="Verdana"/>
              </a:rPr>
              <a:t>e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0" dirty="0" smtClean="0">
                <a:latin typeface="Verdana"/>
                <a:cs typeface="Verdana"/>
              </a:rPr>
              <a:t>3</a:t>
            </a:r>
            <a:r>
              <a:rPr sz="2600" spc="-30" dirty="0" smtClean="0">
                <a:latin typeface="Verdana"/>
                <a:cs typeface="Verdana"/>
              </a:rPr>
              <a:t>S</a:t>
            </a:r>
            <a:r>
              <a:rPr sz="2600" spc="-160" dirty="0" smtClean="0">
                <a:latin typeface="Verdana"/>
                <a:cs typeface="Verdana"/>
              </a:rPr>
              <a:t>A</a:t>
            </a:r>
            <a:r>
              <a:rPr sz="2600" spc="0" dirty="0" smtClean="0">
                <a:latin typeface="Verdana"/>
                <a:cs typeface="Verdana"/>
              </a:rPr>
              <a:t>T</a:t>
            </a:r>
            <a:r>
              <a:rPr sz="2600" spc="-25" dirty="0" smtClean="0">
                <a:latin typeface="Verdana"/>
                <a:cs typeface="Verdana"/>
              </a:rPr>
              <a:t> </a:t>
            </a:r>
            <a:r>
              <a:rPr sz="2600" spc="-5" dirty="0" smtClean="0">
                <a:latin typeface="Verdana"/>
                <a:cs typeface="Verdana"/>
              </a:rPr>
              <a:t>a</a:t>
            </a:r>
            <a:r>
              <a:rPr sz="2600" spc="0" dirty="0" smtClean="0">
                <a:latin typeface="Verdana"/>
                <a:cs typeface="Verdana"/>
              </a:rPr>
              <a:t>s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0" dirty="0" smtClean="0">
                <a:latin typeface="Verdana"/>
                <a:cs typeface="Verdana"/>
              </a:rPr>
              <a:t>a</a:t>
            </a:r>
            <a:r>
              <a:rPr sz="2600" spc="-5" dirty="0" smtClean="0">
                <a:latin typeface="Verdana"/>
                <a:cs typeface="Verdana"/>
              </a:rPr>
              <a:t> spec</a:t>
            </a:r>
            <a:r>
              <a:rPr sz="2600" spc="0" dirty="0" smtClean="0">
                <a:latin typeface="Verdana"/>
                <a:cs typeface="Verdana"/>
              </a:rPr>
              <a:t>i</a:t>
            </a:r>
            <a:r>
              <a:rPr sz="2600" spc="-5" dirty="0" smtClean="0">
                <a:latin typeface="Verdana"/>
                <a:cs typeface="Verdana"/>
              </a:rPr>
              <a:t>a</a:t>
            </a:r>
            <a:r>
              <a:rPr sz="2600" spc="0" dirty="0" smtClean="0">
                <a:latin typeface="Verdana"/>
                <a:cs typeface="Verdana"/>
              </a:rPr>
              <a:t>l</a:t>
            </a:r>
            <a:r>
              <a:rPr sz="2600" spc="-10" dirty="0" smtClean="0">
                <a:latin typeface="Verdana"/>
                <a:cs typeface="Verdana"/>
              </a:rPr>
              <a:t> </a:t>
            </a:r>
            <a:r>
              <a:rPr sz="2600" spc="-5" dirty="0" smtClean="0">
                <a:latin typeface="Verdana"/>
                <a:cs typeface="Verdana"/>
              </a:rPr>
              <a:t>case</a:t>
            </a:r>
            <a:r>
              <a:rPr sz="2600" spc="0" dirty="0" smtClean="0">
                <a:latin typeface="Verdana"/>
                <a:cs typeface="Verdana"/>
              </a:rPr>
              <a:t>,</a:t>
            </a:r>
            <a:r>
              <a:rPr sz="2600" spc="-5" dirty="0" smtClean="0">
                <a:latin typeface="Verdana"/>
                <a:cs typeface="Verdana"/>
              </a:rPr>
              <a:t> henc</a:t>
            </a:r>
            <a:r>
              <a:rPr sz="2600" spc="0" dirty="0" smtClean="0">
                <a:latin typeface="Verdana"/>
                <a:cs typeface="Verdana"/>
              </a:rPr>
              <a:t>e m</a:t>
            </a:r>
            <a:r>
              <a:rPr sz="2600" spc="-5" dirty="0" smtClean="0">
                <a:latin typeface="Verdana"/>
                <a:cs typeface="Verdana"/>
              </a:rPr>
              <a:t>a</a:t>
            </a:r>
            <a:r>
              <a:rPr sz="2600" spc="5" dirty="0" smtClean="0">
                <a:latin typeface="Verdana"/>
                <a:cs typeface="Verdana"/>
              </a:rPr>
              <a:t>t</a:t>
            </a:r>
            <a:r>
              <a:rPr sz="2600" spc="-5" dirty="0" smtClean="0">
                <a:latin typeface="Verdana"/>
                <a:cs typeface="Verdana"/>
              </a:rPr>
              <a:t>ch</a:t>
            </a:r>
            <a:r>
              <a:rPr sz="2600" spc="0" dirty="0" smtClean="0">
                <a:latin typeface="Verdana"/>
                <a:cs typeface="Verdana"/>
              </a:rPr>
              <a:t>i</a:t>
            </a:r>
            <a:r>
              <a:rPr sz="2600" spc="-5" dirty="0" smtClean="0">
                <a:latin typeface="Verdana"/>
                <a:cs typeface="Verdana"/>
              </a:rPr>
              <a:t>n</a:t>
            </a:r>
            <a:r>
              <a:rPr sz="2600" spc="0" dirty="0" smtClean="0">
                <a:latin typeface="Verdana"/>
                <a:cs typeface="Verdana"/>
              </a:rPr>
              <a:t>g</a:t>
            </a:r>
            <a:r>
              <a:rPr sz="2600" spc="-30" dirty="0" smtClean="0">
                <a:latin typeface="Verdana"/>
                <a:cs typeface="Verdana"/>
              </a:rPr>
              <a:t> </a:t>
            </a:r>
            <a:r>
              <a:rPr sz="2600" spc="0" dirty="0" smtClean="0">
                <a:latin typeface="Verdana"/>
                <a:cs typeface="Verdana"/>
              </a:rPr>
              <a:t>is</a:t>
            </a:r>
            <a:r>
              <a:rPr sz="2600" spc="-15" dirty="0" smtClean="0">
                <a:latin typeface="Verdana"/>
                <a:cs typeface="Verdana"/>
              </a:rPr>
              <a:t> </a:t>
            </a:r>
            <a:r>
              <a:rPr sz="2600" spc="-5" dirty="0" smtClean="0">
                <a:latin typeface="Verdana"/>
                <a:cs typeface="Verdana"/>
              </a:rPr>
              <a:t>N</a:t>
            </a:r>
            <a:r>
              <a:rPr sz="2600" spc="0" dirty="0" smtClean="0">
                <a:latin typeface="Verdana"/>
                <a:cs typeface="Verdana"/>
              </a:rPr>
              <a:t>P</a:t>
            </a:r>
            <a:r>
              <a:rPr sz="2600" spc="5" dirty="0" smtClean="0">
                <a:latin typeface="Verdana"/>
                <a:cs typeface="Verdana"/>
              </a:rPr>
              <a:t>-</a:t>
            </a:r>
            <a:r>
              <a:rPr sz="2600" spc="-5" dirty="0" smtClean="0">
                <a:latin typeface="Verdana"/>
                <a:cs typeface="Verdana"/>
              </a:rPr>
              <a:t>ha</a:t>
            </a:r>
            <a:r>
              <a:rPr sz="2600" spc="5" dirty="0" smtClean="0">
                <a:latin typeface="Verdana"/>
                <a:cs typeface="Verdana"/>
              </a:rPr>
              <a:t>r</a:t>
            </a:r>
            <a:r>
              <a:rPr sz="2600" spc="0" dirty="0" smtClean="0">
                <a:latin typeface="Verdana"/>
                <a:cs typeface="Verdana"/>
              </a:rPr>
              <a:t>d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5071" y="3777995"/>
            <a:ext cx="8394192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Backward chaining algorithm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24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871" y="1720595"/>
            <a:ext cx="8470392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8871" y="3777995"/>
            <a:ext cx="8470392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Backward chaining example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25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9270" y="1830323"/>
            <a:ext cx="1447800" cy="40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Backward chaining example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71" y="1644395"/>
            <a:ext cx="8229600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71" y="3777995"/>
            <a:ext cx="8229600" cy="132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Backward chaining example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71" y="1687067"/>
            <a:ext cx="8147304" cy="209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71" y="3777995"/>
            <a:ext cx="8147304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Backward chaining example</a:t>
            </a:r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28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71" y="1644395"/>
            <a:ext cx="8153400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5269" y="5301995"/>
            <a:ext cx="2514599" cy="380999"/>
          </a:xfrm>
          <a:custGeom>
            <a:avLst/>
            <a:gdLst/>
            <a:ahLst/>
            <a:cxnLst/>
            <a:rect l="l" t="t" r="r" b="b"/>
            <a:pathLst>
              <a:path w="2514599" h="380999">
                <a:moveTo>
                  <a:pt x="0" y="0"/>
                </a:moveTo>
                <a:lnTo>
                  <a:pt x="0" y="380999"/>
                </a:lnTo>
                <a:lnTo>
                  <a:pt x="2514599" y="380999"/>
                </a:lnTo>
                <a:lnTo>
                  <a:pt x="2514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7169" y="5263895"/>
            <a:ext cx="2590799" cy="457199"/>
          </a:xfrm>
          <a:custGeom>
            <a:avLst/>
            <a:gdLst/>
            <a:ahLst/>
            <a:cxnLst/>
            <a:rect l="l" t="t" r="r" b="b"/>
            <a:pathLst>
              <a:path w="2590799" h="457199">
                <a:moveTo>
                  <a:pt x="2590799" y="419099"/>
                </a:moveTo>
                <a:lnTo>
                  <a:pt x="2590637" y="34718"/>
                </a:lnTo>
                <a:lnTo>
                  <a:pt x="2566865" y="2828"/>
                </a:lnTo>
                <a:lnTo>
                  <a:pt x="2552699" y="0"/>
                </a:lnTo>
                <a:lnTo>
                  <a:pt x="34718" y="176"/>
                </a:lnTo>
                <a:lnTo>
                  <a:pt x="21505" y="4285"/>
                </a:lnTo>
                <a:lnTo>
                  <a:pt x="10435" y="12853"/>
                </a:lnTo>
                <a:lnTo>
                  <a:pt x="2828" y="24564"/>
                </a:lnTo>
                <a:lnTo>
                  <a:pt x="0" y="38099"/>
                </a:lnTo>
                <a:lnTo>
                  <a:pt x="176" y="422713"/>
                </a:lnTo>
                <a:lnTo>
                  <a:pt x="4285" y="436364"/>
                </a:lnTo>
                <a:lnTo>
                  <a:pt x="12853" y="447301"/>
                </a:lnTo>
                <a:lnTo>
                  <a:pt x="24564" y="454565"/>
                </a:lnTo>
                <a:lnTo>
                  <a:pt x="38099" y="457199"/>
                </a:lnTo>
                <a:lnTo>
                  <a:pt x="38099" y="76199"/>
                </a:lnTo>
                <a:lnTo>
                  <a:pt x="76199" y="38099"/>
                </a:lnTo>
                <a:lnTo>
                  <a:pt x="76199" y="76199"/>
                </a:lnTo>
                <a:lnTo>
                  <a:pt x="2514599" y="76199"/>
                </a:lnTo>
                <a:lnTo>
                  <a:pt x="2514599" y="38099"/>
                </a:lnTo>
                <a:lnTo>
                  <a:pt x="2552699" y="76199"/>
                </a:lnTo>
                <a:lnTo>
                  <a:pt x="2552699" y="457038"/>
                </a:lnTo>
                <a:lnTo>
                  <a:pt x="2556313" y="457037"/>
                </a:lnTo>
                <a:lnTo>
                  <a:pt x="2569964" y="453191"/>
                </a:lnTo>
                <a:lnTo>
                  <a:pt x="2580901" y="444948"/>
                </a:lnTo>
                <a:lnTo>
                  <a:pt x="2588165" y="433265"/>
                </a:lnTo>
                <a:lnTo>
                  <a:pt x="2590799" y="419099"/>
                </a:lnTo>
                <a:close/>
              </a:path>
              <a:path w="2590799" h="457199">
                <a:moveTo>
                  <a:pt x="76199" y="76199"/>
                </a:moveTo>
                <a:lnTo>
                  <a:pt x="76199" y="38099"/>
                </a:lnTo>
                <a:lnTo>
                  <a:pt x="38099" y="76199"/>
                </a:lnTo>
                <a:lnTo>
                  <a:pt x="76199" y="76199"/>
                </a:lnTo>
                <a:close/>
              </a:path>
              <a:path w="2590799" h="457199">
                <a:moveTo>
                  <a:pt x="76199" y="380999"/>
                </a:moveTo>
                <a:lnTo>
                  <a:pt x="76199" y="76199"/>
                </a:lnTo>
                <a:lnTo>
                  <a:pt x="38099" y="76199"/>
                </a:lnTo>
                <a:lnTo>
                  <a:pt x="38099" y="380999"/>
                </a:lnTo>
                <a:lnTo>
                  <a:pt x="76199" y="380999"/>
                </a:lnTo>
                <a:close/>
              </a:path>
              <a:path w="2590799" h="457199">
                <a:moveTo>
                  <a:pt x="2552699" y="380999"/>
                </a:moveTo>
                <a:lnTo>
                  <a:pt x="38099" y="380999"/>
                </a:lnTo>
                <a:lnTo>
                  <a:pt x="76199" y="419099"/>
                </a:lnTo>
                <a:lnTo>
                  <a:pt x="76199" y="457197"/>
                </a:lnTo>
                <a:lnTo>
                  <a:pt x="2514599" y="457040"/>
                </a:lnTo>
                <a:lnTo>
                  <a:pt x="2514599" y="419099"/>
                </a:lnTo>
                <a:lnTo>
                  <a:pt x="2552699" y="380999"/>
                </a:lnTo>
                <a:close/>
              </a:path>
              <a:path w="2590799" h="457199">
                <a:moveTo>
                  <a:pt x="76199" y="457197"/>
                </a:moveTo>
                <a:lnTo>
                  <a:pt x="76199" y="419099"/>
                </a:lnTo>
                <a:lnTo>
                  <a:pt x="38099" y="380999"/>
                </a:lnTo>
                <a:lnTo>
                  <a:pt x="38099" y="457199"/>
                </a:lnTo>
                <a:lnTo>
                  <a:pt x="76199" y="457197"/>
                </a:lnTo>
                <a:close/>
              </a:path>
              <a:path w="2590799" h="457199">
                <a:moveTo>
                  <a:pt x="2552699" y="76199"/>
                </a:moveTo>
                <a:lnTo>
                  <a:pt x="2514599" y="38099"/>
                </a:lnTo>
                <a:lnTo>
                  <a:pt x="2514599" y="76199"/>
                </a:lnTo>
                <a:lnTo>
                  <a:pt x="2552699" y="76199"/>
                </a:lnTo>
                <a:close/>
              </a:path>
              <a:path w="2590799" h="457199">
                <a:moveTo>
                  <a:pt x="2552699" y="380999"/>
                </a:moveTo>
                <a:lnTo>
                  <a:pt x="2552699" y="76199"/>
                </a:lnTo>
                <a:lnTo>
                  <a:pt x="2514599" y="76199"/>
                </a:lnTo>
                <a:lnTo>
                  <a:pt x="2514599" y="380999"/>
                </a:lnTo>
                <a:lnTo>
                  <a:pt x="2552699" y="380999"/>
                </a:lnTo>
                <a:close/>
              </a:path>
              <a:path w="2590799" h="457199">
                <a:moveTo>
                  <a:pt x="2552699" y="457038"/>
                </a:moveTo>
                <a:lnTo>
                  <a:pt x="2552699" y="380999"/>
                </a:lnTo>
                <a:lnTo>
                  <a:pt x="2514599" y="419099"/>
                </a:lnTo>
                <a:lnTo>
                  <a:pt x="2514599" y="457040"/>
                </a:lnTo>
                <a:lnTo>
                  <a:pt x="2552699" y="4570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2671" y="3777995"/>
            <a:ext cx="8153400" cy="1706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Backward chaining example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29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71" y="1720595"/>
            <a:ext cx="8153400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71" y="3777995"/>
            <a:ext cx="815340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Universal instantiation (UI)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452" y="1815591"/>
            <a:ext cx="8729345" cy="4479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2700" indent="-265430">
              <a:lnSpc>
                <a:spcPts val="2590"/>
              </a:lnSpc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10" dirty="0" smtClean="0">
                <a:latin typeface="Verdana"/>
                <a:cs typeface="Verdana"/>
              </a:rPr>
              <a:t>E</a:t>
            </a:r>
            <a:r>
              <a:rPr sz="2400" spc="-45" dirty="0" smtClean="0">
                <a:latin typeface="Verdana"/>
                <a:cs typeface="Verdana"/>
              </a:rPr>
              <a:t>v</a:t>
            </a:r>
            <a:r>
              <a:rPr sz="2400" spc="-20" dirty="0" smtClean="0">
                <a:latin typeface="Verdana"/>
                <a:cs typeface="Verdana"/>
              </a:rPr>
              <a:t>er</a:t>
            </a:r>
            <a:r>
              <a:rPr sz="2400" spc="-15" dirty="0" smtClean="0">
                <a:latin typeface="Verdana"/>
                <a:cs typeface="Verdana"/>
              </a:rPr>
              <a:t>y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ti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ti</a:t>
            </a:r>
            <a:r>
              <a:rPr sz="2400" spc="-20" dirty="0" smtClean="0">
                <a:latin typeface="Verdana"/>
                <a:cs typeface="Verdana"/>
              </a:rPr>
              <a:t>on</a:t>
            </a:r>
            <a:r>
              <a:rPr sz="2400" spc="3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0" dirty="0" smtClean="0">
                <a:latin typeface="Verdana"/>
                <a:cs typeface="Verdana"/>
              </a:rPr>
              <a:t>f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un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45" dirty="0" smtClean="0">
                <a:latin typeface="Verdana"/>
                <a:cs typeface="Verdana"/>
              </a:rPr>
              <a:t>v</a:t>
            </a:r>
            <a:r>
              <a:rPr sz="2400" spc="-20" dirty="0" smtClean="0">
                <a:latin typeface="Verdana"/>
                <a:cs typeface="Verdana"/>
              </a:rPr>
              <a:t>ersa</a:t>
            </a:r>
            <a:r>
              <a:rPr sz="2400" spc="0" dirty="0" smtClean="0">
                <a:latin typeface="Verdana"/>
                <a:cs typeface="Verdana"/>
              </a:rPr>
              <a:t>ll</a:t>
            </a:r>
            <a:r>
              <a:rPr sz="2400" spc="-15" dirty="0" smtClean="0">
                <a:latin typeface="Verdana"/>
                <a:cs typeface="Verdana"/>
              </a:rPr>
              <a:t>y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q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ti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se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c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-10" dirty="0" smtClean="0">
                <a:latin typeface="Verdana"/>
                <a:cs typeface="Verdana"/>
              </a:rPr>
              <a:t> 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b</a:t>
            </a:r>
            <a:r>
              <a:rPr sz="2400" spc="-15" dirty="0" smtClean="0">
                <a:latin typeface="Verdana"/>
                <a:cs typeface="Verdana"/>
              </a:rPr>
              <a:t>y it: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9"/>
              </a:spcBef>
              <a:buClr>
                <a:srgbClr val="F07E08"/>
              </a:buClr>
              <a:buFont typeface="Arial"/>
              <a:buChar char="•"/>
            </a:pPr>
            <a:endParaRPr sz="700" dirty="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 marL="1125220">
              <a:lnSpc>
                <a:spcPct val="100000"/>
              </a:lnSpc>
              <a:tabLst>
                <a:tab pos="1840864" algn="l"/>
                <a:tab pos="3486785" algn="l"/>
              </a:tabLst>
            </a:pPr>
            <a:r>
              <a:rPr sz="2400" u="heavy" spc="950" dirty="0" smtClean="0">
                <a:solidFill>
                  <a:srgbClr val="6F2FA0"/>
                </a:solidFill>
                <a:latin typeface="Malgun Gothic"/>
                <a:cs typeface="Malgun Gothic"/>
              </a:rPr>
              <a:t> 	</a:t>
            </a:r>
            <a:r>
              <a:rPr sz="2400" u="heavy" spc="-345" dirty="0" smtClean="0">
                <a:solidFill>
                  <a:srgbClr val="6F2FA0"/>
                </a:solidFill>
                <a:latin typeface="Malgun Gothic"/>
                <a:cs typeface="Malgun Gothic"/>
              </a:rPr>
              <a:t>∀</a:t>
            </a:r>
            <a:r>
              <a:rPr sz="2400" u="heavy" spc="-2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400" u="heavy" spc="-101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lang="en-US" sz="2400" u="heavy" spc="-101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     </a:t>
            </a:r>
            <a:r>
              <a:rPr lang="en-US" sz="2400" u="heavy" spc="25" dirty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lang="el-GR" sz="2400" u="heavy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400" u="heavy" spc="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u="heavy" spc="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	</a:t>
            </a:r>
            <a:endParaRPr sz="2400" dirty="0">
              <a:latin typeface="MS Reference Sans Serif"/>
              <a:cs typeface="MS Reference Sans Serif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2400" b="1" spc="-5" dirty="0" smtClean="0">
                <a:solidFill>
                  <a:srgbClr val="6F2FA0"/>
                </a:solidFill>
                <a:latin typeface="Verdana"/>
                <a:cs typeface="Verdana"/>
              </a:rPr>
              <a:t>S</a:t>
            </a:r>
            <a:r>
              <a:rPr sz="1900" b="1" spc="10" dirty="0" smtClean="0">
                <a:solidFill>
                  <a:srgbClr val="6F2FA0"/>
                </a:solidFill>
                <a:latin typeface="Verdana"/>
                <a:cs typeface="Verdana"/>
              </a:rPr>
              <a:t>UBS</a:t>
            </a:r>
            <a:r>
              <a:rPr sz="1900" b="1" spc="-5" dirty="0" smtClean="0">
                <a:solidFill>
                  <a:srgbClr val="6F2FA0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b="1" spc="-25" dirty="0" smtClean="0">
                <a:solidFill>
                  <a:srgbClr val="6F2FA0"/>
                </a:solidFill>
                <a:latin typeface="Verdana"/>
                <a:cs typeface="Verdana"/>
              </a:rPr>
              <a:t>{</a:t>
            </a:r>
            <a:r>
              <a:rPr sz="2400" spc="-2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/</a:t>
            </a:r>
            <a:r>
              <a:rPr sz="2400" spc="-3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400" b="1" spc="-25" dirty="0" smtClean="0">
                <a:solidFill>
                  <a:srgbClr val="6F2FA0"/>
                </a:solidFill>
                <a:latin typeface="Verdana"/>
                <a:cs typeface="Verdana"/>
              </a:rPr>
              <a:t>}</a:t>
            </a:r>
            <a:r>
              <a:rPr sz="2400" spc="-2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4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900"/>
              </a:lnSpc>
              <a:spcBef>
                <a:spcPts val="3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r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3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y </a:t>
            </a:r>
            <a:r>
              <a:rPr sz="2400" spc="-70" dirty="0" smtClean="0">
                <a:latin typeface="Verdana"/>
                <a:cs typeface="Verdana"/>
              </a:rPr>
              <a:t>v</a:t>
            </a:r>
            <a:r>
              <a:rPr sz="2400" spc="-20" dirty="0" smtClean="0">
                <a:latin typeface="Verdana"/>
                <a:cs typeface="Verdana"/>
              </a:rPr>
              <a:t>ar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bl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270" dirty="0" smtClean="0">
                <a:latin typeface="MS Reference Sans Serif"/>
                <a:cs typeface="MS Reference Sans Serif"/>
              </a:rPr>
              <a:t>v</a:t>
            </a:r>
            <a:r>
              <a:rPr sz="2400" spc="-100" dirty="0" smtClean="0">
                <a:latin typeface="MS Reference Sans Serif"/>
                <a:cs typeface="MS Reference Sans Serif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d g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-15" dirty="0" smtClean="0">
                <a:latin typeface="Verdana"/>
                <a:cs typeface="Verdana"/>
              </a:rPr>
              <a:t>un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3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er</a:t>
            </a:r>
            <a:r>
              <a:rPr sz="2400" spc="-25" dirty="0" smtClean="0">
                <a:latin typeface="Verdana"/>
                <a:cs typeface="Verdana"/>
              </a:rPr>
              <a:t>m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360" dirty="0" smtClean="0">
                <a:latin typeface="MS Reference Sans Serif"/>
                <a:cs typeface="MS Reference Sans Serif"/>
              </a:rPr>
              <a:t>g</a:t>
            </a:r>
            <a:endParaRPr sz="2400" dirty="0">
              <a:latin typeface="MS Reference Sans Serif"/>
              <a:cs typeface="MS Reference Sans Serif"/>
            </a:endParaRPr>
          </a:p>
          <a:p>
            <a:pPr>
              <a:lnSpc>
                <a:spcPts val="800"/>
              </a:lnSpc>
              <a:spcBef>
                <a:spcPts val="23"/>
              </a:spcBef>
              <a:buClr>
                <a:srgbClr val="F07E08"/>
              </a:buClr>
              <a:buFont typeface="Arial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 dirty="0"/>
          </a:p>
          <a:p>
            <a:pPr marL="360045" marR="1537970" indent="-347980">
              <a:lnSpc>
                <a:spcPct val="102800"/>
              </a:lnSpc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10" dirty="0" smtClean="0">
                <a:latin typeface="Verdana"/>
                <a:cs typeface="Verdana"/>
              </a:rPr>
              <a:t>E.g</a:t>
            </a:r>
            <a:r>
              <a:rPr sz="2400" spc="-165" dirty="0" smtClean="0">
                <a:latin typeface="Verdana"/>
                <a:cs typeface="Verdana"/>
              </a:rPr>
              <a:t>.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345" dirty="0" smtClean="0">
                <a:solidFill>
                  <a:srgbClr val="6F2FA0"/>
                </a:solidFill>
                <a:latin typeface="Malgun Gothic"/>
                <a:cs typeface="Malgun Gothic"/>
              </a:rPr>
              <a:t>∀</a:t>
            </a:r>
            <a:r>
              <a:rPr sz="2400" spc="-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400" spc="-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3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400" spc="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4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spc="-3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4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4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spc="-5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400" spc="-6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4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4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400" spc="-3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4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4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-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400" b="1" spc="-5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spc="110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400" spc="-2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400" spc="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4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400" spc="1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4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4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400" b="1" spc="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y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ld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b="1" spc="-21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2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b="1" spc="-21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6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spc="-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2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60"/>
              </a:spcBef>
            </a:pP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F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-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2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))</a:t>
            </a:r>
            <a:r>
              <a:rPr sz="20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F</a:t>
            </a:r>
            <a:r>
              <a:rPr sz="20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2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))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2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4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F</a:t>
            </a:r>
            <a:r>
              <a:rPr sz="20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2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))</a:t>
            </a:r>
            <a:endParaRPr sz="2000" dirty="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180"/>
              </a:spcBef>
            </a:pPr>
            <a:r>
              <a:rPr sz="2000" b="1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Backward chaining example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30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71" y="1714500"/>
            <a:ext cx="8229600" cy="2063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71" y="3777995"/>
            <a:ext cx="8229600" cy="1929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Backward chaining example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71" y="1644395"/>
            <a:ext cx="8602980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71" y="3777995"/>
            <a:ext cx="8602980" cy="1953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Properties of backward chaining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052" y="1809495"/>
            <a:ext cx="8326755" cy="305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p</a:t>
            </a:r>
            <a:r>
              <a:rPr sz="2000" spc="0" dirty="0" smtClean="0">
                <a:latin typeface="Verdana"/>
                <a:cs typeface="Verdana"/>
              </a:rPr>
              <a:t>th-f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st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cu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v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proo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ch: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pa</a:t>
            </a:r>
            <a:r>
              <a:rPr sz="2000" spc="0" dirty="0" smtClean="0">
                <a:latin typeface="Verdana"/>
                <a:cs typeface="Verdana"/>
              </a:rPr>
              <a:t>ce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 </a:t>
            </a:r>
            <a:r>
              <a:rPr sz="2000" spc="-15" dirty="0" smtClean="0">
                <a:latin typeface="Verdana"/>
                <a:cs typeface="Verdana"/>
              </a:rPr>
              <a:t>li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 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z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 proo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49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nc</a:t>
            </a:r>
            <a:r>
              <a:rPr sz="2000" spc="-5" dirty="0" smtClean="0">
                <a:latin typeface="Verdana"/>
                <a:cs typeface="Verdana"/>
              </a:rPr>
              <a:t>omp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te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0" dirty="0" smtClean="0">
                <a:latin typeface="Verdana"/>
                <a:cs typeface="Verdana"/>
              </a:rPr>
              <a:t>ue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i</a:t>
            </a:r>
            <a:r>
              <a:rPr sz="2000" spc="0" dirty="0" smtClean="0">
                <a:latin typeface="Verdana"/>
                <a:cs typeface="Verdana"/>
              </a:rPr>
              <a:t>nf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te</a:t>
            </a:r>
            <a:r>
              <a:rPr sz="2000" spc="-15" dirty="0" smtClean="0">
                <a:latin typeface="Verdana"/>
                <a:cs typeface="Verdana"/>
              </a:rPr>
              <a:t> l</a:t>
            </a:r>
            <a:r>
              <a:rPr sz="2000" spc="-5" dirty="0" smtClean="0">
                <a:latin typeface="Verdana"/>
                <a:cs typeface="Verdana"/>
              </a:rPr>
              <a:t>oop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  <a:spcBef>
                <a:spcPts val="180"/>
              </a:spcBef>
            </a:pPr>
            <a:r>
              <a:rPr sz="2000" spc="95" dirty="0" smtClean="0">
                <a:latin typeface="Malgun Gothic"/>
                <a:cs typeface="Malgun Gothic"/>
              </a:rPr>
              <a:t>⇒</a:t>
            </a:r>
            <a:r>
              <a:rPr sz="2000" spc="-20" dirty="0" smtClean="0">
                <a:latin typeface="Malgun Gothic"/>
                <a:cs typeface="Malgun Gothic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x</a:t>
            </a:r>
            <a:r>
              <a:rPr sz="2000" spc="-5" dirty="0" smtClean="0">
                <a:latin typeface="Verdana"/>
                <a:cs typeface="Verdana"/>
              </a:rPr>
              <a:t> b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ch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ck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cu</a:t>
            </a:r>
            <a:r>
              <a:rPr sz="2000" spc="-5" dirty="0" smtClean="0">
                <a:latin typeface="Verdana"/>
                <a:cs typeface="Verdana"/>
              </a:rPr>
              <a:t>rr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goa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aga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nst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eve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goa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st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ck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1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ff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0" dirty="0" smtClean="0">
                <a:latin typeface="Verdana"/>
                <a:cs typeface="Verdana"/>
              </a:rPr>
              <a:t>ue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su</a:t>
            </a:r>
            <a:r>
              <a:rPr sz="2000" spc="-5" dirty="0" smtClean="0">
                <a:latin typeface="Verdana"/>
                <a:cs typeface="Verdana"/>
              </a:rPr>
              <a:t>bgoa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(</a:t>
            </a:r>
            <a:r>
              <a:rPr sz="2000" spc="-5" dirty="0" smtClean="0">
                <a:latin typeface="Verdana"/>
                <a:cs typeface="Verdana"/>
              </a:rPr>
              <a:t>bo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succ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ss</a:t>
            </a:r>
            <a:r>
              <a:rPr sz="2000" spc="-6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il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  <a:spcBef>
                <a:spcPts val="180"/>
              </a:spcBef>
            </a:pPr>
            <a:r>
              <a:rPr sz="2000" spc="95" dirty="0" smtClean="0">
                <a:latin typeface="Malgun Gothic"/>
                <a:cs typeface="Malgun Gothic"/>
              </a:rPr>
              <a:t>⇒</a:t>
            </a:r>
            <a:r>
              <a:rPr sz="2000" spc="-20" dirty="0" smtClean="0">
                <a:latin typeface="Malgun Gothic"/>
                <a:cs typeface="Malgun Gothic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x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ch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 pr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su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ts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(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xt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a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pa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e!</a:t>
            </a:r>
            <a:r>
              <a:rPr sz="2000" spc="0" dirty="0" smtClean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1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(w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ut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mpr</a:t>
            </a:r>
            <a:r>
              <a:rPr sz="2000" spc="-20" dirty="0" smtClean="0">
                <a:latin typeface="Verdana"/>
                <a:cs typeface="Verdana"/>
              </a:rPr>
              <a:t>o</a:t>
            </a:r>
            <a:r>
              <a:rPr sz="2000" spc="-10" dirty="0" smtClean="0">
                <a:latin typeface="Verdana"/>
                <a:cs typeface="Verdana"/>
              </a:rPr>
              <a:t>ve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nts!)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spc="-5" dirty="0" smtClean="0">
                <a:solidFill>
                  <a:srgbClr val="001F5F"/>
                </a:solidFill>
                <a:latin typeface="Verdana"/>
                <a:cs typeface="Verdana"/>
              </a:rPr>
              <a:t>og</a:t>
            </a:r>
            <a:r>
              <a:rPr sz="2000" spc="-15" dirty="0" smtClean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2000" spc="15" dirty="0" smtClean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srgbClr val="001F5F"/>
                </a:solidFill>
                <a:latin typeface="Verdana"/>
                <a:cs typeface="Verdana"/>
              </a:rPr>
              <a:t>prog</a:t>
            </a:r>
            <a:r>
              <a:rPr sz="2000" spc="-40" dirty="0" smtClean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2000" spc="-5" dirty="0" smtClean="0">
                <a:solidFill>
                  <a:srgbClr val="001F5F"/>
                </a:solidFill>
                <a:latin typeface="Verdana"/>
                <a:cs typeface="Verdana"/>
              </a:rPr>
              <a:t>amm</a:t>
            </a:r>
            <a:r>
              <a:rPr sz="2000" spc="-15" dirty="0" smtClean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001F5F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Logic programming</a:t>
            </a:r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9052" y="1809495"/>
            <a:ext cx="696277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ts val="2345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5" dirty="0" smtClean="0">
                <a:latin typeface="Verdana"/>
                <a:cs typeface="Verdana"/>
              </a:rPr>
              <a:t>So</a:t>
            </a:r>
            <a:r>
              <a:rPr sz="2000" spc="0" dirty="0" smtClean="0">
                <a:latin typeface="Verdana"/>
                <a:cs typeface="Verdana"/>
              </a:rPr>
              <a:t>und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: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omp</a:t>
            </a:r>
            <a:r>
              <a:rPr sz="2000" spc="0" dirty="0" smtClean="0">
                <a:latin typeface="Verdana"/>
                <a:cs typeface="Verdana"/>
              </a:rPr>
              <a:t>ut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a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nf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nce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og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K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052" y="2495294"/>
            <a:ext cx="3597910" cy="271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400050" algn="ctr">
              <a:lnSpc>
                <a:spcPct val="100000"/>
              </a:lnSpc>
            </a:pPr>
            <a:r>
              <a:rPr sz="2000" u="heavy" dirty="0" smtClean="0">
                <a:latin typeface="Verdana"/>
                <a:cs typeface="Verdana"/>
              </a:rPr>
              <a:t>L</a:t>
            </a:r>
            <a:r>
              <a:rPr sz="2000" u="heavy" spc="-5" dirty="0" smtClean="0">
                <a:latin typeface="Verdana"/>
                <a:cs typeface="Verdana"/>
              </a:rPr>
              <a:t>og</a:t>
            </a:r>
            <a:r>
              <a:rPr sz="2000" u="heavy" spc="-15" dirty="0" smtClean="0">
                <a:latin typeface="Verdana"/>
                <a:cs typeface="Verdana"/>
              </a:rPr>
              <a:t>i</a:t>
            </a:r>
            <a:r>
              <a:rPr sz="2000" u="heavy" spc="0" dirty="0" smtClean="0">
                <a:latin typeface="Verdana"/>
                <a:cs typeface="Verdana"/>
              </a:rPr>
              <a:t>c</a:t>
            </a:r>
            <a:r>
              <a:rPr sz="2000" u="heavy" spc="-490" dirty="0" smtClean="0">
                <a:latin typeface="Verdana"/>
                <a:cs typeface="Verdana"/>
              </a:rPr>
              <a:t> </a:t>
            </a:r>
            <a:r>
              <a:rPr lang="en-US" sz="2000" u="heavy" spc="-490" dirty="0" smtClean="0">
                <a:latin typeface="Verdana"/>
                <a:cs typeface="Verdana"/>
              </a:rPr>
              <a:t> </a:t>
            </a:r>
            <a:r>
              <a:rPr sz="2000" u="heavy" spc="-5" dirty="0" smtClean="0">
                <a:latin typeface="Verdana"/>
                <a:cs typeface="Verdana"/>
              </a:rPr>
              <a:t>prog</a:t>
            </a:r>
            <a:r>
              <a:rPr sz="2000" u="heavy" spc="-40" dirty="0" smtClean="0">
                <a:latin typeface="Verdana"/>
                <a:cs typeface="Verdana"/>
              </a:rPr>
              <a:t>r</a:t>
            </a:r>
            <a:r>
              <a:rPr sz="2000" u="heavy" spc="-5" dirty="0" smtClean="0">
                <a:latin typeface="Verdana"/>
                <a:cs typeface="Verdana"/>
              </a:rPr>
              <a:t>amm</a:t>
            </a:r>
            <a:r>
              <a:rPr sz="2000" u="heavy" spc="-15" dirty="0" smtClean="0">
                <a:latin typeface="Verdana"/>
                <a:cs typeface="Verdana"/>
              </a:rPr>
              <a:t>i</a:t>
            </a:r>
            <a:r>
              <a:rPr sz="2000" u="heavy" spc="0" dirty="0" smtClean="0">
                <a:latin typeface="Verdana"/>
                <a:cs typeface="Verdana"/>
              </a:rPr>
              <a:t>ng</a:t>
            </a:r>
            <a:endParaRPr sz="20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300"/>
              </a:spcBef>
              <a:buFont typeface="Verdana"/>
              <a:buAutoNum type="arabicPeriod"/>
              <a:tabLst>
                <a:tab pos="353695" algn="l"/>
              </a:tabLst>
            </a:pPr>
            <a:r>
              <a:rPr sz="2000" spc="-5" dirty="0" smtClean="0">
                <a:latin typeface="Verdana"/>
                <a:cs typeface="Verdana"/>
              </a:rPr>
              <a:t>Id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f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prob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m</a:t>
            </a:r>
            <a:endParaRPr sz="20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300"/>
              </a:spcBef>
              <a:buFont typeface="Verdana"/>
              <a:buAutoNum type="arabicPeriod"/>
              <a:tabLst>
                <a:tab pos="353695" algn="l"/>
              </a:tabLst>
            </a:pP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mb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 i</a:t>
            </a:r>
            <a:r>
              <a:rPr sz="2000" spc="0" dirty="0" smtClean="0">
                <a:latin typeface="Verdana"/>
                <a:cs typeface="Verdana"/>
              </a:rPr>
              <a:t>nf</a:t>
            </a:r>
            <a:r>
              <a:rPr sz="2000" spc="-5" dirty="0" smtClean="0">
                <a:latin typeface="Verdana"/>
                <a:cs typeface="Verdana"/>
              </a:rPr>
              <a:t>orma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endParaRPr sz="20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300"/>
              </a:spcBef>
              <a:buFont typeface="Verdana"/>
              <a:buAutoNum type="arabicPeriod"/>
              <a:tabLst>
                <a:tab pos="353695" algn="l"/>
              </a:tabLst>
            </a:pPr>
            <a:r>
              <a:rPr sz="2000" spc="-22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k</a:t>
            </a:r>
            <a:endParaRPr sz="20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300"/>
              </a:spcBef>
              <a:buFont typeface="Verdana"/>
              <a:buAutoNum type="arabicPeriod"/>
              <a:tabLst>
                <a:tab pos="353695" algn="l"/>
              </a:tabLst>
            </a:pPr>
            <a:r>
              <a:rPr sz="2000" spc="0" dirty="0" smtClean="0">
                <a:latin typeface="Verdana"/>
                <a:cs typeface="Verdana"/>
              </a:rPr>
              <a:t>Enc</a:t>
            </a:r>
            <a:r>
              <a:rPr sz="2000" spc="-5" dirty="0" smtClean="0">
                <a:latin typeface="Verdana"/>
                <a:cs typeface="Verdana"/>
              </a:rPr>
              <a:t>od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nf</a:t>
            </a:r>
            <a:r>
              <a:rPr sz="2000" spc="-5" dirty="0" smtClean="0">
                <a:latin typeface="Verdana"/>
                <a:cs typeface="Verdana"/>
              </a:rPr>
              <a:t>orma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KB</a:t>
            </a:r>
            <a:endParaRPr sz="20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300"/>
              </a:spcBef>
              <a:buFont typeface="Verdana"/>
              <a:buAutoNum type="arabicPeriod"/>
              <a:tabLst>
                <a:tab pos="353695" algn="l"/>
              </a:tabLst>
            </a:pPr>
            <a:r>
              <a:rPr sz="2000" spc="0" dirty="0" smtClean="0">
                <a:latin typeface="Verdana"/>
                <a:cs typeface="Verdana"/>
              </a:rPr>
              <a:t>Enc</a:t>
            </a:r>
            <a:r>
              <a:rPr sz="2000" spc="-5" dirty="0" smtClean="0">
                <a:latin typeface="Verdana"/>
                <a:cs typeface="Verdana"/>
              </a:rPr>
              <a:t>od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prob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m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cts</a:t>
            </a:r>
            <a:endParaRPr sz="20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300"/>
              </a:spcBef>
              <a:buFont typeface="Verdana"/>
              <a:buAutoNum type="arabicPeriod"/>
              <a:tabLst>
                <a:tab pos="353695" algn="l"/>
              </a:tabLst>
            </a:pP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sk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q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300"/>
              </a:spcBef>
              <a:buFont typeface="Verdana"/>
              <a:buAutoNum type="arabicPeriod"/>
              <a:tabLst>
                <a:tab pos="353695" algn="l"/>
              </a:tabLst>
            </a:pP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se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cts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1050" y="2457194"/>
            <a:ext cx="3138170" cy="274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12500"/>
              </a:lnSpc>
            </a:pPr>
            <a:r>
              <a:rPr sz="2000" u="heavy" spc="-10" dirty="0" smtClean="0">
                <a:latin typeface="Verdana"/>
                <a:cs typeface="Verdana"/>
              </a:rPr>
              <a:t>O</a:t>
            </a:r>
            <a:r>
              <a:rPr sz="2000" u="heavy" spc="-5" dirty="0" smtClean="0">
                <a:latin typeface="Verdana"/>
                <a:cs typeface="Verdana"/>
              </a:rPr>
              <a:t>rd</a:t>
            </a:r>
            <a:r>
              <a:rPr sz="2000" u="heavy" spc="-15" dirty="0" smtClean="0">
                <a:latin typeface="Verdana"/>
                <a:cs typeface="Verdana"/>
              </a:rPr>
              <a:t>i</a:t>
            </a:r>
            <a:r>
              <a:rPr sz="2000" u="heavy" spc="0" dirty="0" smtClean="0">
                <a:latin typeface="Verdana"/>
                <a:cs typeface="Verdana"/>
              </a:rPr>
              <a:t>n</a:t>
            </a:r>
            <a:r>
              <a:rPr sz="2000" u="heavy" spc="-5" dirty="0" smtClean="0">
                <a:latin typeface="Verdana"/>
                <a:cs typeface="Verdana"/>
              </a:rPr>
              <a:t>ar</a:t>
            </a:r>
            <a:r>
              <a:rPr sz="2000" u="heavy" spc="0" dirty="0" smtClean="0">
                <a:latin typeface="Verdana"/>
                <a:cs typeface="Verdana"/>
              </a:rPr>
              <a:t>y</a:t>
            </a:r>
            <a:r>
              <a:rPr sz="2000" u="heavy" spc="-500" dirty="0" smtClean="0">
                <a:latin typeface="Verdana"/>
                <a:cs typeface="Verdana"/>
              </a:rPr>
              <a:t> </a:t>
            </a:r>
            <a:r>
              <a:rPr lang="en-US" sz="2000" u="heavy" spc="-500" dirty="0" smtClean="0">
                <a:latin typeface="Verdana"/>
                <a:cs typeface="Verdana"/>
              </a:rPr>
              <a:t>  </a:t>
            </a:r>
            <a:r>
              <a:rPr sz="2000" u="heavy" spc="-5" dirty="0" smtClean="0">
                <a:latin typeface="Verdana"/>
                <a:cs typeface="Verdana"/>
              </a:rPr>
              <a:t>prog</a:t>
            </a:r>
            <a:r>
              <a:rPr sz="2000" u="heavy" spc="-40" dirty="0" smtClean="0">
                <a:latin typeface="Verdana"/>
                <a:cs typeface="Verdana"/>
              </a:rPr>
              <a:t>r</a:t>
            </a:r>
            <a:r>
              <a:rPr sz="2000" u="heavy" spc="-5" dirty="0" smtClean="0">
                <a:latin typeface="Verdana"/>
                <a:cs typeface="Verdana"/>
              </a:rPr>
              <a:t>amm</a:t>
            </a:r>
            <a:r>
              <a:rPr sz="2000" u="heavy" spc="-15" dirty="0" smtClean="0">
                <a:latin typeface="Verdana"/>
                <a:cs typeface="Verdana"/>
              </a:rPr>
              <a:t>i</a:t>
            </a:r>
            <a:r>
              <a:rPr sz="2000" u="heavy" spc="0" dirty="0" smtClean="0">
                <a:latin typeface="Verdana"/>
                <a:cs typeface="Verdana"/>
              </a:rPr>
              <a:t>ng</a:t>
            </a:r>
            <a:r>
              <a:rPr sz="2000" spc="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Id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f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prob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m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mb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nf</a:t>
            </a:r>
            <a:r>
              <a:rPr sz="2000" spc="-5" dirty="0" smtClean="0">
                <a:latin typeface="Verdana"/>
                <a:cs typeface="Verdana"/>
              </a:rPr>
              <a:t>orma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 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ut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ut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 P</a:t>
            </a:r>
            <a:r>
              <a:rPr sz="2000" spc="-5" dirty="0" smtClean="0">
                <a:latin typeface="Verdana"/>
                <a:cs typeface="Verdana"/>
              </a:rPr>
              <a:t>rog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m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ut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 Enc</a:t>
            </a:r>
            <a:r>
              <a:rPr sz="2000" spc="-5" dirty="0" smtClean="0">
                <a:latin typeface="Verdana"/>
                <a:cs typeface="Verdana"/>
              </a:rPr>
              <a:t>od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5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prob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m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da</a:t>
            </a:r>
            <a:r>
              <a:rPr sz="2000" spc="0" dirty="0" smtClean="0">
                <a:latin typeface="Verdana"/>
                <a:cs typeface="Verdana"/>
              </a:rPr>
              <a:t>ta </a:t>
            </a:r>
            <a:r>
              <a:rPr sz="2000" spc="-5" dirty="0" smtClean="0">
                <a:latin typeface="Verdana"/>
                <a:cs typeface="Verdana"/>
              </a:rPr>
              <a:t>App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prog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m to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da</a:t>
            </a:r>
            <a:r>
              <a:rPr sz="2000" spc="0" dirty="0" smtClean="0">
                <a:latin typeface="Verdana"/>
                <a:cs typeface="Verdana"/>
              </a:rPr>
              <a:t>ta 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ug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pro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rror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9052" y="5564629"/>
            <a:ext cx="8128634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S</a:t>
            </a:r>
            <a:r>
              <a:rPr sz="2000" spc="0" dirty="0" smtClean="0">
                <a:latin typeface="Verdana"/>
                <a:cs typeface="Verdana"/>
              </a:rPr>
              <a:t>h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ug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0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spc="4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1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0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U</a:t>
            </a:r>
            <a:r>
              <a:rPr sz="2000" spc="-1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S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-4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spc="-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:=</a:t>
            </a:r>
            <a:r>
              <a:rPr sz="2000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spc="-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+</a:t>
            </a:r>
            <a:r>
              <a:rPr sz="2000" spc="-5" dirty="0" smtClean="0">
                <a:solidFill>
                  <a:srgbClr val="6F2FA0"/>
                </a:solidFill>
                <a:latin typeface="Verdana"/>
                <a:cs typeface="Verdana"/>
              </a:rPr>
              <a:t> 2</a:t>
            </a:r>
            <a:r>
              <a:rPr sz="2000" spc="0" dirty="0" smtClean="0">
                <a:latin typeface="Verdana"/>
                <a:cs typeface="Verdana"/>
              </a:rPr>
              <a:t>!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Prolog systems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40335" indent="0">
              <a:lnSpc>
                <a:spcPct val="110000"/>
              </a:lnSpc>
            </a:pPr>
            <a:r>
              <a:rPr sz="2000" spc="-5" dirty="0" smtClean="0">
                <a:latin typeface="Verdana"/>
                <a:cs typeface="Verdana"/>
              </a:rPr>
              <a:t>Ba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s: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ba</a:t>
            </a:r>
            <a:r>
              <a:rPr sz="2000" spc="0" dirty="0" smtClean="0">
                <a:latin typeface="Verdana"/>
                <a:cs typeface="Verdana"/>
              </a:rPr>
              <a:t>ck</a:t>
            </a:r>
            <a:r>
              <a:rPr sz="2000" spc="-25" dirty="0" smtClean="0">
                <a:latin typeface="Verdana"/>
                <a:cs typeface="Verdana"/>
              </a:rPr>
              <a:t>w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ch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H</a:t>
            </a:r>
            <a:r>
              <a:rPr sz="2000" spc="-5" dirty="0" smtClean="0">
                <a:latin typeface="Verdana"/>
                <a:cs typeface="Verdana"/>
              </a:rPr>
              <a:t>or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+</a:t>
            </a:r>
            <a:r>
              <a:rPr sz="2000" spc="-5" dirty="0" smtClean="0">
                <a:latin typeface="Verdana"/>
                <a:cs typeface="Verdana"/>
              </a:rPr>
              <a:t> b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ll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&amp;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wh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st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 </a:t>
            </a:r>
            <a:r>
              <a:rPr sz="2000" spc="-5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Eu</a:t>
            </a:r>
            <a:r>
              <a:rPr sz="2000" spc="-5" dirty="0" smtClean="0">
                <a:latin typeface="Verdana"/>
                <a:cs typeface="Verdana"/>
              </a:rPr>
              <a:t>rop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J</a:t>
            </a:r>
            <a:r>
              <a:rPr sz="2000" spc="-5" dirty="0" smtClean="0">
                <a:latin typeface="Verdana"/>
                <a:cs typeface="Verdana"/>
              </a:rPr>
              <a:t>apa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(</a:t>
            </a:r>
            <a:r>
              <a:rPr sz="2000" spc="-5" dirty="0" smtClean="0">
                <a:latin typeface="Verdana"/>
                <a:cs typeface="Verdana"/>
              </a:rPr>
              <a:t>ba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 5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Ge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2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</a:t>
            </a:r>
            <a:r>
              <a:rPr sz="2000" spc="-10" dirty="0" smtClean="0">
                <a:latin typeface="Verdana"/>
                <a:cs typeface="Verdana"/>
              </a:rPr>
              <a:t>oje</a:t>
            </a:r>
            <a:r>
              <a:rPr sz="2000" spc="0" dirty="0" smtClean="0">
                <a:latin typeface="Verdana"/>
                <a:cs typeface="Verdana"/>
              </a:rPr>
              <a:t>ct) C</a:t>
            </a:r>
            <a:r>
              <a:rPr sz="2000" spc="-5" dirty="0" smtClean="0">
                <a:latin typeface="Verdana"/>
                <a:cs typeface="Verdana"/>
              </a:rPr>
              <a:t>omp</a:t>
            </a:r>
            <a:r>
              <a:rPr sz="2000" spc="-15" dirty="0" smtClean="0">
                <a:latin typeface="Verdana"/>
                <a:cs typeface="Verdana"/>
              </a:rPr>
              <a:t>il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chn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q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95" dirty="0" smtClean="0">
                <a:latin typeface="Malgun Gothic"/>
                <a:cs typeface="Malgun Gothic"/>
              </a:rPr>
              <a:t>⇒</a:t>
            </a:r>
            <a:r>
              <a:rPr sz="2000" spc="-10" dirty="0" smtClean="0">
                <a:latin typeface="Malgun Gothic"/>
                <a:cs typeface="Malgun Gothic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approa</a:t>
            </a:r>
            <a:r>
              <a:rPr sz="2000" spc="0" dirty="0" smtClean="0">
                <a:latin typeface="Verdana"/>
                <a:cs typeface="Verdana"/>
              </a:rPr>
              <a:t>ch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-15" dirty="0" smtClean="0">
                <a:latin typeface="Verdana"/>
                <a:cs typeface="Verdana"/>
              </a:rPr>
              <a:t>illi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3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PS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Verdana"/>
                <a:cs typeface="Verdana"/>
              </a:rPr>
              <a:t>P</a:t>
            </a:r>
            <a:r>
              <a:rPr sz="2000" spc="-5" dirty="0" smtClean="0">
                <a:latin typeface="Verdana"/>
                <a:cs typeface="Verdana"/>
              </a:rPr>
              <a:t>rog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m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=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=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b="1" spc="-5" dirty="0" smtClean="0">
                <a:latin typeface="Courier New"/>
                <a:cs typeface="Courier New"/>
              </a:rPr>
              <a:t>hea</a:t>
            </a:r>
            <a:r>
              <a:rPr sz="2000" b="1" spc="0" dirty="0" smtClean="0">
                <a:latin typeface="Courier New"/>
                <a:cs typeface="Courier New"/>
              </a:rPr>
              <a:t>d</a:t>
            </a:r>
            <a:r>
              <a:rPr sz="2000" b="1" spc="-5" dirty="0" smtClean="0">
                <a:latin typeface="Courier New"/>
                <a:cs typeface="Courier New"/>
              </a:rPr>
              <a:t> :</a:t>
            </a:r>
            <a:r>
              <a:rPr sz="2000" b="1" spc="0" dirty="0" smtClean="0">
                <a:latin typeface="Courier New"/>
                <a:cs typeface="Courier New"/>
              </a:rPr>
              <a:t>-</a:t>
            </a:r>
            <a:r>
              <a:rPr sz="2000" b="1" spc="-5" dirty="0" smtClean="0">
                <a:latin typeface="Courier New"/>
                <a:cs typeface="Courier New"/>
              </a:rPr>
              <a:t> literal</a:t>
            </a:r>
            <a:r>
              <a:rPr sz="1950" b="1" spc="22" baseline="-21367" dirty="0" smtClean="0">
                <a:latin typeface="Courier New"/>
                <a:cs typeface="Courier New"/>
              </a:rPr>
              <a:t>1</a:t>
            </a:r>
            <a:r>
              <a:rPr sz="2000" b="1" spc="15" dirty="0" smtClean="0">
                <a:latin typeface="Courier New"/>
                <a:cs typeface="Courier New"/>
              </a:rPr>
              <a:t>,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0" dirty="0" smtClean="0">
                <a:latin typeface="Courier New"/>
                <a:cs typeface="Courier New"/>
              </a:rPr>
              <a:t>…</a:t>
            </a:r>
            <a:r>
              <a:rPr sz="2000" b="1" spc="-5" dirty="0" smtClean="0">
                <a:latin typeface="Courier New"/>
                <a:cs typeface="Courier New"/>
              </a:rPr>
              <a:t> literal</a:t>
            </a:r>
            <a:r>
              <a:rPr sz="1950" spc="-15" baseline="-21367" dirty="0" smtClean="0">
                <a:latin typeface="MS Reference Sans Serif"/>
                <a:cs typeface="MS Reference Sans Serif"/>
              </a:rPr>
              <a:t>n</a:t>
            </a:r>
            <a:r>
              <a:rPr sz="2000" spc="0" dirty="0" smtClean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300"/>
              </a:spcBef>
            </a:pPr>
            <a:r>
              <a:rPr sz="1600" b="1" spc="-10" dirty="0" smtClean="0">
                <a:latin typeface="Courier New"/>
                <a:cs typeface="Courier New"/>
              </a:rPr>
              <a:t>crimin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-10" dirty="0" smtClean="0">
                <a:latin typeface="Courier New"/>
                <a:cs typeface="Courier New"/>
              </a:rPr>
              <a:t>l(X)</a:t>
            </a:r>
            <a:r>
              <a:rPr sz="1600" b="1" spc="10" dirty="0" smtClean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:- ame</a:t>
            </a:r>
            <a:r>
              <a:rPr sz="1600" b="1" spc="0" dirty="0" smtClean="0">
                <a:latin typeface="Courier New"/>
                <a:cs typeface="Courier New"/>
              </a:rPr>
              <a:t>r</a:t>
            </a:r>
            <a:r>
              <a:rPr sz="1600" b="1" spc="-10" dirty="0" smtClean="0">
                <a:latin typeface="Courier New"/>
                <a:cs typeface="Courier New"/>
              </a:rPr>
              <a:t>ican</a:t>
            </a:r>
            <a:r>
              <a:rPr sz="1600" b="1" spc="0" dirty="0" smtClean="0">
                <a:latin typeface="Courier New"/>
                <a:cs typeface="Courier New"/>
              </a:rPr>
              <a:t>(</a:t>
            </a:r>
            <a:r>
              <a:rPr sz="1600" b="1" spc="-10" dirty="0" smtClean="0">
                <a:latin typeface="Courier New"/>
                <a:cs typeface="Courier New"/>
              </a:rPr>
              <a:t>X), we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-10" dirty="0" smtClean="0">
                <a:latin typeface="Courier New"/>
                <a:cs typeface="Courier New"/>
              </a:rPr>
              <a:t>pon(</a:t>
            </a:r>
            <a:r>
              <a:rPr sz="1600" b="1" spc="0" dirty="0" smtClean="0">
                <a:latin typeface="Courier New"/>
                <a:cs typeface="Courier New"/>
              </a:rPr>
              <a:t>Y</a:t>
            </a:r>
            <a:r>
              <a:rPr sz="1600" b="1" spc="-10" dirty="0" smtClean="0">
                <a:latin typeface="Courier New"/>
                <a:cs typeface="Courier New"/>
              </a:rPr>
              <a:t>), sel</a:t>
            </a:r>
            <a:r>
              <a:rPr sz="1600" b="1" spc="0" dirty="0" smtClean="0">
                <a:latin typeface="Courier New"/>
                <a:cs typeface="Courier New"/>
              </a:rPr>
              <a:t>l</a:t>
            </a:r>
            <a:r>
              <a:rPr sz="1600" b="1" spc="-10" dirty="0" smtClean="0">
                <a:latin typeface="Courier New"/>
                <a:cs typeface="Courier New"/>
              </a:rPr>
              <a:t>s(X,</a:t>
            </a:r>
            <a:r>
              <a:rPr sz="1600" b="1" spc="0" dirty="0" smtClean="0">
                <a:latin typeface="Courier New"/>
                <a:cs typeface="Courier New"/>
              </a:rPr>
              <a:t>Y</a:t>
            </a:r>
            <a:r>
              <a:rPr sz="1600" b="1" spc="-10" dirty="0" smtClean="0">
                <a:latin typeface="Courier New"/>
                <a:cs typeface="Courier New"/>
              </a:rPr>
              <a:t>,Z), h</a:t>
            </a:r>
            <a:r>
              <a:rPr sz="1600" b="1" spc="0" dirty="0" smtClean="0">
                <a:latin typeface="Courier New"/>
                <a:cs typeface="Courier New"/>
              </a:rPr>
              <a:t>o</a:t>
            </a:r>
            <a:r>
              <a:rPr sz="1600" b="1" spc="-10" dirty="0" smtClean="0">
                <a:latin typeface="Courier New"/>
                <a:cs typeface="Courier New"/>
              </a:rPr>
              <a:t>stil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-10" dirty="0" smtClean="0">
                <a:latin typeface="Courier New"/>
                <a:cs typeface="Courier New"/>
              </a:rPr>
              <a:t>(Z).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33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55600" indent="-342900">
              <a:lnSpc>
                <a:spcPct val="100000"/>
              </a:lnSpc>
              <a:buClr>
                <a:srgbClr val="F07E08"/>
              </a:buClr>
              <a:buSzPct val="80000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Eff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un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op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od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Eff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 ma</a:t>
            </a:r>
            <a:r>
              <a:rPr sz="2000" spc="0" dirty="0" smtClean="0">
                <a:latin typeface="Verdana"/>
                <a:cs typeface="Verdana"/>
              </a:rPr>
              <a:t>tch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us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d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ct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l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nk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p</a:t>
            </a:r>
            <a:r>
              <a:rPr sz="2000" spc="0" dirty="0" smtClean="0">
                <a:latin typeface="Verdana"/>
                <a:cs typeface="Verdana"/>
              </a:rPr>
              <a:t>th-f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st,</a:t>
            </a:r>
            <a:r>
              <a:rPr sz="2000" spc="-5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35" dirty="0" smtClean="0">
                <a:latin typeface="Verdana"/>
                <a:cs typeface="Verdana"/>
              </a:rPr>
              <a:t>t</a:t>
            </a:r>
            <a:r>
              <a:rPr sz="2000" spc="0" dirty="0" smtClean="0">
                <a:latin typeface="Verdana"/>
                <a:cs typeface="Verdana"/>
              </a:rPr>
              <a:t>-t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-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0" dirty="0" smtClean="0">
                <a:latin typeface="Verdana"/>
                <a:cs typeface="Verdana"/>
              </a:rPr>
              <a:t>ht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ba</a:t>
            </a:r>
            <a:r>
              <a:rPr sz="2000" spc="0" dirty="0" smtClean="0">
                <a:latin typeface="Verdana"/>
                <a:cs typeface="Verdana"/>
              </a:rPr>
              <a:t>ck</a:t>
            </a:r>
            <a:r>
              <a:rPr sz="2000" spc="-25" dirty="0" smtClean="0">
                <a:latin typeface="Verdana"/>
                <a:cs typeface="Verdana"/>
              </a:rPr>
              <a:t>w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ch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15" dirty="0" smtClean="0">
                <a:latin typeface="Verdana"/>
                <a:cs typeface="Verdana"/>
              </a:rPr>
              <a:t>il</a:t>
            </a:r>
            <a:r>
              <a:rPr sz="2000" spc="-35" dirty="0" smtClean="0">
                <a:latin typeface="Verdana"/>
                <a:cs typeface="Verdana"/>
              </a:rPr>
              <a:t>t</a:t>
            </a:r>
            <a:r>
              <a:rPr sz="2000" spc="0" dirty="0" smtClean="0">
                <a:latin typeface="Verdana"/>
                <a:cs typeface="Verdana"/>
              </a:rPr>
              <a:t>-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pr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 e</a:t>
            </a:r>
            <a:r>
              <a:rPr sz="2000" spc="0" dirty="0" smtClean="0">
                <a:latin typeface="Verdana"/>
                <a:cs typeface="Verdana"/>
              </a:rPr>
              <a:t>tc</a:t>
            </a:r>
            <a:r>
              <a:rPr sz="2000" spc="-130" dirty="0" smtClean="0">
                <a:latin typeface="Verdana"/>
                <a:cs typeface="Verdana"/>
              </a:rPr>
              <a:t>.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.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-130" dirty="0" smtClean="0">
                <a:latin typeface="Verdana"/>
                <a:cs typeface="Verdana"/>
              </a:rPr>
              <a:t>.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X</a:t>
            </a:r>
            <a:r>
              <a:rPr sz="2000" spc="-15" dirty="0" smtClean="0">
                <a:latin typeface="Verdana"/>
                <a:cs typeface="Verdana"/>
              </a:rPr>
              <a:t> 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*Z</a:t>
            </a:r>
            <a:r>
              <a:rPr sz="2000" spc="0" dirty="0" smtClean="0">
                <a:latin typeface="Verdana"/>
                <a:cs typeface="Verdana"/>
              </a:rPr>
              <a:t>+3</a:t>
            </a:r>
            <a:endParaRPr sz="2000" dirty="0">
              <a:latin typeface="Verdana"/>
              <a:cs typeface="Verdana"/>
            </a:endParaRPr>
          </a:p>
          <a:p>
            <a:pPr marL="927100" marR="1781175" indent="-914400">
              <a:lnSpc>
                <a:spcPct val="109000"/>
              </a:lnSpc>
              <a:spcBef>
                <a:spcPts val="8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25" dirty="0" smtClean="0">
                <a:latin typeface="Verdana"/>
                <a:cs typeface="Verdana"/>
              </a:rPr>
              <a:t>-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5" dirty="0" smtClean="0">
                <a:latin typeface="Verdana"/>
                <a:cs typeface="Verdana"/>
              </a:rPr>
              <a:t>or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ssu</a:t>
            </a:r>
            <a:r>
              <a:rPr sz="2000" spc="-5" dirty="0" smtClean="0">
                <a:latin typeface="Verdana"/>
                <a:cs typeface="Verdana"/>
              </a:rPr>
              <a:t>mp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(</a:t>
            </a:r>
            <a:r>
              <a:rPr sz="2000" spc="5" dirty="0" smtClean="0">
                <a:latin typeface="Verdana"/>
                <a:cs typeface="Verdana"/>
              </a:rPr>
              <a:t>“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ga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il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”)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.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-130" dirty="0" smtClean="0">
                <a:latin typeface="Verdana"/>
                <a:cs typeface="Verdana"/>
              </a:rPr>
              <a:t>.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ve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b="1" spc="-5" dirty="0" smtClean="0">
                <a:latin typeface="Courier New"/>
                <a:cs typeface="Courier New"/>
              </a:rPr>
              <a:t>alive(X</a:t>
            </a:r>
            <a:r>
              <a:rPr sz="2000" b="1" spc="0" dirty="0" smtClean="0">
                <a:latin typeface="Courier New"/>
                <a:cs typeface="Courier New"/>
              </a:rPr>
              <a:t>)</a:t>
            </a:r>
            <a:r>
              <a:rPr sz="2000" b="1" spc="-5" dirty="0" smtClean="0">
                <a:latin typeface="Courier New"/>
                <a:cs typeface="Courier New"/>
              </a:rPr>
              <a:t> :</a:t>
            </a:r>
            <a:r>
              <a:rPr sz="2000" b="1" spc="0" dirty="0" smtClean="0">
                <a:latin typeface="Courier New"/>
                <a:cs typeface="Courier New"/>
              </a:rPr>
              <a:t>-</a:t>
            </a:r>
            <a:r>
              <a:rPr sz="2000" b="1" spc="-5" dirty="0" smtClean="0">
                <a:latin typeface="Courier New"/>
                <a:cs typeface="Courier New"/>
              </a:rPr>
              <a:t> no</a:t>
            </a:r>
            <a:r>
              <a:rPr sz="2000" b="1" spc="0" dirty="0" smtClean="0">
                <a:latin typeface="Courier New"/>
                <a:cs typeface="Courier New"/>
              </a:rPr>
              <a:t>t</a:t>
            </a:r>
            <a:r>
              <a:rPr sz="2000" b="1" spc="-5" dirty="0" smtClean="0">
                <a:latin typeface="Courier New"/>
                <a:cs typeface="Courier New"/>
              </a:rPr>
              <a:t> dead(X)</a:t>
            </a:r>
            <a:r>
              <a:rPr sz="2000" b="1" spc="0" dirty="0" smtClean="0">
                <a:latin typeface="Courier New"/>
                <a:cs typeface="Courier New"/>
              </a:rPr>
              <a:t>. </a:t>
            </a:r>
            <a:r>
              <a:rPr sz="2000" b="1" spc="-5" dirty="0" smtClean="0">
                <a:latin typeface="Courier New"/>
                <a:cs typeface="Courier New"/>
              </a:rPr>
              <a:t>alive(joe</a:t>
            </a:r>
            <a:r>
              <a:rPr sz="2000" b="1" spc="0" dirty="0" smtClean="0">
                <a:latin typeface="Courier New"/>
                <a:cs typeface="Courier New"/>
              </a:rPr>
              <a:t>)</a:t>
            </a:r>
            <a:r>
              <a:rPr sz="2000" b="1" spc="-520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succ</a:t>
            </a:r>
            <a:r>
              <a:rPr sz="2000" spc="-10" dirty="0" smtClean="0">
                <a:latin typeface="Verdana"/>
                <a:cs typeface="Verdana"/>
              </a:rPr>
              <a:t>ee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b="1" spc="-5" dirty="0" smtClean="0">
                <a:latin typeface="Courier New"/>
                <a:cs typeface="Courier New"/>
              </a:rPr>
              <a:t>dead(joe</a:t>
            </a:r>
            <a:r>
              <a:rPr sz="2000" b="1" spc="0" dirty="0" smtClean="0">
                <a:latin typeface="Courier New"/>
                <a:cs typeface="Courier New"/>
              </a:rPr>
              <a:t>)</a:t>
            </a:r>
            <a:r>
              <a:rPr sz="2000" b="1" spc="-495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il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34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Prolog examples</a:t>
            </a:r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35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052" y="1810511"/>
            <a:ext cx="8266430" cy="3594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latin typeface="Verdana"/>
                <a:cs typeface="Verdana"/>
              </a:rPr>
              <a:t>De</a:t>
            </a:r>
            <a:r>
              <a:rPr sz="2400" spc="0" dirty="0" smtClean="0">
                <a:latin typeface="Verdana"/>
                <a:cs typeface="Verdana"/>
              </a:rPr>
              <a:t>pt</a:t>
            </a:r>
            <a:r>
              <a:rPr sz="2400" spc="-15" dirty="0" smtClean="0">
                <a:latin typeface="Verdana"/>
                <a:cs typeface="Verdana"/>
              </a:rPr>
              <a:t>h</a:t>
            </a:r>
            <a:r>
              <a:rPr sz="2400" spc="0" dirty="0" smtClean="0">
                <a:latin typeface="Verdana"/>
                <a:cs typeface="Verdana"/>
              </a:rPr>
              <a:t>-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rs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search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-25" dirty="0" smtClean="0">
                <a:latin typeface="Verdana"/>
                <a:cs typeface="Verdana"/>
              </a:rPr>
              <a:t>m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ar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-5" dirty="0" smtClean="0">
                <a:latin typeface="Verdana"/>
                <a:cs typeface="Verdana"/>
              </a:rPr>
              <a:t> X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22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 indent="0">
              <a:lnSpc>
                <a:spcPct val="227900"/>
              </a:lnSpc>
            </a:pPr>
            <a:r>
              <a:rPr sz="2400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o n</a:t>
            </a:r>
            <a:r>
              <a:rPr sz="2400" spc="-20" dirty="0" smtClean="0">
                <a:latin typeface="Verdana"/>
                <a:cs typeface="Verdana"/>
              </a:rPr>
              <a:t>ee</a:t>
            </a:r>
            <a:r>
              <a:rPr sz="2400" spc="0" dirty="0" smtClean="0">
                <a:latin typeface="Verdana"/>
                <a:cs typeface="Verdana"/>
              </a:rPr>
              <a:t>d t</a:t>
            </a:r>
            <a:r>
              <a:rPr sz="2400" spc="-15" dirty="0" smtClean="0">
                <a:latin typeface="Verdana"/>
                <a:cs typeface="Verdana"/>
              </a:rPr>
              <a:t>o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20" dirty="0" smtClean="0">
                <a:latin typeface="Verdana"/>
                <a:cs typeface="Verdana"/>
              </a:rPr>
              <a:t>oo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35" dirty="0" smtClean="0">
                <a:latin typeface="Verdana"/>
                <a:cs typeface="Verdana"/>
              </a:rPr>
              <a:t> </a:t>
            </a:r>
            <a:r>
              <a:rPr sz="2400" spc="-35" dirty="0" smtClean="0">
                <a:latin typeface="Verdana"/>
                <a:cs typeface="Verdana"/>
              </a:rPr>
              <a:t>o</a:t>
            </a:r>
            <a:r>
              <a:rPr sz="2400" spc="-45" dirty="0" smtClean="0">
                <a:latin typeface="Verdana"/>
                <a:cs typeface="Verdana"/>
              </a:rPr>
              <a:t>v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r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b="1" spc="0" dirty="0" smtClean="0">
                <a:latin typeface="Courier New"/>
                <a:cs typeface="Courier New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b="1" spc="0" dirty="0" smtClean="0">
                <a:latin typeface="Courier New"/>
                <a:cs typeface="Courier New"/>
              </a:rPr>
              <a:t>successor</a:t>
            </a:r>
            <a:r>
              <a:rPr sz="2400" b="1" spc="-615" dirty="0" smtClean="0">
                <a:latin typeface="Courier New"/>
                <a:cs typeface="Courier New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ccee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r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each</a:t>
            </a:r>
            <a:r>
              <a:rPr sz="2400" spc="-15" dirty="0" smtClean="0">
                <a:latin typeface="Verdana"/>
                <a:cs typeface="Verdana"/>
              </a:rPr>
              <a:t> App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di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g</a:t>
            </a:r>
            <a:r>
              <a:rPr sz="2400" spc="-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tw</a:t>
            </a:r>
            <a:r>
              <a:rPr sz="2400" spc="-15" dirty="0" smtClean="0">
                <a:latin typeface="Verdana"/>
                <a:cs typeface="Verdana"/>
              </a:rPr>
              <a:t>o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li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o p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c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3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h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r</a:t>
            </a:r>
            <a:r>
              <a:rPr sz="2400" spc="0" dirty="0" smtClean="0">
                <a:latin typeface="Verdana"/>
                <a:cs typeface="Verdana"/>
              </a:rPr>
              <a:t>d: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400" b="1" dirty="0" smtClean="0">
                <a:latin typeface="Courier New"/>
                <a:cs typeface="Courier New"/>
              </a:rPr>
              <a:t>append</a:t>
            </a:r>
            <a:r>
              <a:rPr sz="2400" b="1" spc="-15" dirty="0" smtClean="0">
                <a:latin typeface="Courier New"/>
                <a:cs typeface="Courier New"/>
              </a:rPr>
              <a:t>([</a:t>
            </a:r>
            <a:r>
              <a:rPr sz="2400" b="1" spc="0" dirty="0" smtClean="0">
                <a:latin typeface="Courier New"/>
                <a:cs typeface="Courier New"/>
              </a:rPr>
              <a:t>],Y,Y).</a:t>
            </a:r>
            <a:endParaRPr sz="2400">
              <a:latin typeface="Courier New"/>
              <a:cs typeface="Courier New"/>
            </a:endParaRPr>
          </a:p>
          <a:p>
            <a:pPr marL="927100" marR="218440">
              <a:lnSpc>
                <a:spcPts val="3180"/>
              </a:lnSpc>
              <a:spcBef>
                <a:spcPts val="80"/>
              </a:spcBef>
              <a:tabLst>
                <a:tab pos="2755265" algn="l"/>
                <a:tab pos="4944110" algn="l"/>
                <a:tab pos="6041390" algn="l"/>
              </a:tabLst>
            </a:pPr>
            <a:r>
              <a:rPr sz="2400" b="1" dirty="0" smtClean="0">
                <a:latin typeface="Courier New"/>
                <a:cs typeface="Courier New"/>
              </a:rPr>
              <a:t>append</a:t>
            </a:r>
            <a:r>
              <a:rPr sz="2400" b="1" spc="-15" dirty="0" smtClean="0">
                <a:latin typeface="Courier New"/>
                <a:cs typeface="Courier New"/>
              </a:rPr>
              <a:t>([</a:t>
            </a:r>
            <a:r>
              <a:rPr sz="2400" b="1" spc="0" dirty="0" smtClean="0">
                <a:latin typeface="Courier New"/>
                <a:cs typeface="Courier New"/>
              </a:rPr>
              <a:t>X|L],Y</a:t>
            </a:r>
            <a:r>
              <a:rPr sz="2400" b="1" spc="-15" dirty="0" smtClean="0">
                <a:latin typeface="Courier New"/>
                <a:cs typeface="Courier New"/>
              </a:rPr>
              <a:t>,[</a:t>
            </a:r>
            <a:r>
              <a:rPr sz="2400" b="1" spc="0" dirty="0" smtClean="0">
                <a:latin typeface="Courier New"/>
                <a:cs typeface="Courier New"/>
              </a:rPr>
              <a:t>X|Z])	</a:t>
            </a:r>
            <a:r>
              <a:rPr sz="2400" b="1" spc="-15" dirty="0" smtClean="0">
                <a:latin typeface="Courier New"/>
                <a:cs typeface="Courier New"/>
              </a:rPr>
              <a:t>:</a:t>
            </a:r>
            <a:r>
              <a:rPr sz="2400" b="1" spc="0" dirty="0" smtClean="0">
                <a:latin typeface="Courier New"/>
                <a:cs typeface="Courier New"/>
              </a:rPr>
              <a:t>-</a:t>
            </a:r>
            <a:r>
              <a:rPr sz="2400" b="1" spc="-15" dirty="0" smtClean="0">
                <a:latin typeface="Courier New"/>
                <a:cs typeface="Courier New"/>
              </a:rPr>
              <a:t> </a:t>
            </a:r>
            <a:r>
              <a:rPr sz="2400" b="1" spc="0" dirty="0" smtClean="0">
                <a:latin typeface="Courier New"/>
                <a:cs typeface="Courier New"/>
              </a:rPr>
              <a:t>appen</a:t>
            </a:r>
            <a:r>
              <a:rPr sz="2400" b="1" spc="-15" dirty="0" smtClean="0">
                <a:latin typeface="Courier New"/>
                <a:cs typeface="Courier New"/>
              </a:rPr>
              <a:t>d(</a:t>
            </a:r>
            <a:r>
              <a:rPr sz="2400" b="1" spc="0" dirty="0" smtClean="0">
                <a:latin typeface="Courier New"/>
                <a:cs typeface="Courier New"/>
              </a:rPr>
              <a:t>L,Y,Z). query:	append</a:t>
            </a:r>
            <a:r>
              <a:rPr sz="2400" b="1" spc="-15" dirty="0" smtClean="0">
                <a:latin typeface="Courier New"/>
                <a:cs typeface="Courier New"/>
              </a:rPr>
              <a:t>(A</a:t>
            </a:r>
            <a:r>
              <a:rPr sz="2400" b="1" spc="0" dirty="0" smtClean="0">
                <a:latin typeface="Courier New"/>
                <a:cs typeface="Courier New"/>
              </a:rPr>
              <a:t>,B,[1,</a:t>
            </a:r>
            <a:r>
              <a:rPr sz="2400" b="1" spc="-15" dirty="0" smtClean="0">
                <a:latin typeface="Courier New"/>
                <a:cs typeface="Courier New"/>
              </a:rPr>
              <a:t>2]</a:t>
            </a:r>
            <a:r>
              <a:rPr sz="2400" b="1" spc="0" dirty="0" smtClean="0">
                <a:latin typeface="Courier New"/>
                <a:cs typeface="Courier New"/>
              </a:rPr>
              <a:t>)	?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50751" y="2196617"/>
          <a:ext cx="5892288" cy="844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3357"/>
                <a:gridCol w="546353"/>
                <a:gridCol w="4132578"/>
              </a:tblGrid>
              <a:tr h="42240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dfs(X)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b="1" spc="-15" dirty="0" smtClean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2400" b="1" spc="0" dirty="0" smtClean="0">
                          <a:latin typeface="Courier New"/>
                          <a:cs typeface="Courier New"/>
                        </a:rPr>
                        <a:t>-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goal</a:t>
                      </a:r>
                      <a:r>
                        <a:rPr sz="2400" b="1" spc="-15" dirty="0" smtClean="0">
                          <a:latin typeface="Courier New"/>
                          <a:cs typeface="Courier New"/>
                        </a:rPr>
                        <a:t>(X</a:t>
                      </a:r>
                      <a:r>
                        <a:rPr sz="2400" b="1" spc="0" dirty="0" smtClean="0">
                          <a:latin typeface="Courier New"/>
                          <a:cs typeface="Courier New"/>
                        </a:rPr>
                        <a:t>).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2240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dfs(X)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b="1" spc="-15" dirty="0" smtClean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2400" b="1" spc="0" dirty="0" smtClean="0">
                          <a:latin typeface="Courier New"/>
                          <a:cs typeface="Courier New"/>
                        </a:rPr>
                        <a:t>-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succ</a:t>
                      </a:r>
                      <a:r>
                        <a:rPr sz="2400" b="1" spc="-15" dirty="0" smtClean="0">
                          <a:latin typeface="Courier New"/>
                          <a:cs typeface="Courier New"/>
                        </a:rPr>
                        <a:t>es</a:t>
                      </a:r>
                      <a:r>
                        <a:rPr sz="2400" b="1" spc="0" dirty="0" smtClean="0">
                          <a:latin typeface="Courier New"/>
                          <a:cs typeface="Courier New"/>
                        </a:rPr>
                        <a:t>sor(X,</a:t>
                      </a:r>
                      <a:r>
                        <a:rPr sz="2400" b="1" spc="-15" dirty="0" smtClean="0">
                          <a:latin typeface="Courier New"/>
                          <a:cs typeface="Courier New"/>
                        </a:rPr>
                        <a:t>S)</a:t>
                      </a:r>
                      <a:r>
                        <a:rPr sz="2400" b="1" spc="0" dirty="0" smtClean="0">
                          <a:latin typeface="Courier New"/>
                          <a:cs typeface="Courier New"/>
                        </a:rPr>
                        <a:t>,dfs(S</a:t>
                      </a:r>
                      <a:r>
                        <a:rPr sz="2400" b="1" spc="-15" dirty="0" smtClean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400" b="1" spc="0" dirty="0" smtClean="0">
                          <a:latin typeface="Courier New"/>
                          <a:cs typeface="Courier New"/>
                        </a:rPr>
                        <a:t>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50751" y="5427496"/>
          <a:ext cx="4988557" cy="1239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557"/>
                <a:gridCol w="1738121"/>
                <a:gridCol w="1579879"/>
              </a:tblGrid>
              <a:tr h="4178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answer</a:t>
                      </a:r>
                      <a:r>
                        <a:rPr sz="2400" b="1" spc="-15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0" dirty="0" smtClean="0"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A=[]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B=[1,2]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03859"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A=[1]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B=[2]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7829"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A=[1,2]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latin typeface="Courier New"/>
                          <a:cs typeface="Courier New"/>
                        </a:rPr>
                        <a:t>B=[]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Resolution: brief summary</a:t>
            </a:r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3" y="2635757"/>
            <a:ext cx="7696199" cy="0"/>
          </a:xfrm>
          <a:custGeom>
            <a:avLst/>
            <a:gdLst/>
            <a:ahLst/>
            <a:cxnLst/>
            <a:rect l="l" t="t" r="r" b="b"/>
            <a:pathLst>
              <a:path w="7696199">
                <a:moveTo>
                  <a:pt x="7696199" y="0"/>
                </a:moveTo>
                <a:lnTo>
                  <a:pt x="0" y="0"/>
                </a:lnTo>
              </a:path>
            </a:pathLst>
          </a:custGeom>
          <a:ln w="21081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9052" y="1809495"/>
            <a:ext cx="7755890" cy="4329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Verdana"/>
                <a:cs typeface="Verdana"/>
              </a:rPr>
              <a:t>Fu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35" dirty="0" smtClean="0">
                <a:latin typeface="Verdana"/>
                <a:cs typeface="Verdana"/>
              </a:rPr>
              <a:t>t</a:t>
            </a:r>
            <a:r>
              <a:rPr sz="2000" spc="0" dirty="0" smtClean="0">
                <a:latin typeface="Verdana"/>
                <a:cs typeface="Verdana"/>
              </a:rPr>
              <a:t>-</a:t>
            </a:r>
            <a:r>
              <a:rPr sz="2000" spc="-5" dirty="0" smtClean="0">
                <a:latin typeface="Verdana"/>
                <a:cs typeface="Verdana"/>
              </a:rPr>
              <a:t>ord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ve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n: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2879090">
              <a:lnSpc>
                <a:spcPct val="100000"/>
              </a:lnSpc>
            </a:pP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950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spc="-3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-45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950" spc="-120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80" dirty="0" smtClean="0">
                <a:solidFill>
                  <a:srgbClr val="6F2FA0"/>
                </a:solidFill>
                <a:latin typeface="Verdana"/>
                <a:cs typeface="Verdana"/>
              </a:rPr>
              <a:t>,</a:t>
            </a:r>
            <a:r>
              <a:rPr sz="2000" spc="-2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950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spc="-345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-45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spc="-2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-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950" spc="-37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endParaRPr sz="1950" baseline="-21367">
              <a:latin typeface="MS Reference Sans Serif"/>
              <a:cs typeface="MS Reference Sans Serif"/>
            </a:endParaRPr>
          </a:p>
          <a:p>
            <a:pPr marL="277495">
              <a:lnSpc>
                <a:spcPct val="100000"/>
              </a:lnSpc>
              <a:spcBef>
                <a:spcPts val="345"/>
              </a:spcBef>
            </a:pPr>
            <a:r>
              <a:rPr sz="200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950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spc="-345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-45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950" spc="13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950" spc="7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-</a:t>
            </a:r>
            <a:r>
              <a:rPr sz="1950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spc="-3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950" spc="13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1950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+1 </a:t>
            </a:r>
            <a:r>
              <a:rPr sz="1950" spc="-307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950" spc="-120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 </a:t>
            </a:r>
            <a:r>
              <a:rPr sz="1950" spc="-330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950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spc="-345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-45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spc="-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-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950" spc="142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1950" spc="7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-</a:t>
            </a:r>
            <a:r>
              <a:rPr sz="1950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1 </a:t>
            </a:r>
            <a:r>
              <a:rPr sz="1950" spc="-345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950" spc="142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1950" spc="22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+1 </a:t>
            </a:r>
            <a:r>
              <a:rPr sz="1950" spc="-345" baseline="-21367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-45" dirty="0" smtClean="0">
                <a:solidFill>
                  <a:srgbClr val="6F2FA0"/>
                </a:solidFill>
                <a:latin typeface="Verdana"/>
                <a:cs typeface="Verdana"/>
              </a:rPr>
              <a:t>…</a:t>
            </a:r>
            <a:r>
              <a:rPr sz="2000" spc="-2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-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950" spc="-37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endParaRPr sz="2000">
              <a:latin typeface="MS Reference Sans Serif"/>
              <a:cs typeface="MS Reference Sans Serif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 smtClean="0">
                <a:latin typeface="Verdana"/>
                <a:cs typeface="Verdana"/>
              </a:rPr>
              <a:t>wh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srgbClr val="6F2FA0"/>
                </a:solidFill>
                <a:latin typeface="Verdana"/>
                <a:cs typeface="Verdana"/>
              </a:rPr>
              <a:t>U</a:t>
            </a:r>
            <a:r>
              <a:rPr sz="1600" spc="-25" dirty="0" smtClean="0">
                <a:solidFill>
                  <a:srgbClr val="6F2FA0"/>
                </a:solidFill>
                <a:latin typeface="Verdana"/>
                <a:cs typeface="Verdana"/>
              </a:rPr>
              <a:t>N</a:t>
            </a:r>
            <a:r>
              <a:rPr sz="1600" spc="-10" dirty="0" smtClean="0">
                <a:solidFill>
                  <a:srgbClr val="6F2FA0"/>
                </a:solidFill>
                <a:latin typeface="Verdana"/>
                <a:cs typeface="Verdana"/>
              </a:rPr>
              <a:t>I</a:t>
            </a:r>
            <a:r>
              <a:rPr sz="1600" spc="-15" dirty="0" smtClean="0">
                <a:solidFill>
                  <a:srgbClr val="6F2FA0"/>
                </a:solidFill>
                <a:latin typeface="Verdana"/>
                <a:cs typeface="Verdana"/>
              </a:rPr>
              <a:t>F</a:t>
            </a:r>
            <a:r>
              <a:rPr sz="1600" spc="-10" dirty="0" smtClean="0">
                <a:solidFill>
                  <a:srgbClr val="6F2FA0"/>
                </a:solidFill>
                <a:latin typeface="Verdana"/>
                <a:cs typeface="Verdana"/>
              </a:rPr>
              <a:t>Y</a:t>
            </a:r>
            <a:r>
              <a:rPr sz="2000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1950" spc="135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75" dirty="0" smtClean="0">
                <a:solidFill>
                  <a:srgbClr val="6F2FA0"/>
                </a:solidFill>
                <a:latin typeface="Malgun Gothic"/>
                <a:cs typeface="Malgun Gothic"/>
              </a:rPr>
              <a:t>¬</a:t>
            </a:r>
            <a:r>
              <a:rPr sz="2000" spc="-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m</a:t>
            </a:r>
            <a:r>
              <a:rPr sz="1950" spc="142" baseline="-21367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95" dirty="0" smtClean="0">
                <a:solidFill>
                  <a:srgbClr val="6F2FA0"/>
                </a:solidFill>
                <a:latin typeface="Verdana"/>
                <a:cs typeface="Verdana"/>
              </a:rPr>
              <a:t>)=</a:t>
            </a:r>
            <a:r>
              <a:rPr sz="2000" spc="-3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31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000" spc="-5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x</a:t>
            </a:r>
            <a:r>
              <a:rPr sz="2000" spc="-5" dirty="0" smtClean="0">
                <a:latin typeface="Verdana"/>
                <a:cs typeface="Verdana"/>
              </a:rPr>
              <a:t>amp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550"/>
              </a:lnSpc>
              <a:spcBef>
                <a:spcPts val="38"/>
              </a:spcBef>
            </a:pPr>
            <a:endParaRPr sz="550"/>
          </a:p>
          <a:p>
            <a:pPr marL="927100" marR="3931285" indent="104775">
              <a:lnSpc>
                <a:spcPct val="117500"/>
              </a:lnSpc>
            </a:pPr>
            <a:r>
              <a:rPr sz="2000" spc="-75" dirty="0" smtClean="0">
                <a:solidFill>
                  <a:srgbClr val="6F2FA0"/>
                </a:solidFill>
                <a:latin typeface="Malgun Gothic"/>
                <a:cs typeface="Malgun Gothic"/>
              </a:rPr>
              <a:t>¬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-2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∨ </a:t>
            </a:r>
            <a:r>
              <a:rPr sz="2000" spc="-10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U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pp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spc="-21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3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2000" spc="-10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U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pp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spc="-21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3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θ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=</a:t>
            </a:r>
            <a:r>
              <a:rPr sz="2000" spc="-2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srgbClr val="6F2FA0"/>
                </a:solidFill>
                <a:latin typeface="Verdana"/>
                <a:cs typeface="Verdana"/>
              </a:rPr>
              <a:t>{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/</a:t>
            </a:r>
            <a:r>
              <a:rPr sz="2000" spc="3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49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App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ut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p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1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F</a:t>
            </a:r>
            <a:r>
              <a:rPr sz="2000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3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B</a:t>
            </a:r>
            <a:r>
              <a:rPr sz="2000" spc="-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 </a:t>
            </a:r>
            <a:r>
              <a:rPr sz="2000" spc="-75" dirty="0" smtClean="0">
                <a:solidFill>
                  <a:srgbClr val="6F2FA0"/>
                </a:solidFill>
                <a:latin typeface="Malgun Gothic"/>
                <a:cs typeface="Malgun Gothic"/>
              </a:rPr>
              <a:t>¬</a:t>
            </a:r>
            <a:r>
              <a:rPr sz="20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000" spc="25" dirty="0" smtClean="0">
                <a:solidFill>
                  <a:srgbClr val="6F2FA0"/>
                </a:solidFill>
                <a:latin typeface="Verdana"/>
                <a:cs typeface="Verdana"/>
              </a:rPr>
              <a:t>);</a:t>
            </a:r>
            <a:r>
              <a:rPr sz="2000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omp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te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r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10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7069" y="4769357"/>
            <a:ext cx="3428999" cy="0"/>
          </a:xfrm>
          <a:custGeom>
            <a:avLst/>
            <a:gdLst/>
            <a:ahLst/>
            <a:cxnLst/>
            <a:rect l="l" t="t" r="r" b="b"/>
            <a:pathLst>
              <a:path w="3428999">
                <a:moveTo>
                  <a:pt x="3428999" y="0"/>
                </a:moveTo>
                <a:lnTo>
                  <a:pt x="0" y="0"/>
                </a:lnTo>
              </a:path>
            </a:pathLst>
          </a:custGeom>
          <a:ln w="21081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Conversion to CNF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5071" y="1796795"/>
            <a:ext cx="8557259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071" y="3777995"/>
            <a:ext cx="8557259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Conversion to CNF contd.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38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871" y="1720595"/>
            <a:ext cx="8519159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8871" y="3777995"/>
            <a:ext cx="8519159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Resolution proof: definite clauses</a:t>
            </a:r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39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71" y="1720595"/>
            <a:ext cx="8627364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71" y="3777995"/>
            <a:ext cx="8627364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34087" y="6092949"/>
            <a:ext cx="177800" cy="297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65" dirty="0" smtClean="0">
                <a:solidFill>
                  <a:srgbClr val="6F2FA0"/>
                </a:solidFill>
                <a:latin typeface="Malgun Gothic"/>
                <a:cs typeface="Malgun Gothic"/>
              </a:rPr>
              <a:t>¬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Existential instantiation (EI)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4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852" y="1782418"/>
            <a:ext cx="8115934" cy="146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2700" indent="-265430">
              <a:lnSpc>
                <a:spcPct val="85500"/>
              </a:lnSpc>
              <a:buClr>
                <a:srgbClr val="F07E08"/>
              </a:buClr>
              <a:buSzPct val="78947"/>
              <a:buFont typeface="Arial"/>
              <a:buChar char="•"/>
              <a:tabLst>
                <a:tab pos="277495" algn="l"/>
              </a:tabLst>
            </a:pPr>
            <a:r>
              <a:rPr sz="1900" spc="-60" dirty="0" smtClean="0">
                <a:latin typeface="Verdana"/>
                <a:cs typeface="Verdana"/>
              </a:rPr>
              <a:t>F</a:t>
            </a:r>
            <a:r>
              <a:rPr sz="1900" spc="-10" dirty="0" smtClean="0">
                <a:latin typeface="Verdana"/>
                <a:cs typeface="Verdana"/>
              </a:rPr>
              <a:t>or</a:t>
            </a:r>
            <a:r>
              <a:rPr sz="1900" spc="-25" dirty="0" smtClean="0">
                <a:latin typeface="Verdana"/>
                <a:cs typeface="Verdana"/>
              </a:rPr>
              <a:t> </a:t>
            </a:r>
            <a:r>
              <a:rPr sz="1900" spc="-15" dirty="0" smtClean="0">
                <a:latin typeface="Verdana"/>
                <a:cs typeface="Verdana"/>
              </a:rPr>
              <a:t>a</a:t>
            </a:r>
            <a:r>
              <a:rPr sz="1900" spc="-40" dirty="0" smtClean="0">
                <a:latin typeface="Verdana"/>
                <a:cs typeface="Verdana"/>
              </a:rPr>
              <a:t>n</a:t>
            </a:r>
            <a:r>
              <a:rPr sz="1900" spc="-15" dirty="0" smtClean="0">
                <a:latin typeface="Verdana"/>
                <a:cs typeface="Verdana"/>
              </a:rPr>
              <a:t>y</a:t>
            </a:r>
            <a:r>
              <a:rPr sz="1900" spc="10" dirty="0" smtClean="0">
                <a:latin typeface="Verdana"/>
                <a:cs typeface="Verdana"/>
              </a:rPr>
              <a:t> </a:t>
            </a:r>
            <a:r>
              <a:rPr sz="1900" spc="-15" dirty="0" smtClean="0">
                <a:latin typeface="Verdana"/>
                <a:cs typeface="Verdana"/>
              </a:rPr>
              <a:t>s</a:t>
            </a:r>
            <a:r>
              <a:rPr sz="1900" spc="-20" dirty="0" smtClean="0">
                <a:latin typeface="Verdana"/>
                <a:cs typeface="Verdana"/>
              </a:rPr>
              <a:t>e</a:t>
            </a:r>
            <a:r>
              <a:rPr sz="1900" spc="-15" dirty="0" smtClean="0">
                <a:latin typeface="Verdana"/>
                <a:cs typeface="Verdana"/>
              </a:rPr>
              <a:t>nt</a:t>
            </a:r>
            <a:r>
              <a:rPr sz="1900" spc="-20" dirty="0" smtClean="0">
                <a:latin typeface="Verdana"/>
                <a:cs typeface="Verdana"/>
              </a:rPr>
              <a:t>e</a:t>
            </a:r>
            <a:r>
              <a:rPr sz="1900" spc="-15" dirty="0" smtClean="0">
                <a:latin typeface="Verdana"/>
                <a:cs typeface="Verdana"/>
              </a:rPr>
              <a:t>nce</a:t>
            </a:r>
            <a:r>
              <a:rPr sz="1900" spc="15" dirty="0" smtClean="0">
                <a:latin typeface="Verdana"/>
                <a:cs typeface="Verdana"/>
              </a:rPr>
              <a:t> </a:t>
            </a:r>
            <a:r>
              <a:rPr sz="2200" spc="35" dirty="0" smtClean="0">
                <a:solidFill>
                  <a:srgbClr val="473559"/>
                </a:solidFill>
                <a:latin typeface="MS Reference Sans Serif"/>
                <a:cs typeface="MS Reference Sans Serif"/>
              </a:rPr>
              <a:t>α</a:t>
            </a:r>
            <a:r>
              <a:rPr sz="1900" spc="-10" dirty="0" smtClean="0">
                <a:latin typeface="Verdana"/>
                <a:cs typeface="Verdana"/>
              </a:rPr>
              <a:t>,</a:t>
            </a:r>
            <a:r>
              <a:rPr sz="1900" spc="-5" dirty="0" smtClean="0">
                <a:latin typeface="Verdana"/>
                <a:cs typeface="Verdana"/>
              </a:rPr>
              <a:t> </a:t>
            </a:r>
            <a:r>
              <a:rPr sz="1900" spc="-45" dirty="0" smtClean="0">
                <a:latin typeface="Verdana"/>
                <a:cs typeface="Verdana"/>
              </a:rPr>
              <a:t>v</a:t>
            </a:r>
            <a:r>
              <a:rPr sz="1900" spc="-15" dirty="0" smtClean="0">
                <a:latin typeface="Verdana"/>
                <a:cs typeface="Verdana"/>
              </a:rPr>
              <a:t>aria</a:t>
            </a:r>
            <a:r>
              <a:rPr sz="1900" spc="-25" dirty="0" smtClean="0">
                <a:latin typeface="Verdana"/>
                <a:cs typeface="Verdana"/>
              </a:rPr>
              <a:t>b</a:t>
            </a:r>
            <a:r>
              <a:rPr sz="1900" spc="-15" dirty="0" smtClean="0">
                <a:latin typeface="Verdana"/>
                <a:cs typeface="Verdana"/>
              </a:rPr>
              <a:t>le</a:t>
            </a:r>
            <a:r>
              <a:rPr sz="1900" spc="35" dirty="0" smtClean="0">
                <a:latin typeface="Verdana"/>
                <a:cs typeface="Verdana"/>
              </a:rPr>
              <a:t> </a:t>
            </a:r>
            <a:r>
              <a:rPr sz="2200" spc="-235" dirty="0" smtClean="0">
                <a:solidFill>
                  <a:srgbClr val="473559"/>
                </a:solidFill>
                <a:latin typeface="MS Reference Sans Serif"/>
                <a:cs typeface="MS Reference Sans Serif"/>
              </a:rPr>
              <a:t>v</a:t>
            </a:r>
            <a:r>
              <a:rPr sz="1900" spc="-10" dirty="0" smtClean="0">
                <a:latin typeface="Verdana"/>
                <a:cs typeface="Verdana"/>
              </a:rPr>
              <a:t>,</a:t>
            </a:r>
            <a:r>
              <a:rPr sz="1900" spc="-30" dirty="0" smtClean="0">
                <a:latin typeface="Verdana"/>
                <a:cs typeface="Verdana"/>
              </a:rPr>
              <a:t> </a:t>
            </a:r>
            <a:r>
              <a:rPr sz="1900" spc="-15" dirty="0" smtClean="0">
                <a:latin typeface="Verdana"/>
                <a:cs typeface="Verdana"/>
              </a:rPr>
              <a:t>and</a:t>
            </a:r>
            <a:r>
              <a:rPr sz="1900" spc="-5" dirty="0" smtClean="0">
                <a:latin typeface="Verdana"/>
                <a:cs typeface="Verdana"/>
              </a:rPr>
              <a:t> </a:t>
            </a:r>
            <a:r>
              <a:rPr sz="1900" spc="-15" dirty="0" smtClean="0">
                <a:latin typeface="Verdana"/>
                <a:cs typeface="Verdana"/>
              </a:rPr>
              <a:t>constant s</a:t>
            </a:r>
            <a:r>
              <a:rPr sz="1900" spc="-10" dirty="0" smtClean="0">
                <a:latin typeface="Verdana"/>
                <a:cs typeface="Verdana"/>
              </a:rPr>
              <a:t>y</a:t>
            </a:r>
            <a:r>
              <a:rPr sz="1900" spc="-20" dirty="0" smtClean="0">
                <a:latin typeface="Verdana"/>
                <a:cs typeface="Verdana"/>
              </a:rPr>
              <a:t>m</a:t>
            </a:r>
            <a:r>
              <a:rPr sz="1900" spc="-25" dirty="0" smtClean="0">
                <a:latin typeface="Verdana"/>
                <a:cs typeface="Verdana"/>
              </a:rPr>
              <a:t>b</a:t>
            </a:r>
            <a:r>
              <a:rPr sz="1900" spc="-10" dirty="0" smtClean="0">
                <a:latin typeface="Verdana"/>
                <a:cs typeface="Verdana"/>
              </a:rPr>
              <a:t>ol </a:t>
            </a:r>
            <a:r>
              <a:rPr sz="2200" spc="-170" dirty="0" smtClean="0">
                <a:solidFill>
                  <a:srgbClr val="473559"/>
                </a:solidFill>
                <a:latin typeface="MS Reference Sans Serif"/>
                <a:cs typeface="MS Reference Sans Serif"/>
              </a:rPr>
              <a:t>k</a:t>
            </a:r>
            <a:r>
              <a:rPr sz="2200" spc="-105" dirty="0" smtClean="0">
                <a:solidFill>
                  <a:srgbClr val="473559"/>
                </a:solidFill>
                <a:latin typeface="MS Reference Sans Serif"/>
                <a:cs typeface="MS Reference Sans Serif"/>
              </a:rPr>
              <a:t> 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that </a:t>
            </a:r>
            <a:r>
              <a:rPr sz="1900" spc="-25" dirty="0" smtClean="0">
                <a:solidFill>
                  <a:srgbClr val="CE6A07"/>
                </a:solidFill>
                <a:latin typeface="Verdana"/>
                <a:cs typeface="Verdana"/>
              </a:rPr>
              <a:t>d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o</a:t>
            </a:r>
            <a:r>
              <a:rPr sz="1900" spc="-2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900" spc="-10" dirty="0" smtClean="0">
                <a:solidFill>
                  <a:srgbClr val="CE6A07"/>
                </a:solidFill>
                <a:latin typeface="Verdana"/>
                <a:cs typeface="Verdana"/>
              </a:rPr>
              <a:t>s not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 a</a:t>
            </a:r>
            <a:r>
              <a:rPr sz="1900" spc="-25" dirty="0" smtClean="0">
                <a:solidFill>
                  <a:srgbClr val="CE6A07"/>
                </a:solidFill>
                <a:latin typeface="Verdana"/>
                <a:cs typeface="Verdana"/>
              </a:rPr>
              <a:t>pp</a:t>
            </a:r>
            <a:r>
              <a:rPr sz="1900" spc="-2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900" spc="-10" dirty="0" smtClean="0">
                <a:solidFill>
                  <a:srgbClr val="CE6A07"/>
                </a:solidFill>
                <a:latin typeface="Verdana"/>
                <a:cs typeface="Verdana"/>
              </a:rPr>
              <a:t>ar</a:t>
            </a:r>
            <a:r>
              <a:rPr sz="1900" spc="20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1900" spc="-2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ls</a:t>
            </a:r>
            <a:r>
              <a:rPr sz="1900" spc="-2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900" spc="-25" dirty="0" smtClean="0">
                <a:solidFill>
                  <a:srgbClr val="CE6A07"/>
                </a:solidFill>
                <a:latin typeface="Verdana"/>
                <a:cs typeface="Verdana"/>
              </a:rPr>
              <a:t>w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h</a:t>
            </a:r>
            <a:r>
              <a:rPr sz="1900" spc="-2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900" spc="-5" dirty="0" smtClean="0">
                <a:solidFill>
                  <a:srgbClr val="CE6A07"/>
                </a:solidFill>
                <a:latin typeface="Verdana"/>
                <a:cs typeface="Verdana"/>
              </a:rPr>
              <a:t>r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900" spc="35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in the</a:t>
            </a:r>
            <a:r>
              <a:rPr sz="1900" spc="15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1900" spc="-10" dirty="0" smtClean="0">
                <a:solidFill>
                  <a:srgbClr val="CE6A07"/>
                </a:solidFill>
                <a:latin typeface="Verdana"/>
                <a:cs typeface="Verdana"/>
              </a:rPr>
              <a:t>k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no</a:t>
            </a:r>
            <a:r>
              <a:rPr sz="1900" spc="-25" dirty="0" smtClean="0">
                <a:solidFill>
                  <a:srgbClr val="CE6A07"/>
                </a:solidFill>
                <a:latin typeface="Verdana"/>
                <a:cs typeface="Verdana"/>
              </a:rPr>
              <a:t>w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l</a:t>
            </a:r>
            <a:r>
              <a:rPr sz="1900" spc="-2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900" spc="-25" dirty="0" smtClean="0">
                <a:solidFill>
                  <a:srgbClr val="CE6A07"/>
                </a:solidFill>
                <a:latin typeface="Verdana"/>
                <a:cs typeface="Verdana"/>
              </a:rPr>
              <a:t>dg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900" spc="35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1900" spc="-25" dirty="0" smtClean="0">
                <a:solidFill>
                  <a:srgbClr val="CE6A07"/>
                </a:solidFill>
                <a:latin typeface="Verdana"/>
                <a:cs typeface="Verdana"/>
              </a:rPr>
              <a:t>b</a:t>
            </a:r>
            <a:r>
              <a:rPr sz="1900" spc="-15" dirty="0" smtClean="0">
                <a:solidFill>
                  <a:srgbClr val="CE6A07"/>
                </a:solidFill>
                <a:latin typeface="Verdana"/>
                <a:cs typeface="Verdana"/>
              </a:rPr>
              <a:t>as</a:t>
            </a:r>
            <a:r>
              <a:rPr sz="1900" spc="-3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1900" spc="-10" dirty="0" smtClean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11"/>
              </a:spcBef>
            </a:pPr>
            <a:endParaRPr sz="1100"/>
          </a:p>
          <a:p>
            <a:pPr marL="1927860">
              <a:lnSpc>
                <a:spcPct val="100000"/>
              </a:lnSpc>
            </a:pPr>
            <a:r>
              <a:rPr sz="2000" spc="25" dirty="0" smtClean="0">
                <a:solidFill>
                  <a:srgbClr val="6F2FA0"/>
                </a:solidFill>
                <a:latin typeface="Malgun Gothic"/>
                <a:cs typeface="Malgun Gothic"/>
              </a:rPr>
              <a:t>∃</a:t>
            </a:r>
            <a:r>
              <a:rPr sz="22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2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2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endParaRPr sz="2200">
              <a:latin typeface="MS Reference Sans Serif"/>
              <a:cs typeface="MS Reference Sans Serif"/>
            </a:endParaRPr>
          </a:p>
          <a:p>
            <a:pPr marL="927100">
              <a:lnSpc>
                <a:spcPts val="2410"/>
              </a:lnSpc>
            </a:pPr>
            <a:r>
              <a:rPr sz="2200" b="1" spc="-25" dirty="0" smtClean="0">
                <a:solidFill>
                  <a:srgbClr val="6F2FA0"/>
                </a:solidFill>
                <a:latin typeface="Verdana"/>
                <a:cs typeface="Verdana"/>
              </a:rPr>
              <a:t>S</a:t>
            </a:r>
            <a:r>
              <a:rPr sz="1750" b="1" spc="-5" dirty="0" smtClean="0">
                <a:solidFill>
                  <a:srgbClr val="6F2FA0"/>
                </a:solidFill>
                <a:latin typeface="Verdana"/>
                <a:cs typeface="Verdana"/>
              </a:rPr>
              <a:t>U</a:t>
            </a:r>
            <a:r>
              <a:rPr sz="1750" b="1" spc="0" dirty="0" smtClean="0">
                <a:solidFill>
                  <a:srgbClr val="6F2FA0"/>
                </a:solidFill>
                <a:latin typeface="Verdana"/>
                <a:cs typeface="Verdana"/>
              </a:rPr>
              <a:t>B</a:t>
            </a:r>
            <a:r>
              <a:rPr sz="1750" b="1" spc="-10" dirty="0" smtClean="0">
                <a:solidFill>
                  <a:srgbClr val="6F2FA0"/>
                </a:solidFill>
                <a:latin typeface="Verdana"/>
                <a:cs typeface="Verdana"/>
              </a:rPr>
              <a:t>S</a:t>
            </a:r>
            <a:r>
              <a:rPr sz="1750" b="1" spc="-5" dirty="0" smtClean="0">
                <a:solidFill>
                  <a:srgbClr val="6F2FA0"/>
                </a:solidFill>
                <a:latin typeface="Verdana"/>
                <a:cs typeface="Verdana"/>
              </a:rPr>
              <a:t>T</a:t>
            </a:r>
            <a:r>
              <a:rPr sz="2200" b="1" spc="-25" dirty="0" smtClean="0">
                <a:solidFill>
                  <a:srgbClr val="6F2FA0"/>
                </a:solidFill>
                <a:latin typeface="Verdana"/>
                <a:cs typeface="Verdana"/>
              </a:rPr>
              <a:t>({</a:t>
            </a:r>
            <a:r>
              <a:rPr sz="2200" spc="-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200" b="1" spc="-25" dirty="0" smtClean="0">
                <a:solidFill>
                  <a:srgbClr val="6F2FA0"/>
                </a:solidFill>
                <a:latin typeface="Verdana"/>
                <a:cs typeface="Verdana"/>
              </a:rPr>
              <a:t>/</a:t>
            </a:r>
            <a:r>
              <a:rPr sz="2200" spc="-1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200" b="1" spc="-25" dirty="0" smtClean="0">
                <a:solidFill>
                  <a:srgbClr val="6F2FA0"/>
                </a:solidFill>
                <a:latin typeface="Verdana"/>
                <a:cs typeface="Verdana"/>
              </a:rPr>
              <a:t>}</a:t>
            </a:r>
            <a:r>
              <a:rPr sz="2200" spc="-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200" spc="-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2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2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642" y="3497070"/>
            <a:ext cx="828040" cy="340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 smtClean="0">
                <a:latin typeface="Verdana"/>
                <a:cs typeface="Verdana"/>
              </a:rPr>
              <a:t>y</a:t>
            </a:r>
            <a:r>
              <a:rPr sz="2200" spc="-15" dirty="0" smtClean="0">
                <a:latin typeface="Verdana"/>
                <a:cs typeface="Verdana"/>
              </a:rPr>
              <a:t>iel</a:t>
            </a:r>
            <a:r>
              <a:rPr sz="2200" spc="-20" dirty="0" smtClean="0">
                <a:latin typeface="Verdana"/>
                <a:cs typeface="Verdana"/>
              </a:rPr>
              <a:t>d</a:t>
            </a:r>
            <a:r>
              <a:rPr sz="2200" spc="-15" dirty="0" smtClean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5669" y="2940557"/>
            <a:ext cx="2362199" cy="0"/>
          </a:xfrm>
          <a:custGeom>
            <a:avLst/>
            <a:gdLst/>
            <a:ahLst/>
            <a:cxnLst/>
            <a:rect l="l" t="t" r="r" b="b"/>
            <a:pathLst>
              <a:path w="2362199">
                <a:moveTo>
                  <a:pt x="2362199" y="0"/>
                </a:moveTo>
                <a:lnTo>
                  <a:pt x="0" y="0"/>
                </a:lnTo>
              </a:path>
            </a:pathLst>
          </a:custGeom>
          <a:ln w="21081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2852" y="3497070"/>
            <a:ext cx="5380355" cy="631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F07E08"/>
              </a:buClr>
              <a:buSzPct val="79545"/>
              <a:buFont typeface="Arial"/>
              <a:buChar char="•"/>
              <a:tabLst>
                <a:tab pos="277495" algn="l"/>
              </a:tabLst>
            </a:pPr>
            <a:r>
              <a:rPr sz="2200" spc="-15" dirty="0" smtClean="0">
                <a:latin typeface="Verdana"/>
                <a:cs typeface="Verdana"/>
              </a:rPr>
              <a:t>E</a:t>
            </a:r>
            <a:r>
              <a:rPr sz="2200" spc="-5" dirty="0" smtClean="0">
                <a:latin typeface="Verdana"/>
                <a:cs typeface="Verdana"/>
              </a:rPr>
              <a:t>.</a:t>
            </a:r>
            <a:r>
              <a:rPr sz="2200" spc="-20" dirty="0" smtClean="0">
                <a:latin typeface="Verdana"/>
                <a:cs typeface="Verdana"/>
              </a:rPr>
              <a:t>g</a:t>
            </a:r>
            <a:r>
              <a:rPr sz="2200" spc="-150" dirty="0" smtClean="0">
                <a:latin typeface="Verdana"/>
                <a:cs typeface="Verdana"/>
              </a:rPr>
              <a:t>.</a:t>
            </a:r>
            <a:r>
              <a:rPr sz="2200" spc="-10" dirty="0" smtClean="0">
                <a:latin typeface="Verdana"/>
                <a:cs typeface="Verdana"/>
              </a:rPr>
              <a:t>,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000" spc="25" dirty="0" smtClean="0">
                <a:solidFill>
                  <a:srgbClr val="6F2FA0"/>
                </a:solidFill>
                <a:latin typeface="Malgun Gothic"/>
                <a:cs typeface="Malgun Gothic"/>
              </a:rPr>
              <a:t>∃</a:t>
            </a:r>
            <a:r>
              <a:rPr sz="22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200" spc="-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2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200" spc="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200" spc="-2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200" spc="-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22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200" b="1" spc="-2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2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2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200" b="1" spc="-3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200" spc="-5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200" spc="-3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200" spc="-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2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200" spc="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2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200" spc="-1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2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200" b="1" spc="-2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2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200" spc="-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200" spc="-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200" spc="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200" spc="-2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2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2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2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200" dirty="0">
              <a:latin typeface="Verdana"/>
              <a:cs typeface="Verdana"/>
            </a:endParaRPr>
          </a:p>
          <a:p>
            <a:pPr marL="927100">
              <a:lnSpc>
                <a:spcPts val="2135"/>
              </a:lnSpc>
            </a:pPr>
            <a:r>
              <a:rPr sz="19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19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19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900" spc="-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w</a:t>
            </a:r>
            <a:r>
              <a:rPr sz="1900" spc="-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9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9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lang="en-US" sz="1900" spc="-680" dirty="0">
                <a:solidFill>
                  <a:srgbClr val="6F2FA0"/>
                </a:solidFill>
                <a:latin typeface="MS Reference Sans Serif"/>
                <a:cs typeface="MS Reference Sans Serif"/>
              </a:rPr>
              <a:t>1</a:t>
            </a:r>
            <a:r>
              <a:rPr sz="19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1900" b="1" spc="-4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1900" spc="-40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1900" spc="-2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1900" spc="-55" dirty="0" err="1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900" spc="-65" dirty="0" err="1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900" spc="145" dirty="0" err="1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1900" spc="-260" dirty="0" err="1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1900" spc="-145" dirty="0" err="1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1900" spc="-195" dirty="0" err="1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19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19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lang="en-US" sz="1900" spc="-434" dirty="0">
                <a:solidFill>
                  <a:srgbClr val="6F2FA0"/>
                </a:solidFill>
                <a:latin typeface="MS Reference Sans Serif"/>
                <a:cs typeface="MS Reference Sans Serif"/>
              </a:rPr>
              <a:t>1</a:t>
            </a:r>
            <a:r>
              <a:rPr sz="1900" spc="-43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1900" spc="-1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1900" spc="1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1900" spc="-2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1900" spc="-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1900" spc="-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900" b="1" spc="-1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8033" y="4423154"/>
            <a:ext cx="8223250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pr</a:t>
            </a:r>
            <a:r>
              <a:rPr sz="2000" spc="-20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lang="en-US" sz="2000" spc="-7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1     </a:t>
            </a:r>
            <a:r>
              <a:rPr lang="en-US" sz="2000" spc="-15" dirty="0" smtClean="0">
                <a:latin typeface="Verdana"/>
                <a:cs typeface="Verdana"/>
              </a:rPr>
              <a:t>  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a 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nst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sy</a:t>
            </a:r>
            <a:r>
              <a:rPr sz="2000" spc="-5" dirty="0" smtClean="0">
                <a:latin typeface="Verdana"/>
                <a:cs typeface="Verdana"/>
              </a:rPr>
              <a:t>mbo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a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</a:rPr>
              <a:t>k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o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sz="2000" spc="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nst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nt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852" y="5023101"/>
            <a:ext cx="6122670" cy="1279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F07E08"/>
              </a:buClr>
              <a:buSzPct val="79545"/>
              <a:buFont typeface="Arial"/>
              <a:buChar char="•"/>
              <a:tabLst>
                <a:tab pos="277495" algn="l"/>
              </a:tabLst>
            </a:pPr>
            <a:r>
              <a:rPr sz="2200" spc="-20" dirty="0" smtClean="0">
                <a:latin typeface="Verdana"/>
                <a:cs typeface="Verdana"/>
              </a:rPr>
              <a:t>A</a:t>
            </a:r>
            <a:r>
              <a:rPr sz="2200" spc="-15" dirty="0" smtClean="0">
                <a:latin typeface="Verdana"/>
                <a:cs typeface="Verdana"/>
              </a:rPr>
              <a:t>n</a:t>
            </a:r>
            <a:r>
              <a:rPr sz="2200" spc="-20" dirty="0" smtClean="0">
                <a:latin typeface="Verdana"/>
                <a:cs typeface="Verdana"/>
              </a:rPr>
              <a:t>o</a:t>
            </a:r>
            <a:r>
              <a:rPr sz="2200" spc="-15" dirty="0" smtClean="0">
                <a:latin typeface="Verdana"/>
                <a:cs typeface="Verdana"/>
              </a:rPr>
              <a:t>ther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-15" dirty="0" smtClean="0">
                <a:latin typeface="Verdana"/>
                <a:cs typeface="Verdana"/>
              </a:rPr>
              <a:t>e</a:t>
            </a:r>
            <a:r>
              <a:rPr sz="2200" spc="-20" dirty="0" smtClean="0">
                <a:latin typeface="Verdana"/>
                <a:cs typeface="Verdana"/>
              </a:rPr>
              <a:t>xamp</a:t>
            </a:r>
            <a:r>
              <a:rPr sz="2200" spc="-15" dirty="0" smtClean="0">
                <a:latin typeface="Verdana"/>
                <a:cs typeface="Verdana"/>
              </a:rPr>
              <a:t>le:</a:t>
            </a:r>
            <a:r>
              <a:rPr sz="2200" spc="25" dirty="0" smtClean="0">
                <a:latin typeface="Verdana"/>
                <a:cs typeface="Verdana"/>
              </a:rPr>
              <a:t> </a:t>
            </a:r>
            <a:r>
              <a:rPr sz="2200" spc="-15" dirty="0" smtClean="0">
                <a:latin typeface="Verdana"/>
                <a:cs typeface="Verdana"/>
              </a:rPr>
              <a:t>fr</a:t>
            </a:r>
            <a:r>
              <a:rPr sz="2200" spc="-20" dirty="0" smtClean="0">
                <a:latin typeface="Verdana"/>
                <a:cs typeface="Verdana"/>
              </a:rPr>
              <a:t>o</a:t>
            </a:r>
            <a:r>
              <a:rPr sz="2200" spc="-25" dirty="0" smtClean="0">
                <a:latin typeface="Verdana"/>
                <a:cs typeface="Verdana"/>
              </a:rPr>
              <a:t>m</a:t>
            </a:r>
            <a:r>
              <a:rPr sz="2200" spc="5" dirty="0" smtClean="0">
                <a:latin typeface="Verdana"/>
                <a:cs typeface="Verdana"/>
              </a:rPr>
              <a:t> </a:t>
            </a:r>
            <a:r>
              <a:rPr sz="2400" spc="20" dirty="0" smtClean="0">
                <a:solidFill>
                  <a:srgbClr val="6F2FA0"/>
                </a:solidFill>
                <a:latin typeface="Malgun Gothic"/>
                <a:cs typeface="Malgun Gothic"/>
              </a:rPr>
              <a:t>∃</a:t>
            </a:r>
            <a:r>
              <a:rPr sz="2700" spc="-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700" spc="-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700" spc="-2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700" b="1" spc="-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700" spc="-6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700" spc="-270" baseline="24691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700" b="1" spc="-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7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/</a:t>
            </a:r>
            <a:r>
              <a:rPr sz="27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2700" b="1" spc="-5" dirty="0" smtClean="0">
                <a:solidFill>
                  <a:srgbClr val="6F2FA0"/>
                </a:solidFill>
                <a:latin typeface="Verdana"/>
                <a:cs typeface="Verdana"/>
              </a:rPr>
              <a:t>=</a:t>
            </a:r>
            <a:r>
              <a:rPr sz="27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700" spc="-292" baseline="24691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endParaRPr sz="2700" baseline="24691" dirty="0">
              <a:latin typeface="MS Reference Sans Serif"/>
              <a:cs typeface="MS Reference Sans Serif"/>
            </a:endParaRPr>
          </a:p>
          <a:p>
            <a:pPr marL="992505">
              <a:lnSpc>
                <a:spcPts val="2615"/>
              </a:lnSpc>
            </a:pPr>
            <a:r>
              <a:rPr sz="24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-3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400" spc="-254" baseline="2430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400" spc="10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/</a:t>
            </a:r>
            <a:r>
              <a:rPr sz="2400" spc="-254" dirty="0" err="1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400" spc="-250" dirty="0" err="1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4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=</a:t>
            </a:r>
            <a:r>
              <a:rPr sz="2400" spc="-3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lang="en-US" sz="2400" spc="-262" baseline="24305" dirty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endParaRPr sz="2400" baseline="24305" dirty="0">
              <a:latin typeface="MS Reference Sans Serif"/>
              <a:cs typeface="MS Reference Sans Serif"/>
            </a:endParaRPr>
          </a:p>
          <a:p>
            <a:pPr>
              <a:lnSpc>
                <a:spcPts val="1100"/>
              </a:lnSpc>
              <a:spcBef>
                <a:spcPts val="15"/>
              </a:spcBef>
            </a:pPr>
            <a:endParaRPr sz="1100" dirty="0"/>
          </a:p>
          <a:p>
            <a:pPr marL="277495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pr</a:t>
            </a:r>
            <a:r>
              <a:rPr sz="2000" spc="-20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400" spc="-3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4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 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nst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sy</a:t>
            </a:r>
            <a:r>
              <a:rPr sz="2000" spc="-5" dirty="0" smtClean="0">
                <a:latin typeface="Verdana"/>
                <a:cs typeface="Verdana"/>
              </a:rPr>
              <a:t>mbo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9354" y="5086601"/>
            <a:ext cx="1392555" cy="340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 smtClean="0">
                <a:latin typeface="Verdana"/>
                <a:cs typeface="Verdana"/>
              </a:rPr>
              <a:t>we</a:t>
            </a:r>
            <a:r>
              <a:rPr sz="2200" spc="5" dirty="0" smtClean="0">
                <a:latin typeface="Verdana"/>
                <a:cs typeface="Verdana"/>
              </a:rPr>
              <a:t> </a:t>
            </a:r>
            <a:r>
              <a:rPr sz="2200" spc="-20" dirty="0" smtClean="0">
                <a:latin typeface="Verdana"/>
                <a:cs typeface="Verdana"/>
              </a:rPr>
              <a:t>ob</a:t>
            </a:r>
            <a:r>
              <a:rPr sz="2200" spc="-15" dirty="0" smtClean="0">
                <a:latin typeface="Verdana"/>
                <a:cs typeface="Verdana"/>
              </a:rPr>
              <a:t>tain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Existential instantition contd.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5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9052" y="1771395"/>
            <a:ext cx="7856855" cy="202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574040" indent="-265430">
              <a:lnSpc>
                <a:spcPct val="112500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5" dirty="0" smtClean="0">
                <a:latin typeface="Verdana"/>
                <a:cs typeface="Verdana"/>
              </a:rPr>
              <a:t>U</a:t>
            </a:r>
            <a:r>
              <a:rPr sz="2000" spc="0" dirty="0" smtClean="0">
                <a:latin typeface="Verdana"/>
                <a:cs typeface="Verdana"/>
              </a:rPr>
              <a:t>I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app</a:t>
            </a:r>
            <a:r>
              <a:rPr sz="2000" spc="-15" dirty="0" smtClean="0">
                <a:latin typeface="Verdana"/>
                <a:cs typeface="Verdana"/>
              </a:rPr>
              <a:t>li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eve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 to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srgbClr val="CE6A07"/>
                </a:solidFill>
                <a:latin typeface="Verdana"/>
                <a:cs typeface="Verdana"/>
              </a:rPr>
              <a:t>ad</a:t>
            </a:r>
            <a:r>
              <a:rPr sz="2000" spc="0" dirty="0" smtClean="0">
                <a:solidFill>
                  <a:srgbClr val="CE6A07"/>
                </a:solidFill>
                <a:latin typeface="Verdana"/>
                <a:cs typeface="Verdana"/>
              </a:rPr>
              <a:t>d</a:t>
            </a:r>
            <a:r>
              <a:rPr sz="2000" spc="-10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nc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s; the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KB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og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ll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4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q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the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48"/>
              </a:spcBef>
              <a:buClr>
                <a:srgbClr val="F07E08"/>
              </a:buClr>
              <a:buFont typeface="Arial"/>
              <a:buChar char="•"/>
            </a:pPr>
            <a:endParaRPr sz="80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F07E08"/>
              </a:buClr>
              <a:buFont typeface="Arial"/>
              <a:buChar char="•"/>
            </a:pPr>
            <a:endParaRPr sz="1000"/>
          </a:p>
          <a:p>
            <a:pPr marL="277495" marR="12700" indent="-265430">
              <a:lnSpc>
                <a:spcPct val="106300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EI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 app</a:t>
            </a:r>
            <a:r>
              <a:rPr sz="2000" spc="-15" dirty="0" smtClean="0">
                <a:latin typeface="Verdana"/>
                <a:cs typeface="Verdana"/>
              </a:rPr>
              <a:t>li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nce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p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ce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x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nc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; the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KB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q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ut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ti</a:t>
            </a:r>
            <a:r>
              <a:rPr sz="2000" spc="0" dirty="0" smtClean="0">
                <a:latin typeface="Verdana"/>
                <a:cs typeface="Verdana"/>
              </a:rPr>
              <a:t>sf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ab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ff the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d KB </a:t>
            </a:r>
            <a:r>
              <a:rPr sz="2000" spc="-25" dirty="0" smtClean="0">
                <a:latin typeface="Verdana"/>
                <a:cs typeface="Verdana"/>
              </a:rPr>
              <a:t>w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sf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ab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Reduction to propositional inference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852" y="1779015"/>
            <a:ext cx="8396605" cy="468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S</a:t>
            </a:r>
            <a:r>
              <a:rPr sz="2000" spc="0" dirty="0" smtClean="0">
                <a:latin typeface="Verdana"/>
                <a:cs typeface="Verdana"/>
              </a:rPr>
              <a:t>u</a:t>
            </a:r>
            <a:r>
              <a:rPr sz="2000" spc="-5" dirty="0" smtClean="0">
                <a:latin typeface="Verdana"/>
                <a:cs typeface="Verdana"/>
              </a:rPr>
              <a:t>ppo</a:t>
            </a:r>
            <a:r>
              <a:rPr sz="2000" spc="0" dirty="0" smtClean="0">
                <a:latin typeface="Verdana"/>
                <a:cs typeface="Verdana"/>
              </a:rPr>
              <a:t>se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KB c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ns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j</a:t>
            </a:r>
            <a:r>
              <a:rPr sz="2000" spc="0" dirty="0" smtClean="0">
                <a:latin typeface="Verdana"/>
                <a:cs typeface="Verdana"/>
              </a:rPr>
              <a:t>ust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ll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0" dirty="0" smtClean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2340"/>
              </a:lnSpc>
            </a:pPr>
            <a:r>
              <a:rPr sz="2000" spc="-280" dirty="0" smtClean="0">
                <a:solidFill>
                  <a:srgbClr val="6F2FA0"/>
                </a:solidFill>
                <a:latin typeface="Malgun Gothic"/>
                <a:cs typeface="Malgun Gothic"/>
              </a:rPr>
              <a:t>∀</a:t>
            </a:r>
            <a:r>
              <a:rPr sz="20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3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2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927100" marR="4660900" indent="0">
              <a:lnSpc>
                <a:spcPct val="102499"/>
              </a:lnSpc>
            </a:pP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B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2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nst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ng</a:t>
            </a:r>
            <a:r>
              <a:rPr sz="2000" spc="-4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un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ve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nce</a:t>
            </a:r>
            <a:r>
              <a:rPr sz="2000" spc="-5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srgbClr val="CE6A07"/>
                </a:solidFill>
                <a:latin typeface="Verdana"/>
                <a:cs typeface="Verdana"/>
              </a:rPr>
              <a:t>a</a:t>
            </a:r>
            <a:r>
              <a:rPr sz="2000" spc="-15" dirty="0" smtClean="0">
                <a:solidFill>
                  <a:srgbClr val="CE6A07"/>
                </a:solidFill>
                <a:latin typeface="Verdana"/>
                <a:cs typeface="Verdana"/>
              </a:rPr>
              <a:t>l</a:t>
            </a:r>
            <a:r>
              <a:rPr sz="2000" spc="0" dirty="0" smtClean="0">
                <a:solidFill>
                  <a:srgbClr val="CE6A07"/>
                </a:solidFill>
                <a:latin typeface="Verdana"/>
                <a:cs typeface="Verdana"/>
              </a:rPr>
              <a:t>l</a:t>
            </a:r>
            <a:r>
              <a:rPr sz="2000" spc="5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srgbClr val="CE6A07"/>
                </a:solidFill>
                <a:latin typeface="Verdana"/>
                <a:cs typeface="Verdana"/>
              </a:rPr>
              <a:t>po</a:t>
            </a:r>
            <a:r>
              <a:rPr sz="2000" spc="0" dirty="0" smtClean="0">
                <a:solidFill>
                  <a:srgbClr val="CE6A07"/>
                </a:solidFill>
                <a:latin typeface="Verdana"/>
                <a:cs typeface="Verdana"/>
              </a:rPr>
              <a:t>ss</a:t>
            </a:r>
            <a:r>
              <a:rPr sz="2000" spc="-15" dirty="0" smtClean="0">
                <a:solidFill>
                  <a:srgbClr val="CE6A07"/>
                </a:solidFill>
                <a:latin typeface="Verdana"/>
                <a:cs typeface="Verdana"/>
              </a:rPr>
              <a:t>i</a:t>
            </a:r>
            <a:r>
              <a:rPr sz="2000" spc="-5" dirty="0" smtClean="0">
                <a:solidFill>
                  <a:srgbClr val="CE6A07"/>
                </a:solidFill>
                <a:latin typeface="Verdana"/>
                <a:cs typeface="Verdana"/>
              </a:rPr>
              <a:t>b</a:t>
            </a:r>
            <a:r>
              <a:rPr sz="2000" spc="-15" dirty="0" smtClean="0">
                <a:solidFill>
                  <a:srgbClr val="CE6A07"/>
                </a:solidFill>
                <a:latin typeface="Verdana"/>
                <a:cs typeface="Verdana"/>
              </a:rPr>
              <a:t>l</a:t>
            </a:r>
            <a:r>
              <a:rPr sz="2000" spc="0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2000" spc="-5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2000" spc="-25" dirty="0" smtClean="0">
                <a:solidFill>
                  <a:srgbClr val="CE6A07"/>
                </a:solidFill>
                <a:latin typeface="Verdana"/>
                <a:cs typeface="Verdana"/>
              </a:rPr>
              <a:t>w</a:t>
            </a:r>
            <a:r>
              <a:rPr sz="2000" spc="-15" dirty="0" smtClean="0">
                <a:solidFill>
                  <a:srgbClr val="CE6A07"/>
                </a:solidFill>
                <a:latin typeface="Verdana"/>
                <a:cs typeface="Verdana"/>
              </a:rPr>
              <a:t>a</a:t>
            </a:r>
            <a:r>
              <a:rPr sz="2000" spc="0" dirty="0" smtClean="0">
                <a:solidFill>
                  <a:srgbClr val="CE6A07"/>
                </a:solidFill>
                <a:latin typeface="Verdana"/>
                <a:cs typeface="Verdana"/>
              </a:rPr>
              <a:t>y</a:t>
            </a:r>
            <a:r>
              <a:rPr sz="2000" spc="-5" dirty="0" smtClean="0">
                <a:solidFill>
                  <a:srgbClr val="CE6A07"/>
                </a:solidFill>
                <a:latin typeface="Verdana"/>
                <a:cs typeface="Verdana"/>
              </a:rPr>
              <a:t>s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we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h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v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2340"/>
              </a:lnSpc>
            </a:pP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6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b="1" spc="-21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3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1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927100" marR="1257300" indent="0">
              <a:lnSpc>
                <a:spcPct val="102499"/>
              </a:lnSpc>
            </a:pP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b="1" spc="-21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6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spc="-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2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927100" marR="4660900" indent="0">
              <a:lnSpc>
                <a:spcPct val="102499"/>
              </a:lnSpc>
            </a:pP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B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2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Verdana"/>
                <a:cs typeface="Verdana"/>
              </a:rPr>
              <a:t>The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KB</a:t>
            </a:r>
            <a:r>
              <a:rPr sz="2000" spc="-15" dirty="0" smtClean="0">
                <a:latin typeface="Verdana"/>
                <a:cs typeface="Verdana"/>
              </a:rPr>
              <a:t> i</a:t>
            </a:r>
            <a:r>
              <a:rPr sz="2000" spc="0" dirty="0" smtClean="0">
                <a:latin typeface="Verdana"/>
                <a:cs typeface="Verdana"/>
              </a:rPr>
              <a:t>s 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propo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li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ze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sz="2000" spc="0" dirty="0" smtClean="0">
                <a:latin typeface="Verdana"/>
                <a:cs typeface="Verdana"/>
              </a:rPr>
              <a:t>: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propo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sy</a:t>
            </a:r>
            <a:r>
              <a:rPr sz="2000" spc="-5" dirty="0" smtClean="0">
                <a:latin typeface="Verdana"/>
                <a:cs typeface="Verdana"/>
              </a:rPr>
              <a:t>mbo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s 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2340"/>
              </a:lnSpc>
            </a:pP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1700" b="1" spc="-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-1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3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b="1" spc="-215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tc.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Reduction contd.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052" y="1810511"/>
            <a:ext cx="8193405" cy="3436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35255" indent="-265430">
              <a:lnSpc>
                <a:spcPct val="100000"/>
              </a:lnSpc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Cl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m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-15" dirty="0" smtClean="0">
                <a:latin typeface="Verdana"/>
                <a:cs typeface="Verdana"/>
              </a:rPr>
              <a:t> a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g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-15" dirty="0" smtClean="0">
                <a:latin typeface="Verdana"/>
                <a:cs typeface="Verdana"/>
              </a:rPr>
              <a:t>un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c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b</a:t>
            </a:r>
            <a:r>
              <a:rPr sz="2400" spc="-15" dirty="0" smtClean="0">
                <a:latin typeface="Verdana"/>
                <a:cs typeface="Verdana"/>
              </a:rPr>
              <a:t>y n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w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K</a:t>
            </a:r>
            <a:r>
              <a:rPr sz="2400" spc="-20" dirty="0" smtClean="0">
                <a:latin typeface="Verdana"/>
                <a:cs typeface="Verdana"/>
              </a:rPr>
              <a:t>B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-10" dirty="0" smtClean="0">
                <a:latin typeface="Verdana"/>
                <a:cs typeface="Verdana"/>
              </a:rPr>
              <a:t>f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 b</a:t>
            </a:r>
            <a:r>
              <a:rPr sz="2400" spc="-15" dirty="0" smtClean="0">
                <a:latin typeface="Verdana"/>
                <a:cs typeface="Verdana"/>
              </a:rPr>
              <a:t>y </a:t>
            </a:r>
            <a:r>
              <a:rPr sz="2400" spc="-20" dirty="0" smtClean="0">
                <a:latin typeface="Verdana"/>
                <a:cs typeface="Verdana"/>
              </a:rPr>
              <a:t>or</a:t>
            </a:r>
            <a:r>
              <a:rPr sz="2400" spc="0" dirty="0" smtClean="0">
                <a:latin typeface="Verdana"/>
                <a:cs typeface="Verdana"/>
              </a:rPr>
              <a:t>igi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3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K</a:t>
            </a:r>
            <a:r>
              <a:rPr sz="2400" spc="-20" dirty="0" smtClean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  <a:p>
            <a:pPr marL="277495" marR="12700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Cl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m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-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45" dirty="0" smtClean="0">
                <a:latin typeface="Verdana"/>
                <a:cs typeface="Verdana"/>
              </a:rPr>
              <a:t>v</a:t>
            </a:r>
            <a:r>
              <a:rPr sz="2400" spc="-20" dirty="0" smtClean="0">
                <a:latin typeface="Verdana"/>
                <a:cs typeface="Verdana"/>
              </a:rPr>
              <a:t>er</a:t>
            </a:r>
            <a:r>
              <a:rPr sz="2400" spc="-15" dirty="0" smtClean="0">
                <a:latin typeface="Verdana"/>
                <a:cs typeface="Verdana"/>
              </a:rPr>
              <a:t>y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-1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L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K</a:t>
            </a:r>
            <a:r>
              <a:rPr sz="2400" spc="-20" dirty="0" smtClean="0">
                <a:latin typeface="Verdana"/>
                <a:cs typeface="Verdana"/>
              </a:rPr>
              <a:t>B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can b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os</a:t>
            </a:r>
            <a:r>
              <a:rPr sz="2400" spc="0" dirty="0" smtClean="0">
                <a:latin typeface="Verdana"/>
                <a:cs typeface="Verdana"/>
              </a:rPr>
              <a:t>iti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li</a:t>
            </a:r>
            <a:r>
              <a:rPr sz="2400" spc="-15" dirty="0" smtClean="0">
                <a:latin typeface="Verdana"/>
                <a:cs typeface="Verdana"/>
              </a:rPr>
              <a:t>z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5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-15" dirty="0" smtClean="0">
                <a:latin typeface="Verdana"/>
                <a:cs typeface="Verdana"/>
              </a:rPr>
              <a:t>o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-10" dirty="0" smtClean="0">
                <a:latin typeface="Verdana"/>
                <a:cs typeface="Verdana"/>
              </a:rPr>
              <a:t> t</a:t>
            </a:r>
            <a:r>
              <a:rPr sz="2400" spc="-15" dirty="0" smtClean="0">
                <a:latin typeface="Verdana"/>
                <a:cs typeface="Verdana"/>
              </a:rPr>
              <a:t>o p</a:t>
            </a:r>
            <a:r>
              <a:rPr sz="2400" spc="-20" dirty="0" smtClean="0">
                <a:latin typeface="Verdana"/>
                <a:cs typeface="Verdana"/>
              </a:rPr>
              <a:t>reser</a:t>
            </a:r>
            <a:r>
              <a:rPr sz="2400" spc="-45" dirty="0" smtClean="0">
                <a:latin typeface="Verdana"/>
                <a:cs typeface="Verdana"/>
              </a:rPr>
              <a:t>v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me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277495" marR="137985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15" dirty="0" smtClean="0">
                <a:latin typeface="Verdana"/>
                <a:cs typeface="Verdana"/>
              </a:rPr>
              <a:t>I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20" dirty="0" smtClean="0">
                <a:latin typeface="Verdana"/>
                <a:cs typeface="Verdana"/>
              </a:rPr>
              <a:t>ea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-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os</a:t>
            </a:r>
            <a:r>
              <a:rPr sz="2400" spc="0" dirty="0" smtClean="0">
                <a:latin typeface="Verdana"/>
                <a:cs typeface="Verdana"/>
              </a:rPr>
              <a:t>iti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1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ze</a:t>
            </a:r>
            <a:r>
              <a:rPr sz="2400" spc="4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K</a:t>
            </a:r>
            <a:r>
              <a:rPr sz="2400" spc="-20" dirty="0" smtClean="0">
                <a:latin typeface="Verdana"/>
                <a:cs typeface="Verdana"/>
              </a:rPr>
              <a:t>B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q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er</a:t>
            </a:r>
            <a:r>
              <a:rPr sz="2400" spc="-250" dirty="0" smtClean="0">
                <a:latin typeface="Verdana"/>
                <a:cs typeface="Verdana"/>
              </a:rPr>
              <a:t>y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ppl</a:t>
            </a:r>
            <a:r>
              <a:rPr sz="2400" spc="-15" dirty="0" smtClean="0">
                <a:latin typeface="Verdana"/>
                <a:cs typeface="Verdana"/>
              </a:rPr>
              <a:t>y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reso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0" dirty="0" smtClean="0">
                <a:latin typeface="Verdana"/>
                <a:cs typeface="Verdana"/>
              </a:rPr>
              <a:t>ti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3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re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rn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res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0" dirty="0" smtClean="0">
                <a:latin typeface="Verdana"/>
                <a:cs typeface="Verdana"/>
              </a:rPr>
              <a:t>lt</a:t>
            </a:r>
            <a:endParaRPr sz="2400">
              <a:latin typeface="Verdana"/>
              <a:cs typeface="Verdana"/>
            </a:endParaRPr>
          </a:p>
          <a:p>
            <a:pPr marL="277495" marR="13970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0" dirty="0" smtClean="0">
                <a:latin typeface="Verdana"/>
                <a:cs typeface="Verdana"/>
              </a:rPr>
              <a:t>bl</a:t>
            </a:r>
            <a:r>
              <a:rPr sz="2400" spc="-20" dirty="0" smtClean="0">
                <a:latin typeface="Verdana"/>
                <a:cs typeface="Verdana"/>
              </a:rPr>
              <a:t>em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wit</a:t>
            </a:r>
            <a:r>
              <a:rPr sz="2400" spc="-20" dirty="0" smtClean="0">
                <a:latin typeface="Verdana"/>
                <a:cs typeface="Verdana"/>
              </a:rPr>
              <a:t>h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fun</a:t>
            </a:r>
            <a:r>
              <a:rPr sz="2400" spc="-20" dirty="0" smtClean="0">
                <a:latin typeface="Verdana"/>
                <a:cs typeface="Verdana"/>
              </a:rPr>
              <a:t>c</a:t>
            </a:r>
            <a:r>
              <a:rPr sz="2400" spc="0" dirty="0" smtClean="0">
                <a:latin typeface="Verdana"/>
                <a:cs typeface="Verdana"/>
              </a:rPr>
              <a:t>ti</a:t>
            </a:r>
            <a:r>
              <a:rPr sz="2400" spc="-20" dirty="0" smtClean="0">
                <a:latin typeface="Verdana"/>
                <a:cs typeface="Verdana"/>
              </a:rPr>
              <a:t>on</a:t>
            </a:r>
            <a:r>
              <a:rPr sz="2400" spc="5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sym</a:t>
            </a:r>
            <a:r>
              <a:rPr sz="2400" spc="0" dirty="0" smtClean="0">
                <a:latin typeface="Verdana"/>
                <a:cs typeface="Verdana"/>
              </a:rPr>
              <a:t>b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h</a:t>
            </a:r>
            <a:r>
              <a:rPr sz="2400" spc="-20" dirty="0" smtClean="0">
                <a:latin typeface="Verdana"/>
                <a:cs typeface="Verdana"/>
              </a:rPr>
              <a:t>er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ar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nf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it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ly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ma</a:t>
            </a:r>
            <a:r>
              <a:rPr sz="2400" spc="-3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y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g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-15" dirty="0" smtClean="0">
                <a:latin typeface="Verdana"/>
                <a:cs typeface="Verdana"/>
              </a:rPr>
              <a:t>un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3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erms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0" dirty="0" smtClean="0">
                <a:latin typeface="Verdana"/>
                <a:cs typeface="Verdana"/>
              </a:rPr>
              <a:t>.g</a:t>
            </a:r>
            <a:r>
              <a:rPr sz="2400" spc="-165" dirty="0" smtClean="0">
                <a:latin typeface="Verdana"/>
                <a:cs typeface="Verdana"/>
              </a:rPr>
              <a:t>.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1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F</a:t>
            </a:r>
            <a:r>
              <a:rPr sz="24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4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4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400" spc="-3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4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4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F</a:t>
            </a:r>
            <a:r>
              <a:rPr sz="24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400" spc="-1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4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400" spc="-3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4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F</a:t>
            </a:r>
            <a:r>
              <a:rPr sz="2400" spc="-20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400" spc="-9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4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400" spc="-33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4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4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400" spc="2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400" spc="-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4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4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))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Reduction contd.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8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052" y="1776312"/>
            <a:ext cx="8048625" cy="3874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625475" indent="-265430">
              <a:lnSpc>
                <a:spcPct val="103099"/>
              </a:lnSpc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5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h</a:t>
            </a:r>
            <a:r>
              <a:rPr sz="2400" spc="-20" dirty="0" smtClean="0">
                <a:latin typeface="Verdana"/>
                <a:cs typeface="Verdana"/>
              </a:rPr>
              <a:t>eorem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-5" dirty="0" smtClean="0">
                <a:latin typeface="Verdana"/>
                <a:cs typeface="Verdana"/>
              </a:rPr>
              <a:t> H</a:t>
            </a:r>
            <a:r>
              <a:rPr sz="2400" spc="-20" dirty="0" smtClean="0">
                <a:latin typeface="Verdana"/>
                <a:cs typeface="Verdana"/>
              </a:rPr>
              <a:t>er</a:t>
            </a:r>
            <a:r>
              <a:rPr sz="2400" spc="0" dirty="0" smtClean="0">
                <a:latin typeface="Verdana"/>
                <a:cs typeface="Verdana"/>
              </a:rPr>
              <a:t>b</a:t>
            </a:r>
            <a:r>
              <a:rPr sz="2400" spc="-50" dirty="0" smtClean="0">
                <a:latin typeface="Verdana"/>
                <a:cs typeface="Verdana"/>
              </a:rPr>
              <a:t>r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-25" dirty="0" smtClean="0">
                <a:latin typeface="Verdana"/>
                <a:cs typeface="Verdana"/>
              </a:rPr>
              <a:t>1930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r>
              <a:rPr sz="2400" spc="-10" dirty="0" smtClean="0">
                <a:latin typeface="Verdana"/>
                <a:cs typeface="Verdana"/>
              </a:rPr>
              <a:t>.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I</a:t>
            </a:r>
            <a:r>
              <a:rPr sz="2400" spc="-10" dirty="0" smtClean="0">
                <a:latin typeface="Verdana"/>
                <a:cs typeface="Verdana"/>
              </a:rPr>
              <a:t>f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c</a:t>
            </a:r>
            <a:r>
              <a:rPr sz="2400" spc="-15" dirty="0" smtClean="0">
                <a:latin typeface="Verdana"/>
                <a:cs typeface="Verdana"/>
              </a:rPr>
              <a:t>e </a:t>
            </a:r>
            <a:r>
              <a:rPr sz="24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400" spc="-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 b</a:t>
            </a:r>
            <a:r>
              <a:rPr sz="2400" spc="-15" dirty="0" smtClean="0">
                <a:latin typeface="Verdana"/>
                <a:cs typeface="Verdana"/>
              </a:rPr>
              <a:t>y </a:t>
            </a:r>
            <a:r>
              <a:rPr sz="2400" spc="-20" dirty="0" smtClean="0">
                <a:latin typeface="Verdana"/>
                <a:cs typeface="Verdana"/>
              </a:rPr>
              <a:t>an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-1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L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K</a:t>
            </a:r>
            <a:r>
              <a:rPr sz="2400" spc="-45" dirty="0" smtClean="0">
                <a:latin typeface="Verdana"/>
                <a:cs typeface="Verdana"/>
              </a:rPr>
              <a:t>B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it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b</a:t>
            </a:r>
            <a:r>
              <a:rPr sz="2400" spc="-15" dirty="0" smtClean="0">
                <a:latin typeface="Verdana"/>
                <a:cs typeface="Verdana"/>
              </a:rPr>
              <a:t>y a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CE6A07"/>
                </a:solidFill>
                <a:latin typeface="Verdana"/>
                <a:cs typeface="Verdana"/>
              </a:rPr>
              <a:t>f</a:t>
            </a:r>
            <a:r>
              <a:rPr sz="2400" spc="0" dirty="0" smtClean="0">
                <a:solidFill>
                  <a:srgbClr val="CE6A07"/>
                </a:solidFill>
                <a:latin typeface="Verdana"/>
                <a:cs typeface="Verdana"/>
              </a:rPr>
              <a:t>i</a:t>
            </a:r>
            <a:r>
              <a:rPr sz="2400" spc="-15" dirty="0" smtClean="0">
                <a:solidFill>
                  <a:srgbClr val="CE6A07"/>
                </a:solidFill>
                <a:latin typeface="Verdana"/>
                <a:cs typeface="Verdana"/>
              </a:rPr>
              <a:t>n</a:t>
            </a:r>
            <a:r>
              <a:rPr sz="2400" spc="0" dirty="0" smtClean="0">
                <a:solidFill>
                  <a:srgbClr val="CE6A07"/>
                </a:solidFill>
                <a:latin typeface="Verdana"/>
                <a:cs typeface="Verdana"/>
              </a:rPr>
              <a:t>it</a:t>
            </a:r>
            <a:r>
              <a:rPr sz="2400" spc="-15" dirty="0" smtClean="0">
                <a:solidFill>
                  <a:srgbClr val="CE6A07"/>
                </a:solidFill>
                <a:latin typeface="Verdana"/>
                <a:cs typeface="Verdana"/>
              </a:rPr>
              <a:t>e</a:t>
            </a:r>
            <a:r>
              <a:rPr sz="2400" spc="-10" dirty="0" smtClean="0">
                <a:solidFill>
                  <a:srgbClr val="CE6A07"/>
                </a:solidFill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0" dirty="0" smtClean="0">
                <a:latin typeface="Verdana"/>
                <a:cs typeface="Verdana"/>
              </a:rPr>
              <a:t>b</a:t>
            </a:r>
            <a:r>
              <a:rPr sz="2400" spc="-20" dirty="0" smtClean="0">
                <a:latin typeface="Verdana"/>
                <a:cs typeface="Verdana"/>
              </a:rPr>
              <a:t>se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0" dirty="0" smtClean="0">
                <a:latin typeface="Verdana"/>
                <a:cs typeface="Verdana"/>
              </a:rPr>
              <a:t>f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he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os</a:t>
            </a:r>
            <a:r>
              <a:rPr sz="2400" spc="0" dirty="0" smtClean="0">
                <a:latin typeface="Verdana"/>
                <a:cs typeface="Verdana"/>
              </a:rPr>
              <a:t>iti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4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K</a:t>
            </a:r>
            <a:r>
              <a:rPr sz="2400" spc="-20" dirty="0" smtClean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12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15" dirty="0" smtClean="0">
                <a:latin typeface="Verdana"/>
                <a:cs typeface="Verdana"/>
              </a:rPr>
              <a:t>I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20" dirty="0" smtClean="0">
                <a:latin typeface="Verdana"/>
                <a:cs typeface="Verdana"/>
              </a:rPr>
              <a:t>ea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-15" dirty="0" smtClean="0">
                <a:latin typeface="Verdana"/>
                <a:cs typeface="Verdana"/>
              </a:rPr>
              <a:t> </a:t>
            </a:r>
            <a:r>
              <a:rPr sz="2400" spc="-75" dirty="0" smtClean="0">
                <a:latin typeface="Verdana"/>
                <a:cs typeface="Verdana"/>
              </a:rPr>
              <a:t>F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r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spc="-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b="1" spc="0" dirty="0" smtClean="0">
                <a:solidFill>
                  <a:srgbClr val="6F2FA0"/>
                </a:solidFill>
                <a:latin typeface="Verdana"/>
                <a:cs typeface="Verdana"/>
              </a:rPr>
              <a:t>= </a:t>
            </a:r>
            <a:r>
              <a:rPr sz="2400" b="1" spc="-20" dirty="0" smtClean="0">
                <a:solidFill>
                  <a:srgbClr val="6F2FA0"/>
                </a:solidFill>
                <a:latin typeface="Verdana"/>
                <a:cs typeface="Verdana"/>
              </a:rPr>
              <a:t>0</a:t>
            </a:r>
            <a:r>
              <a:rPr sz="2400" b="1" spc="1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400" b="1" spc="-20" dirty="0" smtClean="0">
                <a:solidFill>
                  <a:srgbClr val="6F2FA0"/>
                </a:solidFill>
                <a:latin typeface="Verdana"/>
                <a:cs typeface="Verdana"/>
              </a:rPr>
              <a:t>to </a:t>
            </a:r>
            <a:r>
              <a:rPr sz="2400" spc="380" dirty="0" smtClean="0">
                <a:solidFill>
                  <a:srgbClr val="6F2FA0"/>
                </a:solidFill>
                <a:latin typeface="Malgun Gothic"/>
                <a:cs typeface="Malgun Gothic"/>
              </a:rPr>
              <a:t>∞</a:t>
            </a:r>
            <a:r>
              <a:rPr sz="2400" spc="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15" dirty="0" smtClean="0">
                <a:latin typeface="Verdana"/>
                <a:cs typeface="Verdana"/>
              </a:rPr>
              <a:t>o</a:t>
            </a:r>
            <a:endParaRPr sz="2400">
              <a:latin typeface="Verdana"/>
              <a:cs typeface="Verdana"/>
            </a:endParaRPr>
          </a:p>
          <a:p>
            <a:pPr marL="927100" marR="12700" indent="0">
              <a:lnSpc>
                <a:spcPct val="104200"/>
              </a:lnSpc>
              <a:spcBef>
                <a:spcPts val="359"/>
              </a:spcBef>
            </a:pPr>
            <a:r>
              <a:rPr sz="2400" spc="-20" dirty="0" smtClean="0">
                <a:latin typeface="Verdana"/>
                <a:cs typeface="Verdana"/>
              </a:rPr>
              <a:t>crea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os</a:t>
            </a:r>
            <a:r>
              <a:rPr sz="2400" spc="0" dirty="0" smtClean="0">
                <a:latin typeface="Verdana"/>
                <a:cs typeface="Verdana"/>
              </a:rPr>
              <a:t>iti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5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K</a:t>
            </a:r>
            <a:r>
              <a:rPr sz="2400" spc="-20" dirty="0" smtClean="0">
                <a:latin typeface="Verdana"/>
                <a:cs typeface="Verdana"/>
              </a:rPr>
              <a:t>B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b</a:t>
            </a:r>
            <a:r>
              <a:rPr sz="2400" spc="-15" dirty="0" smtClean="0">
                <a:latin typeface="Verdana"/>
                <a:cs typeface="Verdana"/>
              </a:rPr>
              <a:t>y in</a:t>
            </a:r>
            <a:r>
              <a:rPr sz="2400" spc="-2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ti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g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wit</a:t>
            </a:r>
            <a:r>
              <a:rPr sz="2400" spc="-20" dirty="0" smtClean="0">
                <a:latin typeface="Verdana"/>
                <a:cs typeface="Verdana"/>
              </a:rPr>
              <a:t>h</a:t>
            </a:r>
            <a:r>
              <a:rPr sz="2400" spc="-10" dirty="0" smtClean="0">
                <a:latin typeface="Verdana"/>
                <a:cs typeface="Verdana"/>
              </a:rPr>
              <a:t> d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pt</a:t>
            </a:r>
            <a:r>
              <a:rPr sz="2400" spc="-20" dirty="0" smtClean="0">
                <a:latin typeface="Verdana"/>
                <a:cs typeface="Verdana"/>
              </a:rPr>
              <a:t>h-</a:t>
            </a:r>
            <a:r>
              <a:rPr sz="24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400" spc="-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erm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se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0" dirty="0" smtClean="0">
                <a:latin typeface="Verdana"/>
                <a:cs typeface="Verdana"/>
              </a:rPr>
              <a:t>f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400" spc="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 b</a:t>
            </a:r>
            <a:r>
              <a:rPr sz="2400" spc="-15" dirty="0" smtClean="0">
                <a:latin typeface="Verdana"/>
                <a:cs typeface="Verdana"/>
              </a:rPr>
              <a:t>y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K</a:t>
            </a:r>
            <a:r>
              <a:rPr sz="2400" spc="-20" dirty="0" smtClean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  <a:p>
            <a:pPr marL="277495" marR="503555" indent="-265430">
              <a:lnSpc>
                <a:spcPct val="106200"/>
              </a:lnSpc>
              <a:spcBef>
                <a:spcPts val="12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P</a:t>
            </a:r>
            <a:r>
              <a:rPr sz="2400" spc="-20" dirty="0" smtClean="0">
                <a:latin typeface="Verdana"/>
                <a:cs typeface="Verdana"/>
              </a:rPr>
              <a:t>ro</a:t>
            </a:r>
            <a:r>
              <a:rPr sz="2400" spc="0" dirty="0" smtClean="0">
                <a:latin typeface="Verdana"/>
                <a:cs typeface="Verdana"/>
              </a:rPr>
              <a:t>bl</a:t>
            </a:r>
            <a:r>
              <a:rPr sz="2400" spc="-20" dirty="0" smtClean="0">
                <a:latin typeface="Verdana"/>
                <a:cs typeface="Verdana"/>
              </a:rPr>
              <a:t>em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</a:t>
            </a:r>
            <a:r>
              <a:rPr sz="2400" spc="-20" dirty="0" smtClean="0">
                <a:latin typeface="Verdana"/>
                <a:cs typeface="Verdana"/>
              </a:rPr>
              <a:t>ork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0" dirty="0" smtClean="0">
                <a:latin typeface="Verdana"/>
                <a:cs typeface="Verdana"/>
              </a:rPr>
              <a:t>f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400" spc="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l</a:t>
            </a:r>
            <a:r>
              <a:rPr sz="2400" spc="-20" dirty="0" smtClean="0">
                <a:latin typeface="Verdana"/>
                <a:cs typeface="Verdana"/>
              </a:rPr>
              <a:t>oo</a:t>
            </a:r>
            <a:r>
              <a:rPr sz="2400" spc="0" dirty="0" smtClean="0">
                <a:latin typeface="Verdana"/>
                <a:cs typeface="Verdana"/>
              </a:rPr>
              <a:t>p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0" dirty="0" smtClean="0">
                <a:latin typeface="Verdana"/>
                <a:cs typeface="Verdana"/>
              </a:rPr>
              <a:t>f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α</a:t>
            </a:r>
            <a:r>
              <a:rPr sz="2400" spc="-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-20" dirty="0" smtClean="0">
                <a:latin typeface="Verdana"/>
                <a:cs typeface="Verdana"/>
              </a:rPr>
              <a:t>o</a:t>
            </a:r>
            <a:r>
              <a:rPr sz="2400" spc="0" dirty="0" smtClean="0">
                <a:latin typeface="Verdana"/>
                <a:cs typeface="Verdana"/>
              </a:rPr>
              <a:t>t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277495" marR="1487170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79166"/>
              <a:buFont typeface="Arial"/>
              <a:buChar char="•"/>
              <a:tabLst>
                <a:tab pos="277495" algn="l"/>
              </a:tabLst>
            </a:pPr>
            <a:r>
              <a:rPr sz="2400" spc="-5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h</a:t>
            </a:r>
            <a:r>
              <a:rPr sz="2400" spc="-20" dirty="0" smtClean="0">
                <a:latin typeface="Verdana"/>
                <a:cs typeface="Verdana"/>
              </a:rPr>
              <a:t>eorem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245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u</a:t>
            </a:r>
            <a:r>
              <a:rPr sz="2400" spc="-20" dirty="0" smtClean="0">
                <a:latin typeface="Verdana"/>
                <a:cs typeface="Verdana"/>
              </a:rPr>
              <a:t>r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g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-25" dirty="0" smtClean="0">
                <a:latin typeface="Verdana"/>
                <a:cs typeface="Verdana"/>
              </a:rPr>
              <a:t>1936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C</a:t>
            </a:r>
            <a:r>
              <a:rPr sz="2400" spc="-15" dirty="0" smtClean="0">
                <a:latin typeface="Verdana"/>
                <a:cs typeface="Verdana"/>
              </a:rPr>
              <a:t>hu</a:t>
            </a:r>
            <a:r>
              <a:rPr sz="2400" spc="-20" dirty="0" smtClean="0">
                <a:latin typeface="Verdana"/>
                <a:cs typeface="Verdana"/>
              </a:rPr>
              <a:t>rch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-25" dirty="0" smtClean="0">
                <a:latin typeface="Verdana"/>
                <a:cs typeface="Verdana"/>
              </a:rPr>
              <a:t>1936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r>
              <a:rPr sz="2400" spc="-10" dirty="0" smtClean="0">
                <a:latin typeface="Verdana"/>
                <a:cs typeface="Verdana"/>
              </a:rPr>
              <a:t>, 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il</a:t>
            </a:r>
            <a:r>
              <a:rPr sz="2400" spc="-20" dirty="0" smtClean="0">
                <a:latin typeface="Verdana"/>
                <a:cs typeface="Verdana"/>
              </a:rPr>
              <a:t>me</a:t>
            </a:r>
            <a:r>
              <a:rPr sz="2400" spc="-15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0" dirty="0" smtClean="0">
                <a:latin typeface="Verdana"/>
                <a:cs typeface="Verdana"/>
              </a:rPr>
              <a:t>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</a:t>
            </a:r>
            <a:r>
              <a:rPr sz="2400" spc="-1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L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s </a:t>
            </a:r>
            <a:r>
              <a:rPr sz="2400" spc="-20" dirty="0" smtClean="0">
                <a:solidFill>
                  <a:srgbClr val="006FC0"/>
                </a:solidFill>
                <a:latin typeface="Verdana"/>
                <a:cs typeface="Verdana"/>
              </a:rPr>
              <a:t>sem</a:t>
            </a:r>
            <a:r>
              <a:rPr sz="2400" spc="0" dirty="0" smtClean="0">
                <a:solidFill>
                  <a:srgbClr val="006FC0"/>
                </a:solidFill>
                <a:latin typeface="Verdana"/>
                <a:cs typeface="Verdana"/>
              </a:rPr>
              <a:t>id</a:t>
            </a:r>
            <a:r>
              <a:rPr sz="2400" spc="-20" dirty="0" smtClean="0">
                <a:solidFill>
                  <a:srgbClr val="006FC0"/>
                </a:solidFill>
                <a:latin typeface="Verdana"/>
                <a:cs typeface="Verdana"/>
              </a:rPr>
              <a:t>ec</a:t>
            </a:r>
            <a:r>
              <a:rPr sz="2400" spc="0" dirty="0" smtClean="0">
                <a:solidFill>
                  <a:srgbClr val="006FC0"/>
                </a:solidFill>
                <a:latin typeface="Verdana"/>
                <a:cs typeface="Verdana"/>
              </a:rPr>
              <a:t>id</a:t>
            </a:r>
            <a:r>
              <a:rPr sz="2400" spc="-20" dirty="0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2400" spc="0" dirty="0" smtClean="0">
                <a:solidFill>
                  <a:srgbClr val="006FC0"/>
                </a:solidFill>
                <a:latin typeface="Verdana"/>
                <a:cs typeface="Verdana"/>
              </a:rPr>
              <a:t>bl</a:t>
            </a:r>
            <a:r>
              <a:rPr sz="2400" spc="-15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Problems with propositionalization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10" dirty="0" smtClean="0">
                <a:solidFill>
                  <a:srgbClr val="A7A399"/>
                </a:solidFill>
                <a:latin typeface="Verdana"/>
                <a:cs typeface="Verdana"/>
              </a:rPr>
              <a:t>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052" y="1809495"/>
            <a:ext cx="7602855" cy="4273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208279" indent="-265430">
              <a:lnSpc>
                <a:spcPct val="100000"/>
              </a:lnSpc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P</a:t>
            </a:r>
            <a:r>
              <a:rPr sz="2000" spc="-5" dirty="0" smtClean="0">
                <a:latin typeface="Verdana"/>
                <a:cs typeface="Verdana"/>
              </a:rPr>
              <a:t>ropo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li</a:t>
            </a:r>
            <a:r>
              <a:rPr sz="2000" spc="0" dirty="0" smtClean="0">
                <a:latin typeface="Verdana"/>
                <a:cs typeface="Verdana"/>
              </a:rPr>
              <a:t>z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ee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4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ts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rr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2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nt 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nc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0" dirty="0" smtClean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dirty="0" smtClean="0">
                <a:latin typeface="Verdana"/>
                <a:cs typeface="Verdana"/>
              </a:rPr>
              <a:t>E.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-130" dirty="0" smtClean="0">
                <a:latin typeface="Verdana"/>
                <a:cs typeface="Verdana"/>
              </a:rPr>
              <a:t>.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ro</a:t>
            </a:r>
            <a:r>
              <a:rPr sz="2000" spc="0" dirty="0" smtClean="0"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  <a:p>
            <a:pPr marL="927100" marR="2404745" indent="0">
              <a:lnSpc>
                <a:spcPts val="2700"/>
              </a:lnSpc>
              <a:spcBef>
                <a:spcPts val="5"/>
              </a:spcBef>
            </a:pPr>
            <a:r>
              <a:rPr sz="2000" spc="-280" dirty="0" smtClean="0">
                <a:solidFill>
                  <a:srgbClr val="6F2FA0"/>
                </a:solidFill>
                <a:latin typeface="Malgun Gothic"/>
                <a:cs typeface="Malgun Gothic"/>
              </a:rPr>
              <a:t>∀</a:t>
            </a:r>
            <a:r>
              <a:rPr sz="2000" spc="-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4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6F2FA0"/>
                </a:solidFill>
                <a:latin typeface="Malgun Gothic"/>
                <a:cs typeface="Malgun Gothic"/>
              </a:rPr>
              <a:t>∧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2000" b="1" spc="-21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95" dirty="0" smtClean="0">
                <a:solidFill>
                  <a:srgbClr val="6F2FA0"/>
                </a:solidFill>
                <a:latin typeface="Malgun Gothic"/>
                <a:cs typeface="Malgun Gothic"/>
              </a:rPr>
              <a:t>⇒</a:t>
            </a:r>
            <a:r>
              <a:rPr sz="2000" spc="-70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x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3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2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927100" marR="3866515">
              <a:lnSpc>
                <a:spcPts val="2700"/>
              </a:lnSpc>
            </a:pPr>
            <a:r>
              <a:rPr sz="2000" spc="-280" dirty="0" smtClean="0">
                <a:solidFill>
                  <a:srgbClr val="6F2FA0"/>
                </a:solidFill>
                <a:latin typeface="Malgun Gothic"/>
                <a:cs typeface="Malgun Gothic"/>
              </a:rPr>
              <a:t>∀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dy</a:t>
            </a:r>
            <a:r>
              <a:rPr sz="2000" b="1" spc="-215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b="1" spc="-215" dirty="0" smtClean="0">
                <a:solidFill>
                  <a:srgbClr val="6F2FA0"/>
                </a:solidFill>
                <a:latin typeface="Verdana"/>
                <a:cs typeface="Verdana"/>
              </a:rPr>
              <a:t>) </a:t>
            </a:r>
            <a:r>
              <a:rPr sz="2000" spc="1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B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t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2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1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spc="-1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,</a:t>
            </a:r>
            <a:r>
              <a:rPr sz="2000" spc="-1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1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7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277495" marR="12700" indent="-265430">
              <a:lnSpc>
                <a:spcPct val="102699"/>
              </a:lnSpc>
              <a:spcBef>
                <a:spcPts val="95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ee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ob</a:t>
            </a:r>
            <a:r>
              <a:rPr sz="2000" spc="0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us th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v</a:t>
            </a:r>
            <a:r>
              <a:rPr sz="2000" spc="14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i</a:t>
            </a:r>
            <a:r>
              <a:rPr sz="2000" spc="5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l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J</a:t>
            </a:r>
            <a:r>
              <a:rPr sz="2000" spc="-254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o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spc="0" dirty="0" smtClean="0">
                <a:latin typeface="Verdana"/>
                <a:cs typeface="Verdana"/>
              </a:rPr>
              <a:t>,</a:t>
            </a:r>
            <a:r>
              <a:rPr sz="2000" spc="-5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ut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propo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li</a:t>
            </a:r>
            <a:r>
              <a:rPr sz="2000" spc="0" dirty="0" smtClean="0">
                <a:latin typeface="Verdana"/>
                <a:cs typeface="Verdana"/>
              </a:rPr>
              <a:t>z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 </a:t>
            </a:r>
            <a:r>
              <a:rPr sz="2000" spc="-5" dirty="0" smtClean="0">
                <a:latin typeface="Verdana"/>
                <a:cs typeface="Verdana"/>
              </a:rPr>
              <a:t>prod</a:t>
            </a:r>
            <a:r>
              <a:rPr sz="2000" spc="0" dirty="0" smtClean="0">
                <a:latin typeface="Verdana"/>
                <a:cs typeface="Verdana"/>
              </a:rPr>
              <a:t>uc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ts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cts</a:t>
            </a:r>
            <a:r>
              <a:rPr sz="2000" spc="-3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such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30" dirty="0" smtClean="0">
                <a:latin typeface="Verdana"/>
                <a:cs typeface="Verdana"/>
              </a:rPr>
              <a:t> </a:t>
            </a:r>
            <a:r>
              <a:rPr sz="2000" spc="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G</a:t>
            </a:r>
            <a:r>
              <a:rPr sz="2000" spc="4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6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e</a:t>
            </a:r>
            <a:r>
              <a:rPr sz="2000" spc="-229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spc="-2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y</a:t>
            </a:r>
            <a:r>
              <a:rPr sz="2000" b="1" spc="-10" dirty="0" smtClean="0">
                <a:solidFill>
                  <a:srgbClr val="6F2FA0"/>
                </a:solidFill>
                <a:latin typeface="Verdana"/>
                <a:cs typeface="Verdana"/>
              </a:rPr>
              <a:t>(</a:t>
            </a:r>
            <a:r>
              <a:rPr sz="2000" spc="1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Ri</a:t>
            </a:r>
            <a:r>
              <a:rPr sz="2000" spc="-18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c</a:t>
            </a:r>
            <a:r>
              <a:rPr sz="2000" spc="-12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h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a</a:t>
            </a:r>
            <a:r>
              <a:rPr sz="2000" spc="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r</a:t>
            </a:r>
            <a:r>
              <a:rPr sz="2000" spc="-22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d</a:t>
            </a:r>
            <a:r>
              <a:rPr sz="2000" b="1" spc="0" dirty="0" smtClean="0">
                <a:solidFill>
                  <a:srgbClr val="6F2FA0"/>
                </a:solidFill>
                <a:latin typeface="Verdana"/>
                <a:cs typeface="Verdana"/>
              </a:rPr>
              <a:t>)</a:t>
            </a:r>
            <a:r>
              <a:rPr sz="2000" b="1" spc="-35" dirty="0" smtClean="0">
                <a:solidFill>
                  <a:srgbClr val="6F2FA0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e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rr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165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5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0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-13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r>
              <a:rPr sz="2000" spc="-25" dirty="0" smtClean="0">
                <a:latin typeface="Verdana"/>
                <a:cs typeface="Verdana"/>
              </a:rPr>
              <a:t>-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y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pr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d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nd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8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2000" spc="-1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c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nst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nts,</a:t>
            </a:r>
            <a:r>
              <a:rPr sz="2000" spc="-5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r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ar</a:t>
            </a:r>
            <a:r>
              <a:rPr sz="2000" spc="0" dirty="0" smtClean="0">
                <a:latin typeface="Verdana"/>
                <a:cs typeface="Verdana"/>
              </a:rPr>
              <a:t>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250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p</a:t>
            </a:r>
            <a:r>
              <a:rPr sz="2000" spc="-9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 </a:t>
            </a:r>
            <a:r>
              <a:rPr sz="2000" spc="110" dirty="0" smtClean="0">
                <a:solidFill>
                  <a:srgbClr val="6F2FA0"/>
                </a:solidFill>
                <a:latin typeface="Malgun Gothic"/>
                <a:cs typeface="Malgun Gothic"/>
              </a:rPr>
              <a:t>·</a:t>
            </a:r>
            <a:r>
              <a:rPr sz="2000" spc="-15" dirty="0" smtClean="0">
                <a:solidFill>
                  <a:srgbClr val="6F2FA0"/>
                </a:solidFill>
                <a:latin typeface="Malgun Gothic"/>
                <a:cs typeface="Malgun Gothic"/>
              </a:rPr>
              <a:t> </a:t>
            </a:r>
            <a:r>
              <a:rPr sz="2000" spc="-75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n</a:t>
            </a:r>
            <a:r>
              <a:rPr sz="1950" spc="-120" baseline="25641" dirty="0" smtClean="0">
                <a:solidFill>
                  <a:srgbClr val="6F2FA0"/>
                </a:solidFill>
                <a:latin typeface="MS Reference Sans Serif"/>
                <a:cs typeface="MS Reference Sans Serif"/>
              </a:rPr>
              <a:t>k</a:t>
            </a:r>
            <a:endParaRPr sz="1950" baseline="25641">
              <a:latin typeface="MS Reference Sans Serif"/>
              <a:cs typeface="MS Reference Sans Serif"/>
            </a:endParaRPr>
          </a:p>
          <a:p>
            <a:pPr marL="277495">
              <a:lnSpc>
                <a:spcPct val="100000"/>
              </a:lnSpc>
              <a:spcBef>
                <a:spcPts val="130"/>
              </a:spcBef>
            </a:pP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nst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nt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ns</a:t>
            </a:r>
            <a:endParaRPr sz="20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80000"/>
              <a:buFont typeface="Arial"/>
              <a:buChar char="•"/>
              <a:tabLst>
                <a:tab pos="277495" algn="l"/>
              </a:tabLst>
            </a:pPr>
            <a:r>
              <a:rPr sz="2000" spc="-5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th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funct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n</a:t>
            </a:r>
            <a:r>
              <a:rPr sz="2000" spc="-4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sy</a:t>
            </a:r>
            <a:r>
              <a:rPr sz="2000" spc="-5" dirty="0" smtClean="0">
                <a:latin typeface="Verdana"/>
                <a:cs typeface="Verdana"/>
              </a:rPr>
              <a:t>mbo</a:t>
            </a:r>
            <a:r>
              <a:rPr sz="2000" spc="-15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s,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ts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0" dirty="0" smtClean="0">
                <a:latin typeface="Verdana"/>
                <a:cs typeface="Verdana"/>
              </a:rPr>
              <a:t>uch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5" dirty="0" smtClean="0">
                <a:latin typeface="Verdana"/>
                <a:cs typeface="Verdana"/>
              </a:rPr>
              <a:t>m</a:t>
            </a:r>
            <a:r>
              <a:rPr sz="2000" spc="0" dirty="0" smtClean="0">
                <a:latin typeface="Verdana"/>
                <a:cs typeface="Verdana"/>
              </a:rPr>
              <a:t>uch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w</a:t>
            </a:r>
            <a:r>
              <a:rPr sz="2000" spc="-5" dirty="0" smtClean="0">
                <a:latin typeface="Verdana"/>
                <a:cs typeface="Verdana"/>
              </a:rPr>
              <a:t>or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!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1748</Words>
  <Application>Microsoft Office PowerPoint</Application>
  <PresentationFormat>Custom</PresentationFormat>
  <Paragraphs>344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Malgun Gothic</vt:lpstr>
      <vt:lpstr>Arial</vt:lpstr>
      <vt:lpstr>Calibri</vt:lpstr>
      <vt:lpstr>Calibri Light</vt:lpstr>
      <vt:lpstr>Courier New</vt:lpstr>
      <vt:lpstr>MS Reference Sans Serif</vt:lpstr>
      <vt:lpstr>Times New Roman</vt:lpstr>
      <vt:lpstr>Verdana</vt:lpstr>
      <vt:lpstr>Office Theme</vt:lpstr>
      <vt:lpstr>Inference in FOL [AIMA Ch. 9]</vt:lpstr>
      <vt:lpstr>A brief history of reasoning</vt:lpstr>
      <vt:lpstr>Universal instantiation (UI)</vt:lpstr>
      <vt:lpstr>Existential instantiation (EI)</vt:lpstr>
      <vt:lpstr>Existential instantition contd.</vt:lpstr>
      <vt:lpstr>Reduction to propositional inference</vt:lpstr>
      <vt:lpstr>Reduction contd.</vt:lpstr>
      <vt:lpstr>Reduction contd.</vt:lpstr>
      <vt:lpstr>Problems with propositionalization</vt:lpstr>
      <vt:lpstr>Unification</vt:lpstr>
      <vt:lpstr>The unification algorithm</vt:lpstr>
      <vt:lpstr>The unification algorithm</vt:lpstr>
      <vt:lpstr>Generalized Modus Ponens (GMP)</vt:lpstr>
      <vt:lpstr>Soundness of GMP</vt:lpstr>
      <vt:lpstr>Example knowledge base</vt:lpstr>
      <vt:lpstr>Example knowledge base contd.</vt:lpstr>
      <vt:lpstr>Forward chaining algorithm</vt:lpstr>
      <vt:lpstr>Forward chaining proof</vt:lpstr>
      <vt:lpstr>Forward chaining proof</vt:lpstr>
      <vt:lpstr>Forward chaining proof</vt:lpstr>
      <vt:lpstr>Properties of forward chaining</vt:lpstr>
      <vt:lpstr>Efficiency of forward chaining</vt:lpstr>
      <vt:lpstr>Hard matching example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  <vt:lpstr>Logic programming</vt:lpstr>
      <vt:lpstr>Prolog systems</vt:lpstr>
      <vt:lpstr>Prolog examples</vt:lpstr>
      <vt:lpstr>Resolution: brief summary</vt:lpstr>
      <vt:lpstr>Conversion to CNF</vt:lpstr>
      <vt:lpstr>Conversion to CNF contd.</vt:lpstr>
      <vt:lpstr>Resolution proof: definite clauses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Lecture-14-15-Inference_in_FOL</dc:title>
  <dc:creator>sofmac</dc:creator>
  <cp:lastModifiedBy>Admin</cp:lastModifiedBy>
  <cp:revision>14</cp:revision>
  <dcterms:created xsi:type="dcterms:W3CDTF">2013-11-16T16:25:13Z</dcterms:created>
  <dcterms:modified xsi:type="dcterms:W3CDTF">2013-11-16T11:51:19Z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2011-02-28T00:00:00Z</vt:filetime>
  </property>
  <property fmtid="{D5CDD505-2E9C-101B-9397-08002B2CF9AE}" pid="3" name="LastSaved">
    <vt:filetime>2013-11-16T00:00:00Z</vt:filetime>
  </property>
</Properties>
</file>