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701800"/>
            <a:ext cx="638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Grand Mobile Shop</a:t>
            </a:r>
            <a:endParaRPr lang="en-US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04" y="2211325"/>
            <a:ext cx="4652491" cy="46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19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80" y="1688770"/>
            <a:ext cx="6411220" cy="4725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1190" y="96520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Main Menu</a:t>
            </a:r>
            <a:endParaRPr lang="en-US" sz="2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2692400"/>
            <a:ext cx="4826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2692400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0" y="2692400"/>
            <a:ext cx="4826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692400"/>
            <a:ext cx="48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1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008" y="1249884"/>
            <a:ext cx="6335009" cy="5391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8008" y="543339"/>
            <a:ext cx="4770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Account Manage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85169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80" y="1688770"/>
            <a:ext cx="6411220" cy="4725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1190" y="96520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Main Menu</a:t>
            </a:r>
            <a:endParaRPr lang="en-US" sz="2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3341756"/>
            <a:ext cx="4826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341756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0" y="3341756"/>
            <a:ext cx="4826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341756"/>
            <a:ext cx="48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8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28" y="766347"/>
            <a:ext cx="9573961" cy="5934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8922" y="0"/>
            <a:ext cx="147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u="sng" dirty="0" smtClean="0"/>
              <a:t>GRN</a:t>
            </a:r>
            <a:endParaRPr lang="en-US" sz="32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0849">
            <a:off x="2420776" y="2708670"/>
            <a:ext cx="1394353" cy="1394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08314" y="2053648"/>
            <a:ext cx="2756452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95" y="1627443"/>
            <a:ext cx="3648584" cy="4239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2195" y="781879"/>
            <a:ext cx="447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Add New Product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4249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28" y="766347"/>
            <a:ext cx="9573961" cy="5934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8922" y="0"/>
            <a:ext cx="147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3200" b="1" u="sng" dirty="0" smtClean="0"/>
              <a:t>GRN</a:t>
            </a:r>
            <a:endParaRPr lang="en-US" sz="32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0849">
            <a:off x="9060116" y="3914618"/>
            <a:ext cx="1394353" cy="1394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47654" y="3259596"/>
            <a:ext cx="238833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12" y="1672153"/>
            <a:ext cx="3972479" cy="4467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7812" y="901148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Add New Supplier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84758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80" y="1688770"/>
            <a:ext cx="6411220" cy="4725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1190" y="96520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Main Menu</a:t>
            </a:r>
            <a:endParaRPr lang="en-US" sz="2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4004365"/>
            <a:ext cx="4826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4004365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0" y="4004365"/>
            <a:ext cx="4826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004365"/>
            <a:ext cx="48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175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25" y="1006766"/>
            <a:ext cx="9537102" cy="5572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1443" y="318052"/>
            <a:ext cx="323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Invoice</a:t>
            </a:r>
            <a:endParaRPr lang="en-US" sz="28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0849">
            <a:off x="9113125" y="3384531"/>
            <a:ext cx="1394353" cy="13943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00663" y="2729509"/>
            <a:ext cx="238833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 smtClean="0"/>
              <a:t>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7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31" y="1932900"/>
            <a:ext cx="3915321" cy="3734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3703" y="1245704"/>
            <a:ext cx="430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Add New Customer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0153418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5700" y="3186043"/>
            <a:ext cx="536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Main requirement </a:t>
            </a:r>
            <a:r>
              <a:rPr lang="en-HK" dirty="0" smtClean="0"/>
              <a:t>is control a inventory.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" y="1663700"/>
            <a:ext cx="697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3200" b="1" dirty="0" smtClean="0">
                <a:solidFill>
                  <a:schemeClr val="tx2"/>
                </a:solidFill>
              </a:rPr>
              <a:t>Requirements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5700" y="3816626"/>
            <a:ext cx="869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HK" dirty="0"/>
              <a:t>Customer Manage</a:t>
            </a:r>
            <a:r>
              <a:rPr lang="en-HK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638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80" y="1688770"/>
            <a:ext cx="6411220" cy="4725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1190" y="96520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Main Menu</a:t>
            </a:r>
            <a:endParaRPr lang="en-US" sz="2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4680226"/>
            <a:ext cx="4826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4680226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0" y="4680226"/>
            <a:ext cx="4826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680226"/>
            <a:ext cx="48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4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36" y="2595170"/>
            <a:ext cx="3620005" cy="2648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536" y="1749286"/>
            <a:ext cx="398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Reports Interface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9806181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7113" y="2756452"/>
            <a:ext cx="5698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6000" u="sng" dirty="0" smtClean="0">
                <a:solidFill>
                  <a:schemeClr val="bg2">
                    <a:lumMod val="50000"/>
                  </a:schemeClr>
                </a:solidFill>
              </a:rPr>
              <a:t>Thank You…!</a:t>
            </a:r>
            <a:endParaRPr lang="en-US" sz="60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6182"/>
            <a:ext cx="6710688" cy="3719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660400"/>
            <a:ext cx="668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 smtClean="0"/>
              <a:t>Login Interface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537200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HK" dirty="0" smtClean="0"/>
              <a:t>Incorrect Login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85" y="5491033"/>
            <a:ext cx="1681459" cy="461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1212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68" y="2569755"/>
            <a:ext cx="5220429" cy="2876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4485" y="1244600"/>
            <a:ext cx="368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u="sng" dirty="0" smtClean="0"/>
              <a:t>Block State</a:t>
            </a:r>
            <a:endParaRPr lang="en-US" sz="2400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89" y="2464965"/>
            <a:ext cx="524900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96" y="2485162"/>
            <a:ext cx="5068007" cy="3458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296" y="1409700"/>
            <a:ext cx="566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Forgot Password Interface</a:t>
            </a:r>
            <a:endParaRPr lang="en-US" sz="28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89" y="2485162"/>
            <a:ext cx="527402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3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90" y="1612570"/>
            <a:ext cx="6411220" cy="4725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4990" y="890657"/>
            <a:ext cx="309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Main Menu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458506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6182"/>
            <a:ext cx="6710688" cy="3719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660400"/>
            <a:ext cx="668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b="1" dirty="0" smtClean="0"/>
              <a:t>Login Interface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73795" y="5267503"/>
            <a:ext cx="683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HK" dirty="0" smtClean="0"/>
              <a:t>Incorrect Login</a:t>
            </a:r>
          </a:p>
          <a:p>
            <a:pPr marL="342900" indent="-342900">
              <a:buFont typeface="+mj-lt"/>
              <a:buAutoNum type="arabicPeriod"/>
            </a:pPr>
            <a:endParaRPr lang="en-H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62" y="5267503"/>
            <a:ext cx="431800" cy="40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41" y="5786173"/>
            <a:ext cx="1681459" cy="461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2373795" y="5777948"/>
            <a:ext cx="2277167" cy="64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2.  Correct </a:t>
            </a:r>
            <a:r>
              <a:rPr lang="en-HK" dirty="0"/>
              <a:t>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372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80" y="1741779"/>
            <a:ext cx="6411220" cy="4725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1190" y="96520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Main Menu</a:t>
            </a:r>
            <a:endParaRPr lang="en-US" sz="2800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1917700"/>
            <a:ext cx="4826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1917700"/>
            <a:ext cx="482600" cy="48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0" y="1917700"/>
            <a:ext cx="4826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917700"/>
            <a:ext cx="48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75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16" y="1912628"/>
            <a:ext cx="7297168" cy="44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0416" y="1130300"/>
            <a:ext cx="518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u="sng" dirty="0" smtClean="0"/>
              <a:t>Stock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656221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66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Dilanka</dc:creator>
  <cp:lastModifiedBy>Dilanka</cp:lastModifiedBy>
  <cp:revision>12</cp:revision>
  <dcterms:created xsi:type="dcterms:W3CDTF">2019-07-11T21:25:28Z</dcterms:created>
  <dcterms:modified xsi:type="dcterms:W3CDTF">2019-07-12T02:41:48Z</dcterms:modified>
</cp:coreProperties>
</file>