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ssion Page" id="{45267B28-2B35-4D1D-A98D-649F2D236D84}">
          <p14:sldIdLst/>
        </p14:section>
        <p14:section name="Untitled Section" id="{525A0895-05DC-4A3C-8914-6C97CD5EB1A5}">
          <p14:sldIdLst>
            <p14:sldId id="259"/>
            <p14:sldId id="257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9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62000">
              <a:schemeClr val="accent3">
                <a:lumMod val="0"/>
                <a:lumOff val="100000"/>
              </a:schemeClr>
            </a:gs>
            <a:gs pos="63500">
              <a:srgbClr val="BCBCBC"/>
            </a:gs>
            <a:gs pos="63000">
              <a:srgbClr val="D2D2D2"/>
            </a:gs>
            <a:gs pos="64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3F226-8DB8-4EEA-B3CE-92DCC5D87E24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ADC9-30F5-4F1C-AFCB-704B5DF30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5139" y="3082705"/>
            <a:ext cx="6096000" cy="30559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Welcome to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SoundScout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Our mission is to enhance your live music experience by delivering logistical and aesthetic information about your favorite artists. Here you can listen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your favorite artists most popular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tracks, discover up-to-the-minute perspectives, and find information about live shows. We believe that live music is about feeling indescribable moments. We aim to make space for those moments. Whether you road-trip across country to catch every show of your favorite band or you plan to escape to the city for the evening,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SoundScout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help you find your way.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14829" y="1106044"/>
            <a:ext cx="42017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 smtClean="0">
                <a:latin typeface="Century Gothic" panose="020B0502020202020204" pitchFamily="34" charset="0"/>
              </a:rPr>
              <a:t>SoundScout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6012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google.com/drawings/d/scAB1EGKfValboDNmftP25BYD/image?w=624&amp;h=471&amp;rev=3&amp;ac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491319"/>
            <a:ext cx="9635320" cy="608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8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52"/>
            <a:ext cx="12192000" cy="68579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80782" y="89352"/>
            <a:ext cx="54129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Rockwell" panose="02060603020205020403" pitchFamily="18" charset="0"/>
              </a:rPr>
              <a:t>Technologies </a:t>
            </a:r>
            <a:endParaRPr lang="en-US" sz="6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400" y="1762290"/>
            <a:ext cx="10515600" cy="509571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600" b="1" u="sng" dirty="0" smtClean="0">
                <a:latin typeface="Rockwell" panose="02060603020205020403" pitchFamily="18" charset="0"/>
              </a:rPr>
              <a:t>Model</a:t>
            </a:r>
          </a:p>
          <a:p>
            <a:pPr lvl="4">
              <a:spcBef>
                <a:spcPts val="0"/>
              </a:spcBef>
              <a:spcAft>
                <a:spcPts val="1000"/>
              </a:spcAft>
            </a:pPr>
            <a:r>
              <a:rPr lang="en-US" sz="2800" dirty="0" smtClean="0">
                <a:latin typeface="Rockwell" panose="02060603020205020403" pitchFamily="18" charset="0"/>
              </a:rPr>
              <a:t>APIs – </a:t>
            </a:r>
            <a:r>
              <a:rPr lang="en-US" sz="2800" dirty="0" err="1" smtClean="0">
                <a:latin typeface="Rockwell" panose="02060603020205020403" pitchFamily="18" charset="0"/>
              </a:rPr>
              <a:t>TicketMaster</a:t>
            </a:r>
            <a:r>
              <a:rPr lang="en-US" sz="2800" dirty="0" smtClean="0">
                <a:latin typeface="Rockwell" panose="02060603020205020403" pitchFamily="18" charset="0"/>
              </a:rPr>
              <a:t>, Google Maps,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 smtClean="0">
                <a:latin typeface="Rockwell" panose="02060603020205020403" pitchFamily="18" charset="0"/>
              </a:rPr>
              <a:t>			Twitter, YouTube</a:t>
            </a:r>
          </a:p>
          <a:p>
            <a:pPr lvl="5">
              <a:spcBef>
                <a:spcPts val="0"/>
              </a:spcBef>
              <a:spcAft>
                <a:spcPts val="1000"/>
              </a:spcAft>
            </a:pPr>
            <a:r>
              <a:rPr lang="en-US" sz="2800" dirty="0" smtClean="0">
                <a:latin typeface="Rockwell" panose="02060603020205020403" pitchFamily="18" charset="0"/>
              </a:rPr>
              <a:t>Firebase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b="1" dirty="0">
                <a:latin typeface="Rockwell" panose="02060603020205020403" pitchFamily="18" charset="0"/>
              </a:rPr>
              <a:t>	</a:t>
            </a:r>
            <a:r>
              <a:rPr lang="en-US" sz="4000" b="1" u="sng" dirty="0" smtClean="0">
                <a:latin typeface="Rockwell" panose="02060603020205020403" pitchFamily="18" charset="0"/>
              </a:rPr>
              <a:t>View</a:t>
            </a:r>
          </a:p>
          <a:p>
            <a:pPr lvl="5">
              <a:spcBef>
                <a:spcPts val="0"/>
              </a:spcBef>
              <a:spcAft>
                <a:spcPts val="1000"/>
              </a:spcAft>
            </a:pPr>
            <a:r>
              <a:rPr lang="en-US" sz="2800" dirty="0" smtClean="0">
                <a:latin typeface="Rockwell" panose="02060603020205020403" pitchFamily="18" charset="0"/>
              </a:rPr>
              <a:t>Bootstrap, </a:t>
            </a:r>
            <a:r>
              <a:rPr lang="en-US" sz="2800" dirty="0" err="1" smtClean="0">
                <a:latin typeface="Rockwell" panose="02060603020205020403" pitchFamily="18" charset="0"/>
              </a:rPr>
              <a:t>Googlefonts</a:t>
            </a:r>
            <a:r>
              <a:rPr lang="en-US" sz="2800" dirty="0" smtClean="0">
                <a:latin typeface="Rockwell" panose="02060603020205020403" pitchFamily="18" charset="0"/>
              </a:rPr>
              <a:t>, Okay-</a:t>
            </a:r>
            <a:r>
              <a:rPr lang="en-US" sz="2800" dirty="0" err="1" smtClean="0">
                <a:latin typeface="Rockwell" panose="02060603020205020403" pitchFamily="18" charset="0"/>
              </a:rPr>
              <a:t>Nav</a:t>
            </a:r>
            <a:endParaRPr lang="en-US" sz="2800" dirty="0" smtClean="0">
              <a:latin typeface="Rockwell" panose="02060603020205020403" pitchFamily="18" charset="0"/>
            </a:endParaRPr>
          </a:p>
          <a:p>
            <a:pPr lvl="4">
              <a:spcBef>
                <a:spcPts val="0"/>
              </a:spcBef>
              <a:spcAft>
                <a:spcPts val="1000"/>
              </a:spcAft>
            </a:pPr>
            <a:endParaRPr lang="en-US" dirty="0">
              <a:latin typeface="Rockwell" panose="02060603020205020403" pitchFamily="18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600" b="1" dirty="0">
                <a:latin typeface="Rockwell" panose="02060603020205020403" pitchFamily="18" charset="0"/>
              </a:rPr>
              <a:t>	</a:t>
            </a:r>
            <a:r>
              <a:rPr lang="en-US" sz="3600" b="1" dirty="0" smtClean="0">
                <a:latin typeface="Rockwell" panose="02060603020205020403" pitchFamily="18" charset="0"/>
              </a:rPr>
              <a:t>	</a:t>
            </a:r>
            <a:r>
              <a:rPr lang="en-US" sz="3600" b="1" u="sng" dirty="0" smtClean="0">
                <a:latin typeface="Rockwell" panose="02060603020205020403" pitchFamily="18" charset="0"/>
              </a:rPr>
              <a:t>Controller</a:t>
            </a:r>
          </a:p>
          <a:p>
            <a:pPr lvl="7">
              <a:spcBef>
                <a:spcPts val="0"/>
              </a:spcBef>
              <a:spcAft>
                <a:spcPts val="1000"/>
              </a:spcAft>
            </a:pPr>
            <a:r>
              <a:rPr lang="en-US" sz="2800" dirty="0" err="1" smtClean="0">
                <a:latin typeface="Rockwell" panose="02060603020205020403" pitchFamily="18" charset="0"/>
              </a:rPr>
              <a:t>Javascript</a:t>
            </a:r>
            <a:r>
              <a:rPr lang="en-US" sz="2800" dirty="0" smtClean="0">
                <a:latin typeface="Rockwell" panose="02060603020205020403" pitchFamily="18" charset="0"/>
              </a:rPr>
              <a:t>, JQuery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800" u="sng" dirty="0" smtClean="0">
              <a:latin typeface="Rockwell" panose="02060603020205020403" pitchFamily="18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US" sz="3600" b="1" u="sng" dirty="0" smtClean="0">
              <a:latin typeface="Rockwell" panose="02060603020205020403" pitchFamily="18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4000" b="1" dirty="0" smtClean="0">
                <a:latin typeface="Rockwell" panose="02060603020205020403" pitchFamily="18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4000" b="1" dirty="0" smtClean="0">
                <a:latin typeface="Rockwell" panose="02060603020205020403" pitchFamily="18" charset="0"/>
              </a:rPr>
              <a:t>		</a:t>
            </a:r>
            <a:r>
              <a:rPr lang="en-US" sz="3200" b="1" dirty="0">
                <a:latin typeface="Rockwell" panose="02060603020205020403" pitchFamily="18" charset="0"/>
              </a:rPr>
              <a:t>	</a:t>
            </a:r>
            <a:endParaRPr lang="en-US" sz="3200" b="1" u="sng" dirty="0" smtClean="0">
              <a:latin typeface="Rockwell" panose="02060603020205020403" pitchFamily="18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3600" b="1" dirty="0" smtClean="0">
                <a:latin typeface="Rockwell" panose="02060603020205020403" pitchFamily="18" charset="0"/>
              </a:rPr>
              <a:t>		</a:t>
            </a:r>
            <a:endParaRPr lang="en-US" sz="2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9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572" y="1055077"/>
            <a:ext cx="344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STRENGTHS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80960" y="3059667"/>
            <a:ext cx="303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WEAKNESSES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534572" y="1578297"/>
            <a:ext cx="6490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Modularity in the code base</a:t>
            </a:r>
            <a:r>
              <a:rPr lang="en-US" sz="2400" dirty="0" smtClean="0"/>
              <a:t> </a:t>
            </a:r>
            <a:r>
              <a:rPr lang="en-US" sz="2400" dirty="0" smtClean="0"/>
              <a:t>to add functionality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7680960" y="3507296"/>
            <a:ext cx="3615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Lack of Authorizations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163102" y="3565397"/>
            <a:ext cx="2266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Opportunities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62146" y="4813692"/>
            <a:ext cx="1302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Threats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821092" y="4099906"/>
            <a:ext cx="2758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Firebase</a:t>
            </a:r>
            <a:r>
              <a:rPr lang="en-US" dirty="0" smtClean="0"/>
              <a:t> </a:t>
            </a:r>
            <a:r>
              <a:rPr lang="en-US" sz="2400" dirty="0" smtClean="0"/>
              <a:t>Analytics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582259" y="3985146"/>
            <a:ext cx="5609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Dependence</a:t>
            </a:r>
            <a:r>
              <a:rPr lang="en-US" sz="2000" b="1" dirty="0"/>
              <a:t> </a:t>
            </a:r>
            <a:r>
              <a:rPr lang="en-US" sz="2400" dirty="0"/>
              <a:t>on </a:t>
            </a:r>
            <a:r>
              <a:rPr lang="en-US" sz="2400" dirty="0" smtClean="0"/>
              <a:t>multiple/integrated </a:t>
            </a:r>
            <a:r>
              <a:rPr lang="en-US" sz="2400" dirty="0"/>
              <a:t>APIs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07489" y="5367689"/>
            <a:ext cx="4938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Unforeseeable </a:t>
            </a:r>
            <a:r>
              <a:rPr lang="en-US" sz="2400" dirty="0"/>
              <a:t>changes to API rules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93597" y="5789678"/>
            <a:ext cx="135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(see Spotify)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1092" y="4614497"/>
            <a:ext cx="3565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Location based searches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34572" y="2092888"/>
            <a:ext cx="3585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Fluid Responsive </a:t>
            </a:r>
            <a:r>
              <a:rPr lang="en-US" sz="2400" dirty="0"/>
              <a:t>Design 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832891" y="5129088"/>
            <a:ext cx="3745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Ticketmaster’s </a:t>
            </a:r>
            <a:r>
              <a:rPr lang="en-US" sz="2400" dirty="0"/>
              <a:t>Robust API</a:t>
            </a:r>
          </a:p>
        </p:txBody>
      </p:sp>
    </p:spTree>
    <p:extLst>
      <p:ext uri="{BB962C8B-B14F-4D97-AF65-F5344CB8AC3E}">
        <p14:creationId xmlns:p14="http://schemas.microsoft.com/office/powerpoint/2010/main" val="361857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9209</TotalTime>
  <Words>149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Rockwell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SoundScout</dc:title>
  <dc:creator>Katrine Walsh</dc:creator>
  <cp:lastModifiedBy>Katrine Walsh</cp:lastModifiedBy>
  <cp:revision>31</cp:revision>
  <dcterms:created xsi:type="dcterms:W3CDTF">2017-06-03T19:11:53Z</dcterms:created>
  <dcterms:modified xsi:type="dcterms:W3CDTF">2017-06-10T14:03:34Z</dcterms:modified>
</cp:coreProperties>
</file>