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505" r:id="rId6"/>
    <p:sldId id="506" r:id="rId7"/>
    <p:sldId id="507" r:id="rId8"/>
    <p:sldId id="509" r:id="rId9"/>
    <p:sldId id="510" r:id="rId10"/>
    <p:sldId id="511" r:id="rId11"/>
    <p:sldId id="512" r:id="rId12"/>
    <p:sldId id="513" r:id="rId13"/>
    <p:sldId id="514" r:id="rId14"/>
    <p:sldId id="261" r:id="rId15"/>
    <p:sldId id="262" r:id="rId16"/>
    <p:sldId id="515" r:id="rId17"/>
    <p:sldId id="516" r:id="rId18"/>
    <p:sldId id="544" r:id="rId19"/>
    <p:sldId id="263" r:id="rId20"/>
    <p:sldId id="264" r:id="rId21"/>
    <p:sldId id="518" r:id="rId22"/>
    <p:sldId id="519" r:id="rId23"/>
    <p:sldId id="520" r:id="rId24"/>
    <p:sldId id="521" r:id="rId25"/>
    <p:sldId id="268" r:id="rId26"/>
    <p:sldId id="523" r:id="rId27"/>
    <p:sldId id="280" r:id="rId28"/>
    <p:sldId id="281" r:id="rId29"/>
    <p:sldId id="282" r:id="rId30"/>
    <p:sldId id="283" r:id="rId31"/>
    <p:sldId id="524" r:id="rId32"/>
    <p:sldId id="525" r:id="rId33"/>
    <p:sldId id="526" r:id="rId34"/>
    <p:sldId id="287" r:id="rId35"/>
    <p:sldId id="527" r:id="rId36"/>
    <p:sldId id="528" r:id="rId37"/>
    <p:sldId id="290" r:id="rId38"/>
    <p:sldId id="529" r:id="rId39"/>
    <p:sldId id="531" r:id="rId40"/>
    <p:sldId id="532" r:id="rId41"/>
    <p:sldId id="295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304" r:id="rId50"/>
    <p:sldId id="299" r:id="rId51"/>
    <p:sldId id="540" r:id="rId52"/>
    <p:sldId id="541" r:id="rId53"/>
    <p:sldId id="542" r:id="rId54"/>
    <p:sldId id="54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75B0-E192-42DC-839D-7733C7CA87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0883-1DC8-4249-863C-247CDBC2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7A26-C4A5-4FAD-B689-06AE04D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21A0-C920-4D87-839B-793D8D5C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EDBA-7BC2-43AB-B1F6-67F029E8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46A-F197-4C51-90D2-93DDDF6A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4D5-A788-41C1-8A69-9DA6E5C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96D-CF90-4860-8372-F58443A6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1A5-A58A-40C5-BA20-569D561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E6-86FE-4F2C-A185-6A9A5BE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A3E-96B4-4610-9C9D-D8FF2498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406-BA4B-4B9B-BEC0-5F2E7CF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20A7-271F-40BD-A1CA-63191844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9F69-6180-4CA0-880D-6F04E0B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CBC-8B0A-4C5A-8BCF-F60E029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2ECC-EEF1-44A4-AEB8-FF8B5017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89E-891D-4D25-AFFC-96AC576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44E-D835-4AA6-A9DA-0B0AE370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83A-6983-4A0B-9746-76B6EBF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5A66-690D-4333-82A9-B931668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8DB0-C685-4C39-8C92-75AABD1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9B2-AC8F-4117-BC33-D6C5CD3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64A-2465-4347-BCD0-F193D17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3732-9A40-4826-964E-5E9B6ED9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77E-5412-441D-9A22-7AF063C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AE69-57EA-4B94-9C6F-B3C3C8F3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26E5-AF29-4480-B512-3ACEA75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E63-0357-4DA2-90D1-EF9B958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0BE-42FD-4826-9895-36EF528E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4613-C0D0-449D-B87D-CF2F3EFF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08D-08A5-4A57-AFCF-825B38D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F38F-8435-4641-92C3-366BC75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85E4-242D-4773-846A-D6F885D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89BF-7774-4420-9E63-ECF86F34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8C12-C5BD-44D0-82D5-7C28E981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C117-C518-4030-91CC-4D484183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B9C2-A06A-4252-86C6-D67D80A2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79F-A195-4365-AEBD-74F1163B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0B99D-76B5-48EC-AFBD-083C80EF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A8A5-4C81-421E-B3EF-6543AB84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39F1-2C97-419D-9C5A-C8361D9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F1B-F9F7-4CBA-8DB8-BA89D1F5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64214-7213-4A2E-8A1D-A3F3A99B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762A-B8C5-405F-AD27-6BCE596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60E42-AA61-4072-A753-D2F70E92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F60-7430-4B5C-A113-6CAC983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DCC4-5801-4445-A3EA-C6D061D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2A2F-FDAD-4CFB-9989-53AB88A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704-6051-4C76-A614-63C86E3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AD4-4D2E-454B-AF51-C68CADA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786D-9539-4DE8-BD85-7CE54B9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FA3-07D7-4E29-AD9F-819B2B6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1464-0C6D-4AC1-A1D4-6128C57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99A5-ED3E-4628-9DAB-7A93B10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CCF6-F86F-41E6-80C2-D6F9F93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1519-1B8D-4743-B455-5D4C7E24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DF02-6F1B-43A8-95B0-A684996D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EECB-4DDE-4EE3-94F5-01094EB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8063-283E-42B4-9639-424BD7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F158-C55D-40DC-BB39-38CABA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B6FFFD-BD9E-4DE2-88BC-5320AE25FE4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E3440F-9FD1-452B-AEF2-E98A560C4FD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2D396-2601-4DDE-AD8D-FE6EA99073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A38D2-6885-4FB2-BF95-8C2D3F5A897D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2D85-9F52-4526-84B7-D501946476BA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  <p:sp>
        <p:nvSpPr>
          <p:cNvPr id="13" name="Jump Link">
            <a:extLst>
              <a:ext uri="{FF2B5EF4-FFF2-40B4-BE49-F238E27FC236}">
                <a16:creationId xmlns:a16="http://schemas.microsoft.com/office/drawing/2014/main" id="{AA976182-67C6-4F55-9B7E-F95691DA8DFC}"/>
              </a:ext>
            </a:extLst>
          </p:cNvPr>
          <p:cNvSpPr txBox="1">
            <a:spLocks/>
          </p:cNvSpPr>
          <p:nvPr userDrawn="1"/>
        </p:nvSpPr>
        <p:spPr>
          <a:xfrm>
            <a:off x="3352621" y="6654968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Analysis of Sorting</a:t>
            </a:r>
          </a:p>
        </p:txBody>
      </p:sp>
    </p:spTree>
    <p:extLst>
      <p:ext uri="{BB962C8B-B14F-4D97-AF65-F5344CB8AC3E}">
        <p14:creationId xmlns:p14="http://schemas.microsoft.com/office/powerpoint/2010/main" val="2040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orting?create=29%2C10%2C14%2C37%2C13&amp;mode=Sele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orting?create=40%2C13%2C20%2C8&amp;mode=Inser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orting?create=29%2C10%2C14%2C37%2C13&amp;mode=Inser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sorting?create=38%2C16%2C27%2C39%2C12%2C27&amp;mode=Merg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visualgo.net/sorting?create=27%2C38%2C12%2C39%2C27%2C16&amp;mode=Quick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?create=29%2C10%2C14%2C37%2C13&amp;mode=Bubb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52C2-BF05-4BA5-9D64-C99C82D3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36248C-1431-4FC5-95DB-B616EF8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9453-907E-4575-8CFE-7C7818C7EBC2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658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044848-6220-410B-90CB-24B330F1B1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6213475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Sort:</a:t>
            </a:r>
            <a:r>
              <a:rPr spc="-60" dirty="0"/>
              <a:t> </a:t>
            </a:r>
            <a:r>
              <a:rPr spc="4" dirty="0"/>
              <a:t>Analysis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57D9C7-04BE-4926-9680-3CC6B065610D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40" name="object 6">
            <a:extLst>
              <a:ext uri="{FF2B5EF4-FFF2-40B4-BE49-F238E27FC236}">
                <a16:creationId xmlns:a16="http://schemas.microsoft.com/office/drawing/2014/main" id="{283AE145-8CA0-405F-A09B-C35B4FDB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1296989"/>
            <a:ext cx="7637462" cy="46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300038" indent="-257175">
              <a:spcBef>
                <a:spcPct val="20000"/>
              </a:spcBef>
              <a:buChar char="•"/>
              <a:tabLst>
                <a:tab pos="3000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8800" indent="-258763">
              <a:spcBef>
                <a:spcPct val="20000"/>
              </a:spcBef>
              <a:buChar char="–"/>
              <a:tabLst>
                <a:tab pos="3000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17563" indent="-257175">
              <a:spcBef>
                <a:spcPct val="20000"/>
              </a:spcBef>
              <a:buChar char="•"/>
              <a:tabLst>
                <a:tab pos="3000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00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00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0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0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0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00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1 iteration of the inner loop (test and swap) requires  time bounded by a constant 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c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ts val="113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Two nested loops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Outer loop: exactly 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iterations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Inner loop: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538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when </a:t>
            </a:r>
            <a:r>
              <a:rPr lang="en-US" altLang="en-US" i="1">
                <a:solidFill>
                  <a:srgbClr val="006600"/>
                </a:solidFill>
                <a:cs typeface="Arial" panose="020B0604020202020204" pitchFamily="34" charset="0"/>
              </a:rPr>
              <a:t>i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=0, 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1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) iterations</a:t>
            </a:r>
            <a:endParaRPr lang="en-US" altLang="en-US"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when </a:t>
            </a:r>
            <a:r>
              <a:rPr lang="en-US" altLang="en-US" i="1">
                <a:solidFill>
                  <a:srgbClr val="006600"/>
                </a:solidFill>
                <a:cs typeface="Arial" panose="020B0604020202020204" pitchFamily="34" charset="0"/>
              </a:rPr>
              <a:t>i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=1, 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) iterations</a:t>
            </a:r>
            <a:endParaRPr lang="en-US" altLang="en-US">
              <a:cs typeface="Arial" panose="020B0604020202020204" pitchFamily="34" charset="0"/>
            </a:endParaRPr>
          </a:p>
          <a:p>
            <a:pPr lvl="2">
              <a:spcBef>
                <a:spcPts val="65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…</a:t>
            </a:r>
            <a:endParaRPr lang="en-US" altLang="en-US">
              <a:cs typeface="Arial" panose="020B0604020202020204" pitchFamily="34" charset="0"/>
            </a:endParaRPr>
          </a:p>
          <a:p>
            <a:pPr lvl="2">
              <a:spcBef>
                <a:spcPts val="52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when </a:t>
            </a:r>
            <a:r>
              <a:rPr lang="en-US" altLang="en-US" i="1">
                <a:solidFill>
                  <a:srgbClr val="006600"/>
                </a:solidFill>
                <a:cs typeface="Arial" panose="020B0604020202020204" pitchFamily="34" charset="0"/>
              </a:rPr>
              <a:t>i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=(</a:t>
            </a:r>
            <a:r>
              <a:rPr lang="en-US" altLang="en-US" i="1">
                <a:solidFill>
                  <a:srgbClr val="0066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1),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0 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iterations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ts val="113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Total number of iterations =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0+1+…+(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1) = 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1)/2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ts val="113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Total time = 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c n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1)/2 </a:t>
            </a:r>
            <a:r>
              <a:rPr lang="en-US" altLang="en-US">
                <a:cs typeface="Arial" panose="020B0604020202020204" pitchFamily="34" charset="0"/>
              </a:rPr>
              <a:t>=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baseline="2500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470736-3AF0-4D76-9E19-64F31F8D8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9235" y="456519"/>
            <a:ext cx="8743681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</a:t>
            </a:r>
            <a:r>
              <a:rPr lang="en-US" spc="9" dirty="0"/>
              <a:t> v2.0 </a:t>
            </a:r>
            <a:r>
              <a:rPr spc="9" dirty="0"/>
              <a:t>: </a:t>
            </a:r>
            <a:r>
              <a:rPr spc="4" dirty="0"/>
              <a:t>Early</a:t>
            </a:r>
            <a:r>
              <a:rPr spc="-64" dirty="0"/>
              <a:t> </a:t>
            </a:r>
            <a:r>
              <a:rPr spc="13" dirty="0"/>
              <a:t>Termination</a:t>
            </a:r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id="{F0C6F6DC-AB51-4199-919A-BB949CBF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295400"/>
            <a:ext cx="69183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77813" indent="-257175">
              <a:spcBef>
                <a:spcPct val="20000"/>
              </a:spcBef>
              <a:buChar char="•"/>
              <a:tabLst>
                <a:tab pos="279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38163" indent="-258763">
              <a:spcBef>
                <a:spcPct val="20000"/>
              </a:spcBef>
              <a:buChar char="–"/>
              <a:tabLst>
                <a:tab pos="279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79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9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Bubble Sort is inefficient with a </a:t>
            </a: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6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600" baseline="2400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600">
                <a:cs typeface="Arial" panose="020B0604020202020204" pitchFamily="34" charset="0"/>
              </a:rPr>
              <a:t>time  complexity</a:t>
            </a:r>
          </a:p>
          <a:p>
            <a:pPr>
              <a:spcBef>
                <a:spcPts val="11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However, it has an interesting property</a:t>
            </a:r>
          </a:p>
          <a:p>
            <a:pPr lvl="1">
              <a:lnSpc>
                <a:spcPts val="2713"/>
              </a:lnSpc>
              <a:spcBef>
                <a:spcPts val="6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Given the following array, how many times will the  inner loop swap a pair of item?</a:t>
            </a:r>
            <a:endParaRPr lang="en-US" altLang="en-US" sz="2200">
              <a:cs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3C5767F-8BB2-43BE-99C7-22787C0FFA9D}"/>
              </a:ext>
            </a:extLst>
          </p:cNvPr>
          <p:cNvGraphicFramePr>
            <a:graphicFrameLocks noGrp="1"/>
          </p:cNvGraphicFramePr>
          <p:nvPr/>
        </p:nvGraphicFramePr>
        <p:xfrm>
          <a:off x="4070350" y="3702050"/>
          <a:ext cx="3376614" cy="50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85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8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0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8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8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39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8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8DF12154-C3A2-4F2C-ABDE-8D58EC644050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446962E-0E29-4E14-9E4C-AC8015BAF5DC}"/>
              </a:ext>
            </a:extLst>
          </p:cNvPr>
          <p:cNvSpPr txBox="1"/>
          <p:nvPr/>
        </p:nvSpPr>
        <p:spPr>
          <a:xfrm>
            <a:off x="2290763" y="4298951"/>
            <a:ext cx="6699250" cy="1619245"/>
          </a:xfrm>
          <a:prstGeom prst="rect">
            <a:avLst/>
          </a:prstGeom>
        </p:spPr>
        <p:txBody>
          <a:bodyPr lIns="0" tIns="98825" rIns="0" bIns="0">
            <a:spAutoFit/>
          </a:bodyPr>
          <a:lstStyle/>
          <a:p>
            <a:pPr marL="268236" indent="-257920">
              <a:spcBef>
                <a:spcPts val="778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Idea</a:t>
            </a:r>
            <a:endParaRPr sz="2608">
              <a:latin typeface="Arial"/>
              <a:cs typeface="Arial"/>
            </a:endParaRPr>
          </a:p>
          <a:p>
            <a:pPr marL="527785" lvl="1" indent="-259549">
              <a:spcBef>
                <a:spcPts val="569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we go through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inner loop with no</a:t>
            </a:r>
            <a:r>
              <a:rPr sz="2266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swapping</a:t>
            </a:r>
            <a:endParaRPr sz="2266">
              <a:latin typeface="Arial"/>
              <a:cs typeface="Arial"/>
            </a:endParaRPr>
          </a:p>
          <a:p>
            <a:pPr marL="527785">
              <a:lnSpc>
                <a:spcPts val="2715"/>
              </a:lnSpc>
              <a:defRPr/>
            </a:pPr>
            <a:r>
              <a:rPr sz="2266" spc="-13" dirty="0">
                <a:solidFill>
                  <a:srgbClr val="0000CC"/>
                </a:solidFill>
                <a:latin typeface="Wingdings"/>
                <a:cs typeface="Wingdings"/>
              </a:rPr>
              <a:t></a:t>
            </a:r>
            <a:r>
              <a:rPr sz="2266"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array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66" spc="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sorted</a:t>
            </a:r>
            <a:endParaRPr sz="2266">
              <a:latin typeface="Arial"/>
              <a:cs typeface="Arial"/>
            </a:endParaRPr>
          </a:p>
          <a:p>
            <a:pPr marL="527785">
              <a:lnSpc>
                <a:spcPts val="2715"/>
              </a:lnSpc>
              <a:defRPr/>
            </a:pPr>
            <a:r>
              <a:rPr sz="2266" spc="-13" dirty="0">
                <a:solidFill>
                  <a:srgbClr val="0000CC"/>
                </a:solidFill>
                <a:latin typeface="Wingdings"/>
                <a:cs typeface="Wingdings"/>
              </a:rPr>
              <a:t></a:t>
            </a:r>
            <a:r>
              <a:rPr sz="2266" spc="-13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stop</a:t>
            </a:r>
            <a:r>
              <a:rPr sz="2266" spc="68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early!</a:t>
            </a:r>
            <a:endParaRPr sz="226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07EBE5-CAB3-4AF9-B942-3E2C3DCD4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8671762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 v2.0:</a:t>
            </a:r>
            <a:r>
              <a:rPr spc="-9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1ED9F0-8F45-4F98-B690-66F6D877B3F3}"/>
              </a:ext>
            </a:extLst>
          </p:cNvPr>
          <p:cNvSpPr/>
          <p:nvPr/>
        </p:nvSpPr>
        <p:spPr>
          <a:xfrm>
            <a:off x="2247901" y="1239838"/>
            <a:ext cx="5865813" cy="1109662"/>
          </a:xfrm>
          <a:custGeom>
            <a:avLst/>
            <a:gdLst/>
            <a:ahLst/>
            <a:cxnLst/>
            <a:rect l="l" t="t" r="r" b="b"/>
            <a:pathLst>
              <a:path w="6859905" h="1297305">
                <a:moveTo>
                  <a:pt x="0" y="1296924"/>
                </a:moveTo>
                <a:lnTo>
                  <a:pt x="6859524" y="1296924"/>
                </a:lnTo>
                <a:lnTo>
                  <a:pt x="6859524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36C3BE8-436D-4145-951B-1DAAD0C4B2D9}"/>
              </a:ext>
            </a:extLst>
          </p:cNvPr>
          <p:cNvSpPr/>
          <p:nvPr/>
        </p:nvSpPr>
        <p:spPr>
          <a:xfrm>
            <a:off x="8301038" y="1587500"/>
            <a:ext cx="1892300" cy="762000"/>
          </a:xfrm>
          <a:custGeom>
            <a:avLst/>
            <a:gdLst/>
            <a:ahLst/>
            <a:cxnLst/>
            <a:rect l="l" t="t" r="r" b="b"/>
            <a:pathLst>
              <a:path w="2212975" h="891539">
                <a:moveTo>
                  <a:pt x="13716" y="862583"/>
                </a:moveTo>
                <a:lnTo>
                  <a:pt x="0" y="862583"/>
                </a:lnTo>
                <a:lnTo>
                  <a:pt x="0" y="877824"/>
                </a:lnTo>
                <a:lnTo>
                  <a:pt x="13716" y="877824"/>
                </a:lnTo>
                <a:lnTo>
                  <a:pt x="13716" y="862583"/>
                </a:lnTo>
                <a:close/>
              </a:path>
              <a:path w="2212975" h="891539">
                <a:moveTo>
                  <a:pt x="13716" y="835151"/>
                </a:moveTo>
                <a:lnTo>
                  <a:pt x="0" y="835151"/>
                </a:lnTo>
                <a:lnTo>
                  <a:pt x="0" y="848867"/>
                </a:lnTo>
                <a:lnTo>
                  <a:pt x="13716" y="848867"/>
                </a:lnTo>
                <a:lnTo>
                  <a:pt x="13716" y="835151"/>
                </a:lnTo>
                <a:close/>
              </a:path>
              <a:path w="2212975" h="891539">
                <a:moveTo>
                  <a:pt x="13716" y="807719"/>
                </a:moveTo>
                <a:lnTo>
                  <a:pt x="0" y="807719"/>
                </a:lnTo>
                <a:lnTo>
                  <a:pt x="0" y="821436"/>
                </a:lnTo>
                <a:lnTo>
                  <a:pt x="13716" y="821436"/>
                </a:lnTo>
                <a:lnTo>
                  <a:pt x="13716" y="807719"/>
                </a:lnTo>
                <a:close/>
              </a:path>
              <a:path w="2212975" h="891539">
                <a:moveTo>
                  <a:pt x="13716" y="778763"/>
                </a:moveTo>
                <a:lnTo>
                  <a:pt x="0" y="778763"/>
                </a:lnTo>
                <a:lnTo>
                  <a:pt x="0" y="792479"/>
                </a:lnTo>
                <a:lnTo>
                  <a:pt x="13716" y="792479"/>
                </a:lnTo>
                <a:lnTo>
                  <a:pt x="13716" y="778763"/>
                </a:lnTo>
                <a:close/>
              </a:path>
              <a:path w="2212975" h="891539">
                <a:moveTo>
                  <a:pt x="13716" y="751331"/>
                </a:moveTo>
                <a:lnTo>
                  <a:pt x="0" y="751331"/>
                </a:lnTo>
                <a:lnTo>
                  <a:pt x="0" y="765048"/>
                </a:lnTo>
                <a:lnTo>
                  <a:pt x="13716" y="765048"/>
                </a:lnTo>
                <a:lnTo>
                  <a:pt x="13716" y="751331"/>
                </a:lnTo>
                <a:close/>
              </a:path>
              <a:path w="2212975" h="891539">
                <a:moveTo>
                  <a:pt x="13716" y="723900"/>
                </a:moveTo>
                <a:lnTo>
                  <a:pt x="0" y="723900"/>
                </a:lnTo>
                <a:lnTo>
                  <a:pt x="0" y="737615"/>
                </a:lnTo>
                <a:lnTo>
                  <a:pt x="13716" y="737615"/>
                </a:lnTo>
                <a:lnTo>
                  <a:pt x="13716" y="723900"/>
                </a:lnTo>
                <a:close/>
              </a:path>
              <a:path w="2212975" h="891539">
                <a:moveTo>
                  <a:pt x="13716" y="694943"/>
                </a:moveTo>
                <a:lnTo>
                  <a:pt x="0" y="694943"/>
                </a:lnTo>
                <a:lnTo>
                  <a:pt x="0" y="708660"/>
                </a:lnTo>
                <a:lnTo>
                  <a:pt x="13716" y="708660"/>
                </a:lnTo>
                <a:lnTo>
                  <a:pt x="13716" y="694943"/>
                </a:lnTo>
                <a:close/>
              </a:path>
              <a:path w="2212975" h="891539">
                <a:moveTo>
                  <a:pt x="13716" y="667512"/>
                </a:moveTo>
                <a:lnTo>
                  <a:pt x="0" y="667512"/>
                </a:lnTo>
                <a:lnTo>
                  <a:pt x="0" y="681227"/>
                </a:lnTo>
                <a:lnTo>
                  <a:pt x="13716" y="681227"/>
                </a:lnTo>
                <a:lnTo>
                  <a:pt x="13716" y="667512"/>
                </a:lnTo>
                <a:close/>
              </a:path>
              <a:path w="2212975" h="891539">
                <a:moveTo>
                  <a:pt x="13716" y="638555"/>
                </a:moveTo>
                <a:lnTo>
                  <a:pt x="0" y="638555"/>
                </a:lnTo>
                <a:lnTo>
                  <a:pt x="0" y="653795"/>
                </a:lnTo>
                <a:lnTo>
                  <a:pt x="13716" y="653795"/>
                </a:lnTo>
                <a:lnTo>
                  <a:pt x="13716" y="638555"/>
                </a:lnTo>
                <a:close/>
              </a:path>
              <a:path w="2212975" h="891539">
                <a:moveTo>
                  <a:pt x="13716" y="611124"/>
                </a:moveTo>
                <a:lnTo>
                  <a:pt x="0" y="611124"/>
                </a:lnTo>
                <a:lnTo>
                  <a:pt x="0" y="624839"/>
                </a:lnTo>
                <a:lnTo>
                  <a:pt x="13716" y="624839"/>
                </a:lnTo>
                <a:lnTo>
                  <a:pt x="13716" y="611124"/>
                </a:lnTo>
                <a:close/>
              </a:path>
              <a:path w="2212975" h="891539">
                <a:moveTo>
                  <a:pt x="13716" y="583691"/>
                </a:moveTo>
                <a:lnTo>
                  <a:pt x="0" y="583691"/>
                </a:lnTo>
                <a:lnTo>
                  <a:pt x="0" y="597407"/>
                </a:lnTo>
                <a:lnTo>
                  <a:pt x="13716" y="597407"/>
                </a:lnTo>
                <a:lnTo>
                  <a:pt x="13716" y="583691"/>
                </a:lnTo>
                <a:close/>
              </a:path>
              <a:path w="2212975" h="891539">
                <a:moveTo>
                  <a:pt x="13716" y="554736"/>
                </a:moveTo>
                <a:lnTo>
                  <a:pt x="0" y="554736"/>
                </a:lnTo>
                <a:lnTo>
                  <a:pt x="0" y="569976"/>
                </a:lnTo>
                <a:lnTo>
                  <a:pt x="13716" y="569976"/>
                </a:lnTo>
                <a:lnTo>
                  <a:pt x="13716" y="554736"/>
                </a:lnTo>
                <a:close/>
              </a:path>
              <a:path w="2212975" h="891539">
                <a:moveTo>
                  <a:pt x="13716" y="527303"/>
                </a:moveTo>
                <a:lnTo>
                  <a:pt x="0" y="527303"/>
                </a:lnTo>
                <a:lnTo>
                  <a:pt x="0" y="541019"/>
                </a:lnTo>
                <a:lnTo>
                  <a:pt x="13716" y="541019"/>
                </a:lnTo>
                <a:lnTo>
                  <a:pt x="13716" y="527303"/>
                </a:lnTo>
                <a:close/>
              </a:path>
              <a:path w="2212975" h="891539">
                <a:moveTo>
                  <a:pt x="13716" y="499872"/>
                </a:moveTo>
                <a:lnTo>
                  <a:pt x="0" y="499872"/>
                </a:lnTo>
                <a:lnTo>
                  <a:pt x="0" y="513588"/>
                </a:lnTo>
                <a:lnTo>
                  <a:pt x="13716" y="513588"/>
                </a:lnTo>
                <a:lnTo>
                  <a:pt x="13716" y="499872"/>
                </a:lnTo>
                <a:close/>
              </a:path>
              <a:path w="2212975" h="891539">
                <a:moveTo>
                  <a:pt x="13716" y="470915"/>
                </a:moveTo>
                <a:lnTo>
                  <a:pt x="0" y="470915"/>
                </a:lnTo>
                <a:lnTo>
                  <a:pt x="0" y="484631"/>
                </a:lnTo>
                <a:lnTo>
                  <a:pt x="13716" y="484631"/>
                </a:lnTo>
                <a:lnTo>
                  <a:pt x="13716" y="470915"/>
                </a:lnTo>
                <a:close/>
              </a:path>
              <a:path w="2212975" h="891539">
                <a:moveTo>
                  <a:pt x="13716" y="443483"/>
                </a:moveTo>
                <a:lnTo>
                  <a:pt x="0" y="443483"/>
                </a:lnTo>
                <a:lnTo>
                  <a:pt x="0" y="457200"/>
                </a:lnTo>
                <a:lnTo>
                  <a:pt x="13716" y="457200"/>
                </a:lnTo>
                <a:lnTo>
                  <a:pt x="13716" y="443483"/>
                </a:lnTo>
                <a:close/>
              </a:path>
              <a:path w="2212975" h="891539">
                <a:moveTo>
                  <a:pt x="13716" y="414527"/>
                </a:moveTo>
                <a:lnTo>
                  <a:pt x="0" y="414527"/>
                </a:lnTo>
                <a:lnTo>
                  <a:pt x="0" y="429767"/>
                </a:lnTo>
                <a:lnTo>
                  <a:pt x="13716" y="429767"/>
                </a:lnTo>
                <a:lnTo>
                  <a:pt x="13716" y="414527"/>
                </a:lnTo>
                <a:close/>
              </a:path>
              <a:path w="2212975" h="891539">
                <a:moveTo>
                  <a:pt x="13716" y="387095"/>
                </a:moveTo>
                <a:lnTo>
                  <a:pt x="0" y="387095"/>
                </a:lnTo>
                <a:lnTo>
                  <a:pt x="0" y="400812"/>
                </a:lnTo>
                <a:lnTo>
                  <a:pt x="13716" y="400812"/>
                </a:lnTo>
                <a:lnTo>
                  <a:pt x="13716" y="387095"/>
                </a:lnTo>
                <a:close/>
              </a:path>
              <a:path w="2212975" h="891539">
                <a:moveTo>
                  <a:pt x="13716" y="359663"/>
                </a:moveTo>
                <a:lnTo>
                  <a:pt x="0" y="359663"/>
                </a:lnTo>
                <a:lnTo>
                  <a:pt x="0" y="373379"/>
                </a:lnTo>
                <a:lnTo>
                  <a:pt x="13716" y="373379"/>
                </a:lnTo>
                <a:lnTo>
                  <a:pt x="13716" y="359663"/>
                </a:lnTo>
                <a:close/>
              </a:path>
              <a:path w="2212975" h="891539">
                <a:moveTo>
                  <a:pt x="13716" y="330707"/>
                </a:moveTo>
                <a:lnTo>
                  <a:pt x="0" y="330707"/>
                </a:lnTo>
                <a:lnTo>
                  <a:pt x="0" y="345948"/>
                </a:lnTo>
                <a:lnTo>
                  <a:pt x="13716" y="345948"/>
                </a:lnTo>
                <a:lnTo>
                  <a:pt x="13716" y="330707"/>
                </a:lnTo>
                <a:close/>
              </a:path>
              <a:path w="2212975" h="891539">
                <a:moveTo>
                  <a:pt x="13716" y="303275"/>
                </a:moveTo>
                <a:lnTo>
                  <a:pt x="0" y="303275"/>
                </a:lnTo>
                <a:lnTo>
                  <a:pt x="0" y="316991"/>
                </a:lnTo>
                <a:lnTo>
                  <a:pt x="13716" y="316991"/>
                </a:lnTo>
                <a:lnTo>
                  <a:pt x="13716" y="303275"/>
                </a:lnTo>
                <a:close/>
              </a:path>
              <a:path w="2212975" h="891539">
                <a:moveTo>
                  <a:pt x="13716" y="275843"/>
                </a:moveTo>
                <a:lnTo>
                  <a:pt x="0" y="275843"/>
                </a:lnTo>
                <a:lnTo>
                  <a:pt x="0" y="289560"/>
                </a:lnTo>
                <a:lnTo>
                  <a:pt x="13716" y="289560"/>
                </a:lnTo>
                <a:lnTo>
                  <a:pt x="13716" y="275843"/>
                </a:lnTo>
                <a:close/>
              </a:path>
              <a:path w="2212975" h="891539">
                <a:moveTo>
                  <a:pt x="13716" y="246887"/>
                </a:moveTo>
                <a:lnTo>
                  <a:pt x="0" y="246887"/>
                </a:lnTo>
                <a:lnTo>
                  <a:pt x="0" y="260603"/>
                </a:lnTo>
                <a:lnTo>
                  <a:pt x="13716" y="260603"/>
                </a:lnTo>
                <a:lnTo>
                  <a:pt x="13716" y="246887"/>
                </a:lnTo>
                <a:close/>
              </a:path>
              <a:path w="2212975" h="891539">
                <a:moveTo>
                  <a:pt x="13716" y="219455"/>
                </a:moveTo>
                <a:lnTo>
                  <a:pt x="0" y="219455"/>
                </a:lnTo>
                <a:lnTo>
                  <a:pt x="0" y="233172"/>
                </a:lnTo>
                <a:lnTo>
                  <a:pt x="13716" y="233172"/>
                </a:lnTo>
                <a:lnTo>
                  <a:pt x="13716" y="219455"/>
                </a:lnTo>
                <a:close/>
              </a:path>
              <a:path w="2212975" h="891539">
                <a:moveTo>
                  <a:pt x="13716" y="190500"/>
                </a:moveTo>
                <a:lnTo>
                  <a:pt x="0" y="190500"/>
                </a:lnTo>
                <a:lnTo>
                  <a:pt x="0" y="205739"/>
                </a:lnTo>
                <a:lnTo>
                  <a:pt x="13716" y="205739"/>
                </a:lnTo>
                <a:lnTo>
                  <a:pt x="13716" y="190500"/>
                </a:lnTo>
                <a:close/>
              </a:path>
              <a:path w="2212975" h="891539">
                <a:moveTo>
                  <a:pt x="13716" y="163067"/>
                </a:moveTo>
                <a:lnTo>
                  <a:pt x="0" y="163067"/>
                </a:lnTo>
                <a:lnTo>
                  <a:pt x="0" y="176783"/>
                </a:lnTo>
                <a:lnTo>
                  <a:pt x="13716" y="176783"/>
                </a:lnTo>
                <a:lnTo>
                  <a:pt x="13716" y="163067"/>
                </a:lnTo>
                <a:close/>
              </a:path>
              <a:path w="2212975" h="891539">
                <a:moveTo>
                  <a:pt x="13716" y="135636"/>
                </a:moveTo>
                <a:lnTo>
                  <a:pt x="0" y="135636"/>
                </a:lnTo>
                <a:lnTo>
                  <a:pt x="0" y="149351"/>
                </a:lnTo>
                <a:lnTo>
                  <a:pt x="13716" y="149351"/>
                </a:lnTo>
                <a:lnTo>
                  <a:pt x="13716" y="135636"/>
                </a:lnTo>
                <a:close/>
              </a:path>
              <a:path w="2212975" h="891539">
                <a:moveTo>
                  <a:pt x="13716" y="106679"/>
                </a:moveTo>
                <a:lnTo>
                  <a:pt x="0" y="106679"/>
                </a:lnTo>
                <a:lnTo>
                  <a:pt x="0" y="121919"/>
                </a:lnTo>
                <a:lnTo>
                  <a:pt x="13716" y="121919"/>
                </a:lnTo>
                <a:lnTo>
                  <a:pt x="13716" y="106679"/>
                </a:lnTo>
                <a:close/>
              </a:path>
              <a:path w="2212975" h="891539">
                <a:moveTo>
                  <a:pt x="13716" y="79248"/>
                </a:moveTo>
                <a:lnTo>
                  <a:pt x="0" y="79248"/>
                </a:lnTo>
                <a:lnTo>
                  <a:pt x="0" y="92963"/>
                </a:lnTo>
                <a:lnTo>
                  <a:pt x="13716" y="92963"/>
                </a:lnTo>
                <a:lnTo>
                  <a:pt x="13716" y="79248"/>
                </a:lnTo>
                <a:close/>
              </a:path>
              <a:path w="2212975" h="891539">
                <a:moveTo>
                  <a:pt x="13716" y="51815"/>
                </a:moveTo>
                <a:lnTo>
                  <a:pt x="0" y="51815"/>
                </a:lnTo>
                <a:lnTo>
                  <a:pt x="0" y="65531"/>
                </a:lnTo>
                <a:lnTo>
                  <a:pt x="13716" y="65531"/>
                </a:lnTo>
                <a:lnTo>
                  <a:pt x="13716" y="51815"/>
                </a:lnTo>
                <a:close/>
              </a:path>
              <a:path w="2212975" h="891539">
                <a:moveTo>
                  <a:pt x="13716" y="22860"/>
                </a:moveTo>
                <a:lnTo>
                  <a:pt x="0" y="22860"/>
                </a:lnTo>
                <a:lnTo>
                  <a:pt x="0" y="36575"/>
                </a:lnTo>
                <a:lnTo>
                  <a:pt x="13716" y="36575"/>
                </a:lnTo>
                <a:lnTo>
                  <a:pt x="13716" y="22860"/>
                </a:lnTo>
                <a:close/>
              </a:path>
              <a:path w="2212975" h="891539">
                <a:moveTo>
                  <a:pt x="13716" y="7619"/>
                </a:moveTo>
                <a:lnTo>
                  <a:pt x="7620" y="15239"/>
                </a:lnTo>
                <a:lnTo>
                  <a:pt x="19811" y="15239"/>
                </a:lnTo>
                <a:lnTo>
                  <a:pt x="19811" y="9143"/>
                </a:lnTo>
                <a:lnTo>
                  <a:pt x="13716" y="9143"/>
                </a:lnTo>
                <a:lnTo>
                  <a:pt x="13716" y="7619"/>
                </a:lnTo>
                <a:close/>
              </a:path>
              <a:path w="2212975" h="891539">
                <a:moveTo>
                  <a:pt x="19811" y="0"/>
                </a:moveTo>
                <a:lnTo>
                  <a:pt x="0" y="0"/>
                </a:lnTo>
                <a:lnTo>
                  <a:pt x="0" y="9143"/>
                </a:lnTo>
                <a:lnTo>
                  <a:pt x="12496" y="9143"/>
                </a:lnTo>
                <a:lnTo>
                  <a:pt x="13716" y="7619"/>
                </a:lnTo>
                <a:lnTo>
                  <a:pt x="19811" y="7619"/>
                </a:lnTo>
                <a:lnTo>
                  <a:pt x="19811" y="0"/>
                </a:lnTo>
                <a:close/>
              </a:path>
              <a:path w="2212975" h="891539">
                <a:moveTo>
                  <a:pt x="19811" y="7619"/>
                </a:moveTo>
                <a:lnTo>
                  <a:pt x="13716" y="7619"/>
                </a:lnTo>
                <a:lnTo>
                  <a:pt x="13716" y="9143"/>
                </a:lnTo>
                <a:lnTo>
                  <a:pt x="19811" y="9143"/>
                </a:lnTo>
                <a:lnTo>
                  <a:pt x="19811" y="7619"/>
                </a:lnTo>
                <a:close/>
              </a:path>
              <a:path w="2212975" h="891539">
                <a:moveTo>
                  <a:pt x="47244" y="0"/>
                </a:moveTo>
                <a:lnTo>
                  <a:pt x="33527" y="0"/>
                </a:lnTo>
                <a:lnTo>
                  <a:pt x="33527" y="15239"/>
                </a:lnTo>
                <a:lnTo>
                  <a:pt x="47244" y="15239"/>
                </a:lnTo>
                <a:lnTo>
                  <a:pt x="47244" y="0"/>
                </a:lnTo>
                <a:close/>
              </a:path>
              <a:path w="2212975" h="891539">
                <a:moveTo>
                  <a:pt x="74675" y="0"/>
                </a:moveTo>
                <a:lnTo>
                  <a:pt x="60959" y="0"/>
                </a:lnTo>
                <a:lnTo>
                  <a:pt x="60959" y="15239"/>
                </a:lnTo>
                <a:lnTo>
                  <a:pt x="74675" y="15239"/>
                </a:lnTo>
                <a:lnTo>
                  <a:pt x="74675" y="0"/>
                </a:lnTo>
                <a:close/>
              </a:path>
              <a:path w="2212975" h="891539">
                <a:moveTo>
                  <a:pt x="103631" y="0"/>
                </a:moveTo>
                <a:lnTo>
                  <a:pt x="88392" y="0"/>
                </a:lnTo>
                <a:lnTo>
                  <a:pt x="88392" y="15239"/>
                </a:lnTo>
                <a:lnTo>
                  <a:pt x="103631" y="15239"/>
                </a:lnTo>
                <a:lnTo>
                  <a:pt x="103631" y="0"/>
                </a:lnTo>
                <a:close/>
              </a:path>
              <a:path w="2212975" h="891539">
                <a:moveTo>
                  <a:pt x="131064" y="0"/>
                </a:moveTo>
                <a:lnTo>
                  <a:pt x="117348" y="0"/>
                </a:lnTo>
                <a:lnTo>
                  <a:pt x="117348" y="15239"/>
                </a:lnTo>
                <a:lnTo>
                  <a:pt x="131064" y="15239"/>
                </a:lnTo>
                <a:lnTo>
                  <a:pt x="131064" y="0"/>
                </a:lnTo>
                <a:close/>
              </a:path>
              <a:path w="2212975" h="891539">
                <a:moveTo>
                  <a:pt x="158496" y="0"/>
                </a:moveTo>
                <a:lnTo>
                  <a:pt x="144779" y="0"/>
                </a:lnTo>
                <a:lnTo>
                  <a:pt x="144779" y="15239"/>
                </a:lnTo>
                <a:lnTo>
                  <a:pt x="158496" y="15239"/>
                </a:lnTo>
                <a:lnTo>
                  <a:pt x="158496" y="0"/>
                </a:lnTo>
                <a:close/>
              </a:path>
              <a:path w="2212975" h="891539">
                <a:moveTo>
                  <a:pt x="187451" y="0"/>
                </a:moveTo>
                <a:lnTo>
                  <a:pt x="173735" y="0"/>
                </a:lnTo>
                <a:lnTo>
                  <a:pt x="173735" y="15239"/>
                </a:lnTo>
                <a:lnTo>
                  <a:pt x="187451" y="15239"/>
                </a:lnTo>
                <a:lnTo>
                  <a:pt x="187451" y="0"/>
                </a:lnTo>
                <a:close/>
              </a:path>
              <a:path w="2212975" h="891539">
                <a:moveTo>
                  <a:pt x="214883" y="0"/>
                </a:moveTo>
                <a:lnTo>
                  <a:pt x="201168" y="0"/>
                </a:lnTo>
                <a:lnTo>
                  <a:pt x="201168" y="15239"/>
                </a:lnTo>
                <a:lnTo>
                  <a:pt x="214883" y="15239"/>
                </a:lnTo>
                <a:lnTo>
                  <a:pt x="214883" y="0"/>
                </a:lnTo>
                <a:close/>
              </a:path>
              <a:path w="2212975" h="891539">
                <a:moveTo>
                  <a:pt x="243840" y="0"/>
                </a:moveTo>
                <a:lnTo>
                  <a:pt x="228600" y="0"/>
                </a:lnTo>
                <a:lnTo>
                  <a:pt x="228600" y="15239"/>
                </a:lnTo>
                <a:lnTo>
                  <a:pt x="243840" y="15239"/>
                </a:lnTo>
                <a:lnTo>
                  <a:pt x="243840" y="0"/>
                </a:lnTo>
                <a:close/>
              </a:path>
              <a:path w="2212975" h="891539">
                <a:moveTo>
                  <a:pt x="271272" y="0"/>
                </a:moveTo>
                <a:lnTo>
                  <a:pt x="257555" y="0"/>
                </a:lnTo>
                <a:lnTo>
                  <a:pt x="257555" y="15239"/>
                </a:lnTo>
                <a:lnTo>
                  <a:pt x="271272" y="15239"/>
                </a:lnTo>
                <a:lnTo>
                  <a:pt x="271272" y="0"/>
                </a:lnTo>
                <a:close/>
              </a:path>
              <a:path w="2212975" h="891539">
                <a:moveTo>
                  <a:pt x="298703" y="0"/>
                </a:moveTo>
                <a:lnTo>
                  <a:pt x="284988" y="0"/>
                </a:lnTo>
                <a:lnTo>
                  <a:pt x="284988" y="15239"/>
                </a:lnTo>
                <a:lnTo>
                  <a:pt x="298703" y="15239"/>
                </a:lnTo>
                <a:lnTo>
                  <a:pt x="298703" y="0"/>
                </a:lnTo>
                <a:close/>
              </a:path>
              <a:path w="2212975" h="891539">
                <a:moveTo>
                  <a:pt x="327659" y="0"/>
                </a:moveTo>
                <a:lnTo>
                  <a:pt x="312420" y="0"/>
                </a:lnTo>
                <a:lnTo>
                  <a:pt x="312420" y="15239"/>
                </a:lnTo>
                <a:lnTo>
                  <a:pt x="327659" y="15239"/>
                </a:lnTo>
                <a:lnTo>
                  <a:pt x="327659" y="0"/>
                </a:lnTo>
                <a:close/>
              </a:path>
              <a:path w="2212975" h="891539">
                <a:moveTo>
                  <a:pt x="355092" y="0"/>
                </a:moveTo>
                <a:lnTo>
                  <a:pt x="341375" y="0"/>
                </a:lnTo>
                <a:lnTo>
                  <a:pt x="341375" y="15239"/>
                </a:lnTo>
                <a:lnTo>
                  <a:pt x="355092" y="15239"/>
                </a:lnTo>
                <a:lnTo>
                  <a:pt x="355092" y="0"/>
                </a:lnTo>
                <a:close/>
              </a:path>
              <a:path w="2212975" h="891539">
                <a:moveTo>
                  <a:pt x="382524" y="0"/>
                </a:moveTo>
                <a:lnTo>
                  <a:pt x="368807" y="0"/>
                </a:lnTo>
                <a:lnTo>
                  <a:pt x="368807" y="15239"/>
                </a:lnTo>
                <a:lnTo>
                  <a:pt x="382524" y="15239"/>
                </a:lnTo>
                <a:lnTo>
                  <a:pt x="382524" y="0"/>
                </a:lnTo>
                <a:close/>
              </a:path>
              <a:path w="2212975" h="891539">
                <a:moveTo>
                  <a:pt x="411479" y="0"/>
                </a:moveTo>
                <a:lnTo>
                  <a:pt x="397764" y="0"/>
                </a:lnTo>
                <a:lnTo>
                  <a:pt x="397764" y="15239"/>
                </a:lnTo>
                <a:lnTo>
                  <a:pt x="411479" y="15239"/>
                </a:lnTo>
                <a:lnTo>
                  <a:pt x="411479" y="0"/>
                </a:lnTo>
                <a:close/>
              </a:path>
              <a:path w="2212975" h="891539">
                <a:moveTo>
                  <a:pt x="438911" y="0"/>
                </a:moveTo>
                <a:lnTo>
                  <a:pt x="425196" y="0"/>
                </a:lnTo>
                <a:lnTo>
                  <a:pt x="425196" y="15239"/>
                </a:lnTo>
                <a:lnTo>
                  <a:pt x="438911" y="15239"/>
                </a:lnTo>
                <a:lnTo>
                  <a:pt x="438911" y="0"/>
                </a:lnTo>
                <a:close/>
              </a:path>
              <a:path w="2212975" h="891539">
                <a:moveTo>
                  <a:pt x="467868" y="0"/>
                </a:moveTo>
                <a:lnTo>
                  <a:pt x="452627" y="0"/>
                </a:lnTo>
                <a:lnTo>
                  <a:pt x="452627" y="15239"/>
                </a:lnTo>
                <a:lnTo>
                  <a:pt x="467868" y="15239"/>
                </a:lnTo>
                <a:lnTo>
                  <a:pt x="467868" y="0"/>
                </a:lnTo>
                <a:close/>
              </a:path>
              <a:path w="2212975" h="891539">
                <a:moveTo>
                  <a:pt x="495300" y="0"/>
                </a:moveTo>
                <a:lnTo>
                  <a:pt x="481583" y="0"/>
                </a:lnTo>
                <a:lnTo>
                  <a:pt x="481583" y="15239"/>
                </a:lnTo>
                <a:lnTo>
                  <a:pt x="495300" y="15239"/>
                </a:lnTo>
                <a:lnTo>
                  <a:pt x="495300" y="0"/>
                </a:lnTo>
                <a:close/>
              </a:path>
              <a:path w="2212975" h="891539">
                <a:moveTo>
                  <a:pt x="522731" y="0"/>
                </a:moveTo>
                <a:lnTo>
                  <a:pt x="509016" y="0"/>
                </a:lnTo>
                <a:lnTo>
                  <a:pt x="509016" y="15239"/>
                </a:lnTo>
                <a:lnTo>
                  <a:pt x="522731" y="15239"/>
                </a:lnTo>
                <a:lnTo>
                  <a:pt x="522731" y="0"/>
                </a:lnTo>
                <a:close/>
              </a:path>
              <a:path w="2212975" h="891539">
                <a:moveTo>
                  <a:pt x="551688" y="0"/>
                </a:moveTo>
                <a:lnTo>
                  <a:pt x="536448" y="0"/>
                </a:lnTo>
                <a:lnTo>
                  <a:pt x="536448" y="15239"/>
                </a:lnTo>
                <a:lnTo>
                  <a:pt x="551688" y="15239"/>
                </a:lnTo>
                <a:lnTo>
                  <a:pt x="551688" y="0"/>
                </a:lnTo>
                <a:close/>
              </a:path>
              <a:path w="2212975" h="891539">
                <a:moveTo>
                  <a:pt x="579120" y="0"/>
                </a:moveTo>
                <a:lnTo>
                  <a:pt x="565403" y="0"/>
                </a:lnTo>
                <a:lnTo>
                  <a:pt x="565403" y="15239"/>
                </a:lnTo>
                <a:lnTo>
                  <a:pt x="579120" y="15239"/>
                </a:lnTo>
                <a:lnTo>
                  <a:pt x="579120" y="0"/>
                </a:lnTo>
                <a:close/>
              </a:path>
              <a:path w="2212975" h="891539">
                <a:moveTo>
                  <a:pt x="606551" y="0"/>
                </a:moveTo>
                <a:lnTo>
                  <a:pt x="592835" y="0"/>
                </a:lnTo>
                <a:lnTo>
                  <a:pt x="592835" y="15239"/>
                </a:lnTo>
                <a:lnTo>
                  <a:pt x="606551" y="15239"/>
                </a:lnTo>
                <a:lnTo>
                  <a:pt x="606551" y="0"/>
                </a:lnTo>
                <a:close/>
              </a:path>
              <a:path w="2212975" h="891539">
                <a:moveTo>
                  <a:pt x="635507" y="0"/>
                </a:moveTo>
                <a:lnTo>
                  <a:pt x="621792" y="0"/>
                </a:lnTo>
                <a:lnTo>
                  <a:pt x="621792" y="15239"/>
                </a:lnTo>
                <a:lnTo>
                  <a:pt x="635507" y="15239"/>
                </a:lnTo>
                <a:lnTo>
                  <a:pt x="635507" y="0"/>
                </a:lnTo>
                <a:close/>
              </a:path>
              <a:path w="2212975" h="891539">
                <a:moveTo>
                  <a:pt x="662940" y="0"/>
                </a:moveTo>
                <a:lnTo>
                  <a:pt x="649224" y="0"/>
                </a:lnTo>
                <a:lnTo>
                  <a:pt x="649224" y="15239"/>
                </a:lnTo>
                <a:lnTo>
                  <a:pt x="662940" y="15239"/>
                </a:lnTo>
                <a:lnTo>
                  <a:pt x="662940" y="0"/>
                </a:lnTo>
                <a:close/>
              </a:path>
              <a:path w="2212975" h="891539">
                <a:moveTo>
                  <a:pt x="690372" y="0"/>
                </a:moveTo>
                <a:lnTo>
                  <a:pt x="676655" y="0"/>
                </a:lnTo>
                <a:lnTo>
                  <a:pt x="676655" y="15239"/>
                </a:lnTo>
                <a:lnTo>
                  <a:pt x="690372" y="15239"/>
                </a:lnTo>
                <a:lnTo>
                  <a:pt x="690372" y="0"/>
                </a:lnTo>
                <a:close/>
              </a:path>
              <a:path w="2212975" h="891539">
                <a:moveTo>
                  <a:pt x="719327" y="0"/>
                </a:moveTo>
                <a:lnTo>
                  <a:pt x="705611" y="0"/>
                </a:lnTo>
                <a:lnTo>
                  <a:pt x="705611" y="15239"/>
                </a:lnTo>
                <a:lnTo>
                  <a:pt x="719327" y="15239"/>
                </a:lnTo>
                <a:lnTo>
                  <a:pt x="719327" y="0"/>
                </a:lnTo>
                <a:close/>
              </a:path>
              <a:path w="2212975" h="891539">
                <a:moveTo>
                  <a:pt x="746759" y="0"/>
                </a:moveTo>
                <a:lnTo>
                  <a:pt x="733044" y="0"/>
                </a:lnTo>
                <a:lnTo>
                  <a:pt x="733044" y="15239"/>
                </a:lnTo>
                <a:lnTo>
                  <a:pt x="746759" y="15239"/>
                </a:lnTo>
                <a:lnTo>
                  <a:pt x="746759" y="0"/>
                </a:lnTo>
                <a:close/>
              </a:path>
              <a:path w="2212975" h="891539">
                <a:moveTo>
                  <a:pt x="775716" y="0"/>
                </a:moveTo>
                <a:lnTo>
                  <a:pt x="760476" y="0"/>
                </a:lnTo>
                <a:lnTo>
                  <a:pt x="760476" y="15239"/>
                </a:lnTo>
                <a:lnTo>
                  <a:pt x="775716" y="15239"/>
                </a:lnTo>
                <a:lnTo>
                  <a:pt x="775716" y="0"/>
                </a:lnTo>
                <a:close/>
              </a:path>
              <a:path w="2212975" h="891539">
                <a:moveTo>
                  <a:pt x="803148" y="0"/>
                </a:moveTo>
                <a:lnTo>
                  <a:pt x="789431" y="0"/>
                </a:lnTo>
                <a:lnTo>
                  <a:pt x="789431" y="15239"/>
                </a:lnTo>
                <a:lnTo>
                  <a:pt x="803148" y="15239"/>
                </a:lnTo>
                <a:lnTo>
                  <a:pt x="803148" y="0"/>
                </a:lnTo>
                <a:close/>
              </a:path>
              <a:path w="2212975" h="891539">
                <a:moveTo>
                  <a:pt x="830579" y="0"/>
                </a:moveTo>
                <a:lnTo>
                  <a:pt x="816864" y="0"/>
                </a:lnTo>
                <a:lnTo>
                  <a:pt x="816864" y="15239"/>
                </a:lnTo>
                <a:lnTo>
                  <a:pt x="830579" y="15239"/>
                </a:lnTo>
                <a:lnTo>
                  <a:pt x="830579" y="0"/>
                </a:lnTo>
                <a:close/>
              </a:path>
              <a:path w="2212975" h="891539">
                <a:moveTo>
                  <a:pt x="859535" y="0"/>
                </a:moveTo>
                <a:lnTo>
                  <a:pt x="845820" y="0"/>
                </a:lnTo>
                <a:lnTo>
                  <a:pt x="845820" y="15239"/>
                </a:lnTo>
                <a:lnTo>
                  <a:pt x="859535" y="15239"/>
                </a:lnTo>
                <a:lnTo>
                  <a:pt x="859535" y="0"/>
                </a:lnTo>
                <a:close/>
              </a:path>
              <a:path w="2212975" h="891539">
                <a:moveTo>
                  <a:pt x="886968" y="0"/>
                </a:moveTo>
                <a:lnTo>
                  <a:pt x="873251" y="0"/>
                </a:lnTo>
                <a:lnTo>
                  <a:pt x="873251" y="15239"/>
                </a:lnTo>
                <a:lnTo>
                  <a:pt x="886968" y="15239"/>
                </a:lnTo>
                <a:lnTo>
                  <a:pt x="886968" y="0"/>
                </a:lnTo>
                <a:close/>
              </a:path>
              <a:path w="2212975" h="891539">
                <a:moveTo>
                  <a:pt x="914400" y="0"/>
                </a:moveTo>
                <a:lnTo>
                  <a:pt x="900683" y="0"/>
                </a:lnTo>
                <a:lnTo>
                  <a:pt x="900683" y="15239"/>
                </a:lnTo>
                <a:lnTo>
                  <a:pt x="914400" y="15239"/>
                </a:lnTo>
                <a:lnTo>
                  <a:pt x="914400" y="0"/>
                </a:lnTo>
                <a:close/>
              </a:path>
              <a:path w="2212975" h="891539">
                <a:moveTo>
                  <a:pt x="943355" y="0"/>
                </a:moveTo>
                <a:lnTo>
                  <a:pt x="929640" y="0"/>
                </a:lnTo>
                <a:lnTo>
                  <a:pt x="929640" y="15239"/>
                </a:lnTo>
                <a:lnTo>
                  <a:pt x="943355" y="15239"/>
                </a:lnTo>
                <a:lnTo>
                  <a:pt x="943355" y="0"/>
                </a:lnTo>
                <a:close/>
              </a:path>
              <a:path w="2212975" h="891539">
                <a:moveTo>
                  <a:pt x="970788" y="0"/>
                </a:moveTo>
                <a:lnTo>
                  <a:pt x="957072" y="0"/>
                </a:lnTo>
                <a:lnTo>
                  <a:pt x="957072" y="15239"/>
                </a:lnTo>
                <a:lnTo>
                  <a:pt x="970788" y="15239"/>
                </a:lnTo>
                <a:lnTo>
                  <a:pt x="970788" y="0"/>
                </a:lnTo>
                <a:close/>
              </a:path>
              <a:path w="2212975" h="891539">
                <a:moveTo>
                  <a:pt x="999744" y="0"/>
                </a:moveTo>
                <a:lnTo>
                  <a:pt x="984503" y="0"/>
                </a:lnTo>
                <a:lnTo>
                  <a:pt x="984503" y="15239"/>
                </a:lnTo>
                <a:lnTo>
                  <a:pt x="999744" y="15239"/>
                </a:lnTo>
                <a:lnTo>
                  <a:pt x="999744" y="0"/>
                </a:lnTo>
                <a:close/>
              </a:path>
              <a:path w="2212975" h="891539">
                <a:moveTo>
                  <a:pt x="1027176" y="0"/>
                </a:moveTo>
                <a:lnTo>
                  <a:pt x="1013459" y="0"/>
                </a:lnTo>
                <a:lnTo>
                  <a:pt x="1013459" y="15239"/>
                </a:lnTo>
                <a:lnTo>
                  <a:pt x="1027176" y="15239"/>
                </a:lnTo>
                <a:lnTo>
                  <a:pt x="1027176" y="0"/>
                </a:lnTo>
                <a:close/>
              </a:path>
              <a:path w="2212975" h="891539">
                <a:moveTo>
                  <a:pt x="1054607" y="0"/>
                </a:moveTo>
                <a:lnTo>
                  <a:pt x="1040892" y="0"/>
                </a:lnTo>
                <a:lnTo>
                  <a:pt x="1040892" y="15239"/>
                </a:lnTo>
                <a:lnTo>
                  <a:pt x="1054607" y="15239"/>
                </a:lnTo>
                <a:lnTo>
                  <a:pt x="1054607" y="0"/>
                </a:lnTo>
                <a:close/>
              </a:path>
              <a:path w="2212975" h="891539">
                <a:moveTo>
                  <a:pt x="1083564" y="0"/>
                </a:moveTo>
                <a:lnTo>
                  <a:pt x="1069848" y="0"/>
                </a:lnTo>
                <a:lnTo>
                  <a:pt x="1069848" y="15239"/>
                </a:lnTo>
                <a:lnTo>
                  <a:pt x="1083564" y="15239"/>
                </a:lnTo>
                <a:lnTo>
                  <a:pt x="1083564" y="0"/>
                </a:lnTo>
                <a:close/>
              </a:path>
              <a:path w="2212975" h="891539">
                <a:moveTo>
                  <a:pt x="1110996" y="0"/>
                </a:moveTo>
                <a:lnTo>
                  <a:pt x="1097279" y="0"/>
                </a:lnTo>
                <a:lnTo>
                  <a:pt x="1097279" y="15239"/>
                </a:lnTo>
                <a:lnTo>
                  <a:pt x="1110996" y="15239"/>
                </a:lnTo>
                <a:lnTo>
                  <a:pt x="1110996" y="0"/>
                </a:lnTo>
                <a:close/>
              </a:path>
              <a:path w="2212975" h="891539">
                <a:moveTo>
                  <a:pt x="1138427" y="0"/>
                </a:moveTo>
                <a:lnTo>
                  <a:pt x="1124711" y="0"/>
                </a:lnTo>
                <a:lnTo>
                  <a:pt x="1124711" y="15239"/>
                </a:lnTo>
                <a:lnTo>
                  <a:pt x="1138427" y="15239"/>
                </a:lnTo>
                <a:lnTo>
                  <a:pt x="1138427" y="0"/>
                </a:lnTo>
                <a:close/>
              </a:path>
              <a:path w="2212975" h="891539">
                <a:moveTo>
                  <a:pt x="1167383" y="0"/>
                </a:moveTo>
                <a:lnTo>
                  <a:pt x="1153668" y="0"/>
                </a:lnTo>
                <a:lnTo>
                  <a:pt x="1153668" y="15239"/>
                </a:lnTo>
                <a:lnTo>
                  <a:pt x="1167383" y="15239"/>
                </a:lnTo>
                <a:lnTo>
                  <a:pt x="1167383" y="0"/>
                </a:lnTo>
                <a:close/>
              </a:path>
              <a:path w="2212975" h="891539">
                <a:moveTo>
                  <a:pt x="1194816" y="0"/>
                </a:moveTo>
                <a:lnTo>
                  <a:pt x="1181100" y="0"/>
                </a:lnTo>
                <a:lnTo>
                  <a:pt x="1181100" y="15239"/>
                </a:lnTo>
                <a:lnTo>
                  <a:pt x="1194816" y="15239"/>
                </a:lnTo>
                <a:lnTo>
                  <a:pt x="1194816" y="0"/>
                </a:lnTo>
                <a:close/>
              </a:path>
              <a:path w="2212975" h="891539">
                <a:moveTo>
                  <a:pt x="1223772" y="0"/>
                </a:moveTo>
                <a:lnTo>
                  <a:pt x="1208531" y="0"/>
                </a:lnTo>
                <a:lnTo>
                  <a:pt x="1208531" y="15239"/>
                </a:lnTo>
                <a:lnTo>
                  <a:pt x="1223772" y="15239"/>
                </a:lnTo>
                <a:lnTo>
                  <a:pt x="1223772" y="0"/>
                </a:lnTo>
                <a:close/>
              </a:path>
              <a:path w="2212975" h="891539">
                <a:moveTo>
                  <a:pt x="1251203" y="0"/>
                </a:moveTo>
                <a:lnTo>
                  <a:pt x="1237488" y="0"/>
                </a:lnTo>
                <a:lnTo>
                  <a:pt x="1237488" y="15239"/>
                </a:lnTo>
                <a:lnTo>
                  <a:pt x="1251203" y="15239"/>
                </a:lnTo>
                <a:lnTo>
                  <a:pt x="1251203" y="0"/>
                </a:lnTo>
                <a:close/>
              </a:path>
              <a:path w="2212975" h="891539">
                <a:moveTo>
                  <a:pt x="1278635" y="0"/>
                </a:moveTo>
                <a:lnTo>
                  <a:pt x="1264920" y="0"/>
                </a:lnTo>
                <a:lnTo>
                  <a:pt x="1264920" y="15239"/>
                </a:lnTo>
                <a:lnTo>
                  <a:pt x="1278635" y="15239"/>
                </a:lnTo>
                <a:lnTo>
                  <a:pt x="1278635" y="0"/>
                </a:lnTo>
                <a:close/>
              </a:path>
              <a:path w="2212975" h="891539">
                <a:moveTo>
                  <a:pt x="1307592" y="0"/>
                </a:moveTo>
                <a:lnTo>
                  <a:pt x="1292352" y="0"/>
                </a:lnTo>
                <a:lnTo>
                  <a:pt x="1292352" y="15239"/>
                </a:lnTo>
                <a:lnTo>
                  <a:pt x="1307592" y="15239"/>
                </a:lnTo>
                <a:lnTo>
                  <a:pt x="1307592" y="0"/>
                </a:lnTo>
                <a:close/>
              </a:path>
              <a:path w="2212975" h="891539">
                <a:moveTo>
                  <a:pt x="1335024" y="0"/>
                </a:moveTo>
                <a:lnTo>
                  <a:pt x="1321307" y="0"/>
                </a:lnTo>
                <a:lnTo>
                  <a:pt x="1321307" y="15239"/>
                </a:lnTo>
                <a:lnTo>
                  <a:pt x="1335024" y="15239"/>
                </a:lnTo>
                <a:lnTo>
                  <a:pt x="1335024" y="0"/>
                </a:lnTo>
                <a:close/>
              </a:path>
              <a:path w="2212975" h="891539">
                <a:moveTo>
                  <a:pt x="1362455" y="0"/>
                </a:moveTo>
                <a:lnTo>
                  <a:pt x="1348740" y="0"/>
                </a:lnTo>
                <a:lnTo>
                  <a:pt x="1348740" y="15239"/>
                </a:lnTo>
                <a:lnTo>
                  <a:pt x="1362455" y="15239"/>
                </a:lnTo>
                <a:lnTo>
                  <a:pt x="1362455" y="0"/>
                </a:lnTo>
                <a:close/>
              </a:path>
              <a:path w="2212975" h="891539">
                <a:moveTo>
                  <a:pt x="1391411" y="0"/>
                </a:moveTo>
                <a:lnTo>
                  <a:pt x="1377696" y="0"/>
                </a:lnTo>
                <a:lnTo>
                  <a:pt x="1377696" y="15239"/>
                </a:lnTo>
                <a:lnTo>
                  <a:pt x="1391411" y="15239"/>
                </a:lnTo>
                <a:lnTo>
                  <a:pt x="1391411" y="0"/>
                </a:lnTo>
                <a:close/>
              </a:path>
              <a:path w="2212975" h="891539">
                <a:moveTo>
                  <a:pt x="1418844" y="0"/>
                </a:moveTo>
                <a:lnTo>
                  <a:pt x="1405127" y="0"/>
                </a:lnTo>
                <a:lnTo>
                  <a:pt x="1405127" y="15239"/>
                </a:lnTo>
                <a:lnTo>
                  <a:pt x="1418844" y="15239"/>
                </a:lnTo>
                <a:lnTo>
                  <a:pt x="1418844" y="0"/>
                </a:lnTo>
                <a:close/>
              </a:path>
              <a:path w="2212975" h="891539">
                <a:moveTo>
                  <a:pt x="1447800" y="0"/>
                </a:moveTo>
                <a:lnTo>
                  <a:pt x="1432559" y="0"/>
                </a:lnTo>
                <a:lnTo>
                  <a:pt x="1432559" y="15239"/>
                </a:lnTo>
                <a:lnTo>
                  <a:pt x="1447800" y="15239"/>
                </a:lnTo>
                <a:lnTo>
                  <a:pt x="1447800" y="0"/>
                </a:lnTo>
                <a:close/>
              </a:path>
              <a:path w="2212975" h="891539">
                <a:moveTo>
                  <a:pt x="1475231" y="0"/>
                </a:moveTo>
                <a:lnTo>
                  <a:pt x="1461516" y="0"/>
                </a:lnTo>
                <a:lnTo>
                  <a:pt x="1461516" y="15239"/>
                </a:lnTo>
                <a:lnTo>
                  <a:pt x="1475231" y="15239"/>
                </a:lnTo>
                <a:lnTo>
                  <a:pt x="1475231" y="0"/>
                </a:lnTo>
                <a:close/>
              </a:path>
              <a:path w="2212975" h="891539">
                <a:moveTo>
                  <a:pt x="1502664" y="0"/>
                </a:moveTo>
                <a:lnTo>
                  <a:pt x="1488948" y="0"/>
                </a:lnTo>
                <a:lnTo>
                  <a:pt x="1488948" y="15239"/>
                </a:lnTo>
                <a:lnTo>
                  <a:pt x="1502664" y="15239"/>
                </a:lnTo>
                <a:lnTo>
                  <a:pt x="1502664" y="0"/>
                </a:lnTo>
                <a:close/>
              </a:path>
              <a:path w="2212975" h="891539">
                <a:moveTo>
                  <a:pt x="1531620" y="0"/>
                </a:moveTo>
                <a:lnTo>
                  <a:pt x="1516379" y="0"/>
                </a:lnTo>
                <a:lnTo>
                  <a:pt x="1516379" y="15239"/>
                </a:lnTo>
                <a:lnTo>
                  <a:pt x="1531620" y="15239"/>
                </a:lnTo>
                <a:lnTo>
                  <a:pt x="1531620" y="0"/>
                </a:lnTo>
                <a:close/>
              </a:path>
              <a:path w="2212975" h="891539">
                <a:moveTo>
                  <a:pt x="1559052" y="0"/>
                </a:moveTo>
                <a:lnTo>
                  <a:pt x="1545335" y="0"/>
                </a:lnTo>
                <a:lnTo>
                  <a:pt x="1545335" y="15239"/>
                </a:lnTo>
                <a:lnTo>
                  <a:pt x="1559052" y="15239"/>
                </a:lnTo>
                <a:lnTo>
                  <a:pt x="1559052" y="0"/>
                </a:lnTo>
                <a:close/>
              </a:path>
              <a:path w="2212975" h="891539">
                <a:moveTo>
                  <a:pt x="1586483" y="0"/>
                </a:moveTo>
                <a:lnTo>
                  <a:pt x="1572768" y="0"/>
                </a:lnTo>
                <a:lnTo>
                  <a:pt x="1572768" y="15239"/>
                </a:lnTo>
                <a:lnTo>
                  <a:pt x="1586483" y="15239"/>
                </a:lnTo>
                <a:lnTo>
                  <a:pt x="1586483" y="0"/>
                </a:lnTo>
                <a:close/>
              </a:path>
              <a:path w="2212975" h="891539">
                <a:moveTo>
                  <a:pt x="1615440" y="0"/>
                </a:moveTo>
                <a:lnTo>
                  <a:pt x="1601724" y="0"/>
                </a:lnTo>
                <a:lnTo>
                  <a:pt x="1601724" y="15239"/>
                </a:lnTo>
                <a:lnTo>
                  <a:pt x="1615440" y="15239"/>
                </a:lnTo>
                <a:lnTo>
                  <a:pt x="1615440" y="0"/>
                </a:lnTo>
                <a:close/>
              </a:path>
              <a:path w="2212975" h="891539">
                <a:moveTo>
                  <a:pt x="1642872" y="0"/>
                </a:moveTo>
                <a:lnTo>
                  <a:pt x="1629155" y="0"/>
                </a:lnTo>
                <a:lnTo>
                  <a:pt x="1629155" y="15239"/>
                </a:lnTo>
                <a:lnTo>
                  <a:pt x="1642872" y="15239"/>
                </a:lnTo>
                <a:lnTo>
                  <a:pt x="1642872" y="0"/>
                </a:lnTo>
                <a:close/>
              </a:path>
              <a:path w="2212975" h="891539">
                <a:moveTo>
                  <a:pt x="1670303" y="0"/>
                </a:moveTo>
                <a:lnTo>
                  <a:pt x="1656588" y="0"/>
                </a:lnTo>
                <a:lnTo>
                  <a:pt x="1656588" y="15239"/>
                </a:lnTo>
                <a:lnTo>
                  <a:pt x="1670303" y="15239"/>
                </a:lnTo>
                <a:lnTo>
                  <a:pt x="1670303" y="0"/>
                </a:lnTo>
                <a:close/>
              </a:path>
              <a:path w="2212975" h="891539">
                <a:moveTo>
                  <a:pt x="1699259" y="0"/>
                </a:moveTo>
                <a:lnTo>
                  <a:pt x="1685544" y="0"/>
                </a:lnTo>
                <a:lnTo>
                  <a:pt x="1685544" y="15239"/>
                </a:lnTo>
                <a:lnTo>
                  <a:pt x="1699259" y="15239"/>
                </a:lnTo>
                <a:lnTo>
                  <a:pt x="1699259" y="0"/>
                </a:lnTo>
                <a:close/>
              </a:path>
              <a:path w="2212975" h="891539">
                <a:moveTo>
                  <a:pt x="1726692" y="0"/>
                </a:moveTo>
                <a:lnTo>
                  <a:pt x="1712976" y="0"/>
                </a:lnTo>
                <a:lnTo>
                  <a:pt x="1712976" y="15239"/>
                </a:lnTo>
                <a:lnTo>
                  <a:pt x="1726692" y="15239"/>
                </a:lnTo>
                <a:lnTo>
                  <a:pt x="1726692" y="0"/>
                </a:lnTo>
                <a:close/>
              </a:path>
              <a:path w="2212975" h="891539">
                <a:moveTo>
                  <a:pt x="1755648" y="0"/>
                </a:moveTo>
                <a:lnTo>
                  <a:pt x="1740407" y="0"/>
                </a:lnTo>
                <a:lnTo>
                  <a:pt x="1740407" y="15239"/>
                </a:lnTo>
                <a:lnTo>
                  <a:pt x="1755648" y="15239"/>
                </a:lnTo>
                <a:lnTo>
                  <a:pt x="1755648" y="0"/>
                </a:lnTo>
                <a:close/>
              </a:path>
              <a:path w="2212975" h="891539">
                <a:moveTo>
                  <a:pt x="1783079" y="0"/>
                </a:moveTo>
                <a:lnTo>
                  <a:pt x="1769364" y="0"/>
                </a:lnTo>
                <a:lnTo>
                  <a:pt x="1769364" y="15239"/>
                </a:lnTo>
                <a:lnTo>
                  <a:pt x="1783079" y="15239"/>
                </a:lnTo>
                <a:lnTo>
                  <a:pt x="1783079" y="0"/>
                </a:lnTo>
                <a:close/>
              </a:path>
              <a:path w="2212975" h="891539">
                <a:moveTo>
                  <a:pt x="1810511" y="0"/>
                </a:moveTo>
                <a:lnTo>
                  <a:pt x="1796796" y="0"/>
                </a:lnTo>
                <a:lnTo>
                  <a:pt x="1796796" y="15239"/>
                </a:lnTo>
                <a:lnTo>
                  <a:pt x="1810511" y="15239"/>
                </a:lnTo>
                <a:lnTo>
                  <a:pt x="1810511" y="0"/>
                </a:lnTo>
                <a:close/>
              </a:path>
              <a:path w="2212975" h="891539">
                <a:moveTo>
                  <a:pt x="1839468" y="0"/>
                </a:moveTo>
                <a:lnTo>
                  <a:pt x="1825752" y="0"/>
                </a:lnTo>
                <a:lnTo>
                  <a:pt x="1825752" y="15239"/>
                </a:lnTo>
                <a:lnTo>
                  <a:pt x="1839468" y="15239"/>
                </a:lnTo>
                <a:lnTo>
                  <a:pt x="1839468" y="0"/>
                </a:lnTo>
                <a:close/>
              </a:path>
              <a:path w="2212975" h="891539">
                <a:moveTo>
                  <a:pt x="1866900" y="0"/>
                </a:moveTo>
                <a:lnTo>
                  <a:pt x="1853183" y="0"/>
                </a:lnTo>
                <a:lnTo>
                  <a:pt x="1853183" y="15239"/>
                </a:lnTo>
                <a:lnTo>
                  <a:pt x="1866900" y="15239"/>
                </a:lnTo>
                <a:lnTo>
                  <a:pt x="1866900" y="0"/>
                </a:lnTo>
                <a:close/>
              </a:path>
              <a:path w="2212975" h="891539">
                <a:moveTo>
                  <a:pt x="1894331" y="0"/>
                </a:moveTo>
                <a:lnTo>
                  <a:pt x="1880616" y="0"/>
                </a:lnTo>
                <a:lnTo>
                  <a:pt x="1880616" y="15239"/>
                </a:lnTo>
                <a:lnTo>
                  <a:pt x="1894331" y="15239"/>
                </a:lnTo>
                <a:lnTo>
                  <a:pt x="1894331" y="0"/>
                </a:lnTo>
                <a:close/>
              </a:path>
              <a:path w="2212975" h="891539">
                <a:moveTo>
                  <a:pt x="1923288" y="0"/>
                </a:moveTo>
                <a:lnTo>
                  <a:pt x="1909572" y="0"/>
                </a:lnTo>
                <a:lnTo>
                  <a:pt x="1909572" y="15239"/>
                </a:lnTo>
                <a:lnTo>
                  <a:pt x="1923288" y="15239"/>
                </a:lnTo>
                <a:lnTo>
                  <a:pt x="1923288" y="0"/>
                </a:lnTo>
                <a:close/>
              </a:path>
              <a:path w="2212975" h="891539">
                <a:moveTo>
                  <a:pt x="1950720" y="0"/>
                </a:moveTo>
                <a:lnTo>
                  <a:pt x="1937003" y="0"/>
                </a:lnTo>
                <a:lnTo>
                  <a:pt x="1937003" y="15239"/>
                </a:lnTo>
                <a:lnTo>
                  <a:pt x="1950720" y="15239"/>
                </a:lnTo>
                <a:lnTo>
                  <a:pt x="1950720" y="0"/>
                </a:lnTo>
                <a:close/>
              </a:path>
              <a:path w="2212975" h="891539">
                <a:moveTo>
                  <a:pt x="1979676" y="0"/>
                </a:moveTo>
                <a:lnTo>
                  <a:pt x="1964435" y="0"/>
                </a:lnTo>
                <a:lnTo>
                  <a:pt x="1964435" y="15239"/>
                </a:lnTo>
                <a:lnTo>
                  <a:pt x="1979676" y="15239"/>
                </a:lnTo>
                <a:lnTo>
                  <a:pt x="1979676" y="0"/>
                </a:lnTo>
                <a:close/>
              </a:path>
              <a:path w="2212975" h="891539">
                <a:moveTo>
                  <a:pt x="2007107" y="0"/>
                </a:moveTo>
                <a:lnTo>
                  <a:pt x="1993392" y="0"/>
                </a:lnTo>
                <a:lnTo>
                  <a:pt x="1993392" y="15239"/>
                </a:lnTo>
                <a:lnTo>
                  <a:pt x="2007107" y="15239"/>
                </a:lnTo>
                <a:lnTo>
                  <a:pt x="2007107" y="0"/>
                </a:lnTo>
                <a:close/>
              </a:path>
              <a:path w="2212975" h="891539">
                <a:moveTo>
                  <a:pt x="2034540" y="0"/>
                </a:moveTo>
                <a:lnTo>
                  <a:pt x="2020824" y="0"/>
                </a:lnTo>
                <a:lnTo>
                  <a:pt x="2020824" y="15239"/>
                </a:lnTo>
                <a:lnTo>
                  <a:pt x="2034540" y="15239"/>
                </a:lnTo>
                <a:lnTo>
                  <a:pt x="2034540" y="0"/>
                </a:lnTo>
                <a:close/>
              </a:path>
              <a:path w="2212975" h="891539">
                <a:moveTo>
                  <a:pt x="2063496" y="0"/>
                </a:moveTo>
                <a:lnTo>
                  <a:pt x="2049779" y="0"/>
                </a:lnTo>
                <a:lnTo>
                  <a:pt x="2049779" y="15239"/>
                </a:lnTo>
                <a:lnTo>
                  <a:pt x="2063496" y="15239"/>
                </a:lnTo>
                <a:lnTo>
                  <a:pt x="2063496" y="0"/>
                </a:lnTo>
                <a:close/>
              </a:path>
              <a:path w="2212975" h="891539">
                <a:moveTo>
                  <a:pt x="2090927" y="0"/>
                </a:moveTo>
                <a:lnTo>
                  <a:pt x="2077211" y="0"/>
                </a:lnTo>
                <a:lnTo>
                  <a:pt x="2077211" y="15239"/>
                </a:lnTo>
                <a:lnTo>
                  <a:pt x="2090927" y="15239"/>
                </a:lnTo>
                <a:lnTo>
                  <a:pt x="2090927" y="0"/>
                </a:lnTo>
                <a:close/>
              </a:path>
              <a:path w="2212975" h="891539">
                <a:moveTo>
                  <a:pt x="2118359" y="0"/>
                </a:moveTo>
                <a:lnTo>
                  <a:pt x="2104644" y="0"/>
                </a:lnTo>
                <a:lnTo>
                  <a:pt x="2104644" y="15239"/>
                </a:lnTo>
                <a:lnTo>
                  <a:pt x="2118359" y="15239"/>
                </a:lnTo>
                <a:lnTo>
                  <a:pt x="2118359" y="0"/>
                </a:lnTo>
                <a:close/>
              </a:path>
              <a:path w="2212975" h="891539">
                <a:moveTo>
                  <a:pt x="2147316" y="0"/>
                </a:moveTo>
                <a:lnTo>
                  <a:pt x="2133600" y="0"/>
                </a:lnTo>
                <a:lnTo>
                  <a:pt x="2133600" y="15239"/>
                </a:lnTo>
                <a:lnTo>
                  <a:pt x="2147316" y="15239"/>
                </a:lnTo>
                <a:lnTo>
                  <a:pt x="2147316" y="0"/>
                </a:lnTo>
                <a:close/>
              </a:path>
              <a:path w="2212975" h="891539">
                <a:moveTo>
                  <a:pt x="2174748" y="0"/>
                </a:moveTo>
                <a:lnTo>
                  <a:pt x="2161031" y="0"/>
                </a:lnTo>
                <a:lnTo>
                  <a:pt x="2161031" y="15239"/>
                </a:lnTo>
                <a:lnTo>
                  <a:pt x="2174748" y="15239"/>
                </a:lnTo>
                <a:lnTo>
                  <a:pt x="2174748" y="0"/>
                </a:lnTo>
                <a:close/>
              </a:path>
              <a:path w="2212975" h="891539">
                <a:moveTo>
                  <a:pt x="2203704" y="0"/>
                </a:moveTo>
                <a:lnTo>
                  <a:pt x="2188464" y="0"/>
                </a:lnTo>
                <a:lnTo>
                  <a:pt x="2188464" y="15239"/>
                </a:lnTo>
                <a:lnTo>
                  <a:pt x="2203704" y="15239"/>
                </a:lnTo>
                <a:lnTo>
                  <a:pt x="2203704" y="0"/>
                </a:lnTo>
                <a:close/>
              </a:path>
              <a:path w="2212975" h="891539">
                <a:moveTo>
                  <a:pt x="2212848" y="18287"/>
                </a:moveTo>
                <a:lnTo>
                  <a:pt x="2199131" y="18287"/>
                </a:lnTo>
                <a:lnTo>
                  <a:pt x="2199131" y="32003"/>
                </a:lnTo>
                <a:lnTo>
                  <a:pt x="2212848" y="32003"/>
                </a:lnTo>
                <a:lnTo>
                  <a:pt x="2212848" y="18287"/>
                </a:lnTo>
                <a:close/>
              </a:path>
              <a:path w="2212975" h="891539">
                <a:moveTo>
                  <a:pt x="2212848" y="45719"/>
                </a:moveTo>
                <a:lnTo>
                  <a:pt x="2199131" y="45719"/>
                </a:lnTo>
                <a:lnTo>
                  <a:pt x="2199131" y="59436"/>
                </a:lnTo>
                <a:lnTo>
                  <a:pt x="2212848" y="59436"/>
                </a:lnTo>
                <a:lnTo>
                  <a:pt x="2212848" y="45719"/>
                </a:lnTo>
                <a:close/>
              </a:path>
              <a:path w="2212975" h="891539">
                <a:moveTo>
                  <a:pt x="2212848" y="74675"/>
                </a:moveTo>
                <a:lnTo>
                  <a:pt x="2199131" y="74675"/>
                </a:lnTo>
                <a:lnTo>
                  <a:pt x="2199131" y="88391"/>
                </a:lnTo>
                <a:lnTo>
                  <a:pt x="2212848" y="88391"/>
                </a:lnTo>
                <a:lnTo>
                  <a:pt x="2212848" y="74675"/>
                </a:lnTo>
                <a:close/>
              </a:path>
              <a:path w="2212975" h="891539">
                <a:moveTo>
                  <a:pt x="2212848" y="102107"/>
                </a:moveTo>
                <a:lnTo>
                  <a:pt x="2199131" y="102107"/>
                </a:lnTo>
                <a:lnTo>
                  <a:pt x="2199131" y="115824"/>
                </a:lnTo>
                <a:lnTo>
                  <a:pt x="2212848" y="115824"/>
                </a:lnTo>
                <a:lnTo>
                  <a:pt x="2212848" y="102107"/>
                </a:lnTo>
                <a:close/>
              </a:path>
              <a:path w="2212975" h="891539">
                <a:moveTo>
                  <a:pt x="2212848" y="129539"/>
                </a:moveTo>
                <a:lnTo>
                  <a:pt x="2199131" y="129539"/>
                </a:lnTo>
                <a:lnTo>
                  <a:pt x="2199131" y="143255"/>
                </a:lnTo>
                <a:lnTo>
                  <a:pt x="2212848" y="143255"/>
                </a:lnTo>
                <a:lnTo>
                  <a:pt x="2212848" y="129539"/>
                </a:lnTo>
                <a:close/>
              </a:path>
              <a:path w="2212975" h="891539">
                <a:moveTo>
                  <a:pt x="2212848" y="158495"/>
                </a:moveTo>
                <a:lnTo>
                  <a:pt x="2199131" y="158495"/>
                </a:lnTo>
                <a:lnTo>
                  <a:pt x="2199131" y="172212"/>
                </a:lnTo>
                <a:lnTo>
                  <a:pt x="2212848" y="172212"/>
                </a:lnTo>
                <a:lnTo>
                  <a:pt x="2212848" y="158495"/>
                </a:lnTo>
                <a:close/>
              </a:path>
              <a:path w="2212975" h="891539">
                <a:moveTo>
                  <a:pt x="2212848" y="185927"/>
                </a:moveTo>
                <a:lnTo>
                  <a:pt x="2199131" y="185927"/>
                </a:lnTo>
                <a:lnTo>
                  <a:pt x="2199131" y="199643"/>
                </a:lnTo>
                <a:lnTo>
                  <a:pt x="2212848" y="199643"/>
                </a:lnTo>
                <a:lnTo>
                  <a:pt x="2212848" y="185927"/>
                </a:lnTo>
                <a:close/>
              </a:path>
              <a:path w="2212975" h="891539">
                <a:moveTo>
                  <a:pt x="2212848" y="213360"/>
                </a:moveTo>
                <a:lnTo>
                  <a:pt x="2199131" y="213360"/>
                </a:lnTo>
                <a:lnTo>
                  <a:pt x="2199131" y="228600"/>
                </a:lnTo>
                <a:lnTo>
                  <a:pt x="2212848" y="228600"/>
                </a:lnTo>
                <a:lnTo>
                  <a:pt x="2212848" y="213360"/>
                </a:lnTo>
                <a:close/>
              </a:path>
              <a:path w="2212975" h="891539">
                <a:moveTo>
                  <a:pt x="2212848" y="242315"/>
                </a:moveTo>
                <a:lnTo>
                  <a:pt x="2199131" y="242315"/>
                </a:lnTo>
                <a:lnTo>
                  <a:pt x="2199131" y="256031"/>
                </a:lnTo>
                <a:lnTo>
                  <a:pt x="2212848" y="256031"/>
                </a:lnTo>
                <a:lnTo>
                  <a:pt x="2212848" y="242315"/>
                </a:lnTo>
                <a:close/>
              </a:path>
              <a:path w="2212975" h="891539">
                <a:moveTo>
                  <a:pt x="2212848" y="269748"/>
                </a:moveTo>
                <a:lnTo>
                  <a:pt x="2199131" y="269748"/>
                </a:lnTo>
                <a:lnTo>
                  <a:pt x="2199131" y="283463"/>
                </a:lnTo>
                <a:lnTo>
                  <a:pt x="2212848" y="283463"/>
                </a:lnTo>
                <a:lnTo>
                  <a:pt x="2212848" y="269748"/>
                </a:lnTo>
                <a:close/>
              </a:path>
              <a:path w="2212975" h="891539">
                <a:moveTo>
                  <a:pt x="2212848" y="298703"/>
                </a:moveTo>
                <a:lnTo>
                  <a:pt x="2199131" y="298703"/>
                </a:lnTo>
                <a:lnTo>
                  <a:pt x="2199131" y="312419"/>
                </a:lnTo>
                <a:lnTo>
                  <a:pt x="2212848" y="312419"/>
                </a:lnTo>
                <a:lnTo>
                  <a:pt x="2212848" y="298703"/>
                </a:lnTo>
                <a:close/>
              </a:path>
              <a:path w="2212975" h="891539">
                <a:moveTo>
                  <a:pt x="2212848" y="326136"/>
                </a:moveTo>
                <a:lnTo>
                  <a:pt x="2199131" y="326136"/>
                </a:lnTo>
                <a:lnTo>
                  <a:pt x="2199131" y="339851"/>
                </a:lnTo>
                <a:lnTo>
                  <a:pt x="2212848" y="339851"/>
                </a:lnTo>
                <a:lnTo>
                  <a:pt x="2212848" y="326136"/>
                </a:lnTo>
                <a:close/>
              </a:path>
              <a:path w="2212975" h="891539">
                <a:moveTo>
                  <a:pt x="2212848" y="353567"/>
                </a:moveTo>
                <a:lnTo>
                  <a:pt x="2199131" y="353567"/>
                </a:lnTo>
                <a:lnTo>
                  <a:pt x="2199131" y="367283"/>
                </a:lnTo>
                <a:lnTo>
                  <a:pt x="2212848" y="367283"/>
                </a:lnTo>
                <a:lnTo>
                  <a:pt x="2212848" y="353567"/>
                </a:lnTo>
                <a:close/>
              </a:path>
              <a:path w="2212975" h="891539">
                <a:moveTo>
                  <a:pt x="2212848" y="382524"/>
                </a:moveTo>
                <a:lnTo>
                  <a:pt x="2199131" y="382524"/>
                </a:lnTo>
                <a:lnTo>
                  <a:pt x="2199131" y="396239"/>
                </a:lnTo>
                <a:lnTo>
                  <a:pt x="2212848" y="396239"/>
                </a:lnTo>
                <a:lnTo>
                  <a:pt x="2212848" y="382524"/>
                </a:lnTo>
                <a:close/>
              </a:path>
              <a:path w="2212975" h="891539">
                <a:moveTo>
                  <a:pt x="2212848" y="409955"/>
                </a:moveTo>
                <a:lnTo>
                  <a:pt x="2199131" y="409955"/>
                </a:lnTo>
                <a:lnTo>
                  <a:pt x="2199131" y="423672"/>
                </a:lnTo>
                <a:lnTo>
                  <a:pt x="2212848" y="423672"/>
                </a:lnTo>
                <a:lnTo>
                  <a:pt x="2212848" y="409955"/>
                </a:lnTo>
                <a:close/>
              </a:path>
              <a:path w="2212975" h="891539">
                <a:moveTo>
                  <a:pt x="2212848" y="437388"/>
                </a:moveTo>
                <a:lnTo>
                  <a:pt x="2199131" y="437388"/>
                </a:lnTo>
                <a:lnTo>
                  <a:pt x="2199131" y="452627"/>
                </a:lnTo>
                <a:lnTo>
                  <a:pt x="2212848" y="452627"/>
                </a:lnTo>
                <a:lnTo>
                  <a:pt x="2212848" y="437388"/>
                </a:lnTo>
                <a:close/>
              </a:path>
              <a:path w="2212975" h="891539">
                <a:moveTo>
                  <a:pt x="2212848" y="466343"/>
                </a:moveTo>
                <a:lnTo>
                  <a:pt x="2199131" y="466343"/>
                </a:lnTo>
                <a:lnTo>
                  <a:pt x="2199131" y="480060"/>
                </a:lnTo>
                <a:lnTo>
                  <a:pt x="2212848" y="480060"/>
                </a:lnTo>
                <a:lnTo>
                  <a:pt x="2212848" y="466343"/>
                </a:lnTo>
                <a:close/>
              </a:path>
              <a:path w="2212975" h="891539">
                <a:moveTo>
                  <a:pt x="2212848" y="493775"/>
                </a:moveTo>
                <a:lnTo>
                  <a:pt x="2199131" y="493775"/>
                </a:lnTo>
                <a:lnTo>
                  <a:pt x="2199131" y="507491"/>
                </a:lnTo>
                <a:lnTo>
                  <a:pt x="2212848" y="507491"/>
                </a:lnTo>
                <a:lnTo>
                  <a:pt x="2212848" y="493775"/>
                </a:lnTo>
                <a:close/>
              </a:path>
              <a:path w="2212975" h="891539">
                <a:moveTo>
                  <a:pt x="2212848" y="522731"/>
                </a:moveTo>
                <a:lnTo>
                  <a:pt x="2199131" y="522731"/>
                </a:lnTo>
                <a:lnTo>
                  <a:pt x="2199131" y="536448"/>
                </a:lnTo>
                <a:lnTo>
                  <a:pt x="2212848" y="536448"/>
                </a:lnTo>
                <a:lnTo>
                  <a:pt x="2212848" y="522731"/>
                </a:lnTo>
                <a:close/>
              </a:path>
              <a:path w="2212975" h="891539">
                <a:moveTo>
                  <a:pt x="2212848" y="550163"/>
                </a:moveTo>
                <a:lnTo>
                  <a:pt x="2199131" y="550163"/>
                </a:lnTo>
                <a:lnTo>
                  <a:pt x="2199131" y="563879"/>
                </a:lnTo>
                <a:lnTo>
                  <a:pt x="2212848" y="563879"/>
                </a:lnTo>
                <a:lnTo>
                  <a:pt x="2212848" y="550163"/>
                </a:lnTo>
                <a:close/>
              </a:path>
              <a:path w="2212975" h="891539">
                <a:moveTo>
                  <a:pt x="2212848" y="577595"/>
                </a:moveTo>
                <a:lnTo>
                  <a:pt x="2199131" y="577595"/>
                </a:lnTo>
                <a:lnTo>
                  <a:pt x="2199131" y="591312"/>
                </a:lnTo>
                <a:lnTo>
                  <a:pt x="2212848" y="591312"/>
                </a:lnTo>
                <a:lnTo>
                  <a:pt x="2212848" y="577595"/>
                </a:lnTo>
                <a:close/>
              </a:path>
              <a:path w="2212975" h="891539">
                <a:moveTo>
                  <a:pt x="2212848" y="606551"/>
                </a:moveTo>
                <a:lnTo>
                  <a:pt x="2199131" y="606551"/>
                </a:lnTo>
                <a:lnTo>
                  <a:pt x="2199131" y="620267"/>
                </a:lnTo>
                <a:lnTo>
                  <a:pt x="2212848" y="620267"/>
                </a:lnTo>
                <a:lnTo>
                  <a:pt x="2212848" y="606551"/>
                </a:lnTo>
                <a:close/>
              </a:path>
              <a:path w="2212975" h="891539">
                <a:moveTo>
                  <a:pt x="2212848" y="633983"/>
                </a:moveTo>
                <a:lnTo>
                  <a:pt x="2199131" y="633983"/>
                </a:lnTo>
                <a:lnTo>
                  <a:pt x="2199131" y="647700"/>
                </a:lnTo>
                <a:lnTo>
                  <a:pt x="2212848" y="647700"/>
                </a:lnTo>
                <a:lnTo>
                  <a:pt x="2212848" y="633983"/>
                </a:lnTo>
                <a:close/>
              </a:path>
              <a:path w="2212975" h="891539">
                <a:moveTo>
                  <a:pt x="2212848" y="661415"/>
                </a:moveTo>
                <a:lnTo>
                  <a:pt x="2199131" y="661415"/>
                </a:lnTo>
                <a:lnTo>
                  <a:pt x="2199131" y="676655"/>
                </a:lnTo>
                <a:lnTo>
                  <a:pt x="2212848" y="676655"/>
                </a:lnTo>
                <a:lnTo>
                  <a:pt x="2212848" y="661415"/>
                </a:lnTo>
                <a:close/>
              </a:path>
              <a:path w="2212975" h="891539">
                <a:moveTo>
                  <a:pt x="2212848" y="690372"/>
                </a:moveTo>
                <a:lnTo>
                  <a:pt x="2199131" y="690372"/>
                </a:lnTo>
                <a:lnTo>
                  <a:pt x="2199131" y="704088"/>
                </a:lnTo>
                <a:lnTo>
                  <a:pt x="2212848" y="704088"/>
                </a:lnTo>
                <a:lnTo>
                  <a:pt x="2212848" y="690372"/>
                </a:lnTo>
                <a:close/>
              </a:path>
              <a:path w="2212975" h="891539">
                <a:moveTo>
                  <a:pt x="2212848" y="717803"/>
                </a:moveTo>
                <a:lnTo>
                  <a:pt x="2199131" y="717803"/>
                </a:lnTo>
                <a:lnTo>
                  <a:pt x="2199131" y="731519"/>
                </a:lnTo>
                <a:lnTo>
                  <a:pt x="2212848" y="731519"/>
                </a:lnTo>
                <a:lnTo>
                  <a:pt x="2212848" y="717803"/>
                </a:lnTo>
                <a:close/>
              </a:path>
              <a:path w="2212975" h="891539">
                <a:moveTo>
                  <a:pt x="2212848" y="745236"/>
                </a:moveTo>
                <a:lnTo>
                  <a:pt x="2199131" y="745236"/>
                </a:lnTo>
                <a:lnTo>
                  <a:pt x="2199131" y="760476"/>
                </a:lnTo>
                <a:lnTo>
                  <a:pt x="2212848" y="760476"/>
                </a:lnTo>
                <a:lnTo>
                  <a:pt x="2212848" y="745236"/>
                </a:lnTo>
                <a:close/>
              </a:path>
              <a:path w="2212975" h="891539">
                <a:moveTo>
                  <a:pt x="2212848" y="774191"/>
                </a:moveTo>
                <a:lnTo>
                  <a:pt x="2199131" y="774191"/>
                </a:lnTo>
                <a:lnTo>
                  <a:pt x="2199131" y="787907"/>
                </a:lnTo>
                <a:lnTo>
                  <a:pt x="2212848" y="787907"/>
                </a:lnTo>
                <a:lnTo>
                  <a:pt x="2212848" y="774191"/>
                </a:lnTo>
                <a:close/>
              </a:path>
              <a:path w="2212975" h="891539">
                <a:moveTo>
                  <a:pt x="2212848" y="801624"/>
                </a:moveTo>
                <a:lnTo>
                  <a:pt x="2199131" y="801624"/>
                </a:lnTo>
                <a:lnTo>
                  <a:pt x="2199131" y="815339"/>
                </a:lnTo>
                <a:lnTo>
                  <a:pt x="2212848" y="815339"/>
                </a:lnTo>
                <a:lnTo>
                  <a:pt x="2212848" y="801624"/>
                </a:lnTo>
                <a:close/>
              </a:path>
              <a:path w="2212975" h="891539">
                <a:moveTo>
                  <a:pt x="2212848" y="830579"/>
                </a:moveTo>
                <a:lnTo>
                  <a:pt x="2199131" y="830579"/>
                </a:lnTo>
                <a:lnTo>
                  <a:pt x="2199131" y="844295"/>
                </a:lnTo>
                <a:lnTo>
                  <a:pt x="2212848" y="844295"/>
                </a:lnTo>
                <a:lnTo>
                  <a:pt x="2212848" y="830579"/>
                </a:lnTo>
                <a:close/>
              </a:path>
              <a:path w="2212975" h="891539">
                <a:moveTo>
                  <a:pt x="2212848" y="858012"/>
                </a:moveTo>
                <a:lnTo>
                  <a:pt x="2199131" y="858012"/>
                </a:lnTo>
                <a:lnTo>
                  <a:pt x="2199131" y="871727"/>
                </a:lnTo>
                <a:lnTo>
                  <a:pt x="2212848" y="871727"/>
                </a:lnTo>
                <a:lnTo>
                  <a:pt x="2212848" y="858012"/>
                </a:lnTo>
                <a:close/>
              </a:path>
              <a:path w="2212975" h="891539">
                <a:moveTo>
                  <a:pt x="2212848" y="885443"/>
                </a:moveTo>
                <a:lnTo>
                  <a:pt x="2199131" y="885443"/>
                </a:lnTo>
                <a:lnTo>
                  <a:pt x="2199131" y="891539"/>
                </a:lnTo>
                <a:lnTo>
                  <a:pt x="2212848" y="891539"/>
                </a:lnTo>
                <a:lnTo>
                  <a:pt x="2212848" y="88544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0C4B44-2F3B-42E1-9C8B-AC8B431E7AD2}"/>
              </a:ext>
            </a:extLst>
          </p:cNvPr>
          <p:cNvSpPr/>
          <p:nvPr/>
        </p:nvSpPr>
        <p:spPr>
          <a:xfrm>
            <a:off x="7456489" y="1701800"/>
            <a:ext cx="77787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827" y="0"/>
                </a:lnTo>
              </a:path>
            </a:pathLst>
          </a:custGeom>
          <a:ln w="1371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791CB2-A784-4562-9E0C-E6FEBE0E049F}"/>
              </a:ext>
            </a:extLst>
          </p:cNvPr>
          <p:cNvSpPr/>
          <p:nvPr/>
        </p:nvSpPr>
        <p:spPr>
          <a:xfrm>
            <a:off x="7202489" y="1695450"/>
            <a:ext cx="242887" cy="76200"/>
          </a:xfrm>
          <a:custGeom>
            <a:avLst/>
            <a:gdLst/>
            <a:ahLst/>
            <a:cxnLst/>
            <a:rect l="l" t="t" r="r" b="b"/>
            <a:pathLst>
              <a:path w="283845" h="88900">
                <a:moveTo>
                  <a:pt x="283463" y="0"/>
                </a:moveTo>
                <a:lnTo>
                  <a:pt x="269748" y="0"/>
                </a:lnTo>
                <a:lnTo>
                  <a:pt x="269748" y="13715"/>
                </a:lnTo>
                <a:lnTo>
                  <a:pt x="283463" y="13715"/>
                </a:lnTo>
                <a:lnTo>
                  <a:pt x="283463" y="0"/>
                </a:lnTo>
                <a:close/>
              </a:path>
              <a:path w="283845" h="88900">
                <a:moveTo>
                  <a:pt x="256031" y="0"/>
                </a:moveTo>
                <a:lnTo>
                  <a:pt x="242315" y="0"/>
                </a:lnTo>
                <a:lnTo>
                  <a:pt x="242315" y="13715"/>
                </a:lnTo>
                <a:lnTo>
                  <a:pt x="256031" y="13715"/>
                </a:lnTo>
                <a:lnTo>
                  <a:pt x="256031" y="0"/>
                </a:lnTo>
                <a:close/>
              </a:path>
              <a:path w="283845" h="88900">
                <a:moveTo>
                  <a:pt x="227075" y="0"/>
                </a:moveTo>
                <a:lnTo>
                  <a:pt x="222503" y="0"/>
                </a:lnTo>
                <a:lnTo>
                  <a:pt x="211835" y="3048"/>
                </a:lnTo>
                <a:lnTo>
                  <a:pt x="216407" y="16763"/>
                </a:lnTo>
                <a:lnTo>
                  <a:pt x="227075" y="13715"/>
                </a:lnTo>
                <a:lnTo>
                  <a:pt x="227075" y="0"/>
                </a:lnTo>
                <a:close/>
              </a:path>
              <a:path w="283845" h="88900">
                <a:moveTo>
                  <a:pt x="198120" y="7620"/>
                </a:moveTo>
                <a:lnTo>
                  <a:pt x="185927" y="12191"/>
                </a:lnTo>
                <a:lnTo>
                  <a:pt x="190500" y="25908"/>
                </a:lnTo>
                <a:lnTo>
                  <a:pt x="202691" y="21336"/>
                </a:lnTo>
                <a:lnTo>
                  <a:pt x="198120" y="7620"/>
                </a:lnTo>
                <a:close/>
              </a:path>
              <a:path w="283845" h="88900">
                <a:moveTo>
                  <a:pt x="172211" y="16763"/>
                </a:moveTo>
                <a:lnTo>
                  <a:pt x="158496" y="21336"/>
                </a:lnTo>
                <a:lnTo>
                  <a:pt x="163067" y="35051"/>
                </a:lnTo>
                <a:lnTo>
                  <a:pt x="176783" y="30480"/>
                </a:lnTo>
                <a:lnTo>
                  <a:pt x="172211" y="16763"/>
                </a:lnTo>
                <a:close/>
              </a:path>
              <a:path w="283845" h="88900">
                <a:moveTo>
                  <a:pt x="146303" y="25908"/>
                </a:moveTo>
                <a:lnTo>
                  <a:pt x="132587" y="30480"/>
                </a:lnTo>
                <a:lnTo>
                  <a:pt x="137159" y="44196"/>
                </a:lnTo>
                <a:lnTo>
                  <a:pt x="150875" y="39624"/>
                </a:lnTo>
                <a:lnTo>
                  <a:pt x="146303" y="25908"/>
                </a:lnTo>
                <a:close/>
              </a:path>
              <a:path w="283845" h="88900">
                <a:moveTo>
                  <a:pt x="118872" y="35051"/>
                </a:moveTo>
                <a:lnTo>
                  <a:pt x="105155" y="39624"/>
                </a:lnTo>
                <a:lnTo>
                  <a:pt x="109727" y="53339"/>
                </a:lnTo>
                <a:lnTo>
                  <a:pt x="123443" y="48768"/>
                </a:lnTo>
                <a:lnTo>
                  <a:pt x="118872" y="35051"/>
                </a:lnTo>
                <a:close/>
              </a:path>
              <a:path w="283845" h="88900">
                <a:moveTo>
                  <a:pt x="92963" y="44196"/>
                </a:moveTo>
                <a:lnTo>
                  <a:pt x="79248" y="48768"/>
                </a:lnTo>
                <a:lnTo>
                  <a:pt x="83820" y="62484"/>
                </a:lnTo>
                <a:lnTo>
                  <a:pt x="97535" y="57912"/>
                </a:lnTo>
                <a:lnTo>
                  <a:pt x="92963" y="44196"/>
                </a:lnTo>
                <a:close/>
              </a:path>
              <a:path w="283845" h="88900">
                <a:moveTo>
                  <a:pt x="65531" y="53339"/>
                </a:moveTo>
                <a:lnTo>
                  <a:pt x="53339" y="57912"/>
                </a:lnTo>
                <a:lnTo>
                  <a:pt x="57911" y="70103"/>
                </a:lnTo>
                <a:lnTo>
                  <a:pt x="70103" y="67056"/>
                </a:lnTo>
                <a:lnTo>
                  <a:pt x="65531" y="53339"/>
                </a:lnTo>
                <a:close/>
              </a:path>
              <a:path w="283845" h="88900">
                <a:moveTo>
                  <a:pt x="39624" y="62484"/>
                </a:moveTo>
                <a:lnTo>
                  <a:pt x="25907" y="67056"/>
                </a:lnTo>
                <a:lnTo>
                  <a:pt x="30479" y="79248"/>
                </a:lnTo>
                <a:lnTo>
                  <a:pt x="44196" y="74675"/>
                </a:lnTo>
                <a:lnTo>
                  <a:pt x="39624" y="62484"/>
                </a:lnTo>
                <a:close/>
              </a:path>
              <a:path w="283845" h="88900">
                <a:moveTo>
                  <a:pt x="13715" y="71627"/>
                </a:moveTo>
                <a:lnTo>
                  <a:pt x="0" y="74675"/>
                </a:lnTo>
                <a:lnTo>
                  <a:pt x="4572" y="88391"/>
                </a:lnTo>
                <a:lnTo>
                  <a:pt x="16763" y="83820"/>
                </a:lnTo>
                <a:lnTo>
                  <a:pt x="1371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FF35F50-267B-4E0E-A4EF-A745088C27D5}"/>
              </a:ext>
            </a:extLst>
          </p:cNvPr>
          <p:cNvSpPr/>
          <p:nvPr/>
        </p:nvSpPr>
        <p:spPr>
          <a:xfrm>
            <a:off x="6951664" y="1763714"/>
            <a:ext cx="242887" cy="92075"/>
          </a:xfrm>
          <a:custGeom>
            <a:avLst/>
            <a:gdLst/>
            <a:ahLst/>
            <a:cxnLst/>
            <a:rect l="l" t="t" r="r" b="b"/>
            <a:pathLst>
              <a:path w="283845" h="108585">
                <a:moveTo>
                  <a:pt x="278891" y="0"/>
                </a:moveTo>
                <a:lnTo>
                  <a:pt x="265175" y="4572"/>
                </a:lnTo>
                <a:lnTo>
                  <a:pt x="269747" y="18287"/>
                </a:lnTo>
                <a:lnTo>
                  <a:pt x="283463" y="13715"/>
                </a:lnTo>
                <a:lnTo>
                  <a:pt x="278891" y="0"/>
                </a:lnTo>
                <a:close/>
              </a:path>
              <a:path w="283845" h="108585">
                <a:moveTo>
                  <a:pt x="252984" y="9143"/>
                </a:moveTo>
                <a:lnTo>
                  <a:pt x="239267" y="13715"/>
                </a:lnTo>
                <a:lnTo>
                  <a:pt x="243839" y="27432"/>
                </a:lnTo>
                <a:lnTo>
                  <a:pt x="257556" y="22860"/>
                </a:lnTo>
                <a:lnTo>
                  <a:pt x="252984" y="9143"/>
                </a:lnTo>
                <a:close/>
              </a:path>
              <a:path w="283845" h="108585">
                <a:moveTo>
                  <a:pt x="225551" y="18287"/>
                </a:moveTo>
                <a:lnTo>
                  <a:pt x="213360" y="22860"/>
                </a:lnTo>
                <a:lnTo>
                  <a:pt x="217932" y="36575"/>
                </a:lnTo>
                <a:lnTo>
                  <a:pt x="230123" y="32003"/>
                </a:lnTo>
                <a:lnTo>
                  <a:pt x="225551" y="18287"/>
                </a:lnTo>
                <a:close/>
              </a:path>
              <a:path w="283845" h="108585">
                <a:moveTo>
                  <a:pt x="199643" y="27432"/>
                </a:moveTo>
                <a:lnTo>
                  <a:pt x="185928" y="32003"/>
                </a:lnTo>
                <a:lnTo>
                  <a:pt x="190499" y="45720"/>
                </a:lnTo>
                <a:lnTo>
                  <a:pt x="204215" y="41148"/>
                </a:lnTo>
                <a:lnTo>
                  <a:pt x="199643" y="27432"/>
                </a:lnTo>
                <a:close/>
              </a:path>
              <a:path w="283845" h="108585">
                <a:moveTo>
                  <a:pt x="172212" y="36575"/>
                </a:moveTo>
                <a:lnTo>
                  <a:pt x="160019" y="41148"/>
                </a:lnTo>
                <a:lnTo>
                  <a:pt x="164591" y="54863"/>
                </a:lnTo>
                <a:lnTo>
                  <a:pt x="176784" y="50291"/>
                </a:lnTo>
                <a:lnTo>
                  <a:pt x="172212" y="36575"/>
                </a:lnTo>
                <a:close/>
              </a:path>
              <a:path w="283845" h="108585">
                <a:moveTo>
                  <a:pt x="146303" y="45720"/>
                </a:moveTo>
                <a:lnTo>
                  <a:pt x="132587" y="50291"/>
                </a:lnTo>
                <a:lnTo>
                  <a:pt x="137160" y="62484"/>
                </a:lnTo>
                <a:lnTo>
                  <a:pt x="150875" y="59436"/>
                </a:lnTo>
                <a:lnTo>
                  <a:pt x="146303" y="45720"/>
                </a:lnTo>
                <a:close/>
              </a:path>
              <a:path w="283845" h="108585">
                <a:moveTo>
                  <a:pt x="120395" y="54863"/>
                </a:moveTo>
                <a:lnTo>
                  <a:pt x="106679" y="59436"/>
                </a:lnTo>
                <a:lnTo>
                  <a:pt x="111251" y="71627"/>
                </a:lnTo>
                <a:lnTo>
                  <a:pt x="124967" y="67055"/>
                </a:lnTo>
                <a:lnTo>
                  <a:pt x="120395" y="54863"/>
                </a:lnTo>
                <a:close/>
              </a:path>
              <a:path w="283845" h="108585">
                <a:moveTo>
                  <a:pt x="92963" y="64008"/>
                </a:moveTo>
                <a:lnTo>
                  <a:pt x="80772" y="68579"/>
                </a:lnTo>
                <a:lnTo>
                  <a:pt x="85343" y="80772"/>
                </a:lnTo>
                <a:lnTo>
                  <a:pt x="97536" y="76200"/>
                </a:lnTo>
                <a:lnTo>
                  <a:pt x="92963" y="64008"/>
                </a:lnTo>
                <a:close/>
              </a:path>
              <a:path w="283845" h="108585">
                <a:moveTo>
                  <a:pt x="67055" y="71627"/>
                </a:moveTo>
                <a:lnTo>
                  <a:pt x="53339" y="76200"/>
                </a:lnTo>
                <a:lnTo>
                  <a:pt x="57912" y="89915"/>
                </a:lnTo>
                <a:lnTo>
                  <a:pt x="71627" y="85343"/>
                </a:lnTo>
                <a:lnTo>
                  <a:pt x="67055" y="71627"/>
                </a:lnTo>
                <a:close/>
              </a:path>
              <a:path w="283845" h="108585">
                <a:moveTo>
                  <a:pt x="39624" y="80772"/>
                </a:moveTo>
                <a:lnTo>
                  <a:pt x="27431" y="85343"/>
                </a:lnTo>
                <a:lnTo>
                  <a:pt x="32003" y="99060"/>
                </a:lnTo>
                <a:lnTo>
                  <a:pt x="44195" y="94487"/>
                </a:lnTo>
                <a:lnTo>
                  <a:pt x="39624" y="80772"/>
                </a:lnTo>
                <a:close/>
              </a:path>
              <a:path w="283845" h="108585">
                <a:moveTo>
                  <a:pt x="13715" y="89915"/>
                </a:moveTo>
                <a:lnTo>
                  <a:pt x="0" y="94487"/>
                </a:lnTo>
                <a:lnTo>
                  <a:pt x="4572" y="108203"/>
                </a:lnTo>
                <a:lnTo>
                  <a:pt x="18287" y="103632"/>
                </a:lnTo>
                <a:lnTo>
                  <a:pt x="13715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C585FFA-48D1-4F51-BD07-9EA92CAEDC9C}"/>
              </a:ext>
            </a:extLst>
          </p:cNvPr>
          <p:cNvSpPr/>
          <p:nvPr/>
        </p:nvSpPr>
        <p:spPr>
          <a:xfrm>
            <a:off x="6702425" y="1847851"/>
            <a:ext cx="242888" cy="92075"/>
          </a:xfrm>
          <a:custGeom>
            <a:avLst/>
            <a:gdLst/>
            <a:ahLst/>
            <a:cxnLst/>
            <a:rect l="l" t="t" r="r" b="b"/>
            <a:pathLst>
              <a:path w="283845" h="106680">
                <a:moveTo>
                  <a:pt x="278891" y="0"/>
                </a:moveTo>
                <a:lnTo>
                  <a:pt x="265175" y="4572"/>
                </a:lnTo>
                <a:lnTo>
                  <a:pt x="269748" y="18287"/>
                </a:lnTo>
                <a:lnTo>
                  <a:pt x="283463" y="13715"/>
                </a:lnTo>
                <a:lnTo>
                  <a:pt x="278891" y="0"/>
                </a:lnTo>
                <a:close/>
              </a:path>
              <a:path w="283845" h="106680">
                <a:moveTo>
                  <a:pt x="251460" y="9143"/>
                </a:moveTo>
                <a:lnTo>
                  <a:pt x="239268" y="13715"/>
                </a:lnTo>
                <a:lnTo>
                  <a:pt x="242315" y="27431"/>
                </a:lnTo>
                <a:lnTo>
                  <a:pt x="256032" y="22860"/>
                </a:lnTo>
                <a:lnTo>
                  <a:pt x="251460" y="9143"/>
                </a:lnTo>
                <a:close/>
              </a:path>
              <a:path w="283845" h="106680">
                <a:moveTo>
                  <a:pt x="225551" y="18287"/>
                </a:moveTo>
                <a:lnTo>
                  <a:pt x="211836" y="22860"/>
                </a:lnTo>
                <a:lnTo>
                  <a:pt x="216408" y="35051"/>
                </a:lnTo>
                <a:lnTo>
                  <a:pt x="230124" y="32003"/>
                </a:lnTo>
                <a:lnTo>
                  <a:pt x="225551" y="18287"/>
                </a:lnTo>
                <a:close/>
              </a:path>
              <a:path w="283845" h="106680">
                <a:moveTo>
                  <a:pt x="198120" y="27431"/>
                </a:moveTo>
                <a:lnTo>
                  <a:pt x="185927" y="32003"/>
                </a:lnTo>
                <a:lnTo>
                  <a:pt x="190500" y="44195"/>
                </a:lnTo>
                <a:lnTo>
                  <a:pt x="202691" y="39624"/>
                </a:lnTo>
                <a:lnTo>
                  <a:pt x="198120" y="27431"/>
                </a:lnTo>
                <a:close/>
              </a:path>
              <a:path w="283845" h="106680">
                <a:moveTo>
                  <a:pt x="172212" y="36575"/>
                </a:moveTo>
                <a:lnTo>
                  <a:pt x="158496" y="41148"/>
                </a:lnTo>
                <a:lnTo>
                  <a:pt x="163068" y="53339"/>
                </a:lnTo>
                <a:lnTo>
                  <a:pt x="176784" y="48767"/>
                </a:lnTo>
                <a:lnTo>
                  <a:pt x="172212" y="36575"/>
                </a:lnTo>
                <a:close/>
              </a:path>
              <a:path w="283845" h="106680">
                <a:moveTo>
                  <a:pt x="146303" y="44195"/>
                </a:moveTo>
                <a:lnTo>
                  <a:pt x="132587" y="48767"/>
                </a:lnTo>
                <a:lnTo>
                  <a:pt x="137160" y="62483"/>
                </a:lnTo>
                <a:lnTo>
                  <a:pt x="150875" y="57912"/>
                </a:lnTo>
                <a:lnTo>
                  <a:pt x="146303" y="44195"/>
                </a:lnTo>
                <a:close/>
              </a:path>
              <a:path w="283845" h="106680">
                <a:moveTo>
                  <a:pt x="118872" y="53339"/>
                </a:moveTo>
                <a:lnTo>
                  <a:pt x="106679" y="57912"/>
                </a:lnTo>
                <a:lnTo>
                  <a:pt x="109727" y="71627"/>
                </a:lnTo>
                <a:lnTo>
                  <a:pt x="123444" y="67055"/>
                </a:lnTo>
                <a:lnTo>
                  <a:pt x="118872" y="53339"/>
                </a:lnTo>
                <a:close/>
              </a:path>
              <a:path w="283845" h="106680">
                <a:moveTo>
                  <a:pt x="92963" y="62483"/>
                </a:moveTo>
                <a:lnTo>
                  <a:pt x="79248" y="67055"/>
                </a:lnTo>
                <a:lnTo>
                  <a:pt x="83820" y="80772"/>
                </a:lnTo>
                <a:lnTo>
                  <a:pt x="97536" y="76200"/>
                </a:lnTo>
                <a:lnTo>
                  <a:pt x="92963" y="62483"/>
                </a:lnTo>
                <a:close/>
              </a:path>
              <a:path w="283845" h="106680">
                <a:moveTo>
                  <a:pt x="65532" y="71627"/>
                </a:moveTo>
                <a:lnTo>
                  <a:pt x="53339" y="76200"/>
                </a:lnTo>
                <a:lnTo>
                  <a:pt x="57912" y="89915"/>
                </a:lnTo>
                <a:lnTo>
                  <a:pt x="70103" y="85343"/>
                </a:lnTo>
                <a:lnTo>
                  <a:pt x="65532" y="71627"/>
                </a:lnTo>
                <a:close/>
              </a:path>
              <a:path w="283845" h="106680">
                <a:moveTo>
                  <a:pt x="39624" y="80772"/>
                </a:moveTo>
                <a:lnTo>
                  <a:pt x="25908" y="85343"/>
                </a:lnTo>
                <a:lnTo>
                  <a:pt x="30479" y="99060"/>
                </a:lnTo>
                <a:lnTo>
                  <a:pt x="44196" y="94487"/>
                </a:lnTo>
                <a:lnTo>
                  <a:pt x="39624" y="80772"/>
                </a:lnTo>
                <a:close/>
              </a:path>
              <a:path w="283845" h="106680">
                <a:moveTo>
                  <a:pt x="13715" y="89915"/>
                </a:moveTo>
                <a:lnTo>
                  <a:pt x="0" y="94487"/>
                </a:lnTo>
                <a:lnTo>
                  <a:pt x="4572" y="106679"/>
                </a:lnTo>
                <a:lnTo>
                  <a:pt x="18287" y="103631"/>
                </a:lnTo>
                <a:lnTo>
                  <a:pt x="13715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84D28B2-1E06-4661-8360-C455BF93AB7D}"/>
              </a:ext>
            </a:extLst>
          </p:cNvPr>
          <p:cNvSpPr/>
          <p:nvPr/>
        </p:nvSpPr>
        <p:spPr>
          <a:xfrm>
            <a:off x="6453189" y="1931989"/>
            <a:ext cx="242887" cy="92075"/>
          </a:xfrm>
          <a:custGeom>
            <a:avLst/>
            <a:gdLst/>
            <a:ahLst/>
            <a:cxnLst/>
            <a:rect l="l" t="t" r="r" b="b"/>
            <a:pathLst>
              <a:path w="283845" h="106680">
                <a:moveTo>
                  <a:pt x="278892" y="0"/>
                </a:moveTo>
                <a:lnTo>
                  <a:pt x="265176" y="4571"/>
                </a:lnTo>
                <a:lnTo>
                  <a:pt x="269748" y="16763"/>
                </a:lnTo>
                <a:lnTo>
                  <a:pt x="283464" y="12191"/>
                </a:lnTo>
                <a:lnTo>
                  <a:pt x="278892" y="0"/>
                </a:lnTo>
                <a:close/>
              </a:path>
              <a:path w="283845" h="106680">
                <a:moveTo>
                  <a:pt x="252984" y="9143"/>
                </a:moveTo>
                <a:lnTo>
                  <a:pt x="239268" y="13715"/>
                </a:lnTo>
                <a:lnTo>
                  <a:pt x="243840" y="25907"/>
                </a:lnTo>
                <a:lnTo>
                  <a:pt x="257556" y="21335"/>
                </a:lnTo>
                <a:lnTo>
                  <a:pt x="252984" y="9143"/>
                </a:lnTo>
                <a:close/>
              </a:path>
              <a:path w="283845" h="106680">
                <a:moveTo>
                  <a:pt x="225552" y="16763"/>
                </a:moveTo>
                <a:lnTo>
                  <a:pt x="213360" y="21335"/>
                </a:lnTo>
                <a:lnTo>
                  <a:pt x="217932" y="35051"/>
                </a:lnTo>
                <a:lnTo>
                  <a:pt x="230124" y="30479"/>
                </a:lnTo>
                <a:lnTo>
                  <a:pt x="225552" y="16763"/>
                </a:lnTo>
                <a:close/>
              </a:path>
              <a:path w="283845" h="106680">
                <a:moveTo>
                  <a:pt x="199644" y="25907"/>
                </a:moveTo>
                <a:lnTo>
                  <a:pt x="185928" y="30479"/>
                </a:lnTo>
                <a:lnTo>
                  <a:pt x="190500" y="44195"/>
                </a:lnTo>
                <a:lnTo>
                  <a:pt x="204216" y="39623"/>
                </a:lnTo>
                <a:lnTo>
                  <a:pt x="199644" y="25907"/>
                </a:lnTo>
                <a:close/>
              </a:path>
              <a:path w="283845" h="106680">
                <a:moveTo>
                  <a:pt x="173736" y="35051"/>
                </a:moveTo>
                <a:lnTo>
                  <a:pt x="160020" y="39623"/>
                </a:lnTo>
                <a:lnTo>
                  <a:pt x="164592" y="53339"/>
                </a:lnTo>
                <a:lnTo>
                  <a:pt x="176784" y="48767"/>
                </a:lnTo>
                <a:lnTo>
                  <a:pt x="173736" y="35051"/>
                </a:lnTo>
                <a:close/>
              </a:path>
              <a:path w="283845" h="106680">
                <a:moveTo>
                  <a:pt x="146304" y="44195"/>
                </a:moveTo>
                <a:lnTo>
                  <a:pt x="132587" y="48767"/>
                </a:lnTo>
                <a:lnTo>
                  <a:pt x="137160" y="62483"/>
                </a:lnTo>
                <a:lnTo>
                  <a:pt x="150876" y="57912"/>
                </a:lnTo>
                <a:lnTo>
                  <a:pt x="146304" y="44195"/>
                </a:lnTo>
                <a:close/>
              </a:path>
              <a:path w="283845" h="106680">
                <a:moveTo>
                  <a:pt x="120396" y="53339"/>
                </a:moveTo>
                <a:lnTo>
                  <a:pt x="106680" y="57912"/>
                </a:lnTo>
                <a:lnTo>
                  <a:pt x="111252" y="71627"/>
                </a:lnTo>
                <a:lnTo>
                  <a:pt x="124968" y="67055"/>
                </a:lnTo>
                <a:lnTo>
                  <a:pt x="120396" y="53339"/>
                </a:lnTo>
                <a:close/>
              </a:path>
              <a:path w="283845" h="106680">
                <a:moveTo>
                  <a:pt x="92964" y="62483"/>
                </a:moveTo>
                <a:lnTo>
                  <a:pt x="80772" y="67055"/>
                </a:lnTo>
                <a:lnTo>
                  <a:pt x="85344" y="80771"/>
                </a:lnTo>
                <a:lnTo>
                  <a:pt x="97536" y="76200"/>
                </a:lnTo>
                <a:lnTo>
                  <a:pt x="92964" y="62483"/>
                </a:lnTo>
                <a:close/>
              </a:path>
              <a:path w="283845" h="106680">
                <a:moveTo>
                  <a:pt x="67056" y="71627"/>
                </a:moveTo>
                <a:lnTo>
                  <a:pt x="53340" y="76200"/>
                </a:lnTo>
                <a:lnTo>
                  <a:pt x="57912" y="88391"/>
                </a:lnTo>
                <a:lnTo>
                  <a:pt x="71628" y="83819"/>
                </a:lnTo>
                <a:lnTo>
                  <a:pt x="67056" y="71627"/>
                </a:lnTo>
                <a:close/>
              </a:path>
              <a:path w="283845" h="106680">
                <a:moveTo>
                  <a:pt x="41148" y="80771"/>
                </a:moveTo>
                <a:lnTo>
                  <a:pt x="27432" y="85343"/>
                </a:lnTo>
                <a:lnTo>
                  <a:pt x="32004" y="97535"/>
                </a:lnTo>
                <a:lnTo>
                  <a:pt x="44196" y="92963"/>
                </a:lnTo>
                <a:lnTo>
                  <a:pt x="41148" y="80771"/>
                </a:lnTo>
                <a:close/>
              </a:path>
              <a:path w="283845" h="106680">
                <a:moveTo>
                  <a:pt x="13716" y="88391"/>
                </a:moveTo>
                <a:lnTo>
                  <a:pt x="0" y="92963"/>
                </a:lnTo>
                <a:lnTo>
                  <a:pt x="4572" y="106679"/>
                </a:lnTo>
                <a:lnTo>
                  <a:pt x="18287" y="102107"/>
                </a:lnTo>
                <a:lnTo>
                  <a:pt x="13716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3324295-1BC4-4325-8D41-EDADE31B0D3B}"/>
              </a:ext>
            </a:extLst>
          </p:cNvPr>
          <p:cNvSpPr/>
          <p:nvPr/>
        </p:nvSpPr>
        <p:spPr>
          <a:xfrm>
            <a:off x="6140450" y="2016126"/>
            <a:ext cx="306388" cy="112713"/>
          </a:xfrm>
          <a:custGeom>
            <a:avLst/>
            <a:gdLst/>
            <a:ahLst/>
            <a:cxnLst/>
            <a:rect l="l" t="t" r="r" b="b"/>
            <a:pathLst>
              <a:path w="356870" h="132714">
                <a:moveTo>
                  <a:pt x="352043" y="0"/>
                </a:moveTo>
                <a:lnTo>
                  <a:pt x="338327" y="4572"/>
                </a:lnTo>
                <a:lnTo>
                  <a:pt x="342900" y="18287"/>
                </a:lnTo>
                <a:lnTo>
                  <a:pt x="356615" y="13716"/>
                </a:lnTo>
                <a:lnTo>
                  <a:pt x="352043" y="0"/>
                </a:lnTo>
                <a:close/>
              </a:path>
              <a:path w="356870" h="132714">
                <a:moveTo>
                  <a:pt x="324612" y="9144"/>
                </a:moveTo>
                <a:lnTo>
                  <a:pt x="312419" y="13716"/>
                </a:lnTo>
                <a:lnTo>
                  <a:pt x="316991" y="27432"/>
                </a:lnTo>
                <a:lnTo>
                  <a:pt x="329183" y="22860"/>
                </a:lnTo>
                <a:lnTo>
                  <a:pt x="324612" y="9144"/>
                </a:lnTo>
                <a:close/>
              </a:path>
              <a:path w="356870" h="132714">
                <a:moveTo>
                  <a:pt x="298703" y="18287"/>
                </a:moveTo>
                <a:lnTo>
                  <a:pt x="284988" y="22860"/>
                </a:lnTo>
                <a:lnTo>
                  <a:pt x="289559" y="36576"/>
                </a:lnTo>
                <a:lnTo>
                  <a:pt x="303275" y="32004"/>
                </a:lnTo>
                <a:lnTo>
                  <a:pt x="298703" y="18287"/>
                </a:lnTo>
                <a:close/>
              </a:path>
              <a:path w="356870" h="132714">
                <a:moveTo>
                  <a:pt x="271271" y="27432"/>
                </a:moveTo>
                <a:lnTo>
                  <a:pt x="259079" y="32004"/>
                </a:lnTo>
                <a:lnTo>
                  <a:pt x="263651" y="45720"/>
                </a:lnTo>
                <a:lnTo>
                  <a:pt x="275843" y="41148"/>
                </a:lnTo>
                <a:lnTo>
                  <a:pt x="271271" y="27432"/>
                </a:lnTo>
                <a:close/>
              </a:path>
              <a:path w="356870" h="132714">
                <a:moveTo>
                  <a:pt x="245363" y="36576"/>
                </a:moveTo>
                <a:lnTo>
                  <a:pt x="231647" y="41148"/>
                </a:lnTo>
                <a:lnTo>
                  <a:pt x="236219" y="54864"/>
                </a:lnTo>
                <a:lnTo>
                  <a:pt x="249935" y="50292"/>
                </a:lnTo>
                <a:lnTo>
                  <a:pt x="245363" y="36576"/>
                </a:lnTo>
                <a:close/>
              </a:path>
              <a:path w="356870" h="132714">
                <a:moveTo>
                  <a:pt x="219455" y="45720"/>
                </a:moveTo>
                <a:lnTo>
                  <a:pt x="205739" y="50292"/>
                </a:lnTo>
                <a:lnTo>
                  <a:pt x="210312" y="62484"/>
                </a:lnTo>
                <a:lnTo>
                  <a:pt x="224027" y="57912"/>
                </a:lnTo>
                <a:lnTo>
                  <a:pt x="219455" y="45720"/>
                </a:lnTo>
                <a:close/>
              </a:path>
              <a:path w="356870" h="132714">
                <a:moveTo>
                  <a:pt x="192023" y="54864"/>
                </a:moveTo>
                <a:lnTo>
                  <a:pt x="179831" y="59436"/>
                </a:lnTo>
                <a:lnTo>
                  <a:pt x="184403" y="71628"/>
                </a:lnTo>
                <a:lnTo>
                  <a:pt x="196595" y="67056"/>
                </a:lnTo>
                <a:lnTo>
                  <a:pt x="192023" y="54864"/>
                </a:lnTo>
                <a:close/>
              </a:path>
              <a:path w="356870" h="132714">
                <a:moveTo>
                  <a:pt x="166115" y="64008"/>
                </a:moveTo>
                <a:lnTo>
                  <a:pt x="152400" y="67056"/>
                </a:lnTo>
                <a:lnTo>
                  <a:pt x="156971" y="80772"/>
                </a:lnTo>
                <a:lnTo>
                  <a:pt x="170687" y="76200"/>
                </a:lnTo>
                <a:lnTo>
                  <a:pt x="166115" y="64008"/>
                </a:lnTo>
                <a:close/>
              </a:path>
              <a:path w="356870" h="132714">
                <a:moveTo>
                  <a:pt x="138683" y="71628"/>
                </a:moveTo>
                <a:lnTo>
                  <a:pt x="126491" y="76200"/>
                </a:lnTo>
                <a:lnTo>
                  <a:pt x="131063" y="89916"/>
                </a:lnTo>
                <a:lnTo>
                  <a:pt x="143255" y="85344"/>
                </a:lnTo>
                <a:lnTo>
                  <a:pt x="138683" y="71628"/>
                </a:lnTo>
                <a:close/>
              </a:path>
              <a:path w="356870" h="132714">
                <a:moveTo>
                  <a:pt x="112775" y="80772"/>
                </a:moveTo>
                <a:lnTo>
                  <a:pt x="99059" y="85344"/>
                </a:lnTo>
                <a:lnTo>
                  <a:pt x="103631" y="99060"/>
                </a:lnTo>
                <a:lnTo>
                  <a:pt x="117347" y="94487"/>
                </a:lnTo>
                <a:lnTo>
                  <a:pt x="112775" y="80772"/>
                </a:lnTo>
                <a:close/>
              </a:path>
              <a:path w="356870" h="132714">
                <a:moveTo>
                  <a:pt x="86867" y="89916"/>
                </a:moveTo>
                <a:lnTo>
                  <a:pt x="73151" y="94487"/>
                </a:lnTo>
                <a:lnTo>
                  <a:pt x="77723" y="108204"/>
                </a:lnTo>
                <a:lnTo>
                  <a:pt x="91439" y="103632"/>
                </a:lnTo>
                <a:lnTo>
                  <a:pt x="86867" y="89916"/>
                </a:lnTo>
                <a:close/>
              </a:path>
              <a:path w="356870" h="132714">
                <a:moveTo>
                  <a:pt x="59435" y="99060"/>
                </a:moveTo>
                <a:lnTo>
                  <a:pt x="47243" y="103632"/>
                </a:lnTo>
                <a:lnTo>
                  <a:pt x="50291" y="117348"/>
                </a:lnTo>
                <a:lnTo>
                  <a:pt x="64007" y="112776"/>
                </a:lnTo>
                <a:lnTo>
                  <a:pt x="59435" y="99060"/>
                </a:lnTo>
                <a:close/>
              </a:path>
              <a:path w="356870" h="132714">
                <a:moveTo>
                  <a:pt x="33527" y="108204"/>
                </a:moveTo>
                <a:lnTo>
                  <a:pt x="19812" y="112776"/>
                </a:lnTo>
                <a:lnTo>
                  <a:pt x="24383" y="126492"/>
                </a:lnTo>
                <a:lnTo>
                  <a:pt x="38100" y="121920"/>
                </a:lnTo>
                <a:lnTo>
                  <a:pt x="33527" y="108204"/>
                </a:lnTo>
                <a:close/>
              </a:path>
              <a:path w="356870" h="132714">
                <a:moveTo>
                  <a:pt x="6095" y="117348"/>
                </a:moveTo>
                <a:lnTo>
                  <a:pt x="0" y="118872"/>
                </a:lnTo>
                <a:lnTo>
                  <a:pt x="4571" y="132587"/>
                </a:lnTo>
                <a:lnTo>
                  <a:pt x="10667" y="129540"/>
                </a:lnTo>
                <a:lnTo>
                  <a:pt x="6095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95" name="object 11">
            <a:extLst>
              <a:ext uri="{FF2B5EF4-FFF2-40B4-BE49-F238E27FC236}">
                <a16:creationId xmlns:a16="http://schemas.microsoft.com/office/drawing/2014/main" id="{7330215B-5453-4983-9190-265E354F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113" y="1620839"/>
            <a:ext cx="1706562" cy="74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Assume the array  is sorted before  the inner loop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35C3227-B720-456F-90E3-579B1C472AFA}"/>
              </a:ext>
            </a:extLst>
          </p:cNvPr>
          <p:cNvSpPr/>
          <p:nvPr/>
        </p:nvSpPr>
        <p:spPr>
          <a:xfrm>
            <a:off x="2247901" y="2349500"/>
            <a:ext cx="5865813" cy="2154238"/>
          </a:xfrm>
          <a:custGeom>
            <a:avLst/>
            <a:gdLst/>
            <a:ahLst/>
            <a:cxnLst/>
            <a:rect l="l" t="t" r="r" b="b"/>
            <a:pathLst>
              <a:path w="6859905" h="2519679">
                <a:moveTo>
                  <a:pt x="0" y="2519172"/>
                </a:moveTo>
                <a:lnTo>
                  <a:pt x="6859524" y="2519172"/>
                </a:lnTo>
                <a:lnTo>
                  <a:pt x="6859524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97" name="object 15">
            <a:extLst>
              <a:ext uri="{FF2B5EF4-FFF2-40B4-BE49-F238E27FC236}">
                <a16:creationId xmlns:a16="http://schemas.microsoft.com/office/drawing/2014/main" id="{A5C01103-DF09-4B6C-96B3-AA2AF97C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1187451"/>
            <a:ext cx="4902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bubbleSort2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(int a[], int n) {  for (int i = n-1; i &gt;= 1; i--) {</a:t>
            </a:r>
          </a:p>
          <a:p>
            <a:pPr>
              <a:spcBef>
                <a:spcPts val="4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is_sorted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true;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(int j = 1; j &lt;= i; j++) {</a:t>
            </a:r>
          </a:p>
        </p:txBody>
      </p:sp>
      <p:sp>
        <p:nvSpPr>
          <p:cNvPr id="16398" name="object 16">
            <a:extLst>
              <a:ext uri="{FF2B5EF4-FFF2-40B4-BE49-F238E27FC236}">
                <a16:creationId xmlns:a16="http://schemas.microsoft.com/office/drawing/2014/main" id="{81595617-7CB8-4018-A161-1CEDC61D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2566989"/>
            <a:ext cx="30353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874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3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(a[j-1] &gt; a[j]) {</a:t>
            </a:r>
          </a:p>
          <a:p>
            <a:pPr>
              <a:lnSpc>
                <a:spcPts val="2713"/>
              </a:lnSpc>
              <a:spcBef>
                <a:spcPts val="1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swap(a[j], a[j-1]);  </a:t>
            </a: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is_sorted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false;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600B2A7-FB88-40F5-8B8B-CB833FE5AB0E}"/>
              </a:ext>
            </a:extLst>
          </p:cNvPr>
          <p:cNvSpPr/>
          <p:nvPr/>
        </p:nvSpPr>
        <p:spPr>
          <a:xfrm>
            <a:off x="8301038" y="2349501"/>
            <a:ext cx="1892300" cy="136525"/>
          </a:xfrm>
          <a:custGeom>
            <a:avLst/>
            <a:gdLst/>
            <a:ahLst/>
            <a:cxnLst/>
            <a:rect l="l" t="t" r="r" b="b"/>
            <a:pathLst>
              <a:path w="2212975" h="160019">
                <a:moveTo>
                  <a:pt x="13716" y="146303"/>
                </a:moveTo>
                <a:lnTo>
                  <a:pt x="7620" y="146303"/>
                </a:lnTo>
                <a:lnTo>
                  <a:pt x="7620" y="160020"/>
                </a:lnTo>
                <a:lnTo>
                  <a:pt x="13716" y="160020"/>
                </a:lnTo>
                <a:lnTo>
                  <a:pt x="13716" y="146303"/>
                </a:lnTo>
                <a:close/>
              </a:path>
              <a:path w="2212975" h="160019">
                <a:moveTo>
                  <a:pt x="13716" y="140208"/>
                </a:moveTo>
                <a:lnTo>
                  <a:pt x="0" y="140208"/>
                </a:lnTo>
                <a:lnTo>
                  <a:pt x="0" y="153924"/>
                </a:lnTo>
                <a:lnTo>
                  <a:pt x="7620" y="153924"/>
                </a:lnTo>
                <a:lnTo>
                  <a:pt x="7620" y="146303"/>
                </a:lnTo>
                <a:lnTo>
                  <a:pt x="13716" y="146303"/>
                </a:lnTo>
                <a:lnTo>
                  <a:pt x="13716" y="140208"/>
                </a:lnTo>
                <a:close/>
              </a:path>
              <a:path w="2212975" h="160019">
                <a:moveTo>
                  <a:pt x="13716" y="111251"/>
                </a:moveTo>
                <a:lnTo>
                  <a:pt x="0" y="111251"/>
                </a:lnTo>
                <a:lnTo>
                  <a:pt x="0" y="124967"/>
                </a:lnTo>
                <a:lnTo>
                  <a:pt x="13716" y="124967"/>
                </a:lnTo>
                <a:lnTo>
                  <a:pt x="13716" y="111251"/>
                </a:lnTo>
                <a:close/>
              </a:path>
              <a:path w="2212975" h="160019">
                <a:moveTo>
                  <a:pt x="13716" y="83820"/>
                </a:moveTo>
                <a:lnTo>
                  <a:pt x="0" y="83820"/>
                </a:lnTo>
                <a:lnTo>
                  <a:pt x="0" y="97536"/>
                </a:lnTo>
                <a:lnTo>
                  <a:pt x="13716" y="97536"/>
                </a:lnTo>
                <a:lnTo>
                  <a:pt x="13716" y="83820"/>
                </a:lnTo>
                <a:close/>
              </a:path>
              <a:path w="2212975" h="160019">
                <a:moveTo>
                  <a:pt x="13716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6" y="70103"/>
                </a:lnTo>
                <a:lnTo>
                  <a:pt x="13716" y="56387"/>
                </a:lnTo>
                <a:close/>
              </a:path>
              <a:path w="2212975" h="160019">
                <a:moveTo>
                  <a:pt x="13716" y="27432"/>
                </a:moveTo>
                <a:lnTo>
                  <a:pt x="0" y="27432"/>
                </a:lnTo>
                <a:lnTo>
                  <a:pt x="0" y="41148"/>
                </a:lnTo>
                <a:lnTo>
                  <a:pt x="13716" y="41148"/>
                </a:lnTo>
                <a:lnTo>
                  <a:pt x="13716" y="27432"/>
                </a:lnTo>
                <a:close/>
              </a:path>
              <a:path w="2212975" h="16001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  <a:path w="2212975" h="160019">
                <a:moveTo>
                  <a:pt x="2212848" y="0"/>
                </a:moveTo>
                <a:lnTo>
                  <a:pt x="2199131" y="0"/>
                </a:lnTo>
                <a:lnTo>
                  <a:pt x="2199131" y="9143"/>
                </a:lnTo>
                <a:lnTo>
                  <a:pt x="2212848" y="9143"/>
                </a:lnTo>
                <a:lnTo>
                  <a:pt x="2212848" y="0"/>
                </a:lnTo>
                <a:close/>
              </a:path>
              <a:path w="2212975" h="160019">
                <a:moveTo>
                  <a:pt x="2212848" y="22860"/>
                </a:moveTo>
                <a:lnTo>
                  <a:pt x="2199131" y="22860"/>
                </a:lnTo>
                <a:lnTo>
                  <a:pt x="2199131" y="36575"/>
                </a:lnTo>
                <a:lnTo>
                  <a:pt x="2212848" y="36575"/>
                </a:lnTo>
                <a:lnTo>
                  <a:pt x="2212848" y="22860"/>
                </a:lnTo>
                <a:close/>
              </a:path>
              <a:path w="2212975" h="160019">
                <a:moveTo>
                  <a:pt x="2212848" y="50291"/>
                </a:moveTo>
                <a:lnTo>
                  <a:pt x="2199131" y="50291"/>
                </a:lnTo>
                <a:lnTo>
                  <a:pt x="2199131" y="64008"/>
                </a:lnTo>
                <a:lnTo>
                  <a:pt x="2212848" y="64008"/>
                </a:lnTo>
                <a:lnTo>
                  <a:pt x="2212848" y="50291"/>
                </a:lnTo>
                <a:close/>
              </a:path>
              <a:path w="2212975" h="160019">
                <a:moveTo>
                  <a:pt x="2212848" y="77724"/>
                </a:moveTo>
                <a:lnTo>
                  <a:pt x="2199131" y="77724"/>
                </a:lnTo>
                <a:lnTo>
                  <a:pt x="2199131" y="92963"/>
                </a:lnTo>
                <a:lnTo>
                  <a:pt x="2212848" y="92963"/>
                </a:lnTo>
                <a:lnTo>
                  <a:pt x="2212848" y="77724"/>
                </a:lnTo>
                <a:close/>
              </a:path>
              <a:path w="2212975" h="160019">
                <a:moveTo>
                  <a:pt x="2212848" y="106679"/>
                </a:moveTo>
                <a:lnTo>
                  <a:pt x="2199131" y="106679"/>
                </a:lnTo>
                <a:lnTo>
                  <a:pt x="2199131" y="120396"/>
                </a:lnTo>
                <a:lnTo>
                  <a:pt x="2212848" y="120396"/>
                </a:lnTo>
                <a:lnTo>
                  <a:pt x="2212848" y="106679"/>
                </a:lnTo>
                <a:close/>
              </a:path>
              <a:path w="2212975" h="160019">
                <a:moveTo>
                  <a:pt x="2212848" y="134112"/>
                </a:moveTo>
                <a:lnTo>
                  <a:pt x="2199131" y="134112"/>
                </a:lnTo>
                <a:lnTo>
                  <a:pt x="2199131" y="147827"/>
                </a:lnTo>
                <a:lnTo>
                  <a:pt x="2212848" y="147827"/>
                </a:lnTo>
                <a:lnTo>
                  <a:pt x="2212848" y="134112"/>
                </a:lnTo>
                <a:close/>
              </a:path>
              <a:path w="2212975" h="160019">
                <a:moveTo>
                  <a:pt x="2197607" y="146303"/>
                </a:moveTo>
                <a:lnTo>
                  <a:pt x="2183892" y="146303"/>
                </a:lnTo>
                <a:lnTo>
                  <a:pt x="2183892" y="160020"/>
                </a:lnTo>
                <a:lnTo>
                  <a:pt x="2197607" y="160020"/>
                </a:lnTo>
                <a:lnTo>
                  <a:pt x="2197607" y="146303"/>
                </a:lnTo>
                <a:close/>
              </a:path>
              <a:path w="2212975" h="160019">
                <a:moveTo>
                  <a:pt x="2170176" y="146303"/>
                </a:moveTo>
                <a:lnTo>
                  <a:pt x="2156459" y="146303"/>
                </a:lnTo>
                <a:lnTo>
                  <a:pt x="2156459" y="160020"/>
                </a:lnTo>
                <a:lnTo>
                  <a:pt x="2170176" y="160020"/>
                </a:lnTo>
                <a:lnTo>
                  <a:pt x="2170176" y="146303"/>
                </a:lnTo>
                <a:close/>
              </a:path>
              <a:path w="2212975" h="160019">
                <a:moveTo>
                  <a:pt x="2141220" y="146303"/>
                </a:moveTo>
                <a:lnTo>
                  <a:pt x="2127504" y="146303"/>
                </a:lnTo>
                <a:lnTo>
                  <a:pt x="2127504" y="160020"/>
                </a:lnTo>
                <a:lnTo>
                  <a:pt x="2141220" y="160020"/>
                </a:lnTo>
                <a:lnTo>
                  <a:pt x="2141220" y="146303"/>
                </a:lnTo>
                <a:close/>
              </a:path>
              <a:path w="2212975" h="160019">
                <a:moveTo>
                  <a:pt x="2113788" y="146303"/>
                </a:moveTo>
                <a:lnTo>
                  <a:pt x="2100072" y="146303"/>
                </a:lnTo>
                <a:lnTo>
                  <a:pt x="2100072" y="160020"/>
                </a:lnTo>
                <a:lnTo>
                  <a:pt x="2113788" y="160020"/>
                </a:lnTo>
                <a:lnTo>
                  <a:pt x="2113788" y="146303"/>
                </a:lnTo>
                <a:close/>
              </a:path>
              <a:path w="2212975" h="160019">
                <a:moveTo>
                  <a:pt x="2086355" y="146303"/>
                </a:moveTo>
                <a:lnTo>
                  <a:pt x="2071116" y="146303"/>
                </a:lnTo>
                <a:lnTo>
                  <a:pt x="2071116" y="160020"/>
                </a:lnTo>
                <a:lnTo>
                  <a:pt x="2086355" y="160020"/>
                </a:lnTo>
                <a:lnTo>
                  <a:pt x="2086355" y="146303"/>
                </a:lnTo>
                <a:close/>
              </a:path>
              <a:path w="2212975" h="160019">
                <a:moveTo>
                  <a:pt x="2057400" y="146303"/>
                </a:moveTo>
                <a:lnTo>
                  <a:pt x="2043683" y="146303"/>
                </a:lnTo>
                <a:lnTo>
                  <a:pt x="2043683" y="160020"/>
                </a:lnTo>
                <a:lnTo>
                  <a:pt x="2057400" y="160020"/>
                </a:lnTo>
                <a:lnTo>
                  <a:pt x="2057400" y="146303"/>
                </a:lnTo>
                <a:close/>
              </a:path>
              <a:path w="2212975" h="160019">
                <a:moveTo>
                  <a:pt x="2029968" y="146303"/>
                </a:moveTo>
                <a:lnTo>
                  <a:pt x="2016252" y="146303"/>
                </a:lnTo>
                <a:lnTo>
                  <a:pt x="2016252" y="160020"/>
                </a:lnTo>
                <a:lnTo>
                  <a:pt x="2029968" y="160020"/>
                </a:lnTo>
                <a:lnTo>
                  <a:pt x="2029968" y="146303"/>
                </a:lnTo>
                <a:close/>
              </a:path>
              <a:path w="2212975" h="160019">
                <a:moveTo>
                  <a:pt x="2002535" y="146303"/>
                </a:moveTo>
                <a:lnTo>
                  <a:pt x="1987296" y="146303"/>
                </a:lnTo>
                <a:lnTo>
                  <a:pt x="1987296" y="160020"/>
                </a:lnTo>
                <a:lnTo>
                  <a:pt x="2002535" y="160020"/>
                </a:lnTo>
                <a:lnTo>
                  <a:pt x="2002535" y="146303"/>
                </a:lnTo>
                <a:close/>
              </a:path>
              <a:path w="2212975" h="160019">
                <a:moveTo>
                  <a:pt x="1973579" y="146303"/>
                </a:moveTo>
                <a:lnTo>
                  <a:pt x="1959864" y="146303"/>
                </a:lnTo>
                <a:lnTo>
                  <a:pt x="1959864" y="160020"/>
                </a:lnTo>
                <a:lnTo>
                  <a:pt x="1973579" y="160020"/>
                </a:lnTo>
                <a:lnTo>
                  <a:pt x="1973579" y="146303"/>
                </a:lnTo>
                <a:close/>
              </a:path>
              <a:path w="2212975" h="160019">
                <a:moveTo>
                  <a:pt x="1946148" y="146303"/>
                </a:moveTo>
                <a:lnTo>
                  <a:pt x="1932431" y="146303"/>
                </a:lnTo>
                <a:lnTo>
                  <a:pt x="1932431" y="160020"/>
                </a:lnTo>
                <a:lnTo>
                  <a:pt x="1946148" y="160020"/>
                </a:lnTo>
                <a:lnTo>
                  <a:pt x="1946148" y="146303"/>
                </a:lnTo>
                <a:close/>
              </a:path>
              <a:path w="2212975" h="160019">
                <a:moveTo>
                  <a:pt x="1917192" y="146303"/>
                </a:moveTo>
                <a:lnTo>
                  <a:pt x="1903476" y="146303"/>
                </a:lnTo>
                <a:lnTo>
                  <a:pt x="1903476" y="160020"/>
                </a:lnTo>
                <a:lnTo>
                  <a:pt x="1917192" y="160020"/>
                </a:lnTo>
                <a:lnTo>
                  <a:pt x="1917192" y="146303"/>
                </a:lnTo>
                <a:close/>
              </a:path>
              <a:path w="2212975" h="160019">
                <a:moveTo>
                  <a:pt x="1889759" y="146303"/>
                </a:moveTo>
                <a:lnTo>
                  <a:pt x="1876044" y="146303"/>
                </a:lnTo>
                <a:lnTo>
                  <a:pt x="1876044" y="160020"/>
                </a:lnTo>
                <a:lnTo>
                  <a:pt x="1889759" y="160020"/>
                </a:lnTo>
                <a:lnTo>
                  <a:pt x="1889759" y="146303"/>
                </a:lnTo>
                <a:close/>
              </a:path>
              <a:path w="2212975" h="160019">
                <a:moveTo>
                  <a:pt x="1862327" y="146303"/>
                </a:moveTo>
                <a:lnTo>
                  <a:pt x="1847088" y="146303"/>
                </a:lnTo>
                <a:lnTo>
                  <a:pt x="1847088" y="160020"/>
                </a:lnTo>
                <a:lnTo>
                  <a:pt x="1862327" y="160020"/>
                </a:lnTo>
                <a:lnTo>
                  <a:pt x="1862327" y="146303"/>
                </a:lnTo>
                <a:close/>
              </a:path>
              <a:path w="2212975" h="160019">
                <a:moveTo>
                  <a:pt x="1833372" y="146303"/>
                </a:moveTo>
                <a:lnTo>
                  <a:pt x="1819655" y="146303"/>
                </a:lnTo>
                <a:lnTo>
                  <a:pt x="1819655" y="160020"/>
                </a:lnTo>
                <a:lnTo>
                  <a:pt x="1833372" y="160020"/>
                </a:lnTo>
                <a:lnTo>
                  <a:pt x="1833372" y="146303"/>
                </a:lnTo>
                <a:close/>
              </a:path>
              <a:path w="2212975" h="160019">
                <a:moveTo>
                  <a:pt x="1805940" y="146303"/>
                </a:moveTo>
                <a:lnTo>
                  <a:pt x="1792224" y="146303"/>
                </a:lnTo>
                <a:lnTo>
                  <a:pt x="1792224" y="160020"/>
                </a:lnTo>
                <a:lnTo>
                  <a:pt x="1805940" y="160020"/>
                </a:lnTo>
                <a:lnTo>
                  <a:pt x="1805940" y="146303"/>
                </a:lnTo>
                <a:close/>
              </a:path>
              <a:path w="2212975" h="160019">
                <a:moveTo>
                  <a:pt x="1778507" y="146303"/>
                </a:moveTo>
                <a:lnTo>
                  <a:pt x="1763268" y="146303"/>
                </a:lnTo>
                <a:lnTo>
                  <a:pt x="1763268" y="160020"/>
                </a:lnTo>
                <a:lnTo>
                  <a:pt x="1778507" y="160020"/>
                </a:lnTo>
                <a:lnTo>
                  <a:pt x="1778507" y="146303"/>
                </a:lnTo>
                <a:close/>
              </a:path>
              <a:path w="2212975" h="160019">
                <a:moveTo>
                  <a:pt x="1749552" y="146303"/>
                </a:moveTo>
                <a:lnTo>
                  <a:pt x="1735835" y="146303"/>
                </a:lnTo>
                <a:lnTo>
                  <a:pt x="1735835" y="160020"/>
                </a:lnTo>
                <a:lnTo>
                  <a:pt x="1749552" y="160020"/>
                </a:lnTo>
                <a:lnTo>
                  <a:pt x="1749552" y="146303"/>
                </a:lnTo>
                <a:close/>
              </a:path>
              <a:path w="2212975" h="160019">
                <a:moveTo>
                  <a:pt x="1722120" y="146303"/>
                </a:moveTo>
                <a:lnTo>
                  <a:pt x="1708403" y="146303"/>
                </a:lnTo>
                <a:lnTo>
                  <a:pt x="1708403" y="160020"/>
                </a:lnTo>
                <a:lnTo>
                  <a:pt x="1722120" y="160020"/>
                </a:lnTo>
                <a:lnTo>
                  <a:pt x="1722120" y="146303"/>
                </a:lnTo>
                <a:close/>
              </a:path>
              <a:path w="2212975" h="160019">
                <a:moveTo>
                  <a:pt x="1693164" y="146303"/>
                </a:moveTo>
                <a:lnTo>
                  <a:pt x="1679448" y="146303"/>
                </a:lnTo>
                <a:lnTo>
                  <a:pt x="1679448" y="160020"/>
                </a:lnTo>
                <a:lnTo>
                  <a:pt x="1693164" y="160020"/>
                </a:lnTo>
                <a:lnTo>
                  <a:pt x="1693164" y="146303"/>
                </a:lnTo>
                <a:close/>
              </a:path>
              <a:path w="2212975" h="160019">
                <a:moveTo>
                  <a:pt x="1665731" y="146303"/>
                </a:moveTo>
                <a:lnTo>
                  <a:pt x="1652016" y="146303"/>
                </a:lnTo>
                <a:lnTo>
                  <a:pt x="1652016" y="160020"/>
                </a:lnTo>
                <a:lnTo>
                  <a:pt x="1665731" y="160020"/>
                </a:lnTo>
                <a:lnTo>
                  <a:pt x="1665731" y="146303"/>
                </a:lnTo>
                <a:close/>
              </a:path>
              <a:path w="2212975" h="160019">
                <a:moveTo>
                  <a:pt x="1638300" y="146303"/>
                </a:moveTo>
                <a:lnTo>
                  <a:pt x="1623059" y="146303"/>
                </a:lnTo>
                <a:lnTo>
                  <a:pt x="1623059" y="160020"/>
                </a:lnTo>
                <a:lnTo>
                  <a:pt x="1638300" y="160020"/>
                </a:lnTo>
                <a:lnTo>
                  <a:pt x="1638300" y="146303"/>
                </a:lnTo>
                <a:close/>
              </a:path>
              <a:path w="2212975" h="160019">
                <a:moveTo>
                  <a:pt x="1609344" y="146303"/>
                </a:moveTo>
                <a:lnTo>
                  <a:pt x="1595627" y="146303"/>
                </a:lnTo>
                <a:lnTo>
                  <a:pt x="1595627" y="160020"/>
                </a:lnTo>
                <a:lnTo>
                  <a:pt x="1609344" y="160020"/>
                </a:lnTo>
                <a:lnTo>
                  <a:pt x="1609344" y="146303"/>
                </a:lnTo>
                <a:close/>
              </a:path>
              <a:path w="2212975" h="160019">
                <a:moveTo>
                  <a:pt x="1581911" y="146303"/>
                </a:moveTo>
                <a:lnTo>
                  <a:pt x="1568196" y="146303"/>
                </a:lnTo>
                <a:lnTo>
                  <a:pt x="1568196" y="160020"/>
                </a:lnTo>
                <a:lnTo>
                  <a:pt x="1581911" y="160020"/>
                </a:lnTo>
                <a:lnTo>
                  <a:pt x="1581911" y="146303"/>
                </a:lnTo>
                <a:close/>
              </a:path>
              <a:path w="2212975" h="160019">
                <a:moveTo>
                  <a:pt x="1554479" y="146303"/>
                </a:moveTo>
                <a:lnTo>
                  <a:pt x="1539240" y="146303"/>
                </a:lnTo>
                <a:lnTo>
                  <a:pt x="1539240" y="160020"/>
                </a:lnTo>
                <a:lnTo>
                  <a:pt x="1554479" y="160020"/>
                </a:lnTo>
                <a:lnTo>
                  <a:pt x="1554479" y="146303"/>
                </a:lnTo>
                <a:close/>
              </a:path>
              <a:path w="2212975" h="160019">
                <a:moveTo>
                  <a:pt x="1525524" y="146303"/>
                </a:moveTo>
                <a:lnTo>
                  <a:pt x="1511807" y="146303"/>
                </a:lnTo>
                <a:lnTo>
                  <a:pt x="1511807" y="160020"/>
                </a:lnTo>
                <a:lnTo>
                  <a:pt x="1525524" y="160020"/>
                </a:lnTo>
                <a:lnTo>
                  <a:pt x="1525524" y="146303"/>
                </a:lnTo>
                <a:close/>
              </a:path>
              <a:path w="2212975" h="160019">
                <a:moveTo>
                  <a:pt x="1498092" y="146303"/>
                </a:moveTo>
                <a:lnTo>
                  <a:pt x="1484376" y="146303"/>
                </a:lnTo>
                <a:lnTo>
                  <a:pt x="1484376" y="160020"/>
                </a:lnTo>
                <a:lnTo>
                  <a:pt x="1498092" y="160020"/>
                </a:lnTo>
                <a:lnTo>
                  <a:pt x="1498092" y="146303"/>
                </a:lnTo>
                <a:close/>
              </a:path>
              <a:path w="2212975" h="160019">
                <a:moveTo>
                  <a:pt x="1469135" y="146303"/>
                </a:moveTo>
                <a:lnTo>
                  <a:pt x="1455420" y="146303"/>
                </a:lnTo>
                <a:lnTo>
                  <a:pt x="1455420" y="160020"/>
                </a:lnTo>
                <a:lnTo>
                  <a:pt x="1469135" y="160020"/>
                </a:lnTo>
                <a:lnTo>
                  <a:pt x="1469135" y="146303"/>
                </a:lnTo>
                <a:close/>
              </a:path>
              <a:path w="2212975" h="160019">
                <a:moveTo>
                  <a:pt x="1441703" y="146303"/>
                </a:moveTo>
                <a:lnTo>
                  <a:pt x="1427988" y="146303"/>
                </a:lnTo>
                <a:lnTo>
                  <a:pt x="1427988" y="160020"/>
                </a:lnTo>
                <a:lnTo>
                  <a:pt x="1441703" y="160020"/>
                </a:lnTo>
                <a:lnTo>
                  <a:pt x="1441703" y="146303"/>
                </a:lnTo>
                <a:close/>
              </a:path>
              <a:path w="2212975" h="160019">
                <a:moveTo>
                  <a:pt x="1414272" y="146303"/>
                </a:moveTo>
                <a:lnTo>
                  <a:pt x="1400555" y="146303"/>
                </a:lnTo>
                <a:lnTo>
                  <a:pt x="1400555" y="160020"/>
                </a:lnTo>
                <a:lnTo>
                  <a:pt x="1414272" y="160020"/>
                </a:lnTo>
                <a:lnTo>
                  <a:pt x="1414272" y="146303"/>
                </a:lnTo>
                <a:close/>
              </a:path>
              <a:path w="2212975" h="160019">
                <a:moveTo>
                  <a:pt x="1385316" y="146303"/>
                </a:moveTo>
                <a:lnTo>
                  <a:pt x="1371600" y="146303"/>
                </a:lnTo>
                <a:lnTo>
                  <a:pt x="1371600" y="160020"/>
                </a:lnTo>
                <a:lnTo>
                  <a:pt x="1385316" y="160020"/>
                </a:lnTo>
                <a:lnTo>
                  <a:pt x="1385316" y="146303"/>
                </a:lnTo>
                <a:close/>
              </a:path>
              <a:path w="2212975" h="160019">
                <a:moveTo>
                  <a:pt x="1357883" y="146303"/>
                </a:moveTo>
                <a:lnTo>
                  <a:pt x="1344168" y="146303"/>
                </a:lnTo>
                <a:lnTo>
                  <a:pt x="1344168" y="160020"/>
                </a:lnTo>
                <a:lnTo>
                  <a:pt x="1357883" y="160020"/>
                </a:lnTo>
                <a:lnTo>
                  <a:pt x="1357883" y="146303"/>
                </a:lnTo>
                <a:close/>
              </a:path>
              <a:path w="2212975" h="160019">
                <a:moveTo>
                  <a:pt x="1330452" y="146303"/>
                </a:moveTo>
                <a:lnTo>
                  <a:pt x="1315211" y="146303"/>
                </a:lnTo>
                <a:lnTo>
                  <a:pt x="1315211" y="160020"/>
                </a:lnTo>
                <a:lnTo>
                  <a:pt x="1330452" y="160020"/>
                </a:lnTo>
                <a:lnTo>
                  <a:pt x="1330452" y="146303"/>
                </a:lnTo>
                <a:close/>
              </a:path>
              <a:path w="2212975" h="160019">
                <a:moveTo>
                  <a:pt x="1301496" y="146303"/>
                </a:moveTo>
                <a:lnTo>
                  <a:pt x="1287779" y="146303"/>
                </a:lnTo>
                <a:lnTo>
                  <a:pt x="1287779" y="160020"/>
                </a:lnTo>
                <a:lnTo>
                  <a:pt x="1301496" y="160020"/>
                </a:lnTo>
                <a:lnTo>
                  <a:pt x="1301496" y="146303"/>
                </a:lnTo>
                <a:close/>
              </a:path>
              <a:path w="2212975" h="160019">
                <a:moveTo>
                  <a:pt x="1274064" y="146303"/>
                </a:moveTo>
                <a:lnTo>
                  <a:pt x="1260348" y="146303"/>
                </a:lnTo>
                <a:lnTo>
                  <a:pt x="1260348" y="160020"/>
                </a:lnTo>
                <a:lnTo>
                  <a:pt x="1274064" y="160020"/>
                </a:lnTo>
                <a:lnTo>
                  <a:pt x="1274064" y="146303"/>
                </a:lnTo>
                <a:close/>
              </a:path>
              <a:path w="2212975" h="160019">
                <a:moveTo>
                  <a:pt x="1245107" y="146303"/>
                </a:moveTo>
                <a:lnTo>
                  <a:pt x="1231392" y="146303"/>
                </a:lnTo>
                <a:lnTo>
                  <a:pt x="1231392" y="160020"/>
                </a:lnTo>
                <a:lnTo>
                  <a:pt x="1245107" y="160020"/>
                </a:lnTo>
                <a:lnTo>
                  <a:pt x="1245107" y="146303"/>
                </a:lnTo>
                <a:close/>
              </a:path>
              <a:path w="2212975" h="160019">
                <a:moveTo>
                  <a:pt x="1217676" y="146303"/>
                </a:moveTo>
                <a:lnTo>
                  <a:pt x="1203959" y="146303"/>
                </a:lnTo>
                <a:lnTo>
                  <a:pt x="1203959" y="160020"/>
                </a:lnTo>
                <a:lnTo>
                  <a:pt x="1217676" y="160020"/>
                </a:lnTo>
                <a:lnTo>
                  <a:pt x="1217676" y="146303"/>
                </a:lnTo>
                <a:close/>
              </a:path>
              <a:path w="2212975" h="160019">
                <a:moveTo>
                  <a:pt x="1190244" y="146303"/>
                </a:moveTo>
                <a:lnTo>
                  <a:pt x="1176527" y="146303"/>
                </a:lnTo>
                <a:lnTo>
                  <a:pt x="1176527" y="160020"/>
                </a:lnTo>
                <a:lnTo>
                  <a:pt x="1190244" y="160020"/>
                </a:lnTo>
                <a:lnTo>
                  <a:pt x="1190244" y="146303"/>
                </a:lnTo>
                <a:close/>
              </a:path>
              <a:path w="2212975" h="160019">
                <a:moveTo>
                  <a:pt x="1161288" y="146303"/>
                </a:moveTo>
                <a:lnTo>
                  <a:pt x="1147572" y="146303"/>
                </a:lnTo>
                <a:lnTo>
                  <a:pt x="1147572" y="160020"/>
                </a:lnTo>
                <a:lnTo>
                  <a:pt x="1161288" y="160020"/>
                </a:lnTo>
                <a:lnTo>
                  <a:pt x="1161288" y="146303"/>
                </a:lnTo>
                <a:close/>
              </a:path>
              <a:path w="2212975" h="160019">
                <a:moveTo>
                  <a:pt x="1133855" y="146303"/>
                </a:moveTo>
                <a:lnTo>
                  <a:pt x="1120140" y="146303"/>
                </a:lnTo>
                <a:lnTo>
                  <a:pt x="1120140" y="160020"/>
                </a:lnTo>
                <a:lnTo>
                  <a:pt x="1133855" y="160020"/>
                </a:lnTo>
                <a:lnTo>
                  <a:pt x="1133855" y="146303"/>
                </a:lnTo>
                <a:close/>
              </a:path>
              <a:path w="2212975" h="160019">
                <a:moveTo>
                  <a:pt x="1106424" y="146303"/>
                </a:moveTo>
                <a:lnTo>
                  <a:pt x="1091183" y="146303"/>
                </a:lnTo>
                <a:lnTo>
                  <a:pt x="1091183" y="160020"/>
                </a:lnTo>
                <a:lnTo>
                  <a:pt x="1106424" y="160020"/>
                </a:lnTo>
                <a:lnTo>
                  <a:pt x="1106424" y="146303"/>
                </a:lnTo>
                <a:close/>
              </a:path>
              <a:path w="2212975" h="160019">
                <a:moveTo>
                  <a:pt x="1077468" y="146303"/>
                </a:moveTo>
                <a:lnTo>
                  <a:pt x="1063752" y="146303"/>
                </a:lnTo>
                <a:lnTo>
                  <a:pt x="1063752" y="160020"/>
                </a:lnTo>
                <a:lnTo>
                  <a:pt x="1077468" y="160020"/>
                </a:lnTo>
                <a:lnTo>
                  <a:pt x="1077468" y="146303"/>
                </a:lnTo>
                <a:close/>
              </a:path>
              <a:path w="2212975" h="160019">
                <a:moveTo>
                  <a:pt x="1050035" y="146303"/>
                </a:moveTo>
                <a:lnTo>
                  <a:pt x="1036320" y="146303"/>
                </a:lnTo>
                <a:lnTo>
                  <a:pt x="1036320" y="160020"/>
                </a:lnTo>
                <a:lnTo>
                  <a:pt x="1050035" y="160020"/>
                </a:lnTo>
                <a:lnTo>
                  <a:pt x="1050035" y="146303"/>
                </a:lnTo>
                <a:close/>
              </a:path>
              <a:path w="2212975" h="160019">
                <a:moveTo>
                  <a:pt x="1021079" y="146303"/>
                </a:moveTo>
                <a:lnTo>
                  <a:pt x="1007364" y="146303"/>
                </a:lnTo>
                <a:lnTo>
                  <a:pt x="1007364" y="160020"/>
                </a:lnTo>
                <a:lnTo>
                  <a:pt x="1021079" y="160020"/>
                </a:lnTo>
                <a:lnTo>
                  <a:pt x="1021079" y="146303"/>
                </a:lnTo>
                <a:close/>
              </a:path>
              <a:path w="2212975" h="160019">
                <a:moveTo>
                  <a:pt x="993648" y="146303"/>
                </a:moveTo>
                <a:lnTo>
                  <a:pt x="979931" y="146303"/>
                </a:lnTo>
                <a:lnTo>
                  <a:pt x="979931" y="160020"/>
                </a:lnTo>
                <a:lnTo>
                  <a:pt x="993648" y="160020"/>
                </a:lnTo>
                <a:lnTo>
                  <a:pt x="993648" y="146303"/>
                </a:lnTo>
                <a:close/>
              </a:path>
              <a:path w="2212975" h="160019">
                <a:moveTo>
                  <a:pt x="966216" y="146303"/>
                </a:moveTo>
                <a:lnTo>
                  <a:pt x="952500" y="146303"/>
                </a:lnTo>
                <a:lnTo>
                  <a:pt x="952500" y="160020"/>
                </a:lnTo>
                <a:lnTo>
                  <a:pt x="966216" y="160020"/>
                </a:lnTo>
                <a:lnTo>
                  <a:pt x="966216" y="146303"/>
                </a:lnTo>
                <a:close/>
              </a:path>
              <a:path w="2212975" h="160019">
                <a:moveTo>
                  <a:pt x="937259" y="146303"/>
                </a:moveTo>
                <a:lnTo>
                  <a:pt x="923544" y="146303"/>
                </a:lnTo>
                <a:lnTo>
                  <a:pt x="923544" y="160020"/>
                </a:lnTo>
                <a:lnTo>
                  <a:pt x="937259" y="160020"/>
                </a:lnTo>
                <a:lnTo>
                  <a:pt x="937259" y="146303"/>
                </a:lnTo>
                <a:close/>
              </a:path>
              <a:path w="2212975" h="160019">
                <a:moveTo>
                  <a:pt x="909827" y="146303"/>
                </a:moveTo>
                <a:lnTo>
                  <a:pt x="896111" y="146303"/>
                </a:lnTo>
                <a:lnTo>
                  <a:pt x="896111" y="160020"/>
                </a:lnTo>
                <a:lnTo>
                  <a:pt x="909827" y="160020"/>
                </a:lnTo>
                <a:lnTo>
                  <a:pt x="909827" y="146303"/>
                </a:lnTo>
                <a:close/>
              </a:path>
              <a:path w="2212975" h="160019">
                <a:moveTo>
                  <a:pt x="882396" y="146303"/>
                </a:moveTo>
                <a:lnTo>
                  <a:pt x="867155" y="146303"/>
                </a:lnTo>
                <a:lnTo>
                  <a:pt x="867155" y="160020"/>
                </a:lnTo>
                <a:lnTo>
                  <a:pt x="882396" y="160020"/>
                </a:lnTo>
                <a:lnTo>
                  <a:pt x="882396" y="146303"/>
                </a:lnTo>
                <a:close/>
              </a:path>
              <a:path w="2212975" h="160019">
                <a:moveTo>
                  <a:pt x="853440" y="146303"/>
                </a:moveTo>
                <a:lnTo>
                  <a:pt x="839724" y="146303"/>
                </a:lnTo>
                <a:lnTo>
                  <a:pt x="839724" y="160020"/>
                </a:lnTo>
                <a:lnTo>
                  <a:pt x="853440" y="160020"/>
                </a:lnTo>
                <a:lnTo>
                  <a:pt x="853440" y="146303"/>
                </a:lnTo>
                <a:close/>
              </a:path>
              <a:path w="2212975" h="160019">
                <a:moveTo>
                  <a:pt x="826007" y="146303"/>
                </a:moveTo>
                <a:lnTo>
                  <a:pt x="812292" y="146303"/>
                </a:lnTo>
                <a:lnTo>
                  <a:pt x="812292" y="160020"/>
                </a:lnTo>
                <a:lnTo>
                  <a:pt x="826007" y="160020"/>
                </a:lnTo>
                <a:lnTo>
                  <a:pt x="826007" y="146303"/>
                </a:lnTo>
                <a:close/>
              </a:path>
              <a:path w="2212975" h="160019">
                <a:moveTo>
                  <a:pt x="798576" y="146303"/>
                </a:moveTo>
                <a:lnTo>
                  <a:pt x="783335" y="146303"/>
                </a:lnTo>
                <a:lnTo>
                  <a:pt x="783335" y="160020"/>
                </a:lnTo>
                <a:lnTo>
                  <a:pt x="798576" y="160020"/>
                </a:lnTo>
                <a:lnTo>
                  <a:pt x="798576" y="146303"/>
                </a:lnTo>
                <a:close/>
              </a:path>
              <a:path w="2212975" h="160019">
                <a:moveTo>
                  <a:pt x="769620" y="146303"/>
                </a:moveTo>
                <a:lnTo>
                  <a:pt x="755903" y="146303"/>
                </a:lnTo>
                <a:lnTo>
                  <a:pt x="755903" y="160020"/>
                </a:lnTo>
                <a:lnTo>
                  <a:pt x="769620" y="160020"/>
                </a:lnTo>
                <a:lnTo>
                  <a:pt x="769620" y="146303"/>
                </a:lnTo>
                <a:close/>
              </a:path>
              <a:path w="2212975" h="160019">
                <a:moveTo>
                  <a:pt x="742188" y="146303"/>
                </a:moveTo>
                <a:lnTo>
                  <a:pt x="728472" y="146303"/>
                </a:lnTo>
                <a:lnTo>
                  <a:pt x="728472" y="160020"/>
                </a:lnTo>
                <a:lnTo>
                  <a:pt x="742188" y="160020"/>
                </a:lnTo>
                <a:lnTo>
                  <a:pt x="742188" y="146303"/>
                </a:lnTo>
                <a:close/>
              </a:path>
              <a:path w="2212975" h="160019">
                <a:moveTo>
                  <a:pt x="713231" y="146303"/>
                </a:moveTo>
                <a:lnTo>
                  <a:pt x="699516" y="146303"/>
                </a:lnTo>
                <a:lnTo>
                  <a:pt x="699516" y="160020"/>
                </a:lnTo>
                <a:lnTo>
                  <a:pt x="713231" y="160020"/>
                </a:lnTo>
                <a:lnTo>
                  <a:pt x="713231" y="146303"/>
                </a:lnTo>
                <a:close/>
              </a:path>
              <a:path w="2212975" h="160019">
                <a:moveTo>
                  <a:pt x="685800" y="146303"/>
                </a:moveTo>
                <a:lnTo>
                  <a:pt x="672083" y="146303"/>
                </a:lnTo>
                <a:lnTo>
                  <a:pt x="672083" y="160020"/>
                </a:lnTo>
                <a:lnTo>
                  <a:pt x="685800" y="160020"/>
                </a:lnTo>
                <a:lnTo>
                  <a:pt x="685800" y="146303"/>
                </a:lnTo>
                <a:close/>
              </a:path>
              <a:path w="2212975" h="160019">
                <a:moveTo>
                  <a:pt x="658368" y="146303"/>
                </a:moveTo>
                <a:lnTo>
                  <a:pt x="643127" y="146303"/>
                </a:lnTo>
                <a:lnTo>
                  <a:pt x="643127" y="160020"/>
                </a:lnTo>
                <a:lnTo>
                  <a:pt x="658368" y="160020"/>
                </a:lnTo>
                <a:lnTo>
                  <a:pt x="658368" y="146303"/>
                </a:lnTo>
                <a:close/>
              </a:path>
              <a:path w="2212975" h="160019">
                <a:moveTo>
                  <a:pt x="629411" y="146303"/>
                </a:moveTo>
                <a:lnTo>
                  <a:pt x="615696" y="146303"/>
                </a:lnTo>
                <a:lnTo>
                  <a:pt x="615696" y="160020"/>
                </a:lnTo>
                <a:lnTo>
                  <a:pt x="629411" y="160020"/>
                </a:lnTo>
                <a:lnTo>
                  <a:pt x="629411" y="146303"/>
                </a:lnTo>
                <a:close/>
              </a:path>
              <a:path w="2212975" h="160019">
                <a:moveTo>
                  <a:pt x="601979" y="146303"/>
                </a:moveTo>
                <a:lnTo>
                  <a:pt x="588264" y="146303"/>
                </a:lnTo>
                <a:lnTo>
                  <a:pt x="588264" y="160020"/>
                </a:lnTo>
                <a:lnTo>
                  <a:pt x="601979" y="160020"/>
                </a:lnTo>
                <a:lnTo>
                  <a:pt x="601979" y="146303"/>
                </a:lnTo>
                <a:close/>
              </a:path>
              <a:path w="2212975" h="160019">
                <a:moveTo>
                  <a:pt x="574548" y="146303"/>
                </a:moveTo>
                <a:lnTo>
                  <a:pt x="559307" y="146303"/>
                </a:lnTo>
                <a:lnTo>
                  <a:pt x="559307" y="160020"/>
                </a:lnTo>
                <a:lnTo>
                  <a:pt x="574548" y="160020"/>
                </a:lnTo>
                <a:lnTo>
                  <a:pt x="574548" y="146303"/>
                </a:lnTo>
                <a:close/>
              </a:path>
              <a:path w="2212975" h="160019">
                <a:moveTo>
                  <a:pt x="545592" y="146303"/>
                </a:moveTo>
                <a:lnTo>
                  <a:pt x="531876" y="146303"/>
                </a:lnTo>
                <a:lnTo>
                  <a:pt x="531876" y="160020"/>
                </a:lnTo>
                <a:lnTo>
                  <a:pt x="545592" y="160020"/>
                </a:lnTo>
                <a:lnTo>
                  <a:pt x="545592" y="146303"/>
                </a:lnTo>
                <a:close/>
              </a:path>
              <a:path w="2212975" h="160019">
                <a:moveTo>
                  <a:pt x="518159" y="146303"/>
                </a:moveTo>
                <a:lnTo>
                  <a:pt x="504444" y="146303"/>
                </a:lnTo>
                <a:lnTo>
                  <a:pt x="504444" y="160020"/>
                </a:lnTo>
                <a:lnTo>
                  <a:pt x="518159" y="160020"/>
                </a:lnTo>
                <a:lnTo>
                  <a:pt x="518159" y="146303"/>
                </a:lnTo>
                <a:close/>
              </a:path>
              <a:path w="2212975" h="160019">
                <a:moveTo>
                  <a:pt x="489203" y="146303"/>
                </a:moveTo>
                <a:lnTo>
                  <a:pt x="475488" y="146303"/>
                </a:lnTo>
                <a:lnTo>
                  <a:pt x="475488" y="160020"/>
                </a:lnTo>
                <a:lnTo>
                  <a:pt x="489203" y="160020"/>
                </a:lnTo>
                <a:lnTo>
                  <a:pt x="489203" y="146303"/>
                </a:lnTo>
                <a:close/>
              </a:path>
              <a:path w="2212975" h="160019">
                <a:moveTo>
                  <a:pt x="461772" y="146303"/>
                </a:moveTo>
                <a:lnTo>
                  <a:pt x="448055" y="146303"/>
                </a:lnTo>
                <a:lnTo>
                  <a:pt x="448055" y="160020"/>
                </a:lnTo>
                <a:lnTo>
                  <a:pt x="461772" y="160020"/>
                </a:lnTo>
                <a:lnTo>
                  <a:pt x="461772" y="146303"/>
                </a:lnTo>
                <a:close/>
              </a:path>
              <a:path w="2212975" h="160019">
                <a:moveTo>
                  <a:pt x="434340" y="146303"/>
                </a:moveTo>
                <a:lnTo>
                  <a:pt x="420624" y="146303"/>
                </a:lnTo>
                <a:lnTo>
                  <a:pt x="420624" y="160020"/>
                </a:lnTo>
                <a:lnTo>
                  <a:pt x="434340" y="160020"/>
                </a:lnTo>
                <a:lnTo>
                  <a:pt x="434340" y="146303"/>
                </a:lnTo>
                <a:close/>
              </a:path>
              <a:path w="2212975" h="160019">
                <a:moveTo>
                  <a:pt x="405383" y="146303"/>
                </a:moveTo>
                <a:lnTo>
                  <a:pt x="391668" y="146303"/>
                </a:lnTo>
                <a:lnTo>
                  <a:pt x="391668" y="160020"/>
                </a:lnTo>
                <a:lnTo>
                  <a:pt x="405383" y="160020"/>
                </a:lnTo>
                <a:lnTo>
                  <a:pt x="405383" y="146303"/>
                </a:lnTo>
                <a:close/>
              </a:path>
              <a:path w="2212975" h="160019">
                <a:moveTo>
                  <a:pt x="377951" y="146303"/>
                </a:moveTo>
                <a:lnTo>
                  <a:pt x="364235" y="146303"/>
                </a:lnTo>
                <a:lnTo>
                  <a:pt x="364235" y="160020"/>
                </a:lnTo>
                <a:lnTo>
                  <a:pt x="377951" y="160020"/>
                </a:lnTo>
                <a:lnTo>
                  <a:pt x="377951" y="146303"/>
                </a:lnTo>
                <a:close/>
              </a:path>
              <a:path w="2212975" h="160019">
                <a:moveTo>
                  <a:pt x="350520" y="146303"/>
                </a:moveTo>
                <a:lnTo>
                  <a:pt x="335279" y="146303"/>
                </a:lnTo>
                <a:lnTo>
                  <a:pt x="335279" y="160020"/>
                </a:lnTo>
                <a:lnTo>
                  <a:pt x="350520" y="160020"/>
                </a:lnTo>
                <a:lnTo>
                  <a:pt x="350520" y="146303"/>
                </a:lnTo>
                <a:close/>
              </a:path>
              <a:path w="2212975" h="160019">
                <a:moveTo>
                  <a:pt x="321564" y="146303"/>
                </a:moveTo>
                <a:lnTo>
                  <a:pt x="307848" y="146303"/>
                </a:lnTo>
                <a:lnTo>
                  <a:pt x="307848" y="160020"/>
                </a:lnTo>
                <a:lnTo>
                  <a:pt x="321564" y="160020"/>
                </a:lnTo>
                <a:lnTo>
                  <a:pt x="321564" y="146303"/>
                </a:lnTo>
                <a:close/>
              </a:path>
              <a:path w="2212975" h="160019">
                <a:moveTo>
                  <a:pt x="294131" y="146303"/>
                </a:moveTo>
                <a:lnTo>
                  <a:pt x="280416" y="146303"/>
                </a:lnTo>
                <a:lnTo>
                  <a:pt x="280416" y="160020"/>
                </a:lnTo>
                <a:lnTo>
                  <a:pt x="294131" y="160020"/>
                </a:lnTo>
                <a:lnTo>
                  <a:pt x="294131" y="146303"/>
                </a:lnTo>
                <a:close/>
              </a:path>
              <a:path w="2212975" h="160019">
                <a:moveTo>
                  <a:pt x="265175" y="146303"/>
                </a:moveTo>
                <a:lnTo>
                  <a:pt x="251459" y="146303"/>
                </a:lnTo>
                <a:lnTo>
                  <a:pt x="251459" y="160020"/>
                </a:lnTo>
                <a:lnTo>
                  <a:pt x="265175" y="160020"/>
                </a:lnTo>
                <a:lnTo>
                  <a:pt x="265175" y="146303"/>
                </a:lnTo>
                <a:close/>
              </a:path>
              <a:path w="2212975" h="160019">
                <a:moveTo>
                  <a:pt x="237744" y="146303"/>
                </a:moveTo>
                <a:lnTo>
                  <a:pt x="224027" y="146303"/>
                </a:lnTo>
                <a:lnTo>
                  <a:pt x="224027" y="160020"/>
                </a:lnTo>
                <a:lnTo>
                  <a:pt x="237744" y="160020"/>
                </a:lnTo>
                <a:lnTo>
                  <a:pt x="237744" y="146303"/>
                </a:lnTo>
                <a:close/>
              </a:path>
              <a:path w="2212975" h="160019">
                <a:moveTo>
                  <a:pt x="210311" y="146303"/>
                </a:moveTo>
                <a:lnTo>
                  <a:pt x="196596" y="146303"/>
                </a:lnTo>
                <a:lnTo>
                  <a:pt x="196596" y="160020"/>
                </a:lnTo>
                <a:lnTo>
                  <a:pt x="210311" y="160020"/>
                </a:lnTo>
                <a:lnTo>
                  <a:pt x="210311" y="146303"/>
                </a:lnTo>
                <a:close/>
              </a:path>
              <a:path w="2212975" h="160019">
                <a:moveTo>
                  <a:pt x="181355" y="146303"/>
                </a:moveTo>
                <a:lnTo>
                  <a:pt x="167640" y="146303"/>
                </a:lnTo>
                <a:lnTo>
                  <a:pt x="167640" y="160020"/>
                </a:lnTo>
                <a:lnTo>
                  <a:pt x="181355" y="160020"/>
                </a:lnTo>
                <a:lnTo>
                  <a:pt x="181355" y="146303"/>
                </a:lnTo>
                <a:close/>
              </a:path>
              <a:path w="2212975" h="160019">
                <a:moveTo>
                  <a:pt x="153924" y="146303"/>
                </a:moveTo>
                <a:lnTo>
                  <a:pt x="140207" y="146303"/>
                </a:lnTo>
                <a:lnTo>
                  <a:pt x="140207" y="160020"/>
                </a:lnTo>
                <a:lnTo>
                  <a:pt x="153924" y="160020"/>
                </a:lnTo>
                <a:lnTo>
                  <a:pt x="153924" y="146303"/>
                </a:lnTo>
                <a:close/>
              </a:path>
              <a:path w="2212975" h="160019">
                <a:moveTo>
                  <a:pt x="126492" y="146303"/>
                </a:moveTo>
                <a:lnTo>
                  <a:pt x="111251" y="146303"/>
                </a:lnTo>
                <a:lnTo>
                  <a:pt x="111251" y="160020"/>
                </a:lnTo>
                <a:lnTo>
                  <a:pt x="126492" y="160020"/>
                </a:lnTo>
                <a:lnTo>
                  <a:pt x="126492" y="146303"/>
                </a:lnTo>
                <a:close/>
              </a:path>
              <a:path w="2212975" h="160019">
                <a:moveTo>
                  <a:pt x="97535" y="146303"/>
                </a:moveTo>
                <a:lnTo>
                  <a:pt x="83820" y="146303"/>
                </a:lnTo>
                <a:lnTo>
                  <a:pt x="83820" y="160020"/>
                </a:lnTo>
                <a:lnTo>
                  <a:pt x="97535" y="160020"/>
                </a:lnTo>
                <a:lnTo>
                  <a:pt x="97535" y="146303"/>
                </a:lnTo>
                <a:close/>
              </a:path>
              <a:path w="2212975" h="160019">
                <a:moveTo>
                  <a:pt x="70103" y="146303"/>
                </a:moveTo>
                <a:lnTo>
                  <a:pt x="56388" y="146303"/>
                </a:lnTo>
                <a:lnTo>
                  <a:pt x="56388" y="160020"/>
                </a:lnTo>
                <a:lnTo>
                  <a:pt x="70103" y="160020"/>
                </a:lnTo>
                <a:lnTo>
                  <a:pt x="70103" y="146303"/>
                </a:lnTo>
                <a:close/>
              </a:path>
              <a:path w="2212975" h="160019">
                <a:moveTo>
                  <a:pt x="41148" y="146303"/>
                </a:moveTo>
                <a:lnTo>
                  <a:pt x="27431" y="146303"/>
                </a:lnTo>
                <a:lnTo>
                  <a:pt x="27431" y="160020"/>
                </a:lnTo>
                <a:lnTo>
                  <a:pt x="41148" y="160020"/>
                </a:lnTo>
                <a:lnTo>
                  <a:pt x="4114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B0EBBFD-FCB5-4F06-8620-5ECD826BA94F}"/>
              </a:ext>
            </a:extLst>
          </p:cNvPr>
          <p:cNvSpPr/>
          <p:nvPr/>
        </p:nvSpPr>
        <p:spPr>
          <a:xfrm>
            <a:off x="8343901" y="2919413"/>
            <a:ext cx="1889125" cy="927100"/>
          </a:xfrm>
          <a:custGeom>
            <a:avLst/>
            <a:gdLst/>
            <a:ahLst/>
            <a:cxnLst/>
            <a:rect l="l" t="t" r="r" b="b"/>
            <a:pathLst>
              <a:path w="2209800" h="1085214">
                <a:moveTo>
                  <a:pt x="13715" y="1071372"/>
                </a:moveTo>
                <a:lnTo>
                  <a:pt x="7619" y="1071372"/>
                </a:lnTo>
                <a:lnTo>
                  <a:pt x="7619" y="1085088"/>
                </a:lnTo>
                <a:lnTo>
                  <a:pt x="18287" y="1085088"/>
                </a:lnTo>
                <a:lnTo>
                  <a:pt x="18287" y="1078991"/>
                </a:lnTo>
                <a:lnTo>
                  <a:pt x="13715" y="1078991"/>
                </a:lnTo>
                <a:lnTo>
                  <a:pt x="13715" y="1071372"/>
                </a:lnTo>
                <a:close/>
              </a:path>
              <a:path w="2209800" h="1085214">
                <a:moveTo>
                  <a:pt x="13715" y="1063752"/>
                </a:moveTo>
                <a:lnTo>
                  <a:pt x="0" y="1063752"/>
                </a:lnTo>
                <a:lnTo>
                  <a:pt x="0" y="1078991"/>
                </a:lnTo>
                <a:lnTo>
                  <a:pt x="7619" y="1078991"/>
                </a:lnTo>
                <a:lnTo>
                  <a:pt x="7619" y="1071372"/>
                </a:lnTo>
                <a:lnTo>
                  <a:pt x="13715" y="1071372"/>
                </a:lnTo>
                <a:lnTo>
                  <a:pt x="13715" y="1063752"/>
                </a:lnTo>
                <a:close/>
              </a:path>
              <a:path w="2209800" h="1085214">
                <a:moveTo>
                  <a:pt x="18287" y="1071372"/>
                </a:moveTo>
                <a:lnTo>
                  <a:pt x="13715" y="1071372"/>
                </a:lnTo>
                <a:lnTo>
                  <a:pt x="13715" y="1078991"/>
                </a:lnTo>
                <a:lnTo>
                  <a:pt x="18287" y="1078991"/>
                </a:lnTo>
                <a:lnTo>
                  <a:pt x="18287" y="1071372"/>
                </a:lnTo>
                <a:close/>
              </a:path>
              <a:path w="2209800" h="1085214">
                <a:moveTo>
                  <a:pt x="13715" y="1036320"/>
                </a:moveTo>
                <a:lnTo>
                  <a:pt x="0" y="1036320"/>
                </a:lnTo>
                <a:lnTo>
                  <a:pt x="0" y="1050036"/>
                </a:lnTo>
                <a:lnTo>
                  <a:pt x="13715" y="1050036"/>
                </a:lnTo>
                <a:lnTo>
                  <a:pt x="13715" y="1036320"/>
                </a:lnTo>
                <a:close/>
              </a:path>
              <a:path w="2209800" h="1085214">
                <a:moveTo>
                  <a:pt x="13715" y="1008888"/>
                </a:moveTo>
                <a:lnTo>
                  <a:pt x="0" y="1008888"/>
                </a:lnTo>
                <a:lnTo>
                  <a:pt x="0" y="1022603"/>
                </a:lnTo>
                <a:lnTo>
                  <a:pt x="13715" y="1022603"/>
                </a:lnTo>
                <a:lnTo>
                  <a:pt x="13715" y="1008888"/>
                </a:lnTo>
                <a:close/>
              </a:path>
              <a:path w="2209800" h="1085214">
                <a:moveTo>
                  <a:pt x="13715" y="979932"/>
                </a:moveTo>
                <a:lnTo>
                  <a:pt x="0" y="979932"/>
                </a:lnTo>
                <a:lnTo>
                  <a:pt x="0" y="993648"/>
                </a:lnTo>
                <a:lnTo>
                  <a:pt x="13715" y="993648"/>
                </a:lnTo>
                <a:lnTo>
                  <a:pt x="13715" y="979932"/>
                </a:lnTo>
                <a:close/>
              </a:path>
              <a:path w="2209800" h="1085214">
                <a:moveTo>
                  <a:pt x="13715" y="952500"/>
                </a:moveTo>
                <a:lnTo>
                  <a:pt x="0" y="952500"/>
                </a:lnTo>
                <a:lnTo>
                  <a:pt x="0" y="966215"/>
                </a:lnTo>
                <a:lnTo>
                  <a:pt x="13715" y="966215"/>
                </a:lnTo>
                <a:lnTo>
                  <a:pt x="13715" y="952500"/>
                </a:lnTo>
                <a:close/>
              </a:path>
              <a:path w="2209800" h="1085214">
                <a:moveTo>
                  <a:pt x="13715" y="925067"/>
                </a:moveTo>
                <a:lnTo>
                  <a:pt x="0" y="925067"/>
                </a:lnTo>
                <a:lnTo>
                  <a:pt x="0" y="938784"/>
                </a:lnTo>
                <a:lnTo>
                  <a:pt x="13715" y="938784"/>
                </a:lnTo>
                <a:lnTo>
                  <a:pt x="13715" y="925067"/>
                </a:lnTo>
                <a:close/>
              </a:path>
              <a:path w="2209800" h="1085214">
                <a:moveTo>
                  <a:pt x="13715" y="896112"/>
                </a:moveTo>
                <a:lnTo>
                  <a:pt x="0" y="896112"/>
                </a:lnTo>
                <a:lnTo>
                  <a:pt x="0" y="909827"/>
                </a:lnTo>
                <a:lnTo>
                  <a:pt x="13715" y="909827"/>
                </a:lnTo>
                <a:lnTo>
                  <a:pt x="13715" y="896112"/>
                </a:lnTo>
                <a:close/>
              </a:path>
              <a:path w="2209800" h="1085214">
                <a:moveTo>
                  <a:pt x="13715" y="868679"/>
                </a:moveTo>
                <a:lnTo>
                  <a:pt x="0" y="868679"/>
                </a:lnTo>
                <a:lnTo>
                  <a:pt x="0" y="882396"/>
                </a:lnTo>
                <a:lnTo>
                  <a:pt x="13715" y="882396"/>
                </a:lnTo>
                <a:lnTo>
                  <a:pt x="13715" y="868679"/>
                </a:lnTo>
                <a:close/>
              </a:path>
              <a:path w="2209800" h="1085214">
                <a:moveTo>
                  <a:pt x="13715" y="839724"/>
                </a:moveTo>
                <a:lnTo>
                  <a:pt x="0" y="839724"/>
                </a:lnTo>
                <a:lnTo>
                  <a:pt x="0" y="854963"/>
                </a:lnTo>
                <a:lnTo>
                  <a:pt x="13715" y="854963"/>
                </a:lnTo>
                <a:lnTo>
                  <a:pt x="13715" y="839724"/>
                </a:lnTo>
                <a:close/>
              </a:path>
              <a:path w="2209800" h="1085214">
                <a:moveTo>
                  <a:pt x="13715" y="812291"/>
                </a:moveTo>
                <a:lnTo>
                  <a:pt x="0" y="812291"/>
                </a:lnTo>
                <a:lnTo>
                  <a:pt x="0" y="826008"/>
                </a:lnTo>
                <a:lnTo>
                  <a:pt x="13715" y="826008"/>
                </a:lnTo>
                <a:lnTo>
                  <a:pt x="13715" y="812291"/>
                </a:lnTo>
                <a:close/>
              </a:path>
              <a:path w="2209800" h="1085214">
                <a:moveTo>
                  <a:pt x="13715" y="784860"/>
                </a:moveTo>
                <a:lnTo>
                  <a:pt x="0" y="784860"/>
                </a:lnTo>
                <a:lnTo>
                  <a:pt x="0" y="798576"/>
                </a:lnTo>
                <a:lnTo>
                  <a:pt x="13715" y="798576"/>
                </a:lnTo>
                <a:lnTo>
                  <a:pt x="13715" y="784860"/>
                </a:lnTo>
                <a:close/>
              </a:path>
              <a:path w="2209800" h="1085214">
                <a:moveTo>
                  <a:pt x="13715" y="755903"/>
                </a:moveTo>
                <a:lnTo>
                  <a:pt x="0" y="755903"/>
                </a:lnTo>
                <a:lnTo>
                  <a:pt x="0" y="771144"/>
                </a:lnTo>
                <a:lnTo>
                  <a:pt x="13715" y="771144"/>
                </a:lnTo>
                <a:lnTo>
                  <a:pt x="13715" y="755903"/>
                </a:lnTo>
                <a:close/>
              </a:path>
              <a:path w="2209800" h="1085214">
                <a:moveTo>
                  <a:pt x="13715" y="728472"/>
                </a:moveTo>
                <a:lnTo>
                  <a:pt x="0" y="728472"/>
                </a:lnTo>
                <a:lnTo>
                  <a:pt x="0" y="742188"/>
                </a:lnTo>
                <a:lnTo>
                  <a:pt x="13715" y="742188"/>
                </a:lnTo>
                <a:lnTo>
                  <a:pt x="13715" y="728472"/>
                </a:lnTo>
                <a:close/>
              </a:path>
              <a:path w="2209800" h="1085214">
                <a:moveTo>
                  <a:pt x="13715" y="701039"/>
                </a:moveTo>
                <a:lnTo>
                  <a:pt x="0" y="701039"/>
                </a:lnTo>
                <a:lnTo>
                  <a:pt x="0" y="714755"/>
                </a:lnTo>
                <a:lnTo>
                  <a:pt x="13715" y="714755"/>
                </a:lnTo>
                <a:lnTo>
                  <a:pt x="13715" y="701039"/>
                </a:lnTo>
                <a:close/>
              </a:path>
              <a:path w="2209800" h="1085214">
                <a:moveTo>
                  <a:pt x="13715" y="672084"/>
                </a:moveTo>
                <a:lnTo>
                  <a:pt x="0" y="672084"/>
                </a:lnTo>
                <a:lnTo>
                  <a:pt x="0" y="685800"/>
                </a:lnTo>
                <a:lnTo>
                  <a:pt x="13715" y="685800"/>
                </a:lnTo>
                <a:lnTo>
                  <a:pt x="13715" y="672084"/>
                </a:lnTo>
                <a:close/>
              </a:path>
              <a:path w="2209800" h="1085214">
                <a:moveTo>
                  <a:pt x="13715" y="644651"/>
                </a:moveTo>
                <a:lnTo>
                  <a:pt x="0" y="644651"/>
                </a:lnTo>
                <a:lnTo>
                  <a:pt x="0" y="658367"/>
                </a:lnTo>
                <a:lnTo>
                  <a:pt x="13715" y="658367"/>
                </a:lnTo>
                <a:lnTo>
                  <a:pt x="13715" y="644651"/>
                </a:lnTo>
                <a:close/>
              </a:path>
              <a:path w="2209800" h="1085214">
                <a:moveTo>
                  <a:pt x="13715" y="615696"/>
                </a:moveTo>
                <a:lnTo>
                  <a:pt x="0" y="615696"/>
                </a:lnTo>
                <a:lnTo>
                  <a:pt x="0" y="630936"/>
                </a:lnTo>
                <a:lnTo>
                  <a:pt x="13715" y="630936"/>
                </a:lnTo>
                <a:lnTo>
                  <a:pt x="13715" y="615696"/>
                </a:lnTo>
                <a:close/>
              </a:path>
              <a:path w="2209800" h="1085214">
                <a:moveTo>
                  <a:pt x="13715" y="588263"/>
                </a:moveTo>
                <a:lnTo>
                  <a:pt x="0" y="588263"/>
                </a:lnTo>
                <a:lnTo>
                  <a:pt x="0" y="601979"/>
                </a:lnTo>
                <a:lnTo>
                  <a:pt x="13715" y="601979"/>
                </a:lnTo>
                <a:lnTo>
                  <a:pt x="13715" y="588263"/>
                </a:lnTo>
                <a:close/>
              </a:path>
              <a:path w="2209800" h="1085214">
                <a:moveTo>
                  <a:pt x="13715" y="560832"/>
                </a:moveTo>
                <a:lnTo>
                  <a:pt x="0" y="560832"/>
                </a:lnTo>
                <a:lnTo>
                  <a:pt x="0" y="574548"/>
                </a:lnTo>
                <a:lnTo>
                  <a:pt x="13715" y="574548"/>
                </a:lnTo>
                <a:lnTo>
                  <a:pt x="13715" y="560832"/>
                </a:lnTo>
                <a:close/>
              </a:path>
              <a:path w="2209800" h="1085214">
                <a:moveTo>
                  <a:pt x="13715" y="531876"/>
                </a:moveTo>
                <a:lnTo>
                  <a:pt x="0" y="531876"/>
                </a:lnTo>
                <a:lnTo>
                  <a:pt x="0" y="547115"/>
                </a:lnTo>
                <a:lnTo>
                  <a:pt x="13715" y="547115"/>
                </a:lnTo>
                <a:lnTo>
                  <a:pt x="13715" y="531876"/>
                </a:lnTo>
                <a:close/>
              </a:path>
              <a:path w="2209800" h="1085214">
                <a:moveTo>
                  <a:pt x="13715" y="504444"/>
                </a:moveTo>
                <a:lnTo>
                  <a:pt x="0" y="504444"/>
                </a:lnTo>
                <a:lnTo>
                  <a:pt x="0" y="518160"/>
                </a:lnTo>
                <a:lnTo>
                  <a:pt x="13715" y="518160"/>
                </a:lnTo>
                <a:lnTo>
                  <a:pt x="13715" y="504444"/>
                </a:lnTo>
                <a:close/>
              </a:path>
              <a:path w="2209800" h="1085214">
                <a:moveTo>
                  <a:pt x="13715" y="477012"/>
                </a:moveTo>
                <a:lnTo>
                  <a:pt x="0" y="477012"/>
                </a:lnTo>
                <a:lnTo>
                  <a:pt x="0" y="490727"/>
                </a:lnTo>
                <a:lnTo>
                  <a:pt x="13715" y="490727"/>
                </a:lnTo>
                <a:lnTo>
                  <a:pt x="13715" y="477012"/>
                </a:lnTo>
                <a:close/>
              </a:path>
              <a:path w="2209800" h="1085214">
                <a:moveTo>
                  <a:pt x="13715" y="448055"/>
                </a:moveTo>
                <a:lnTo>
                  <a:pt x="0" y="448055"/>
                </a:lnTo>
                <a:lnTo>
                  <a:pt x="0" y="461772"/>
                </a:lnTo>
                <a:lnTo>
                  <a:pt x="13715" y="461772"/>
                </a:lnTo>
                <a:lnTo>
                  <a:pt x="13715" y="448055"/>
                </a:lnTo>
                <a:close/>
              </a:path>
              <a:path w="2209800" h="1085214">
                <a:moveTo>
                  <a:pt x="13715" y="420624"/>
                </a:moveTo>
                <a:lnTo>
                  <a:pt x="0" y="420624"/>
                </a:lnTo>
                <a:lnTo>
                  <a:pt x="0" y="434339"/>
                </a:lnTo>
                <a:lnTo>
                  <a:pt x="13715" y="434339"/>
                </a:lnTo>
                <a:lnTo>
                  <a:pt x="13715" y="420624"/>
                </a:lnTo>
                <a:close/>
              </a:path>
              <a:path w="2209800" h="1085214">
                <a:moveTo>
                  <a:pt x="13715" y="391667"/>
                </a:moveTo>
                <a:lnTo>
                  <a:pt x="0" y="391667"/>
                </a:lnTo>
                <a:lnTo>
                  <a:pt x="0" y="406908"/>
                </a:lnTo>
                <a:lnTo>
                  <a:pt x="13715" y="406908"/>
                </a:lnTo>
                <a:lnTo>
                  <a:pt x="13715" y="391667"/>
                </a:lnTo>
                <a:close/>
              </a:path>
              <a:path w="2209800" h="1085214">
                <a:moveTo>
                  <a:pt x="13715" y="364236"/>
                </a:moveTo>
                <a:lnTo>
                  <a:pt x="0" y="364236"/>
                </a:lnTo>
                <a:lnTo>
                  <a:pt x="0" y="377951"/>
                </a:lnTo>
                <a:lnTo>
                  <a:pt x="13715" y="377951"/>
                </a:lnTo>
                <a:lnTo>
                  <a:pt x="13715" y="364236"/>
                </a:lnTo>
                <a:close/>
              </a:path>
              <a:path w="2209800" h="1085214">
                <a:moveTo>
                  <a:pt x="13715" y="336803"/>
                </a:moveTo>
                <a:lnTo>
                  <a:pt x="0" y="336803"/>
                </a:lnTo>
                <a:lnTo>
                  <a:pt x="0" y="350520"/>
                </a:lnTo>
                <a:lnTo>
                  <a:pt x="13715" y="350520"/>
                </a:lnTo>
                <a:lnTo>
                  <a:pt x="13715" y="336803"/>
                </a:lnTo>
                <a:close/>
              </a:path>
              <a:path w="2209800" h="1085214">
                <a:moveTo>
                  <a:pt x="13715" y="307848"/>
                </a:moveTo>
                <a:lnTo>
                  <a:pt x="0" y="307848"/>
                </a:lnTo>
                <a:lnTo>
                  <a:pt x="0" y="323088"/>
                </a:lnTo>
                <a:lnTo>
                  <a:pt x="13715" y="323088"/>
                </a:lnTo>
                <a:lnTo>
                  <a:pt x="13715" y="307848"/>
                </a:lnTo>
                <a:close/>
              </a:path>
              <a:path w="2209800" h="1085214">
                <a:moveTo>
                  <a:pt x="13715" y="280415"/>
                </a:moveTo>
                <a:lnTo>
                  <a:pt x="0" y="280415"/>
                </a:lnTo>
                <a:lnTo>
                  <a:pt x="0" y="294132"/>
                </a:lnTo>
                <a:lnTo>
                  <a:pt x="13715" y="294132"/>
                </a:lnTo>
                <a:lnTo>
                  <a:pt x="13715" y="280415"/>
                </a:lnTo>
                <a:close/>
              </a:path>
              <a:path w="2209800" h="1085214">
                <a:moveTo>
                  <a:pt x="13715" y="252984"/>
                </a:moveTo>
                <a:lnTo>
                  <a:pt x="0" y="252984"/>
                </a:lnTo>
                <a:lnTo>
                  <a:pt x="0" y="266700"/>
                </a:lnTo>
                <a:lnTo>
                  <a:pt x="13715" y="266700"/>
                </a:lnTo>
                <a:lnTo>
                  <a:pt x="13715" y="252984"/>
                </a:lnTo>
                <a:close/>
              </a:path>
              <a:path w="2209800" h="1085214">
                <a:moveTo>
                  <a:pt x="13715" y="224027"/>
                </a:moveTo>
                <a:lnTo>
                  <a:pt x="0" y="224027"/>
                </a:lnTo>
                <a:lnTo>
                  <a:pt x="0" y="237744"/>
                </a:lnTo>
                <a:lnTo>
                  <a:pt x="13715" y="237744"/>
                </a:lnTo>
                <a:lnTo>
                  <a:pt x="13715" y="224027"/>
                </a:lnTo>
                <a:close/>
              </a:path>
              <a:path w="2209800" h="1085214">
                <a:moveTo>
                  <a:pt x="13715" y="196596"/>
                </a:moveTo>
                <a:lnTo>
                  <a:pt x="0" y="196596"/>
                </a:lnTo>
                <a:lnTo>
                  <a:pt x="0" y="210312"/>
                </a:lnTo>
                <a:lnTo>
                  <a:pt x="13715" y="210312"/>
                </a:lnTo>
                <a:lnTo>
                  <a:pt x="13715" y="196596"/>
                </a:lnTo>
                <a:close/>
              </a:path>
              <a:path w="2209800" h="1085214">
                <a:moveTo>
                  <a:pt x="13715" y="169163"/>
                </a:moveTo>
                <a:lnTo>
                  <a:pt x="0" y="169163"/>
                </a:lnTo>
                <a:lnTo>
                  <a:pt x="0" y="182879"/>
                </a:lnTo>
                <a:lnTo>
                  <a:pt x="13715" y="182879"/>
                </a:lnTo>
                <a:lnTo>
                  <a:pt x="13715" y="169163"/>
                </a:lnTo>
                <a:close/>
              </a:path>
              <a:path w="2209800" h="1085214">
                <a:moveTo>
                  <a:pt x="13715" y="140208"/>
                </a:moveTo>
                <a:lnTo>
                  <a:pt x="0" y="140208"/>
                </a:lnTo>
                <a:lnTo>
                  <a:pt x="0" y="153924"/>
                </a:lnTo>
                <a:lnTo>
                  <a:pt x="13715" y="153924"/>
                </a:lnTo>
                <a:lnTo>
                  <a:pt x="13715" y="140208"/>
                </a:lnTo>
                <a:close/>
              </a:path>
              <a:path w="2209800" h="1085214">
                <a:moveTo>
                  <a:pt x="13715" y="112775"/>
                </a:moveTo>
                <a:lnTo>
                  <a:pt x="0" y="112775"/>
                </a:lnTo>
                <a:lnTo>
                  <a:pt x="0" y="126491"/>
                </a:lnTo>
                <a:lnTo>
                  <a:pt x="13715" y="126491"/>
                </a:lnTo>
                <a:lnTo>
                  <a:pt x="13715" y="112775"/>
                </a:lnTo>
                <a:close/>
              </a:path>
              <a:path w="2209800" h="1085214">
                <a:moveTo>
                  <a:pt x="13715" y="83820"/>
                </a:moveTo>
                <a:lnTo>
                  <a:pt x="0" y="83820"/>
                </a:lnTo>
                <a:lnTo>
                  <a:pt x="0" y="99060"/>
                </a:lnTo>
                <a:lnTo>
                  <a:pt x="13715" y="99060"/>
                </a:lnTo>
                <a:lnTo>
                  <a:pt x="13715" y="83820"/>
                </a:lnTo>
                <a:close/>
              </a:path>
              <a:path w="2209800" h="1085214">
                <a:moveTo>
                  <a:pt x="13715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5" y="70103"/>
                </a:lnTo>
                <a:lnTo>
                  <a:pt x="13715" y="56387"/>
                </a:lnTo>
                <a:close/>
              </a:path>
              <a:path w="2209800" h="1085214">
                <a:moveTo>
                  <a:pt x="13715" y="28955"/>
                </a:moveTo>
                <a:lnTo>
                  <a:pt x="0" y="28955"/>
                </a:lnTo>
                <a:lnTo>
                  <a:pt x="0" y="42672"/>
                </a:lnTo>
                <a:lnTo>
                  <a:pt x="13715" y="42672"/>
                </a:lnTo>
                <a:lnTo>
                  <a:pt x="13715" y="28955"/>
                </a:lnTo>
                <a:close/>
              </a:path>
              <a:path w="2209800" h="1085214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7619" y="13715"/>
                </a:lnTo>
                <a:lnTo>
                  <a:pt x="13715" y="7620"/>
                </a:lnTo>
                <a:lnTo>
                  <a:pt x="13715" y="0"/>
                </a:lnTo>
                <a:close/>
              </a:path>
              <a:path w="2209800" h="1085214">
                <a:moveTo>
                  <a:pt x="13715" y="7620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2209800" h="1085214">
                <a:moveTo>
                  <a:pt x="42672" y="0"/>
                </a:moveTo>
                <a:lnTo>
                  <a:pt x="28955" y="0"/>
                </a:lnTo>
                <a:lnTo>
                  <a:pt x="28955" y="13715"/>
                </a:lnTo>
                <a:lnTo>
                  <a:pt x="42672" y="13715"/>
                </a:lnTo>
                <a:lnTo>
                  <a:pt x="42672" y="0"/>
                </a:lnTo>
                <a:close/>
              </a:path>
              <a:path w="2209800" h="1085214">
                <a:moveTo>
                  <a:pt x="70103" y="0"/>
                </a:moveTo>
                <a:lnTo>
                  <a:pt x="56387" y="0"/>
                </a:lnTo>
                <a:lnTo>
                  <a:pt x="56387" y="13715"/>
                </a:lnTo>
                <a:lnTo>
                  <a:pt x="70103" y="13715"/>
                </a:lnTo>
                <a:lnTo>
                  <a:pt x="70103" y="0"/>
                </a:lnTo>
                <a:close/>
              </a:path>
              <a:path w="2209800" h="1085214">
                <a:moveTo>
                  <a:pt x="99059" y="0"/>
                </a:moveTo>
                <a:lnTo>
                  <a:pt x="83819" y="0"/>
                </a:lnTo>
                <a:lnTo>
                  <a:pt x="83819" y="13715"/>
                </a:lnTo>
                <a:lnTo>
                  <a:pt x="99059" y="13715"/>
                </a:lnTo>
                <a:lnTo>
                  <a:pt x="99059" y="0"/>
                </a:lnTo>
                <a:close/>
              </a:path>
              <a:path w="2209800" h="1085214">
                <a:moveTo>
                  <a:pt x="126491" y="0"/>
                </a:moveTo>
                <a:lnTo>
                  <a:pt x="112775" y="0"/>
                </a:lnTo>
                <a:lnTo>
                  <a:pt x="112775" y="13715"/>
                </a:lnTo>
                <a:lnTo>
                  <a:pt x="126491" y="13715"/>
                </a:lnTo>
                <a:lnTo>
                  <a:pt x="126491" y="0"/>
                </a:lnTo>
                <a:close/>
              </a:path>
              <a:path w="2209800" h="1085214">
                <a:moveTo>
                  <a:pt x="153924" y="0"/>
                </a:moveTo>
                <a:lnTo>
                  <a:pt x="140207" y="0"/>
                </a:lnTo>
                <a:lnTo>
                  <a:pt x="140207" y="13715"/>
                </a:lnTo>
                <a:lnTo>
                  <a:pt x="153924" y="13715"/>
                </a:lnTo>
                <a:lnTo>
                  <a:pt x="153924" y="0"/>
                </a:lnTo>
                <a:close/>
              </a:path>
              <a:path w="2209800" h="1085214">
                <a:moveTo>
                  <a:pt x="182879" y="0"/>
                </a:moveTo>
                <a:lnTo>
                  <a:pt x="167639" y="0"/>
                </a:lnTo>
                <a:lnTo>
                  <a:pt x="167639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  <a:path w="2209800" h="1085214">
                <a:moveTo>
                  <a:pt x="210311" y="0"/>
                </a:moveTo>
                <a:lnTo>
                  <a:pt x="196596" y="0"/>
                </a:lnTo>
                <a:lnTo>
                  <a:pt x="196596" y="13715"/>
                </a:lnTo>
                <a:lnTo>
                  <a:pt x="210311" y="13715"/>
                </a:lnTo>
                <a:lnTo>
                  <a:pt x="210311" y="0"/>
                </a:lnTo>
                <a:close/>
              </a:path>
              <a:path w="2209800" h="1085214">
                <a:moveTo>
                  <a:pt x="237743" y="0"/>
                </a:moveTo>
                <a:lnTo>
                  <a:pt x="224027" y="0"/>
                </a:lnTo>
                <a:lnTo>
                  <a:pt x="224027" y="13715"/>
                </a:lnTo>
                <a:lnTo>
                  <a:pt x="237743" y="13715"/>
                </a:lnTo>
                <a:lnTo>
                  <a:pt x="237743" y="0"/>
                </a:lnTo>
                <a:close/>
              </a:path>
              <a:path w="2209800" h="1085214">
                <a:moveTo>
                  <a:pt x="266700" y="0"/>
                </a:moveTo>
                <a:lnTo>
                  <a:pt x="252983" y="0"/>
                </a:lnTo>
                <a:lnTo>
                  <a:pt x="252983" y="13715"/>
                </a:lnTo>
                <a:lnTo>
                  <a:pt x="266700" y="13715"/>
                </a:lnTo>
                <a:lnTo>
                  <a:pt x="266700" y="0"/>
                </a:lnTo>
                <a:close/>
              </a:path>
              <a:path w="2209800" h="1085214">
                <a:moveTo>
                  <a:pt x="294131" y="0"/>
                </a:moveTo>
                <a:lnTo>
                  <a:pt x="280415" y="0"/>
                </a:lnTo>
                <a:lnTo>
                  <a:pt x="280415" y="13715"/>
                </a:lnTo>
                <a:lnTo>
                  <a:pt x="294131" y="13715"/>
                </a:lnTo>
                <a:lnTo>
                  <a:pt x="294131" y="0"/>
                </a:lnTo>
                <a:close/>
              </a:path>
              <a:path w="2209800" h="1085214">
                <a:moveTo>
                  <a:pt x="323087" y="0"/>
                </a:moveTo>
                <a:lnTo>
                  <a:pt x="307848" y="0"/>
                </a:lnTo>
                <a:lnTo>
                  <a:pt x="307848" y="13715"/>
                </a:lnTo>
                <a:lnTo>
                  <a:pt x="323087" y="13715"/>
                </a:lnTo>
                <a:lnTo>
                  <a:pt x="323087" y="0"/>
                </a:lnTo>
                <a:close/>
              </a:path>
              <a:path w="2209800" h="1085214">
                <a:moveTo>
                  <a:pt x="350519" y="0"/>
                </a:moveTo>
                <a:lnTo>
                  <a:pt x="336803" y="0"/>
                </a:lnTo>
                <a:lnTo>
                  <a:pt x="336803" y="13715"/>
                </a:lnTo>
                <a:lnTo>
                  <a:pt x="350519" y="13715"/>
                </a:lnTo>
                <a:lnTo>
                  <a:pt x="350519" y="0"/>
                </a:lnTo>
                <a:close/>
              </a:path>
              <a:path w="2209800" h="1085214">
                <a:moveTo>
                  <a:pt x="377951" y="0"/>
                </a:moveTo>
                <a:lnTo>
                  <a:pt x="364235" y="0"/>
                </a:lnTo>
                <a:lnTo>
                  <a:pt x="364235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2209800" h="1085214">
                <a:moveTo>
                  <a:pt x="406907" y="0"/>
                </a:moveTo>
                <a:lnTo>
                  <a:pt x="391667" y="0"/>
                </a:lnTo>
                <a:lnTo>
                  <a:pt x="391667" y="13715"/>
                </a:lnTo>
                <a:lnTo>
                  <a:pt x="406907" y="13715"/>
                </a:lnTo>
                <a:lnTo>
                  <a:pt x="406907" y="0"/>
                </a:lnTo>
                <a:close/>
              </a:path>
              <a:path w="2209800" h="1085214">
                <a:moveTo>
                  <a:pt x="434339" y="0"/>
                </a:moveTo>
                <a:lnTo>
                  <a:pt x="420624" y="0"/>
                </a:lnTo>
                <a:lnTo>
                  <a:pt x="420624" y="13715"/>
                </a:lnTo>
                <a:lnTo>
                  <a:pt x="434339" y="13715"/>
                </a:lnTo>
                <a:lnTo>
                  <a:pt x="434339" y="0"/>
                </a:lnTo>
                <a:close/>
              </a:path>
              <a:path w="2209800" h="1085214">
                <a:moveTo>
                  <a:pt x="461772" y="0"/>
                </a:moveTo>
                <a:lnTo>
                  <a:pt x="448055" y="0"/>
                </a:lnTo>
                <a:lnTo>
                  <a:pt x="448055" y="13715"/>
                </a:lnTo>
                <a:lnTo>
                  <a:pt x="461772" y="13715"/>
                </a:lnTo>
                <a:lnTo>
                  <a:pt x="461772" y="0"/>
                </a:lnTo>
                <a:close/>
              </a:path>
              <a:path w="2209800" h="1085214">
                <a:moveTo>
                  <a:pt x="490727" y="0"/>
                </a:moveTo>
                <a:lnTo>
                  <a:pt x="477011" y="0"/>
                </a:lnTo>
                <a:lnTo>
                  <a:pt x="477011" y="13715"/>
                </a:lnTo>
                <a:lnTo>
                  <a:pt x="490727" y="13715"/>
                </a:lnTo>
                <a:lnTo>
                  <a:pt x="490727" y="0"/>
                </a:lnTo>
                <a:close/>
              </a:path>
              <a:path w="2209800" h="1085214">
                <a:moveTo>
                  <a:pt x="518159" y="0"/>
                </a:moveTo>
                <a:lnTo>
                  <a:pt x="504443" y="0"/>
                </a:lnTo>
                <a:lnTo>
                  <a:pt x="504443" y="13715"/>
                </a:lnTo>
                <a:lnTo>
                  <a:pt x="518159" y="13715"/>
                </a:lnTo>
                <a:lnTo>
                  <a:pt x="518159" y="0"/>
                </a:lnTo>
                <a:close/>
              </a:path>
              <a:path w="2209800" h="1085214">
                <a:moveTo>
                  <a:pt x="545591" y="0"/>
                </a:moveTo>
                <a:lnTo>
                  <a:pt x="531876" y="0"/>
                </a:lnTo>
                <a:lnTo>
                  <a:pt x="531876" y="13715"/>
                </a:lnTo>
                <a:lnTo>
                  <a:pt x="545591" y="13715"/>
                </a:lnTo>
                <a:lnTo>
                  <a:pt x="545591" y="0"/>
                </a:lnTo>
                <a:close/>
              </a:path>
              <a:path w="2209800" h="1085214">
                <a:moveTo>
                  <a:pt x="574548" y="0"/>
                </a:moveTo>
                <a:lnTo>
                  <a:pt x="560831" y="0"/>
                </a:lnTo>
                <a:lnTo>
                  <a:pt x="560831" y="13715"/>
                </a:lnTo>
                <a:lnTo>
                  <a:pt x="574548" y="13715"/>
                </a:lnTo>
                <a:lnTo>
                  <a:pt x="574548" y="0"/>
                </a:lnTo>
                <a:close/>
              </a:path>
              <a:path w="2209800" h="1085214">
                <a:moveTo>
                  <a:pt x="601979" y="0"/>
                </a:moveTo>
                <a:lnTo>
                  <a:pt x="588263" y="0"/>
                </a:lnTo>
                <a:lnTo>
                  <a:pt x="588263" y="13715"/>
                </a:lnTo>
                <a:lnTo>
                  <a:pt x="601979" y="13715"/>
                </a:lnTo>
                <a:lnTo>
                  <a:pt x="601979" y="0"/>
                </a:lnTo>
                <a:close/>
              </a:path>
              <a:path w="2209800" h="1085214">
                <a:moveTo>
                  <a:pt x="630935" y="0"/>
                </a:moveTo>
                <a:lnTo>
                  <a:pt x="615696" y="0"/>
                </a:lnTo>
                <a:lnTo>
                  <a:pt x="615696" y="13715"/>
                </a:lnTo>
                <a:lnTo>
                  <a:pt x="630935" y="13715"/>
                </a:lnTo>
                <a:lnTo>
                  <a:pt x="630935" y="0"/>
                </a:lnTo>
                <a:close/>
              </a:path>
              <a:path w="2209800" h="1085214">
                <a:moveTo>
                  <a:pt x="658367" y="0"/>
                </a:moveTo>
                <a:lnTo>
                  <a:pt x="644651" y="0"/>
                </a:lnTo>
                <a:lnTo>
                  <a:pt x="644651" y="13715"/>
                </a:lnTo>
                <a:lnTo>
                  <a:pt x="658367" y="13715"/>
                </a:lnTo>
                <a:lnTo>
                  <a:pt x="658367" y="0"/>
                </a:lnTo>
                <a:close/>
              </a:path>
              <a:path w="2209800" h="1085214">
                <a:moveTo>
                  <a:pt x="685800" y="0"/>
                </a:moveTo>
                <a:lnTo>
                  <a:pt x="672083" y="0"/>
                </a:lnTo>
                <a:lnTo>
                  <a:pt x="672083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  <a:path w="2209800" h="1085214">
                <a:moveTo>
                  <a:pt x="714755" y="0"/>
                </a:moveTo>
                <a:lnTo>
                  <a:pt x="701039" y="0"/>
                </a:lnTo>
                <a:lnTo>
                  <a:pt x="701039" y="13715"/>
                </a:lnTo>
                <a:lnTo>
                  <a:pt x="714755" y="13715"/>
                </a:lnTo>
                <a:lnTo>
                  <a:pt x="714755" y="0"/>
                </a:lnTo>
                <a:close/>
              </a:path>
              <a:path w="2209800" h="1085214">
                <a:moveTo>
                  <a:pt x="742187" y="0"/>
                </a:moveTo>
                <a:lnTo>
                  <a:pt x="728472" y="0"/>
                </a:lnTo>
                <a:lnTo>
                  <a:pt x="728472" y="13715"/>
                </a:lnTo>
                <a:lnTo>
                  <a:pt x="742187" y="13715"/>
                </a:lnTo>
                <a:lnTo>
                  <a:pt x="742187" y="0"/>
                </a:lnTo>
                <a:close/>
              </a:path>
              <a:path w="2209800" h="1085214">
                <a:moveTo>
                  <a:pt x="769619" y="0"/>
                </a:moveTo>
                <a:lnTo>
                  <a:pt x="755903" y="0"/>
                </a:lnTo>
                <a:lnTo>
                  <a:pt x="755903" y="13715"/>
                </a:lnTo>
                <a:lnTo>
                  <a:pt x="769619" y="13715"/>
                </a:lnTo>
                <a:lnTo>
                  <a:pt x="769619" y="0"/>
                </a:lnTo>
                <a:close/>
              </a:path>
              <a:path w="2209800" h="1085214">
                <a:moveTo>
                  <a:pt x="798576" y="0"/>
                </a:moveTo>
                <a:lnTo>
                  <a:pt x="784859" y="0"/>
                </a:lnTo>
                <a:lnTo>
                  <a:pt x="784859" y="13715"/>
                </a:lnTo>
                <a:lnTo>
                  <a:pt x="798576" y="13715"/>
                </a:lnTo>
                <a:lnTo>
                  <a:pt x="798576" y="0"/>
                </a:lnTo>
                <a:close/>
              </a:path>
              <a:path w="2209800" h="1085214">
                <a:moveTo>
                  <a:pt x="826007" y="0"/>
                </a:moveTo>
                <a:lnTo>
                  <a:pt x="812291" y="0"/>
                </a:lnTo>
                <a:lnTo>
                  <a:pt x="812291" y="13715"/>
                </a:lnTo>
                <a:lnTo>
                  <a:pt x="826007" y="13715"/>
                </a:lnTo>
                <a:lnTo>
                  <a:pt x="826007" y="0"/>
                </a:lnTo>
                <a:close/>
              </a:path>
              <a:path w="2209800" h="1085214">
                <a:moveTo>
                  <a:pt x="854963" y="0"/>
                </a:moveTo>
                <a:lnTo>
                  <a:pt x="839724" y="0"/>
                </a:lnTo>
                <a:lnTo>
                  <a:pt x="839724" y="13715"/>
                </a:lnTo>
                <a:lnTo>
                  <a:pt x="854963" y="13715"/>
                </a:lnTo>
                <a:lnTo>
                  <a:pt x="854963" y="0"/>
                </a:lnTo>
                <a:close/>
              </a:path>
              <a:path w="2209800" h="1085214">
                <a:moveTo>
                  <a:pt x="882396" y="0"/>
                </a:moveTo>
                <a:lnTo>
                  <a:pt x="868679" y="0"/>
                </a:lnTo>
                <a:lnTo>
                  <a:pt x="868679" y="13715"/>
                </a:lnTo>
                <a:lnTo>
                  <a:pt x="882396" y="13715"/>
                </a:lnTo>
                <a:lnTo>
                  <a:pt x="882396" y="0"/>
                </a:lnTo>
                <a:close/>
              </a:path>
              <a:path w="2209800" h="1085214">
                <a:moveTo>
                  <a:pt x="909827" y="0"/>
                </a:moveTo>
                <a:lnTo>
                  <a:pt x="896111" y="0"/>
                </a:lnTo>
                <a:lnTo>
                  <a:pt x="896111" y="13715"/>
                </a:lnTo>
                <a:lnTo>
                  <a:pt x="909827" y="13715"/>
                </a:lnTo>
                <a:lnTo>
                  <a:pt x="909827" y="0"/>
                </a:lnTo>
                <a:close/>
              </a:path>
              <a:path w="2209800" h="1085214">
                <a:moveTo>
                  <a:pt x="938783" y="0"/>
                </a:moveTo>
                <a:lnTo>
                  <a:pt x="923543" y="0"/>
                </a:lnTo>
                <a:lnTo>
                  <a:pt x="923543" y="13715"/>
                </a:lnTo>
                <a:lnTo>
                  <a:pt x="938783" y="13715"/>
                </a:lnTo>
                <a:lnTo>
                  <a:pt x="938783" y="0"/>
                </a:lnTo>
                <a:close/>
              </a:path>
              <a:path w="2209800" h="1085214">
                <a:moveTo>
                  <a:pt x="966215" y="0"/>
                </a:moveTo>
                <a:lnTo>
                  <a:pt x="952500" y="0"/>
                </a:lnTo>
                <a:lnTo>
                  <a:pt x="952500" y="13715"/>
                </a:lnTo>
                <a:lnTo>
                  <a:pt x="966215" y="13715"/>
                </a:lnTo>
                <a:lnTo>
                  <a:pt x="966215" y="0"/>
                </a:lnTo>
                <a:close/>
              </a:path>
              <a:path w="2209800" h="1085214">
                <a:moveTo>
                  <a:pt x="993648" y="0"/>
                </a:moveTo>
                <a:lnTo>
                  <a:pt x="979931" y="0"/>
                </a:lnTo>
                <a:lnTo>
                  <a:pt x="979931" y="13715"/>
                </a:lnTo>
                <a:lnTo>
                  <a:pt x="993648" y="13715"/>
                </a:lnTo>
                <a:lnTo>
                  <a:pt x="993648" y="0"/>
                </a:lnTo>
                <a:close/>
              </a:path>
              <a:path w="2209800" h="1085214">
                <a:moveTo>
                  <a:pt x="1022603" y="0"/>
                </a:moveTo>
                <a:lnTo>
                  <a:pt x="1008887" y="0"/>
                </a:lnTo>
                <a:lnTo>
                  <a:pt x="1008887" y="13715"/>
                </a:lnTo>
                <a:lnTo>
                  <a:pt x="1022603" y="13715"/>
                </a:lnTo>
                <a:lnTo>
                  <a:pt x="1022603" y="0"/>
                </a:lnTo>
                <a:close/>
              </a:path>
              <a:path w="2209800" h="1085214">
                <a:moveTo>
                  <a:pt x="1050035" y="0"/>
                </a:moveTo>
                <a:lnTo>
                  <a:pt x="1036319" y="0"/>
                </a:lnTo>
                <a:lnTo>
                  <a:pt x="1036319" y="13715"/>
                </a:lnTo>
                <a:lnTo>
                  <a:pt x="1050035" y="13715"/>
                </a:lnTo>
                <a:lnTo>
                  <a:pt x="1050035" y="0"/>
                </a:lnTo>
                <a:close/>
              </a:path>
              <a:path w="2209800" h="1085214">
                <a:moveTo>
                  <a:pt x="1078991" y="0"/>
                </a:moveTo>
                <a:lnTo>
                  <a:pt x="1063752" y="0"/>
                </a:lnTo>
                <a:lnTo>
                  <a:pt x="1063752" y="13715"/>
                </a:lnTo>
                <a:lnTo>
                  <a:pt x="1078991" y="13715"/>
                </a:lnTo>
                <a:lnTo>
                  <a:pt x="1078991" y="0"/>
                </a:lnTo>
                <a:close/>
              </a:path>
              <a:path w="2209800" h="1085214">
                <a:moveTo>
                  <a:pt x="1106424" y="0"/>
                </a:moveTo>
                <a:lnTo>
                  <a:pt x="1092707" y="0"/>
                </a:lnTo>
                <a:lnTo>
                  <a:pt x="1092707" y="13715"/>
                </a:lnTo>
                <a:lnTo>
                  <a:pt x="1106424" y="13715"/>
                </a:lnTo>
                <a:lnTo>
                  <a:pt x="1106424" y="0"/>
                </a:lnTo>
                <a:close/>
              </a:path>
              <a:path w="2209800" h="1085214">
                <a:moveTo>
                  <a:pt x="1133855" y="0"/>
                </a:moveTo>
                <a:lnTo>
                  <a:pt x="1120139" y="0"/>
                </a:lnTo>
                <a:lnTo>
                  <a:pt x="1120139" y="13715"/>
                </a:lnTo>
                <a:lnTo>
                  <a:pt x="1133855" y="13715"/>
                </a:lnTo>
                <a:lnTo>
                  <a:pt x="1133855" y="0"/>
                </a:lnTo>
                <a:close/>
              </a:path>
              <a:path w="2209800" h="1085214">
                <a:moveTo>
                  <a:pt x="1162811" y="0"/>
                </a:moveTo>
                <a:lnTo>
                  <a:pt x="1147572" y="0"/>
                </a:lnTo>
                <a:lnTo>
                  <a:pt x="1147572" y="13715"/>
                </a:lnTo>
                <a:lnTo>
                  <a:pt x="1162811" y="13715"/>
                </a:lnTo>
                <a:lnTo>
                  <a:pt x="1162811" y="0"/>
                </a:lnTo>
                <a:close/>
              </a:path>
              <a:path w="2209800" h="1085214">
                <a:moveTo>
                  <a:pt x="1190243" y="0"/>
                </a:moveTo>
                <a:lnTo>
                  <a:pt x="1176527" y="0"/>
                </a:lnTo>
                <a:lnTo>
                  <a:pt x="1176527" y="13715"/>
                </a:lnTo>
                <a:lnTo>
                  <a:pt x="1190243" y="13715"/>
                </a:lnTo>
                <a:lnTo>
                  <a:pt x="1190243" y="0"/>
                </a:lnTo>
                <a:close/>
              </a:path>
              <a:path w="2209800" h="1085214">
                <a:moveTo>
                  <a:pt x="1217676" y="0"/>
                </a:moveTo>
                <a:lnTo>
                  <a:pt x="1203959" y="0"/>
                </a:lnTo>
                <a:lnTo>
                  <a:pt x="1203959" y="13715"/>
                </a:lnTo>
                <a:lnTo>
                  <a:pt x="1217676" y="13715"/>
                </a:lnTo>
                <a:lnTo>
                  <a:pt x="1217676" y="0"/>
                </a:lnTo>
                <a:close/>
              </a:path>
              <a:path w="2209800" h="1085214">
                <a:moveTo>
                  <a:pt x="1246631" y="0"/>
                </a:moveTo>
                <a:lnTo>
                  <a:pt x="1232915" y="0"/>
                </a:lnTo>
                <a:lnTo>
                  <a:pt x="1232915" y="13715"/>
                </a:lnTo>
                <a:lnTo>
                  <a:pt x="1246631" y="13715"/>
                </a:lnTo>
                <a:lnTo>
                  <a:pt x="1246631" y="0"/>
                </a:lnTo>
                <a:close/>
              </a:path>
              <a:path w="2209800" h="1085214">
                <a:moveTo>
                  <a:pt x="1274063" y="0"/>
                </a:moveTo>
                <a:lnTo>
                  <a:pt x="1260348" y="0"/>
                </a:lnTo>
                <a:lnTo>
                  <a:pt x="1260348" y="13715"/>
                </a:lnTo>
                <a:lnTo>
                  <a:pt x="1274063" y="13715"/>
                </a:lnTo>
                <a:lnTo>
                  <a:pt x="1274063" y="0"/>
                </a:lnTo>
                <a:close/>
              </a:path>
              <a:path w="2209800" h="1085214">
                <a:moveTo>
                  <a:pt x="1303019" y="0"/>
                </a:moveTo>
                <a:lnTo>
                  <a:pt x="1287779" y="0"/>
                </a:lnTo>
                <a:lnTo>
                  <a:pt x="1287779" y="13715"/>
                </a:lnTo>
                <a:lnTo>
                  <a:pt x="1303019" y="13715"/>
                </a:lnTo>
                <a:lnTo>
                  <a:pt x="1303019" y="0"/>
                </a:lnTo>
                <a:close/>
              </a:path>
              <a:path w="2209800" h="1085214">
                <a:moveTo>
                  <a:pt x="1330452" y="0"/>
                </a:moveTo>
                <a:lnTo>
                  <a:pt x="1316735" y="0"/>
                </a:lnTo>
                <a:lnTo>
                  <a:pt x="1316735" y="13715"/>
                </a:lnTo>
                <a:lnTo>
                  <a:pt x="1330452" y="13715"/>
                </a:lnTo>
                <a:lnTo>
                  <a:pt x="1330452" y="0"/>
                </a:lnTo>
                <a:close/>
              </a:path>
              <a:path w="2209800" h="1085214">
                <a:moveTo>
                  <a:pt x="1357883" y="0"/>
                </a:moveTo>
                <a:lnTo>
                  <a:pt x="1344167" y="0"/>
                </a:lnTo>
                <a:lnTo>
                  <a:pt x="1344167" y="13715"/>
                </a:lnTo>
                <a:lnTo>
                  <a:pt x="1357883" y="13715"/>
                </a:lnTo>
                <a:lnTo>
                  <a:pt x="1357883" y="0"/>
                </a:lnTo>
                <a:close/>
              </a:path>
              <a:path w="2209800" h="1085214">
                <a:moveTo>
                  <a:pt x="1386839" y="0"/>
                </a:moveTo>
                <a:lnTo>
                  <a:pt x="1371600" y="0"/>
                </a:lnTo>
                <a:lnTo>
                  <a:pt x="1371600" y="13715"/>
                </a:lnTo>
                <a:lnTo>
                  <a:pt x="1386839" y="13715"/>
                </a:lnTo>
                <a:lnTo>
                  <a:pt x="1386839" y="0"/>
                </a:lnTo>
                <a:close/>
              </a:path>
              <a:path w="2209800" h="1085214">
                <a:moveTo>
                  <a:pt x="1414272" y="0"/>
                </a:moveTo>
                <a:lnTo>
                  <a:pt x="1400555" y="0"/>
                </a:lnTo>
                <a:lnTo>
                  <a:pt x="1400555" y="13715"/>
                </a:lnTo>
                <a:lnTo>
                  <a:pt x="1414272" y="13715"/>
                </a:lnTo>
                <a:lnTo>
                  <a:pt x="1414272" y="0"/>
                </a:lnTo>
                <a:close/>
              </a:path>
              <a:path w="2209800" h="1085214">
                <a:moveTo>
                  <a:pt x="1441703" y="0"/>
                </a:moveTo>
                <a:lnTo>
                  <a:pt x="1427987" y="0"/>
                </a:lnTo>
                <a:lnTo>
                  <a:pt x="1427987" y="13715"/>
                </a:lnTo>
                <a:lnTo>
                  <a:pt x="1441703" y="13715"/>
                </a:lnTo>
                <a:lnTo>
                  <a:pt x="1441703" y="0"/>
                </a:lnTo>
                <a:close/>
              </a:path>
              <a:path w="2209800" h="1085214">
                <a:moveTo>
                  <a:pt x="1470659" y="0"/>
                </a:moveTo>
                <a:lnTo>
                  <a:pt x="1456943" y="0"/>
                </a:lnTo>
                <a:lnTo>
                  <a:pt x="1456943" y="13715"/>
                </a:lnTo>
                <a:lnTo>
                  <a:pt x="1470659" y="13715"/>
                </a:lnTo>
                <a:lnTo>
                  <a:pt x="1470659" y="0"/>
                </a:lnTo>
                <a:close/>
              </a:path>
              <a:path w="2209800" h="1085214">
                <a:moveTo>
                  <a:pt x="1498091" y="0"/>
                </a:moveTo>
                <a:lnTo>
                  <a:pt x="1484376" y="0"/>
                </a:lnTo>
                <a:lnTo>
                  <a:pt x="1484376" y="13715"/>
                </a:lnTo>
                <a:lnTo>
                  <a:pt x="1498091" y="13715"/>
                </a:lnTo>
                <a:lnTo>
                  <a:pt x="1498091" y="0"/>
                </a:lnTo>
                <a:close/>
              </a:path>
              <a:path w="2209800" h="1085214">
                <a:moveTo>
                  <a:pt x="1525524" y="0"/>
                </a:moveTo>
                <a:lnTo>
                  <a:pt x="1511807" y="0"/>
                </a:lnTo>
                <a:lnTo>
                  <a:pt x="1511807" y="13715"/>
                </a:lnTo>
                <a:lnTo>
                  <a:pt x="1525524" y="13715"/>
                </a:lnTo>
                <a:lnTo>
                  <a:pt x="1525524" y="0"/>
                </a:lnTo>
                <a:close/>
              </a:path>
              <a:path w="2209800" h="1085214">
                <a:moveTo>
                  <a:pt x="1554479" y="0"/>
                </a:moveTo>
                <a:lnTo>
                  <a:pt x="1540763" y="0"/>
                </a:lnTo>
                <a:lnTo>
                  <a:pt x="1540763" y="13715"/>
                </a:lnTo>
                <a:lnTo>
                  <a:pt x="1554479" y="13715"/>
                </a:lnTo>
                <a:lnTo>
                  <a:pt x="1554479" y="0"/>
                </a:lnTo>
                <a:close/>
              </a:path>
              <a:path w="2209800" h="1085214">
                <a:moveTo>
                  <a:pt x="1581911" y="0"/>
                </a:moveTo>
                <a:lnTo>
                  <a:pt x="1568196" y="0"/>
                </a:lnTo>
                <a:lnTo>
                  <a:pt x="1568196" y="13715"/>
                </a:lnTo>
                <a:lnTo>
                  <a:pt x="1581911" y="13715"/>
                </a:lnTo>
                <a:lnTo>
                  <a:pt x="1581911" y="0"/>
                </a:lnTo>
                <a:close/>
              </a:path>
              <a:path w="2209800" h="1085214">
                <a:moveTo>
                  <a:pt x="1610867" y="0"/>
                </a:moveTo>
                <a:lnTo>
                  <a:pt x="1595627" y="0"/>
                </a:lnTo>
                <a:lnTo>
                  <a:pt x="1595627" y="13715"/>
                </a:lnTo>
                <a:lnTo>
                  <a:pt x="1610867" y="13715"/>
                </a:lnTo>
                <a:lnTo>
                  <a:pt x="1610867" y="0"/>
                </a:lnTo>
                <a:close/>
              </a:path>
              <a:path w="2209800" h="1085214">
                <a:moveTo>
                  <a:pt x="1638300" y="0"/>
                </a:moveTo>
                <a:lnTo>
                  <a:pt x="1624583" y="0"/>
                </a:lnTo>
                <a:lnTo>
                  <a:pt x="1624583" y="13715"/>
                </a:lnTo>
                <a:lnTo>
                  <a:pt x="1638300" y="13715"/>
                </a:lnTo>
                <a:lnTo>
                  <a:pt x="1638300" y="0"/>
                </a:lnTo>
                <a:close/>
              </a:path>
              <a:path w="2209800" h="1085214">
                <a:moveTo>
                  <a:pt x="1665731" y="0"/>
                </a:moveTo>
                <a:lnTo>
                  <a:pt x="1652015" y="0"/>
                </a:lnTo>
                <a:lnTo>
                  <a:pt x="1652015" y="13715"/>
                </a:lnTo>
                <a:lnTo>
                  <a:pt x="1665731" y="13715"/>
                </a:lnTo>
                <a:lnTo>
                  <a:pt x="1665731" y="0"/>
                </a:lnTo>
                <a:close/>
              </a:path>
              <a:path w="2209800" h="1085214">
                <a:moveTo>
                  <a:pt x="1694687" y="0"/>
                </a:moveTo>
                <a:lnTo>
                  <a:pt x="1680972" y="0"/>
                </a:lnTo>
                <a:lnTo>
                  <a:pt x="1680972" y="13715"/>
                </a:lnTo>
                <a:lnTo>
                  <a:pt x="1694687" y="13715"/>
                </a:lnTo>
                <a:lnTo>
                  <a:pt x="1694687" y="0"/>
                </a:lnTo>
                <a:close/>
              </a:path>
              <a:path w="2209800" h="1085214">
                <a:moveTo>
                  <a:pt x="1722119" y="0"/>
                </a:moveTo>
                <a:lnTo>
                  <a:pt x="1708403" y="0"/>
                </a:lnTo>
                <a:lnTo>
                  <a:pt x="1708403" y="13715"/>
                </a:lnTo>
                <a:lnTo>
                  <a:pt x="1722119" y="13715"/>
                </a:lnTo>
                <a:lnTo>
                  <a:pt x="1722119" y="0"/>
                </a:lnTo>
                <a:close/>
              </a:path>
              <a:path w="2209800" h="1085214">
                <a:moveTo>
                  <a:pt x="1749552" y="0"/>
                </a:moveTo>
                <a:lnTo>
                  <a:pt x="1735835" y="0"/>
                </a:lnTo>
                <a:lnTo>
                  <a:pt x="1735835" y="13715"/>
                </a:lnTo>
                <a:lnTo>
                  <a:pt x="1749552" y="13715"/>
                </a:lnTo>
                <a:lnTo>
                  <a:pt x="1749552" y="0"/>
                </a:lnTo>
                <a:close/>
              </a:path>
              <a:path w="2209800" h="1085214">
                <a:moveTo>
                  <a:pt x="1778507" y="0"/>
                </a:moveTo>
                <a:lnTo>
                  <a:pt x="1764791" y="0"/>
                </a:lnTo>
                <a:lnTo>
                  <a:pt x="1764791" y="13715"/>
                </a:lnTo>
                <a:lnTo>
                  <a:pt x="1778507" y="13715"/>
                </a:lnTo>
                <a:lnTo>
                  <a:pt x="1778507" y="0"/>
                </a:lnTo>
                <a:close/>
              </a:path>
              <a:path w="2209800" h="1085214">
                <a:moveTo>
                  <a:pt x="1805939" y="0"/>
                </a:moveTo>
                <a:lnTo>
                  <a:pt x="1792224" y="0"/>
                </a:lnTo>
                <a:lnTo>
                  <a:pt x="1792224" y="13715"/>
                </a:lnTo>
                <a:lnTo>
                  <a:pt x="1805939" y="13715"/>
                </a:lnTo>
                <a:lnTo>
                  <a:pt x="1805939" y="0"/>
                </a:lnTo>
                <a:close/>
              </a:path>
              <a:path w="2209800" h="1085214">
                <a:moveTo>
                  <a:pt x="1834896" y="0"/>
                </a:moveTo>
                <a:lnTo>
                  <a:pt x="1819655" y="0"/>
                </a:lnTo>
                <a:lnTo>
                  <a:pt x="1819655" y="13715"/>
                </a:lnTo>
                <a:lnTo>
                  <a:pt x="1834896" y="13715"/>
                </a:lnTo>
                <a:lnTo>
                  <a:pt x="1834896" y="0"/>
                </a:lnTo>
                <a:close/>
              </a:path>
              <a:path w="2209800" h="1085214">
                <a:moveTo>
                  <a:pt x="1862327" y="0"/>
                </a:moveTo>
                <a:lnTo>
                  <a:pt x="1848611" y="0"/>
                </a:lnTo>
                <a:lnTo>
                  <a:pt x="1848611" y="13715"/>
                </a:lnTo>
                <a:lnTo>
                  <a:pt x="1862327" y="13715"/>
                </a:lnTo>
                <a:lnTo>
                  <a:pt x="1862327" y="0"/>
                </a:lnTo>
                <a:close/>
              </a:path>
              <a:path w="2209800" h="1085214">
                <a:moveTo>
                  <a:pt x="1889759" y="0"/>
                </a:moveTo>
                <a:lnTo>
                  <a:pt x="1876043" y="0"/>
                </a:lnTo>
                <a:lnTo>
                  <a:pt x="1876043" y="13715"/>
                </a:lnTo>
                <a:lnTo>
                  <a:pt x="1889759" y="13715"/>
                </a:lnTo>
                <a:lnTo>
                  <a:pt x="1889759" y="0"/>
                </a:lnTo>
                <a:close/>
              </a:path>
              <a:path w="2209800" h="1085214">
                <a:moveTo>
                  <a:pt x="1918715" y="0"/>
                </a:moveTo>
                <a:lnTo>
                  <a:pt x="1905000" y="0"/>
                </a:lnTo>
                <a:lnTo>
                  <a:pt x="1905000" y="13715"/>
                </a:lnTo>
                <a:lnTo>
                  <a:pt x="1918715" y="13715"/>
                </a:lnTo>
                <a:lnTo>
                  <a:pt x="1918715" y="0"/>
                </a:lnTo>
                <a:close/>
              </a:path>
              <a:path w="2209800" h="1085214">
                <a:moveTo>
                  <a:pt x="1946148" y="0"/>
                </a:moveTo>
                <a:lnTo>
                  <a:pt x="1932431" y="0"/>
                </a:lnTo>
                <a:lnTo>
                  <a:pt x="1932431" y="13715"/>
                </a:lnTo>
                <a:lnTo>
                  <a:pt x="1946148" y="13715"/>
                </a:lnTo>
                <a:lnTo>
                  <a:pt x="1946148" y="0"/>
                </a:lnTo>
                <a:close/>
              </a:path>
              <a:path w="2209800" h="1085214">
                <a:moveTo>
                  <a:pt x="1973579" y="0"/>
                </a:moveTo>
                <a:lnTo>
                  <a:pt x="1959863" y="0"/>
                </a:lnTo>
                <a:lnTo>
                  <a:pt x="1959863" y="13715"/>
                </a:lnTo>
                <a:lnTo>
                  <a:pt x="1973579" y="13715"/>
                </a:lnTo>
                <a:lnTo>
                  <a:pt x="1973579" y="0"/>
                </a:lnTo>
                <a:close/>
              </a:path>
              <a:path w="2209800" h="1085214">
                <a:moveTo>
                  <a:pt x="2002535" y="0"/>
                </a:moveTo>
                <a:lnTo>
                  <a:pt x="1988819" y="0"/>
                </a:lnTo>
                <a:lnTo>
                  <a:pt x="1988819" y="13715"/>
                </a:lnTo>
                <a:lnTo>
                  <a:pt x="2002535" y="13715"/>
                </a:lnTo>
                <a:lnTo>
                  <a:pt x="2002535" y="0"/>
                </a:lnTo>
                <a:close/>
              </a:path>
              <a:path w="2209800" h="1085214">
                <a:moveTo>
                  <a:pt x="2029967" y="0"/>
                </a:moveTo>
                <a:lnTo>
                  <a:pt x="2016252" y="0"/>
                </a:lnTo>
                <a:lnTo>
                  <a:pt x="2016252" y="13715"/>
                </a:lnTo>
                <a:lnTo>
                  <a:pt x="2029967" y="13715"/>
                </a:lnTo>
                <a:lnTo>
                  <a:pt x="2029967" y="0"/>
                </a:lnTo>
                <a:close/>
              </a:path>
              <a:path w="2209800" h="1085214">
                <a:moveTo>
                  <a:pt x="2058924" y="0"/>
                </a:moveTo>
                <a:lnTo>
                  <a:pt x="2043683" y="0"/>
                </a:lnTo>
                <a:lnTo>
                  <a:pt x="2043683" y="13715"/>
                </a:lnTo>
                <a:lnTo>
                  <a:pt x="2058924" y="13715"/>
                </a:lnTo>
                <a:lnTo>
                  <a:pt x="2058924" y="0"/>
                </a:lnTo>
                <a:close/>
              </a:path>
              <a:path w="2209800" h="1085214">
                <a:moveTo>
                  <a:pt x="2086355" y="0"/>
                </a:moveTo>
                <a:lnTo>
                  <a:pt x="2072639" y="0"/>
                </a:lnTo>
                <a:lnTo>
                  <a:pt x="2072639" y="13715"/>
                </a:lnTo>
                <a:lnTo>
                  <a:pt x="2086355" y="13715"/>
                </a:lnTo>
                <a:lnTo>
                  <a:pt x="2086355" y="0"/>
                </a:lnTo>
                <a:close/>
              </a:path>
              <a:path w="2209800" h="1085214">
                <a:moveTo>
                  <a:pt x="2113787" y="0"/>
                </a:moveTo>
                <a:lnTo>
                  <a:pt x="2100072" y="0"/>
                </a:lnTo>
                <a:lnTo>
                  <a:pt x="2100072" y="13715"/>
                </a:lnTo>
                <a:lnTo>
                  <a:pt x="2113787" y="13715"/>
                </a:lnTo>
                <a:lnTo>
                  <a:pt x="2113787" y="0"/>
                </a:lnTo>
                <a:close/>
              </a:path>
              <a:path w="2209800" h="1085214">
                <a:moveTo>
                  <a:pt x="2142743" y="0"/>
                </a:moveTo>
                <a:lnTo>
                  <a:pt x="2127504" y="0"/>
                </a:lnTo>
                <a:lnTo>
                  <a:pt x="2127504" y="13715"/>
                </a:lnTo>
                <a:lnTo>
                  <a:pt x="2142743" y="13715"/>
                </a:lnTo>
                <a:lnTo>
                  <a:pt x="2142743" y="0"/>
                </a:lnTo>
                <a:close/>
              </a:path>
              <a:path w="2209800" h="1085214">
                <a:moveTo>
                  <a:pt x="2170176" y="0"/>
                </a:moveTo>
                <a:lnTo>
                  <a:pt x="2156459" y="0"/>
                </a:lnTo>
                <a:lnTo>
                  <a:pt x="2156459" y="13715"/>
                </a:lnTo>
                <a:lnTo>
                  <a:pt x="2170176" y="13715"/>
                </a:lnTo>
                <a:lnTo>
                  <a:pt x="2170176" y="0"/>
                </a:lnTo>
                <a:close/>
              </a:path>
              <a:path w="2209800" h="1085214">
                <a:moveTo>
                  <a:pt x="2197607" y="0"/>
                </a:moveTo>
                <a:lnTo>
                  <a:pt x="2183891" y="0"/>
                </a:lnTo>
                <a:lnTo>
                  <a:pt x="2183891" y="13715"/>
                </a:lnTo>
                <a:lnTo>
                  <a:pt x="2197607" y="13715"/>
                </a:lnTo>
                <a:lnTo>
                  <a:pt x="2197607" y="0"/>
                </a:lnTo>
                <a:close/>
              </a:path>
              <a:path w="2209800" h="1085214">
                <a:moveTo>
                  <a:pt x="2209800" y="16763"/>
                </a:moveTo>
                <a:lnTo>
                  <a:pt x="2196083" y="16763"/>
                </a:lnTo>
                <a:lnTo>
                  <a:pt x="2196083" y="30479"/>
                </a:lnTo>
                <a:lnTo>
                  <a:pt x="2209800" y="30479"/>
                </a:lnTo>
                <a:lnTo>
                  <a:pt x="2209800" y="16763"/>
                </a:lnTo>
                <a:close/>
              </a:path>
              <a:path w="2209800" h="1085214">
                <a:moveTo>
                  <a:pt x="2209800" y="44196"/>
                </a:moveTo>
                <a:lnTo>
                  <a:pt x="2196083" y="44196"/>
                </a:lnTo>
                <a:lnTo>
                  <a:pt x="2196083" y="57912"/>
                </a:lnTo>
                <a:lnTo>
                  <a:pt x="2209800" y="57912"/>
                </a:lnTo>
                <a:lnTo>
                  <a:pt x="2209800" y="44196"/>
                </a:lnTo>
                <a:close/>
              </a:path>
              <a:path w="2209800" h="1085214">
                <a:moveTo>
                  <a:pt x="2209800" y="71627"/>
                </a:moveTo>
                <a:lnTo>
                  <a:pt x="2196083" y="71627"/>
                </a:lnTo>
                <a:lnTo>
                  <a:pt x="2196083" y="86867"/>
                </a:lnTo>
                <a:lnTo>
                  <a:pt x="2209800" y="86867"/>
                </a:lnTo>
                <a:lnTo>
                  <a:pt x="2209800" y="71627"/>
                </a:lnTo>
                <a:close/>
              </a:path>
              <a:path w="2209800" h="1085214">
                <a:moveTo>
                  <a:pt x="2209800" y="100584"/>
                </a:moveTo>
                <a:lnTo>
                  <a:pt x="2196083" y="100584"/>
                </a:lnTo>
                <a:lnTo>
                  <a:pt x="2196083" y="114300"/>
                </a:lnTo>
                <a:lnTo>
                  <a:pt x="2209800" y="114300"/>
                </a:lnTo>
                <a:lnTo>
                  <a:pt x="2209800" y="100584"/>
                </a:lnTo>
                <a:close/>
              </a:path>
              <a:path w="2209800" h="1085214">
                <a:moveTo>
                  <a:pt x="2209800" y="128015"/>
                </a:moveTo>
                <a:lnTo>
                  <a:pt x="2196083" y="128015"/>
                </a:lnTo>
                <a:lnTo>
                  <a:pt x="2196083" y="141732"/>
                </a:lnTo>
                <a:lnTo>
                  <a:pt x="2209800" y="141732"/>
                </a:lnTo>
                <a:lnTo>
                  <a:pt x="2209800" y="128015"/>
                </a:lnTo>
                <a:close/>
              </a:path>
              <a:path w="2209800" h="1085214">
                <a:moveTo>
                  <a:pt x="2209800" y="155448"/>
                </a:moveTo>
                <a:lnTo>
                  <a:pt x="2196083" y="155448"/>
                </a:lnTo>
                <a:lnTo>
                  <a:pt x="2196083" y="170687"/>
                </a:lnTo>
                <a:lnTo>
                  <a:pt x="2209800" y="170687"/>
                </a:lnTo>
                <a:lnTo>
                  <a:pt x="2209800" y="155448"/>
                </a:lnTo>
                <a:close/>
              </a:path>
              <a:path w="2209800" h="1085214">
                <a:moveTo>
                  <a:pt x="2209800" y="184403"/>
                </a:moveTo>
                <a:lnTo>
                  <a:pt x="2196083" y="184403"/>
                </a:lnTo>
                <a:lnTo>
                  <a:pt x="2196083" y="198120"/>
                </a:lnTo>
                <a:lnTo>
                  <a:pt x="2209800" y="198120"/>
                </a:lnTo>
                <a:lnTo>
                  <a:pt x="2209800" y="184403"/>
                </a:lnTo>
                <a:close/>
              </a:path>
              <a:path w="2209800" h="1085214">
                <a:moveTo>
                  <a:pt x="2209800" y="211836"/>
                </a:moveTo>
                <a:lnTo>
                  <a:pt x="2196083" y="211836"/>
                </a:lnTo>
                <a:lnTo>
                  <a:pt x="2196083" y="225551"/>
                </a:lnTo>
                <a:lnTo>
                  <a:pt x="2209800" y="225551"/>
                </a:lnTo>
                <a:lnTo>
                  <a:pt x="2209800" y="211836"/>
                </a:lnTo>
                <a:close/>
              </a:path>
              <a:path w="2209800" h="1085214">
                <a:moveTo>
                  <a:pt x="2209800" y="240791"/>
                </a:moveTo>
                <a:lnTo>
                  <a:pt x="2196083" y="240791"/>
                </a:lnTo>
                <a:lnTo>
                  <a:pt x="2196083" y="254508"/>
                </a:lnTo>
                <a:lnTo>
                  <a:pt x="2209800" y="254508"/>
                </a:lnTo>
                <a:lnTo>
                  <a:pt x="2209800" y="240791"/>
                </a:lnTo>
                <a:close/>
              </a:path>
              <a:path w="2209800" h="1085214">
                <a:moveTo>
                  <a:pt x="2209800" y="268224"/>
                </a:moveTo>
                <a:lnTo>
                  <a:pt x="2196083" y="268224"/>
                </a:lnTo>
                <a:lnTo>
                  <a:pt x="2196083" y="281939"/>
                </a:lnTo>
                <a:lnTo>
                  <a:pt x="2209800" y="281939"/>
                </a:lnTo>
                <a:lnTo>
                  <a:pt x="2209800" y="268224"/>
                </a:lnTo>
                <a:close/>
              </a:path>
              <a:path w="2209800" h="1085214">
                <a:moveTo>
                  <a:pt x="2209800" y="295655"/>
                </a:moveTo>
                <a:lnTo>
                  <a:pt x="2196083" y="295655"/>
                </a:lnTo>
                <a:lnTo>
                  <a:pt x="2196083" y="310896"/>
                </a:lnTo>
                <a:lnTo>
                  <a:pt x="2209800" y="310896"/>
                </a:lnTo>
                <a:lnTo>
                  <a:pt x="2209800" y="295655"/>
                </a:lnTo>
                <a:close/>
              </a:path>
              <a:path w="2209800" h="1085214">
                <a:moveTo>
                  <a:pt x="2209800" y="324612"/>
                </a:moveTo>
                <a:lnTo>
                  <a:pt x="2196083" y="324612"/>
                </a:lnTo>
                <a:lnTo>
                  <a:pt x="2196083" y="338327"/>
                </a:lnTo>
                <a:lnTo>
                  <a:pt x="2209800" y="338327"/>
                </a:lnTo>
                <a:lnTo>
                  <a:pt x="2209800" y="324612"/>
                </a:lnTo>
                <a:close/>
              </a:path>
              <a:path w="2209800" h="1085214">
                <a:moveTo>
                  <a:pt x="2209800" y="352044"/>
                </a:moveTo>
                <a:lnTo>
                  <a:pt x="2196083" y="352044"/>
                </a:lnTo>
                <a:lnTo>
                  <a:pt x="2196083" y="365760"/>
                </a:lnTo>
                <a:lnTo>
                  <a:pt x="2209800" y="365760"/>
                </a:lnTo>
                <a:lnTo>
                  <a:pt x="2209800" y="352044"/>
                </a:lnTo>
                <a:close/>
              </a:path>
              <a:path w="2209800" h="1085214">
                <a:moveTo>
                  <a:pt x="2209800" y="379475"/>
                </a:moveTo>
                <a:lnTo>
                  <a:pt x="2196083" y="379475"/>
                </a:lnTo>
                <a:lnTo>
                  <a:pt x="2196083" y="394715"/>
                </a:lnTo>
                <a:lnTo>
                  <a:pt x="2209800" y="394715"/>
                </a:lnTo>
                <a:lnTo>
                  <a:pt x="2209800" y="379475"/>
                </a:lnTo>
                <a:close/>
              </a:path>
              <a:path w="2209800" h="1085214">
                <a:moveTo>
                  <a:pt x="2209800" y="408432"/>
                </a:moveTo>
                <a:lnTo>
                  <a:pt x="2196083" y="408432"/>
                </a:lnTo>
                <a:lnTo>
                  <a:pt x="2196083" y="422148"/>
                </a:lnTo>
                <a:lnTo>
                  <a:pt x="2209800" y="422148"/>
                </a:lnTo>
                <a:lnTo>
                  <a:pt x="2209800" y="408432"/>
                </a:lnTo>
                <a:close/>
              </a:path>
              <a:path w="2209800" h="1085214">
                <a:moveTo>
                  <a:pt x="2209800" y="435863"/>
                </a:moveTo>
                <a:lnTo>
                  <a:pt x="2196083" y="435863"/>
                </a:lnTo>
                <a:lnTo>
                  <a:pt x="2196083" y="449579"/>
                </a:lnTo>
                <a:lnTo>
                  <a:pt x="2209800" y="449579"/>
                </a:lnTo>
                <a:lnTo>
                  <a:pt x="2209800" y="435863"/>
                </a:lnTo>
                <a:close/>
              </a:path>
              <a:path w="2209800" h="1085214">
                <a:moveTo>
                  <a:pt x="2209800" y="464820"/>
                </a:moveTo>
                <a:lnTo>
                  <a:pt x="2196083" y="464820"/>
                </a:lnTo>
                <a:lnTo>
                  <a:pt x="2196083" y="478536"/>
                </a:lnTo>
                <a:lnTo>
                  <a:pt x="2209800" y="478536"/>
                </a:lnTo>
                <a:lnTo>
                  <a:pt x="2209800" y="464820"/>
                </a:lnTo>
                <a:close/>
              </a:path>
              <a:path w="2209800" h="1085214">
                <a:moveTo>
                  <a:pt x="2209800" y="492251"/>
                </a:moveTo>
                <a:lnTo>
                  <a:pt x="2196083" y="492251"/>
                </a:lnTo>
                <a:lnTo>
                  <a:pt x="2196083" y="505967"/>
                </a:lnTo>
                <a:lnTo>
                  <a:pt x="2209800" y="505967"/>
                </a:lnTo>
                <a:lnTo>
                  <a:pt x="2209800" y="492251"/>
                </a:lnTo>
                <a:close/>
              </a:path>
              <a:path w="2209800" h="1085214">
                <a:moveTo>
                  <a:pt x="2209800" y="519684"/>
                </a:moveTo>
                <a:lnTo>
                  <a:pt x="2196083" y="519684"/>
                </a:lnTo>
                <a:lnTo>
                  <a:pt x="2196083" y="533400"/>
                </a:lnTo>
                <a:lnTo>
                  <a:pt x="2209800" y="533400"/>
                </a:lnTo>
                <a:lnTo>
                  <a:pt x="2209800" y="519684"/>
                </a:lnTo>
                <a:close/>
              </a:path>
              <a:path w="2209800" h="1085214">
                <a:moveTo>
                  <a:pt x="2209800" y="548639"/>
                </a:moveTo>
                <a:lnTo>
                  <a:pt x="2196083" y="548639"/>
                </a:lnTo>
                <a:lnTo>
                  <a:pt x="2196083" y="562355"/>
                </a:lnTo>
                <a:lnTo>
                  <a:pt x="2209800" y="562355"/>
                </a:lnTo>
                <a:lnTo>
                  <a:pt x="2209800" y="548639"/>
                </a:lnTo>
                <a:close/>
              </a:path>
              <a:path w="2209800" h="1085214">
                <a:moveTo>
                  <a:pt x="2209800" y="576072"/>
                </a:moveTo>
                <a:lnTo>
                  <a:pt x="2196083" y="576072"/>
                </a:lnTo>
                <a:lnTo>
                  <a:pt x="2196083" y="589788"/>
                </a:lnTo>
                <a:lnTo>
                  <a:pt x="2209800" y="589788"/>
                </a:lnTo>
                <a:lnTo>
                  <a:pt x="2209800" y="576072"/>
                </a:lnTo>
                <a:close/>
              </a:path>
              <a:path w="2209800" h="1085214">
                <a:moveTo>
                  <a:pt x="2209800" y="603503"/>
                </a:moveTo>
                <a:lnTo>
                  <a:pt x="2196083" y="603503"/>
                </a:lnTo>
                <a:lnTo>
                  <a:pt x="2196083" y="618744"/>
                </a:lnTo>
                <a:lnTo>
                  <a:pt x="2209800" y="618744"/>
                </a:lnTo>
                <a:lnTo>
                  <a:pt x="2209800" y="603503"/>
                </a:lnTo>
                <a:close/>
              </a:path>
              <a:path w="2209800" h="1085214">
                <a:moveTo>
                  <a:pt x="2209800" y="632460"/>
                </a:moveTo>
                <a:lnTo>
                  <a:pt x="2196083" y="632460"/>
                </a:lnTo>
                <a:lnTo>
                  <a:pt x="2196083" y="646176"/>
                </a:lnTo>
                <a:lnTo>
                  <a:pt x="2209800" y="646176"/>
                </a:lnTo>
                <a:lnTo>
                  <a:pt x="2209800" y="632460"/>
                </a:lnTo>
                <a:close/>
              </a:path>
              <a:path w="2209800" h="1085214">
                <a:moveTo>
                  <a:pt x="2209800" y="659891"/>
                </a:moveTo>
                <a:lnTo>
                  <a:pt x="2196083" y="659891"/>
                </a:lnTo>
                <a:lnTo>
                  <a:pt x="2196083" y="673608"/>
                </a:lnTo>
                <a:lnTo>
                  <a:pt x="2209800" y="673608"/>
                </a:lnTo>
                <a:lnTo>
                  <a:pt x="2209800" y="659891"/>
                </a:lnTo>
                <a:close/>
              </a:path>
              <a:path w="2209800" h="1085214">
                <a:moveTo>
                  <a:pt x="2209800" y="688848"/>
                </a:moveTo>
                <a:lnTo>
                  <a:pt x="2196083" y="688848"/>
                </a:lnTo>
                <a:lnTo>
                  <a:pt x="2196083" y="702563"/>
                </a:lnTo>
                <a:lnTo>
                  <a:pt x="2209800" y="702563"/>
                </a:lnTo>
                <a:lnTo>
                  <a:pt x="2209800" y="688848"/>
                </a:lnTo>
                <a:close/>
              </a:path>
              <a:path w="2209800" h="1085214">
                <a:moveTo>
                  <a:pt x="2209800" y="716279"/>
                </a:moveTo>
                <a:lnTo>
                  <a:pt x="2196083" y="716279"/>
                </a:lnTo>
                <a:lnTo>
                  <a:pt x="2196083" y="729996"/>
                </a:lnTo>
                <a:lnTo>
                  <a:pt x="2209800" y="729996"/>
                </a:lnTo>
                <a:lnTo>
                  <a:pt x="2209800" y="716279"/>
                </a:lnTo>
                <a:close/>
              </a:path>
              <a:path w="2209800" h="1085214">
                <a:moveTo>
                  <a:pt x="2209800" y="743712"/>
                </a:moveTo>
                <a:lnTo>
                  <a:pt x="2196083" y="743712"/>
                </a:lnTo>
                <a:lnTo>
                  <a:pt x="2196083" y="757427"/>
                </a:lnTo>
                <a:lnTo>
                  <a:pt x="2209800" y="757427"/>
                </a:lnTo>
                <a:lnTo>
                  <a:pt x="2209800" y="743712"/>
                </a:lnTo>
                <a:close/>
              </a:path>
              <a:path w="2209800" h="1085214">
                <a:moveTo>
                  <a:pt x="2209800" y="772667"/>
                </a:moveTo>
                <a:lnTo>
                  <a:pt x="2196083" y="772667"/>
                </a:lnTo>
                <a:lnTo>
                  <a:pt x="2196083" y="786384"/>
                </a:lnTo>
                <a:lnTo>
                  <a:pt x="2209800" y="786384"/>
                </a:lnTo>
                <a:lnTo>
                  <a:pt x="2209800" y="772667"/>
                </a:lnTo>
                <a:close/>
              </a:path>
              <a:path w="2209800" h="1085214">
                <a:moveTo>
                  <a:pt x="2209800" y="800100"/>
                </a:moveTo>
                <a:lnTo>
                  <a:pt x="2196083" y="800100"/>
                </a:lnTo>
                <a:lnTo>
                  <a:pt x="2196083" y="813815"/>
                </a:lnTo>
                <a:lnTo>
                  <a:pt x="2209800" y="813815"/>
                </a:lnTo>
                <a:lnTo>
                  <a:pt x="2209800" y="800100"/>
                </a:lnTo>
                <a:close/>
              </a:path>
              <a:path w="2209800" h="1085214">
                <a:moveTo>
                  <a:pt x="2209800" y="827532"/>
                </a:moveTo>
                <a:lnTo>
                  <a:pt x="2196083" y="827532"/>
                </a:lnTo>
                <a:lnTo>
                  <a:pt x="2196083" y="842772"/>
                </a:lnTo>
                <a:lnTo>
                  <a:pt x="2209800" y="842772"/>
                </a:lnTo>
                <a:lnTo>
                  <a:pt x="2209800" y="827532"/>
                </a:lnTo>
                <a:close/>
              </a:path>
              <a:path w="2209800" h="1085214">
                <a:moveTo>
                  <a:pt x="2209800" y="856488"/>
                </a:moveTo>
                <a:lnTo>
                  <a:pt x="2196083" y="856488"/>
                </a:lnTo>
                <a:lnTo>
                  <a:pt x="2196083" y="870203"/>
                </a:lnTo>
                <a:lnTo>
                  <a:pt x="2209800" y="870203"/>
                </a:lnTo>
                <a:lnTo>
                  <a:pt x="2209800" y="856488"/>
                </a:lnTo>
                <a:close/>
              </a:path>
              <a:path w="2209800" h="1085214">
                <a:moveTo>
                  <a:pt x="2209800" y="883920"/>
                </a:moveTo>
                <a:lnTo>
                  <a:pt x="2196083" y="883920"/>
                </a:lnTo>
                <a:lnTo>
                  <a:pt x="2196083" y="897636"/>
                </a:lnTo>
                <a:lnTo>
                  <a:pt x="2209800" y="897636"/>
                </a:lnTo>
                <a:lnTo>
                  <a:pt x="2209800" y="883920"/>
                </a:lnTo>
                <a:close/>
              </a:path>
              <a:path w="2209800" h="1085214">
                <a:moveTo>
                  <a:pt x="2209800" y="912876"/>
                </a:moveTo>
                <a:lnTo>
                  <a:pt x="2196083" y="912876"/>
                </a:lnTo>
                <a:lnTo>
                  <a:pt x="2196083" y="926591"/>
                </a:lnTo>
                <a:lnTo>
                  <a:pt x="2209800" y="926591"/>
                </a:lnTo>
                <a:lnTo>
                  <a:pt x="2209800" y="912876"/>
                </a:lnTo>
                <a:close/>
              </a:path>
              <a:path w="2209800" h="1085214">
                <a:moveTo>
                  <a:pt x="2209800" y="940308"/>
                </a:moveTo>
                <a:lnTo>
                  <a:pt x="2196083" y="940308"/>
                </a:lnTo>
                <a:lnTo>
                  <a:pt x="2196083" y="954024"/>
                </a:lnTo>
                <a:lnTo>
                  <a:pt x="2209800" y="954024"/>
                </a:lnTo>
                <a:lnTo>
                  <a:pt x="2209800" y="940308"/>
                </a:lnTo>
                <a:close/>
              </a:path>
              <a:path w="2209800" h="1085214">
                <a:moveTo>
                  <a:pt x="2209800" y="967739"/>
                </a:moveTo>
                <a:lnTo>
                  <a:pt x="2196083" y="967739"/>
                </a:lnTo>
                <a:lnTo>
                  <a:pt x="2196083" y="981455"/>
                </a:lnTo>
                <a:lnTo>
                  <a:pt x="2209800" y="981455"/>
                </a:lnTo>
                <a:lnTo>
                  <a:pt x="2209800" y="967739"/>
                </a:lnTo>
                <a:close/>
              </a:path>
              <a:path w="2209800" h="1085214">
                <a:moveTo>
                  <a:pt x="2209800" y="996696"/>
                </a:moveTo>
                <a:lnTo>
                  <a:pt x="2196083" y="996696"/>
                </a:lnTo>
                <a:lnTo>
                  <a:pt x="2196083" y="1010412"/>
                </a:lnTo>
                <a:lnTo>
                  <a:pt x="2209800" y="1010412"/>
                </a:lnTo>
                <a:lnTo>
                  <a:pt x="2209800" y="996696"/>
                </a:lnTo>
                <a:close/>
              </a:path>
              <a:path w="2209800" h="1085214">
                <a:moveTo>
                  <a:pt x="2209800" y="1024127"/>
                </a:moveTo>
                <a:lnTo>
                  <a:pt x="2196083" y="1024127"/>
                </a:lnTo>
                <a:lnTo>
                  <a:pt x="2196083" y="1037844"/>
                </a:lnTo>
                <a:lnTo>
                  <a:pt x="2209800" y="1037844"/>
                </a:lnTo>
                <a:lnTo>
                  <a:pt x="2209800" y="1024127"/>
                </a:lnTo>
                <a:close/>
              </a:path>
              <a:path w="2209800" h="1085214">
                <a:moveTo>
                  <a:pt x="2209800" y="1051560"/>
                </a:moveTo>
                <a:lnTo>
                  <a:pt x="2196083" y="1051560"/>
                </a:lnTo>
                <a:lnTo>
                  <a:pt x="2196083" y="1066800"/>
                </a:lnTo>
                <a:lnTo>
                  <a:pt x="2209800" y="1066800"/>
                </a:lnTo>
                <a:lnTo>
                  <a:pt x="2209800" y="1051560"/>
                </a:lnTo>
                <a:close/>
              </a:path>
              <a:path w="2209800" h="1085214">
                <a:moveTo>
                  <a:pt x="2202179" y="1071372"/>
                </a:moveTo>
                <a:lnTo>
                  <a:pt x="2188463" y="1071372"/>
                </a:lnTo>
                <a:lnTo>
                  <a:pt x="2188463" y="1085088"/>
                </a:lnTo>
                <a:lnTo>
                  <a:pt x="2202179" y="1085088"/>
                </a:lnTo>
                <a:lnTo>
                  <a:pt x="2202179" y="1071372"/>
                </a:lnTo>
                <a:close/>
              </a:path>
              <a:path w="2209800" h="1085214">
                <a:moveTo>
                  <a:pt x="2173224" y="1071372"/>
                </a:moveTo>
                <a:lnTo>
                  <a:pt x="2159507" y="1071372"/>
                </a:lnTo>
                <a:lnTo>
                  <a:pt x="2159507" y="1085088"/>
                </a:lnTo>
                <a:lnTo>
                  <a:pt x="2173224" y="1085088"/>
                </a:lnTo>
                <a:lnTo>
                  <a:pt x="2173224" y="1071372"/>
                </a:lnTo>
                <a:close/>
              </a:path>
              <a:path w="2209800" h="1085214">
                <a:moveTo>
                  <a:pt x="2145791" y="1071372"/>
                </a:moveTo>
                <a:lnTo>
                  <a:pt x="2132076" y="1071372"/>
                </a:lnTo>
                <a:lnTo>
                  <a:pt x="2132076" y="1085088"/>
                </a:lnTo>
                <a:lnTo>
                  <a:pt x="2145791" y="1085088"/>
                </a:lnTo>
                <a:lnTo>
                  <a:pt x="2145791" y="1071372"/>
                </a:lnTo>
                <a:close/>
              </a:path>
              <a:path w="2209800" h="1085214">
                <a:moveTo>
                  <a:pt x="2118359" y="1071372"/>
                </a:moveTo>
                <a:lnTo>
                  <a:pt x="2103119" y="1071372"/>
                </a:lnTo>
                <a:lnTo>
                  <a:pt x="2103119" y="1085088"/>
                </a:lnTo>
                <a:lnTo>
                  <a:pt x="2118359" y="1085088"/>
                </a:lnTo>
                <a:lnTo>
                  <a:pt x="2118359" y="1071372"/>
                </a:lnTo>
                <a:close/>
              </a:path>
              <a:path w="2209800" h="1085214">
                <a:moveTo>
                  <a:pt x="2089403" y="1071372"/>
                </a:moveTo>
                <a:lnTo>
                  <a:pt x="2075687" y="1071372"/>
                </a:lnTo>
                <a:lnTo>
                  <a:pt x="2075687" y="1085088"/>
                </a:lnTo>
                <a:lnTo>
                  <a:pt x="2089403" y="1085088"/>
                </a:lnTo>
                <a:lnTo>
                  <a:pt x="2089403" y="1071372"/>
                </a:lnTo>
                <a:close/>
              </a:path>
              <a:path w="2209800" h="1085214">
                <a:moveTo>
                  <a:pt x="2061972" y="1071372"/>
                </a:moveTo>
                <a:lnTo>
                  <a:pt x="2048255" y="1071372"/>
                </a:lnTo>
                <a:lnTo>
                  <a:pt x="2048255" y="1085088"/>
                </a:lnTo>
                <a:lnTo>
                  <a:pt x="2061972" y="1085088"/>
                </a:lnTo>
                <a:lnTo>
                  <a:pt x="2061972" y="1071372"/>
                </a:lnTo>
                <a:close/>
              </a:path>
              <a:path w="2209800" h="1085214">
                <a:moveTo>
                  <a:pt x="2033015" y="1071372"/>
                </a:moveTo>
                <a:lnTo>
                  <a:pt x="2019300" y="1071372"/>
                </a:lnTo>
                <a:lnTo>
                  <a:pt x="2019300" y="1085088"/>
                </a:lnTo>
                <a:lnTo>
                  <a:pt x="2033015" y="1085088"/>
                </a:lnTo>
                <a:lnTo>
                  <a:pt x="2033015" y="1071372"/>
                </a:lnTo>
                <a:close/>
              </a:path>
              <a:path w="2209800" h="1085214">
                <a:moveTo>
                  <a:pt x="2005583" y="1071372"/>
                </a:moveTo>
                <a:lnTo>
                  <a:pt x="1991867" y="1071372"/>
                </a:lnTo>
                <a:lnTo>
                  <a:pt x="1991867" y="1085088"/>
                </a:lnTo>
                <a:lnTo>
                  <a:pt x="2005583" y="1085088"/>
                </a:lnTo>
                <a:lnTo>
                  <a:pt x="2005583" y="1071372"/>
                </a:lnTo>
                <a:close/>
              </a:path>
              <a:path w="2209800" h="1085214">
                <a:moveTo>
                  <a:pt x="1978152" y="1071372"/>
                </a:moveTo>
                <a:lnTo>
                  <a:pt x="1964435" y="1071372"/>
                </a:lnTo>
                <a:lnTo>
                  <a:pt x="1964435" y="1085088"/>
                </a:lnTo>
                <a:lnTo>
                  <a:pt x="1978152" y="1085088"/>
                </a:lnTo>
                <a:lnTo>
                  <a:pt x="1978152" y="1071372"/>
                </a:lnTo>
                <a:close/>
              </a:path>
              <a:path w="2209800" h="1085214">
                <a:moveTo>
                  <a:pt x="1949196" y="1071372"/>
                </a:moveTo>
                <a:lnTo>
                  <a:pt x="1935479" y="1071372"/>
                </a:lnTo>
                <a:lnTo>
                  <a:pt x="1935479" y="1085088"/>
                </a:lnTo>
                <a:lnTo>
                  <a:pt x="1949196" y="1085088"/>
                </a:lnTo>
                <a:lnTo>
                  <a:pt x="1949196" y="1071372"/>
                </a:lnTo>
                <a:close/>
              </a:path>
              <a:path w="2209800" h="1085214">
                <a:moveTo>
                  <a:pt x="1921763" y="1071372"/>
                </a:moveTo>
                <a:lnTo>
                  <a:pt x="1908048" y="1071372"/>
                </a:lnTo>
                <a:lnTo>
                  <a:pt x="1908048" y="1085088"/>
                </a:lnTo>
                <a:lnTo>
                  <a:pt x="1921763" y="1085088"/>
                </a:lnTo>
                <a:lnTo>
                  <a:pt x="1921763" y="1071372"/>
                </a:lnTo>
                <a:close/>
              </a:path>
              <a:path w="2209800" h="1085214">
                <a:moveTo>
                  <a:pt x="1894331" y="1071372"/>
                </a:moveTo>
                <a:lnTo>
                  <a:pt x="1879091" y="1071372"/>
                </a:lnTo>
                <a:lnTo>
                  <a:pt x="1879091" y="1085088"/>
                </a:lnTo>
                <a:lnTo>
                  <a:pt x="1894331" y="1085088"/>
                </a:lnTo>
                <a:lnTo>
                  <a:pt x="1894331" y="1071372"/>
                </a:lnTo>
                <a:close/>
              </a:path>
              <a:path w="2209800" h="1085214">
                <a:moveTo>
                  <a:pt x="1865376" y="1071372"/>
                </a:moveTo>
                <a:lnTo>
                  <a:pt x="1851659" y="1071372"/>
                </a:lnTo>
                <a:lnTo>
                  <a:pt x="1851659" y="1085088"/>
                </a:lnTo>
                <a:lnTo>
                  <a:pt x="1865376" y="1085088"/>
                </a:lnTo>
                <a:lnTo>
                  <a:pt x="1865376" y="1071372"/>
                </a:lnTo>
                <a:close/>
              </a:path>
              <a:path w="2209800" h="1085214">
                <a:moveTo>
                  <a:pt x="1837943" y="1071372"/>
                </a:moveTo>
                <a:lnTo>
                  <a:pt x="1824227" y="1071372"/>
                </a:lnTo>
                <a:lnTo>
                  <a:pt x="1824227" y="1085088"/>
                </a:lnTo>
                <a:lnTo>
                  <a:pt x="1837943" y="1085088"/>
                </a:lnTo>
                <a:lnTo>
                  <a:pt x="1837943" y="1071372"/>
                </a:lnTo>
                <a:close/>
              </a:path>
              <a:path w="2209800" h="1085214">
                <a:moveTo>
                  <a:pt x="1810511" y="1071372"/>
                </a:moveTo>
                <a:lnTo>
                  <a:pt x="1795272" y="1071372"/>
                </a:lnTo>
                <a:lnTo>
                  <a:pt x="1795272" y="1085088"/>
                </a:lnTo>
                <a:lnTo>
                  <a:pt x="1810511" y="1085088"/>
                </a:lnTo>
                <a:lnTo>
                  <a:pt x="1810511" y="1071372"/>
                </a:lnTo>
                <a:close/>
              </a:path>
              <a:path w="2209800" h="1085214">
                <a:moveTo>
                  <a:pt x="1781555" y="1071372"/>
                </a:moveTo>
                <a:lnTo>
                  <a:pt x="1767839" y="1071372"/>
                </a:lnTo>
                <a:lnTo>
                  <a:pt x="1767839" y="1085088"/>
                </a:lnTo>
                <a:lnTo>
                  <a:pt x="1781555" y="1085088"/>
                </a:lnTo>
                <a:lnTo>
                  <a:pt x="1781555" y="1071372"/>
                </a:lnTo>
                <a:close/>
              </a:path>
              <a:path w="2209800" h="1085214">
                <a:moveTo>
                  <a:pt x="1754124" y="1071372"/>
                </a:moveTo>
                <a:lnTo>
                  <a:pt x="1740407" y="1071372"/>
                </a:lnTo>
                <a:lnTo>
                  <a:pt x="1740407" y="1085088"/>
                </a:lnTo>
                <a:lnTo>
                  <a:pt x="1754124" y="1085088"/>
                </a:lnTo>
                <a:lnTo>
                  <a:pt x="1754124" y="1071372"/>
                </a:lnTo>
                <a:close/>
              </a:path>
              <a:path w="2209800" h="1085214">
                <a:moveTo>
                  <a:pt x="1725167" y="1071372"/>
                </a:moveTo>
                <a:lnTo>
                  <a:pt x="1711452" y="1071372"/>
                </a:lnTo>
                <a:lnTo>
                  <a:pt x="1711452" y="1085088"/>
                </a:lnTo>
                <a:lnTo>
                  <a:pt x="1725167" y="1085088"/>
                </a:lnTo>
                <a:lnTo>
                  <a:pt x="1725167" y="1071372"/>
                </a:lnTo>
                <a:close/>
              </a:path>
              <a:path w="2209800" h="1085214">
                <a:moveTo>
                  <a:pt x="1697735" y="1071372"/>
                </a:moveTo>
                <a:lnTo>
                  <a:pt x="1684019" y="1071372"/>
                </a:lnTo>
                <a:lnTo>
                  <a:pt x="1684019" y="1085088"/>
                </a:lnTo>
                <a:lnTo>
                  <a:pt x="1697735" y="1085088"/>
                </a:lnTo>
                <a:lnTo>
                  <a:pt x="1697735" y="1071372"/>
                </a:lnTo>
                <a:close/>
              </a:path>
              <a:path w="2209800" h="1085214">
                <a:moveTo>
                  <a:pt x="1670303" y="1071372"/>
                </a:moveTo>
                <a:lnTo>
                  <a:pt x="1655063" y="1071372"/>
                </a:lnTo>
                <a:lnTo>
                  <a:pt x="1655063" y="1085088"/>
                </a:lnTo>
                <a:lnTo>
                  <a:pt x="1670303" y="1085088"/>
                </a:lnTo>
                <a:lnTo>
                  <a:pt x="1670303" y="1071372"/>
                </a:lnTo>
                <a:close/>
              </a:path>
              <a:path w="2209800" h="1085214">
                <a:moveTo>
                  <a:pt x="1641348" y="1071372"/>
                </a:moveTo>
                <a:lnTo>
                  <a:pt x="1627631" y="1071372"/>
                </a:lnTo>
                <a:lnTo>
                  <a:pt x="1627631" y="1085088"/>
                </a:lnTo>
                <a:lnTo>
                  <a:pt x="1641348" y="1085088"/>
                </a:lnTo>
                <a:lnTo>
                  <a:pt x="1641348" y="1071372"/>
                </a:lnTo>
                <a:close/>
              </a:path>
              <a:path w="2209800" h="1085214">
                <a:moveTo>
                  <a:pt x="1613915" y="1071372"/>
                </a:moveTo>
                <a:lnTo>
                  <a:pt x="1600200" y="1071372"/>
                </a:lnTo>
                <a:lnTo>
                  <a:pt x="1600200" y="1085088"/>
                </a:lnTo>
                <a:lnTo>
                  <a:pt x="1613915" y="1085088"/>
                </a:lnTo>
                <a:lnTo>
                  <a:pt x="1613915" y="1071372"/>
                </a:lnTo>
                <a:close/>
              </a:path>
              <a:path w="2209800" h="1085214">
                <a:moveTo>
                  <a:pt x="1586483" y="1071372"/>
                </a:moveTo>
                <a:lnTo>
                  <a:pt x="1571243" y="1071372"/>
                </a:lnTo>
                <a:lnTo>
                  <a:pt x="1571243" y="1085088"/>
                </a:lnTo>
                <a:lnTo>
                  <a:pt x="1586483" y="1085088"/>
                </a:lnTo>
                <a:lnTo>
                  <a:pt x="1586483" y="1071372"/>
                </a:lnTo>
                <a:close/>
              </a:path>
              <a:path w="2209800" h="1085214">
                <a:moveTo>
                  <a:pt x="1557527" y="1071372"/>
                </a:moveTo>
                <a:lnTo>
                  <a:pt x="1543811" y="1071372"/>
                </a:lnTo>
                <a:lnTo>
                  <a:pt x="1543811" y="1085088"/>
                </a:lnTo>
                <a:lnTo>
                  <a:pt x="1557527" y="1085088"/>
                </a:lnTo>
                <a:lnTo>
                  <a:pt x="1557527" y="1071372"/>
                </a:lnTo>
                <a:close/>
              </a:path>
              <a:path w="2209800" h="1085214">
                <a:moveTo>
                  <a:pt x="1530096" y="1071372"/>
                </a:moveTo>
                <a:lnTo>
                  <a:pt x="1516379" y="1071372"/>
                </a:lnTo>
                <a:lnTo>
                  <a:pt x="1516379" y="1085088"/>
                </a:lnTo>
                <a:lnTo>
                  <a:pt x="1530096" y="1085088"/>
                </a:lnTo>
                <a:lnTo>
                  <a:pt x="1530096" y="1071372"/>
                </a:lnTo>
                <a:close/>
              </a:path>
              <a:path w="2209800" h="1085214">
                <a:moveTo>
                  <a:pt x="1501139" y="1071372"/>
                </a:moveTo>
                <a:lnTo>
                  <a:pt x="1487424" y="1071372"/>
                </a:lnTo>
                <a:lnTo>
                  <a:pt x="1487424" y="1085088"/>
                </a:lnTo>
                <a:lnTo>
                  <a:pt x="1501139" y="1085088"/>
                </a:lnTo>
                <a:lnTo>
                  <a:pt x="1501139" y="1071372"/>
                </a:lnTo>
                <a:close/>
              </a:path>
              <a:path w="2209800" h="1085214">
                <a:moveTo>
                  <a:pt x="1473707" y="1071372"/>
                </a:moveTo>
                <a:lnTo>
                  <a:pt x="1459991" y="1071372"/>
                </a:lnTo>
                <a:lnTo>
                  <a:pt x="1459991" y="1085088"/>
                </a:lnTo>
                <a:lnTo>
                  <a:pt x="1473707" y="1085088"/>
                </a:lnTo>
                <a:lnTo>
                  <a:pt x="1473707" y="1071372"/>
                </a:lnTo>
                <a:close/>
              </a:path>
              <a:path w="2209800" h="1085214">
                <a:moveTo>
                  <a:pt x="1446276" y="1071372"/>
                </a:moveTo>
                <a:lnTo>
                  <a:pt x="1431035" y="1071372"/>
                </a:lnTo>
                <a:lnTo>
                  <a:pt x="1431035" y="1085088"/>
                </a:lnTo>
                <a:lnTo>
                  <a:pt x="1446276" y="1085088"/>
                </a:lnTo>
                <a:lnTo>
                  <a:pt x="1446276" y="1071372"/>
                </a:lnTo>
                <a:close/>
              </a:path>
              <a:path w="2209800" h="1085214">
                <a:moveTo>
                  <a:pt x="1417319" y="1071372"/>
                </a:moveTo>
                <a:lnTo>
                  <a:pt x="1403603" y="1071372"/>
                </a:lnTo>
                <a:lnTo>
                  <a:pt x="1403603" y="1085088"/>
                </a:lnTo>
                <a:lnTo>
                  <a:pt x="1417319" y="1085088"/>
                </a:lnTo>
                <a:lnTo>
                  <a:pt x="1417319" y="1071372"/>
                </a:lnTo>
                <a:close/>
              </a:path>
              <a:path w="2209800" h="1085214">
                <a:moveTo>
                  <a:pt x="1389887" y="1071372"/>
                </a:moveTo>
                <a:lnTo>
                  <a:pt x="1376172" y="1071372"/>
                </a:lnTo>
                <a:lnTo>
                  <a:pt x="1376172" y="1085088"/>
                </a:lnTo>
                <a:lnTo>
                  <a:pt x="1389887" y="1085088"/>
                </a:lnTo>
                <a:lnTo>
                  <a:pt x="1389887" y="1071372"/>
                </a:lnTo>
                <a:close/>
              </a:path>
              <a:path w="2209800" h="1085214">
                <a:moveTo>
                  <a:pt x="1362455" y="1071372"/>
                </a:moveTo>
                <a:lnTo>
                  <a:pt x="1347215" y="1071372"/>
                </a:lnTo>
                <a:lnTo>
                  <a:pt x="1347215" y="1085088"/>
                </a:lnTo>
                <a:lnTo>
                  <a:pt x="1362455" y="1085088"/>
                </a:lnTo>
                <a:lnTo>
                  <a:pt x="1362455" y="1071372"/>
                </a:lnTo>
                <a:close/>
              </a:path>
              <a:path w="2209800" h="1085214">
                <a:moveTo>
                  <a:pt x="1333500" y="1071372"/>
                </a:moveTo>
                <a:lnTo>
                  <a:pt x="1319783" y="1071372"/>
                </a:lnTo>
                <a:lnTo>
                  <a:pt x="1319783" y="1085088"/>
                </a:lnTo>
                <a:lnTo>
                  <a:pt x="1333500" y="1085088"/>
                </a:lnTo>
                <a:lnTo>
                  <a:pt x="1333500" y="1071372"/>
                </a:lnTo>
                <a:close/>
              </a:path>
              <a:path w="2209800" h="1085214">
                <a:moveTo>
                  <a:pt x="1306067" y="1071372"/>
                </a:moveTo>
                <a:lnTo>
                  <a:pt x="1292352" y="1071372"/>
                </a:lnTo>
                <a:lnTo>
                  <a:pt x="1292352" y="1085088"/>
                </a:lnTo>
                <a:lnTo>
                  <a:pt x="1306067" y="1085088"/>
                </a:lnTo>
                <a:lnTo>
                  <a:pt x="1306067" y="1071372"/>
                </a:lnTo>
                <a:close/>
              </a:path>
              <a:path w="2209800" h="1085214">
                <a:moveTo>
                  <a:pt x="1277111" y="1071372"/>
                </a:moveTo>
                <a:lnTo>
                  <a:pt x="1263396" y="1071372"/>
                </a:lnTo>
                <a:lnTo>
                  <a:pt x="1263396" y="1085088"/>
                </a:lnTo>
                <a:lnTo>
                  <a:pt x="1277111" y="1085088"/>
                </a:lnTo>
                <a:lnTo>
                  <a:pt x="1277111" y="1071372"/>
                </a:lnTo>
                <a:close/>
              </a:path>
              <a:path w="2209800" h="1085214">
                <a:moveTo>
                  <a:pt x="1249679" y="1071372"/>
                </a:moveTo>
                <a:lnTo>
                  <a:pt x="1235963" y="1071372"/>
                </a:lnTo>
                <a:lnTo>
                  <a:pt x="1235963" y="1085088"/>
                </a:lnTo>
                <a:lnTo>
                  <a:pt x="1249679" y="1085088"/>
                </a:lnTo>
                <a:lnTo>
                  <a:pt x="1249679" y="1071372"/>
                </a:lnTo>
                <a:close/>
              </a:path>
              <a:path w="2209800" h="1085214">
                <a:moveTo>
                  <a:pt x="1222248" y="1071372"/>
                </a:moveTo>
                <a:lnTo>
                  <a:pt x="1208531" y="1071372"/>
                </a:lnTo>
                <a:lnTo>
                  <a:pt x="1208531" y="1085088"/>
                </a:lnTo>
                <a:lnTo>
                  <a:pt x="1222248" y="1085088"/>
                </a:lnTo>
                <a:lnTo>
                  <a:pt x="1222248" y="1071372"/>
                </a:lnTo>
                <a:close/>
              </a:path>
              <a:path w="2209800" h="1085214">
                <a:moveTo>
                  <a:pt x="1193291" y="1071372"/>
                </a:moveTo>
                <a:lnTo>
                  <a:pt x="1179576" y="1071372"/>
                </a:lnTo>
                <a:lnTo>
                  <a:pt x="1179576" y="1085088"/>
                </a:lnTo>
                <a:lnTo>
                  <a:pt x="1193291" y="1085088"/>
                </a:lnTo>
                <a:lnTo>
                  <a:pt x="1193291" y="1071372"/>
                </a:lnTo>
                <a:close/>
              </a:path>
              <a:path w="2209800" h="1085214">
                <a:moveTo>
                  <a:pt x="1165859" y="1071372"/>
                </a:moveTo>
                <a:lnTo>
                  <a:pt x="1152143" y="1071372"/>
                </a:lnTo>
                <a:lnTo>
                  <a:pt x="1152143" y="1085088"/>
                </a:lnTo>
                <a:lnTo>
                  <a:pt x="1165859" y="1085088"/>
                </a:lnTo>
                <a:lnTo>
                  <a:pt x="1165859" y="1071372"/>
                </a:lnTo>
                <a:close/>
              </a:path>
              <a:path w="2209800" h="1085214">
                <a:moveTo>
                  <a:pt x="1138427" y="1071372"/>
                </a:moveTo>
                <a:lnTo>
                  <a:pt x="1123187" y="1071372"/>
                </a:lnTo>
                <a:lnTo>
                  <a:pt x="1123187" y="1085088"/>
                </a:lnTo>
                <a:lnTo>
                  <a:pt x="1138427" y="1085088"/>
                </a:lnTo>
                <a:lnTo>
                  <a:pt x="1138427" y="1071372"/>
                </a:lnTo>
                <a:close/>
              </a:path>
              <a:path w="2209800" h="1085214">
                <a:moveTo>
                  <a:pt x="1109472" y="1071372"/>
                </a:moveTo>
                <a:lnTo>
                  <a:pt x="1095755" y="1071372"/>
                </a:lnTo>
                <a:lnTo>
                  <a:pt x="1095755" y="1085088"/>
                </a:lnTo>
                <a:lnTo>
                  <a:pt x="1109472" y="1085088"/>
                </a:lnTo>
                <a:lnTo>
                  <a:pt x="1109472" y="1071372"/>
                </a:lnTo>
                <a:close/>
              </a:path>
              <a:path w="2209800" h="1085214">
                <a:moveTo>
                  <a:pt x="1082039" y="1071372"/>
                </a:moveTo>
                <a:lnTo>
                  <a:pt x="1068324" y="1071372"/>
                </a:lnTo>
                <a:lnTo>
                  <a:pt x="1068324" y="1085088"/>
                </a:lnTo>
                <a:lnTo>
                  <a:pt x="1082039" y="1085088"/>
                </a:lnTo>
                <a:lnTo>
                  <a:pt x="1082039" y="1071372"/>
                </a:lnTo>
                <a:close/>
              </a:path>
              <a:path w="2209800" h="1085214">
                <a:moveTo>
                  <a:pt x="1053083" y="1071372"/>
                </a:moveTo>
                <a:lnTo>
                  <a:pt x="1039367" y="1071372"/>
                </a:lnTo>
                <a:lnTo>
                  <a:pt x="1039367" y="1085088"/>
                </a:lnTo>
                <a:lnTo>
                  <a:pt x="1053083" y="1085088"/>
                </a:lnTo>
                <a:lnTo>
                  <a:pt x="1053083" y="1071372"/>
                </a:lnTo>
                <a:close/>
              </a:path>
              <a:path w="2209800" h="1085214">
                <a:moveTo>
                  <a:pt x="1025651" y="1071372"/>
                </a:moveTo>
                <a:lnTo>
                  <a:pt x="1011935" y="1071372"/>
                </a:lnTo>
                <a:lnTo>
                  <a:pt x="1011935" y="1085088"/>
                </a:lnTo>
                <a:lnTo>
                  <a:pt x="1025651" y="1085088"/>
                </a:lnTo>
                <a:lnTo>
                  <a:pt x="1025651" y="1071372"/>
                </a:lnTo>
                <a:close/>
              </a:path>
              <a:path w="2209800" h="1085214">
                <a:moveTo>
                  <a:pt x="998219" y="1071372"/>
                </a:moveTo>
                <a:lnTo>
                  <a:pt x="984503" y="1071372"/>
                </a:lnTo>
                <a:lnTo>
                  <a:pt x="984503" y="1085088"/>
                </a:lnTo>
                <a:lnTo>
                  <a:pt x="998219" y="1085088"/>
                </a:lnTo>
                <a:lnTo>
                  <a:pt x="998219" y="1071372"/>
                </a:lnTo>
                <a:close/>
              </a:path>
              <a:path w="2209800" h="1085214">
                <a:moveTo>
                  <a:pt x="969263" y="1071372"/>
                </a:moveTo>
                <a:lnTo>
                  <a:pt x="955548" y="1071372"/>
                </a:lnTo>
                <a:lnTo>
                  <a:pt x="955548" y="1085088"/>
                </a:lnTo>
                <a:lnTo>
                  <a:pt x="969263" y="1085088"/>
                </a:lnTo>
                <a:lnTo>
                  <a:pt x="969263" y="1071372"/>
                </a:lnTo>
                <a:close/>
              </a:path>
              <a:path w="2209800" h="1085214">
                <a:moveTo>
                  <a:pt x="941831" y="1071372"/>
                </a:moveTo>
                <a:lnTo>
                  <a:pt x="928115" y="1071372"/>
                </a:lnTo>
                <a:lnTo>
                  <a:pt x="928115" y="1085088"/>
                </a:lnTo>
                <a:lnTo>
                  <a:pt x="941831" y="1085088"/>
                </a:lnTo>
                <a:lnTo>
                  <a:pt x="941831" y="1071372"/>
                </a:lnTo>
                <a:close/>
              </a:path>
              <a:path w="2209800" h="1085214">
                <a:moveTo>
                  <a:pt x="914400" y="1071372"/>
                </a:moveTo>
                <a:lnTo>
                  <a:pt x="899159" y="1071372"/>
                </a:lnTo>
                <a:lnTo>
                  <a:pt x="899159" y="1085088"/>
                </a:lnTo>
                <a:lnTo>
                  <a:pt x="914400" y="1085088"/>
                </a:lnTo>
                <a:lnTo>
                  <a:pt x="914400" y="1071372"/>
                </a:lnTo>
                <a:close/>
              </a:path>
              <a:path w="2209800" h="1085214">
                <a:moveTo>
                  <a:pt x="885443" y="1071372"/>
                </a:moveTo>
                <a:lnTo>
                  <a:pt x="871727" y="1071372"/>
                </a:lnTo>
                <a:lnTo>
                  <a:pt x="871727" y="1085088"/>
                </a:lnTo>
                <a:lnTo>
                  <a:pt x="885443" y="1085088"/>
                </a:lnTo>
                <a:lnTo>
                  <a:pt x="885443" y="1071372"/>
                </a:lnTo>
                <a:close/>
              </a:path>
              <a:path w="2209800" h="1085214">
                <a:moveTo>
                  <a:pt x="858011" y="1071372"/>
                </a:moveTo>
                <a:lnTo>
                  <a:pt x="844296" y="1071372"/>
                </a:lnTo>
                <a:lnTo>
                  <a:pt x="844296" y="1085088"/>
                </a:lnTo>
                <a:lnTo>
                  <a:pt x="858011" y="1085088"/>
                </a:lnTo>
                <a:lnTo>
                  <a:pt x="858011" y="1071372"/>
                </a:lnTo>
                <a:close/>
              </a:path>
              <a:path w="2209800" h="1085214">
                <a:moveTo>
                  <a:pt x="829055" y="1071372"/>
                </a:moveTo>
                <a:lnTo>
                  <a:pt x="815339" y="1071372"/>
                </a:lnTo>
                <a:lnTo>
                  <a:pt x="815339" y="1085088"/>
                </a:lnTo>
                <a:lnTo>
                  <a:pt x="829055" y="1085088"/>
                </a:lnTo>
                <a:lnTo>
                  <a:pt x="829055" y="1071372"/>
                </a:lnTo>
                <a:close/>
              </a:path>
              <a:path w="2209800" h="1085214">
                <a:moveTo>
                  <a:pt x="801624" y="1071372"/>
                </a:moveTo>
                <a:lnTo>
                  <a:pt x="787907" y="1071372"/>
                </a:lnTo>
                <a:lnTo>
                  <a:pt x="787907" y="1085088"/>
                </a:lnTo>
                <a:lnTo>
                  <a:pt x="801624" y="1085088"/>
                </a:lnTo>
                <a:lnTo>
                  <a:pt x="801624" y="1071372"/>
                </a:lnTo>
                <a:close/>
              </a:path>
              <a:path w="2209800" h="1085214">
                <a:moveTo>
                  <a:pt x="774191" y="1071372"/>
                </a:moveTo>
                <a:lnTo>
                  <a:pt x="760476" y="1071372"/>
                </a:lnTo>
                <a:lnTo>
                  <a:pt x="760476" y="1085088"/>
                </a:lnTo>
                <a:lnTo>
                  <a:pt x="774191" y="1085088"/>
                </a:lnTo>
                <a:lnTo>
                  <a:pt x="774191" y="1071372"/>
                </a:lnTo>
                <a:close/>
              </a:path>
              <a:path w="2209800" h="1085214">
                <a:moveTo>
                  <a:pt x="745235" y="1071372"/>
                </a:moveTo>
                <a:lnTo>
                  <a:pt x="731519" y="1071372"/>
                </a:lnTo>
                <a:lnTo>
                  <a:pt x="731519" y="1085088"/>
                </a:lnTo>
                <a:lnTo>
                  <a:pt x="745235" y="1085088"/>
                </a:lnTo>
                <a:lnTo>
                  <a:pt x="745235" y="1071372"/>
                </a:lnTo>
                <a:close/>
              </a:path>
              <a:path w="2209800" h="1085214">
                <a:moveTo>
                  <a:pt x="717803" y="1071372"/>
                </a:moveTo>
                <a:lnTo>
                  <a:pt x="704087" y="1071372"/>
                </a:lnTo>
                <a:lnTo>
                  <a:pt x="704087" y="1085088"/>
                </a:lnTo>
                <a:lnTo>
                  <a:pt x="717803" y="1085088"/>
                </a:lnTo>
                <a:lnTo>
                  <a:pt x="717803" y="1071372"/>
                </a:lnTo>
                <a:close/>
              </a:path>
              <a:path w="2209800" h="1085214">
                <a:moveTo>
                  <a:pt x="690372" y="1071372"/>
                </a:moveTo>
                <a:lnTo>
                  <a:pt x="675131" y="1071372"/>
                </a:lnTo>
                <a:lnTo>
                  <a:pt x="675131" y="1085088"/>
                </a:lnTo>
                <a:lnTo>
                  <a:pt x="690372" y="1085088"/>
                </a:lnTo>
                <a:lnTo>
                  <a:pt x="690372" y="1071372"/>
                </a:lnTo>
                <a:close/>
              </a:path>
              <a:path w="2209800" h="1085214">
                <a:moveTo>
                  <a:pt x="661415" y="1071372"/>
                </a:moveTo>
                <a:lnTo>
                  <a:pt x="647700" y="1071372"/>
                </a:lnTo>
                <a:lnTo>
                  <a:pt x="647700" y="1085088"/>
                </a:lnTo>
                <a:lnTo>
                  <a:pt x="661415" y="1085088"/>
                </a:lnTo>
                <a:lnTo>
                  <a:pt x="661415" y="1071372"/>
                </a:lnTo>
                <a:close/>
              </a:path>
              <a:path w="2209800" h="1085214">
                <a:moveTo>
                  <a:pt x="633983" y="1071372"/>
                </a:moveTo>
                <a:lnTo>
                  <a:pt x="620267" y="1071372"/>
                </a:lnTo>
                <a:lnTo>
                  <a:pt x="620267" y="1085088"/>
                </a:lnTo>
                <a:lnTo>
                  <a:pt x="633983" y="1085088"/>
                </a:lnTo>
                <a:lnTo>
                  <a:pt x="633983" y="1071372"/>
                </a:lnTo>
                <a:close/>
              </a:path>
              <a:path w="2209800" h="1085214">
                <a:moveTo>
                  <a:pt x="606551" y="1071372"/>
                </a:moveTo>
                <a:lnTo>
                  <a:pt x="591311" y="1071372"/>
                </a:lnTo>
                <a:lnTo>
                  <a:pt x="591311" y="1085088"/>
                </a:lnTo>
                <a:lnTo>
                  <a:pt x="606551" y="1085088"/>
                </a:lnTo>
                <a:lnTo>
                  <a:pt x="606551" y="1071372"/>
                </a:lnTo>
                <a:close/>
              </a:path>
              <a:path w="2209800" h="1085214">
                <a:moveTo>
                  <a:pt x="577596" y="1071372"/>
                </a:moveTo>
                <a:lnTo>
                  <a:pt x="563879" y="1071372"/>
                </a:lnTo>
                <a:lnTo>
                  <a:pt x="563879" y="1085088"/>
                </a:lnTo>
                <a:lnTo>
                  <a:pt x="577596" y="1085088"/>
                </a:lnTo>
                <a:lnTo>
                  <a:pt x="577596" y="1071372"/>
                </a:lnTo>
                <a:close/>
              </a:path>
              <a:path w="2209800" h="1085214">
                <a:moveTo>
                  <a:pt x="550163" y="1071372"/>
                </a:moveTo>
                <a:lnTo>
                  <a:pt x="536448" y="1071372"/>
                </a:lnTo>
                <a:lnTo>
                  <a:pt x="536448" y="1085088"/>
                </a:lnTo>
                <a:lnTo>
                  <a:pt x="550163" y="1085088"/>
                </a:lnTo>
                <a:lnTo>
                  <a:pt x="550163" y="1071372"/>
                </a:lnTo>
                <a:close/>
              </a:path>
              <a:path w="2209800" h="1085214">
                <a:moveTo>
                  <a:pt x="521207" y="1071372"/>
                </a:moveTo>
                <a:lnTo>
                  <a:pt x="507491" y="1071372"/>
                </a:lnTo>
                <a:lnTo>
                  <a:pt x="507491" y="1085088"/>
                </a:lnTo>
                <a:lnTo>
                  <a:pt x="521207" y="1085088"/>
                </a:lnTo>
                <a:lnTo>
                  <a:pt x="521207" y="1071372"/>
                </a:lnTo>
                <a:close/>
              </a:path>
              <a:path w="2209800" h="1085214">
                <a:moveTo>
                  <a:pt x="493775" y="1071372"/>
                </a:moveTo>
                <a:lnTo>
                  <a:pt x="480059" y="1071372"/>
                </a:lnTo>
                <a:lnTo>
                  <a:pt x="480059" y="1085088"/>
                </a:lnTo>
                <a:lnTo>
                  <a:pt x="493775" y="1085088"/>
                </a:lnTo>
                <a:lnTo>
                  <a:pt x="493775" y="1071372"/>
                </a:lnTo>
                <a:close/>
              </a:path>
              <a:path w="2209800" h="1085214">
                <a:moveTo>
                  <a:pt x="466343" y="1071372"/>
                </a:moveTo>
                <a:lnTo>
                  <a:pt x="451103" y="1071372"/>
                </a:lnTo>
                <a:lnTo>
                  <a:pt x="451103" y="1085088"/>
                </a:lnTo>
                <a:lnTo>
                  <a:pt x="466343" y="1085088"/>
                </a:lnTo>
                <a:lnTo>
                  <a:pt x="466343" y="1071372"/>
                </a:lnTo>
                <a:close/>
              </a:path>
              <a:path w="2209800" h="1085214">
                <a:moveTo>
                  <a:pt x="437387" y="1071372"/>
                </a:moveTo>
                <a:lnTo>
                  <a:pt x="423672" y="1071372"/>
                </a:lnTo>
                <a:lnTo>
                  <a:pt x="423672" y="1085088"/>
                </a:lnTo>
                <a:lnTo>
                  <a:pt x="437387" y="1085088"/>
                </a:lnTo>
                <a:lnTo>
                  <a:pt x="437387" y="1071372"/>
                </a:lnTo>
                <a:close/>
              </a:path>
              <a:path w="2209800" h="1085214">
                <a:moveTo>
                  <a:pt x="409955" y="1071372"/>
                </a:moveTo>
                <a:lnTo>
                  <a:pt x="396239" y="1071372"/>
                </a:lnTo>
                <a:lnTo>
                  <a:pt x="396239" y="1085088"/>
                </a:lnTo>
                <a:lnTo>
                  <a:pt x="409955" y="1085088"/>
                </a:lnTo>
                <a:lnTo>
                  <a:pt x="409955" y="1071372"/>
                </a:lnTo>
                <a:close/>
              </a:path>
              <a:path w="2209800" h="1085214">
                <a:moveTo>
                  <a:pt x="382524" y="1071372"/>
                </a:moveTo>
                <a:lnTo>
                  <a:pt x="367283" y="1071372"/>
                </a:lnTo>
                <a:lnTo>
                  <a:pt x="367283" y="1085088"/>
                </a:lnTo>
                <a:lnTo>
                  <a:pt x="382524" y="1085088"/>
                </a:lnTo>
                <a:lnTo>
                  <a:pt x="382524" y="1071372"/>
                </a:lnTo>
                <a:close/>
              </a:path>
              <a:path w="2209800" h="1085214">
                <a:moveTo>
                  <a:pt x="353567" y="1071372"/>
                </a:moveTo>
                <a:lnTo>
                  <a:pt x="339851" y="1071372"/>
                </a:lnTo>
                <a:lnTo>
                  <a:pt x="339851" y="1085088"/>
                </a:lnTo>
                <a:lnTo>
                  <a:pt x="353567" y="1085088"/>
                </a:lnTo>
                <a:lnTo>
                  <a:pt x="353567" y="1071372"/>
                </a:lnTo>
                <a:close/>
              </a:path>
              <a:path w="2209800" h="1085214">
                <a:moveTo>
                  <a:pt x="326135" y="1071372"/>
                </a:moveTo>
                <a:lnTo>
                  <a:pt x="312419" y="1071372"/>
                </a:lnTo>
                <a:lnTo>
                  <a:pt x="312419" y="1085088"/>
                </a:lnTo>
                <a:lnTo>
                  <a:pt x="326135" y="1085088"/>
                </a:lnTo>
                <a:lnTo>
                  <a:pt x="326135" y="1071372"/>
                </a:lnTo>
                <a:close/>
              </a:path>
              <a:path w="2209800" h="1085214">
                <a:moveTo>
                  <a:pt x="297179" y="1071372"/>
                </a:moveTo>
                <a:lnTo>
                  <a:pt x="283463" y="1071372"/>
                </a:lnTo>
                <a:lnTo>
                  <a:pt x="283463" y="1085088"/>
                </a:lnTo>
                <a:lnTo>
                  <a:pt x="297179" y="1085088"/>
                </a:lnTo>
                <a:lnTo>
                  <a:pt x="297179" y="1071372"/>
                </a:lnTo>
                <a:close/>
              </a:path>
              <a:path w="2209800" h="1085214">
                <a:moveTo>
                  <a:pt x="269748" y="1071372"/>
                </a:moveTo>
                <a:lnTo>
                  <a:pt x="256031" y="1071372"/>
                </a:lnTo>
                <a:lnTo>
                  <a:pt x="256031" y="1085088"/>
                </a:lnTo>
                <a:lnTo>
                  <a:pt x="269748" y="1085088"/>
                </a:lnTo>
                <a:lnTo>
                  <a:pt x="269748" y="1071372"/>
                </a:lnTo>
                <a:close/>
              </a:path>
              <a:path w="2209800" h="1085214">
                <a:moveTo>
                  <a:pt x="242315" y="1071372"/>
                </a:moveTo>
                <a:lnTo>
                  <a:pt x="227075" y="1071372"/>
                </a:lnTo>
                <a:lnTo>
                  <a:pt x="227075" y="1085088"/>
                </a:lnTo>
                <a:lnTo>
                  <a:pt x="242315" y="1085088"/>
                </a:lnTo>
                <a:lnTo>
                  <a:pt x="242315" y="1071372"/>
                </a:lnTo>
                <a:close/>
              </a:path>
              <a:path w="2209800" h="1085214">
                <a:moveTo>
                  <a:pt x="213359" y="1071372"/>
                </a:moveTo>
                <a:lnTo>
                  <a:pt x="199643" y="1071372"/>
                </a:lnTo>
                <a:lnTo>
                  <a:pt x="199643" y="1085088"/>
                </a:lnTo>
                <a:lnTo>
                  <a:pt x="213359" y="1085088"/>
                </a:lnTo>
                <a:lnTo>
                  <a:pt x="213359" y="1071372"/>
                </a:lnTo>
                <a:close/>
              </a:path>
              <a:path w="2209800" h="1085214">
                <a:moveTo>
                  <a:pt x="185927" y="1071372"/>
                </a:moveTo>
                <a:lnTo>
                  <a:pt x="172211" y="1071372"/>
                </a:lnTo>
                <a:lnTo>
                  <a:pt x="172211" y="1085088"/>
                </a:lnTo>
                <a:lnTo>
                  <a:pt x="185927" y="1085088"/>
                </a:lnTo>
                <a:lnTo>
                  <a:pt x="185927" y="1071372"/>
                </a:lnTo>
                <a:close/>
              </a:path>
              <a:path w="2209800" h="1085214">
                <a:moveTo>
                  <a:pt x="158496" y="1071372"/>
                </a:moveTo>
                <a:lnTo>
                  <a:pt x="143255" y="1071372"/>
                </a:lnTo>
                <a:lnTo>
                  <a:pt x="143255" y="1085088"/>
                </a:lnTo>
                <a:lnTo>
                  <a:pt x="158496" y="1085088"/>
                </a:lnTo>
                <a:lnTo>
                  <a:pt x="158496" y="1071372"/>
                </a:lnTo>
                <a:close/>
              </a:path>
              <a:path w="2209800" h="1085214">
                <a:moveTo>
                  <a:pt x="129539" y="1071372"/>
                </a:moveTo>
                <a:lnTo>
                  <a:pt x="115824" y="1071372"/>
                </a:lnTo>
                <a:lnTo>
                  <a:pt x="115824" y="1085088"/>
                </a:lnTo>
                <a:lnTo>
                  <a:pt x="129539" y="1085088"/>
                </a:lnTo>
                <a:lnTo>
                  <a:pt x="129539" y="1071372"/>
                </a:lnTo>
                <a:close/>
              </a:path>
              <a:path w="2209800" h="1085214">
                <a:moveTo>
                  <a:pt x="102107" y="1071372"/>
                </a:moveTo>
                <a:lnTo>
                  <a:pt x="88391" y="1071372"/>
                </a:lnTo>
                <a:lnTo>
                  <a:pt x="88391" y="1085088"/>
                </a:lnTo>
                <a:lnTo>
                  <a:pt x="102107" y="1085088"/>
                </a:lnTo>
                <a:lnTo>
                  <a:pt x="102107" y="1071372"/>
                </a:lnTo>
                <a:close/>
              </a:path>
              <a:path w="2209800" h="1085214">
                <a:moveTo>
                  <a:pt x="73151" y="1071372"/>
                </a:moveTo>
                <a:lnTo>
                  <a:pt x="59435" y="1071372"/>
                </a:lnTo>
                <a:lnTo>
                  <a:pt x="59435" y="1085088"/>
                </a:lnTo>
                <a:lnTo>
                  <a:pt x="73151" y="1085088"/>
                </a:lnTo>
                <a:lnTo>
                  <a:pt x="73151" y="1071372"/>
                </a:lnTo>
                <a:close/>
              </a:path>
              <a:path w="2209800" h="1085214">
                <a:moveTo>
                  <a:pt x="45719" y="1071372"/>
                </a:moveTo>
                <a:lnTo>
                  <a:pt x="32003" y="1071372"/>
                </a:lnTo>
                <a:lnTo>
                  <a:pt x="32003" y="1085088"/>
                </a:lnTo>
                <a:lnTo>
                  <a:pt x="45719" y="1085088"/>
                </a:lnTo>
                <a:lnTo>
                  <a:pt x="45719" y="10713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50A679D-A27A-4ED8-9971-2F65AB189D77}"/>
              </a:ext>
            </a:extLst>
          </p:cNvPr>
          <p:cNvSpPr/>
          <p:nvPr/>
        </p:nvSpPr>
        <p:spPr>
          <a:xfrm>
            <a:off x="7762875" y="3033713"/>
            <a:ext cx="515938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8E44358-2427-4579-ADAA-CE7A4B0C1781}"/>
              </a:ext>
            </a:extLst>
          </p:cNvPr>
          <p:cNvSpPr/>
          <p:nvPr/>
        </p:nvSpPr>
        <p:spPr>
          <a:xfrm>
            <a:off x="7500939" y="3027364"/>
            <a:ext cx="250825" cy="28575"/>
          </a:xfrm>
          <a:custGeom>
            <a:avLst/>
            <a:gdLst/>
            <a:ahLst/>
            <a:cxnLst/>
            <a:rect l="l" t="t" r="r" b="b"/>
            <a:pathLst>
              <a:path w="294640" h="33654">
                <a:moveTo>
                  <a:pt x="294131" y="0"/>
                </a:moveTo>
                <a:lnTo>
                  <a:pt x="278891" y="0"/>
                </a:lnTo>
                <a:lnTo>
                  <a:pt x="278891" y="13716"/>
                </a:lnTo>
                <a:lnTo>
                  <a:pt x="294131" y="13716"/>
                </a:lnTo>
                <a:lnTo>
                  <a:pt x="294131" y="0"/>
                </a:lnTo>
                <a:close/>
              </a:path>
              <a:path w="294640" h="33654">
                <a:moveTo>
                  <a:pt x="265175" y="0"/>
                </a:moveTo>
                <a:lnTo>
                  <a:pt x="251459" y="0"/>
                </a:lnTo>
                <a:lnTo>
                  <a:pt x="251459" y="13716"/>
                </a:lnTo>
                <a:lnTo>
                  <a:pt x="265175" y="13716"/>
                </a:lnTo>
                <a:lnTo>
                  <a:pt x="265175" y="0"/>
                </a:lnTo>
                <a:close/>
              </a:path>
              <a:path w="294640" h="33654">
                <a:moveTo>
                  <a:pt x="237743" y="0"/>
                </a:moveTo>
                <a:lnTo>
                  <a:pt x="224027" y="0"/>
                </a:lnTo>
                <a:lnTo>
                  <a:pt x="224027" y="13716"/>
                </a:lnTo>
                <a:lnTo>
                  <a:pt x="237743" y="13716"/>
                </a:lnTo>
                <a:lnTo>
                  <a:pt x="237743" y="0"/>
                </a:lnTo>
                <a:close/>
              </a:path>
              <a:path w="294640" h="33654">
                <a:moveTo>
                  <a:pt x="208787" y="0"/>
                </a:moveTo>
                <a:lnTo>
                  <a:pt x="195071" y="0"/>
                </a:lnTo>
                <a:lnTo>
                  <a:pt x="195071" y="13716"/>
                </a:lnTo>
                <a:lnTo>
                  <a:pt x="208787" y="13716"/>
                </a:lnTo>
                <a:lnTo>
                  <a:pt x="208787" y="0"/>
                </a:lnTo>
                <a:close/>
              </a:path>
              <a:path w="294640" h="33654">
                <a:moveTo>
                  <a:pt x="181355" y="0"/>
                </a:moveTo>
                <a:lnTo>
                  <a:pt x="167639" y="0"/>
                </a:lnTo>
                <a:lnTo>
                  <a:pt x="167639" y="13716"/>
                </a:lnTo>
                <a:lnTo>
                  <a:pt x="181355" y="13716"/>
                </a:lnTo>
                <a:lnTo>
                  <a:pt x="181355" y="0"/>
                </a:lnTo>
                <a:close/>
              </a:path>
              <a:path w="294640" h="33654">
                <a:moveTo>
                  <a:pt x="153924" y="0"/>
                </a:moveTo>
                <a:lnTo>
                  <a:pt x="138683" y="0"/>
                </a:lnTo>
                <a:lnTo>
                  <a:pt x="138683" y="13716"/>
                </a:lnTo>
                <a:lnTo>
                  <a:pt x="153924" y="13716"/>
                </a:lnTo>
                <a:lnTo>
                  <a:pt x="153924" y="0"/>
                </a:lnTo>
                <a:close/>
              </a:path>
              <a:path w="294640" h="33654">
                <a:moveTo>
                  <a:pt x="124967" y="0"/>
                </a:moveTo>
                <a:lnTo>
                  <a:pt x="111251" y="0"/>
                </a:lnTo>
                <a:lnTo>
                  <a:pt x="111251" y="13716"/>
                </a:lnTo>
                <a:lnTo>
                  <a:pt x="124967" y="13716"/>
                </a:lnTo>
                <a:lnTo>
                  <a:pt x="124967" y="0"/>
                </a:lnTo>
                <a:close/>
              </a:path>
              <a:path w="294640" h="33654">
                <a:moveTo>
                  <a:pt x="97535" y="0"/>
                </a:moveTo>
                <a:lnTo>
                  <a:pt x="83819" y="0"/>
                </a:lnTo>
                <a:lnTo>
                  <a:pt x="83819" y="13716"/>
                </a:lnTo>
                <a:lnTo>
                  <a:pt x="97535" y="13716"/>
                </a:lnTo>
                <a:lnTo>
                  <a:pt x="97535" y="0"/>
                </a:lnTo>
                <a:close/>
              </a:path>
              <a:path w="294640" h="33654">
                <a:moveTo>
                  <a:pt x="70103" y="0"/>
                </a:moveTo>
                <a:lnTo>
                  <a:pt x="65531" y="0"/>
                </a:lnTo>
                <a:lnTo>
                  <a:pt x="53339" y="3048"/>
                </a:lnTo>
                <a:lnTo>
                  <a:pt x="57911" y="16763"/>
                </a:lnTo>
                <a:lnTo>
                  <a:pt x="68579" y="13716"/>
                </a:lnTo>
                <a:lnTo>
                  <a:pt x="70103" y="13716"/>
                </a:lnTo>
                <a:lnTo>
                  <a:pt x="70103" y="0"/>
                </a:lnTo>
                <a:close/>
              </a:path>
              <a:path w="294640" h="33654">
                <a:moveTo>
                  <a:pt x="41147" y="7620"/>
                </a:moveTo>
                <a:lnTo>
                  <a:pt x="27431" y="12192"/>
                </a:lnTo>
                <a:lnTo>
                  <a:pt x="32003" y="25908"/>
                </a:lnTo>
                <a:lnTo>
                  <a:pt x="44195" y="21336"/>
                </a:lnTo>
                <a:lnTo>
                  <a:pt x="41147" y="7620"/>
                </a:lnTo>
                <a:close/>
              </a:path>
              <a:path w="294640" h="33654">
                <a:moveTo>
                  <a:pt x="13715" y="16763"/>
                </a:moveTo>
                <a:lnTo>
                  <a:pt x="0" y="21336"/>
                </a:lnTo>
                <a:lnTo>
                  <a:pt x="4571" y="33528"/>
                </a:lnTo>
                <a:lnTo>
                  <a:pt x="18287" y="30480"/>
                </a:lnTo>
                <a:lnTo>
                  <a:pt x="13715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1538CC9-8FD4-4A5B-87B7-F9330B18F5F2}"/>
              </a:ext>
            </a:extLst>
          </p:cNvPr>
          <p:cNvSpPr/>
          <p:nvPr/>
        </p:nvSpPr>
        <p:spPr>
          <a:xfrm>
            <a:off x="7250114" y="3049588"/>
            <a:ext cx="242887" cy="88900"/>
          </a:xfrm>
          <a:custGeom>
            <a:avLst/>
            <a:gdLst/>
            <a:ahLst/>
            <a:cxnLst/>
            <a:rect l="l" t="t" r="r" b="b"/>
            <a:pathLst>
              <a:path w="283845" h="104139">
                <a:moveTo>
                  <a:pt x="280416" y="0"/>
                </a:moveTo>
                <a:lnTo>
                  <a:pt x="266700" y="3048"/>
                </a:lnTo>
                <a:lnTo>
                  <a:pt x="271272" y="16763"/>
                </a:lnTo>
                <a:lnTo>
                  <a:pt x="283464" y="12191"/>
                </a:lnTo>
                <a:lnTo>
                  <a:pt x="280416" y="0"/>
                </a:lnTo>
                <a:close/>
              </a:path>
              <a:path w="283845" h="104139">
                <a:moveTo>
                  <a:pt x="252984" y="7620"/>
                </a:moveTo>
                <a:lnTo>
                  <a:pt x="239268" y="12191"/>
                </a:lnTo>
                <a:lnTo>
                  <a:pt x="243840" y="25908"/>
                </a:lnTo>
                <a:lnTo>
                  <a:pt x="257555" y="21336"/>
                </a:lnTo>
                <a:lnTo>
                  <a:pt x="252984" y="7620"/>
                </a:lnTo>
                <a:close/>
              </a:path>
              <a:path w="283845" h="104139">
                <a:moveTo>
                  <a:pt x="227075" y="16763"/>
                </a:moveTo>
                <a:lnTo>
                  <a:pt x="213360" y="21336"/>
                </a:lnTo>
                <a:lnTo>
                  <a:pt x="217932" y="35051"/>
                </a:lnTo>
                <a:lnTo>
                  <a:pt x="231648" y="30479"/>
                </a:lnTo>
                <a:lnTo>
                  <a:pt x="227075" y="16763"/>
                </a:lnTo>
                <a:close/>
              </a:path>
              <a:path w="283845" h="104139">
                <a:moveTo>
                  <a:pt x="199644" y="25908"/>
                </a:moveTo>
                <a:lnTo>
                  <a:pt x="187451" y="30479"/>
                </a:lnTo>
                <a:lnTo>
                  <a:pt x="190500" y="42672"/>
                </a:lnTo>
                <a:lnTo>
                  <a:pt x="204216" y="38100"/>
                </a:lnTo>
                <a:lnTo>
                  <a:pt x="199644" y="25908"/>
                </a:lnTo>
                <a:close/>
              </a:path>
              <a:path w="283845" h="104139">
                <a:moveTo>
                  <a:pt x="173736" y="33527"/>
                </a:moveTo>
                <a:lnTo>
                  <a:pt x="160020" y="38100"/>
                </a:lnTo>
                <a:lnTo>
                  <a:pt x="164592" y="51815"/>
                </a:lnTo>
                <a:lnTo>
                  <a:pt x="178308" y="47244"/>
                </a:lnTo>
                <a:lnTo>
                  <a:pt x="173736" y="33527"/>
                </a:lnTo>
                <a:close/>
              </a:path>
              <a:path w="283845" h="104139">
                <a:moveTo>
                  <a:pt x="146303" y="42672"/>
                </a:moveTo>
                <a:lnTo>
                  <a:pt x="134112" y="47244"/>
                </a:lnTo>
                <a:lnTo>
                  <a:pt x="137160" y="60960"/>
                </a:lnTo>
                <a:lnTo>
                  <a:pt x="150875" y="56387"/>
                </a:lnTo>
                <a:lnTo>
                  <a:pt x="146303" y="42672"/>
                </a:lnTo>
                <a:close/>
              </a:path>
              <a:path w="283845" h="104139">
                <a:moveTo>
                  <a:pt x="120396" y="51815"/>
                </a:moveTo>
                <a:lnTo>
                  <a:pt x="106679" y="56387"/>
                </a:lnTo>
                <a:lnTo>
                  <a:pt x="111251" y="68579"/>
                </a:lnTo>
                <a:lnTo>
                  <a:pt x="124968" y="65532"/>
                </a:lnTo>
                <a:lnTo>
                  <a:pt x="120396" y="51815"/>
                </a:lnTo>
                <a:close/>
              </a:path>
              <a:path w="283845" h="104139">
                <a:moveTo>
                  <a:pt x="92964" y="60960"/>
                </a:moveTo>
                <a:lnTo>
                  <a:pt x="80772" y="64008"/>
                </a:lnTo>
                <a:lnTo>
                  <a:pt x="83820" y="77724"/>
                </a:lnTo>
                <a:lnTo>
                  <a:pt x="97536" y="73151"/>
                </a:lnTo>
                <a:lnTo>
                  <a:pt x="92964" y="60960"/>
                </a:lnTo>
                <a:close/>
              </a:path>
              <a:path w="283845" h="104139">
                <a:moveTo>
                  <a:pt x="67055" y="68579"/>
                </a:moveTo>
                <a:lnTo>
                  <a:pt x="53340" y="73151"/>
                </a:lnTo>
                <a:lnTo>
                  <a:pt x="57912" y="86867"/>
                </a:lnTo>
                <a:lnTo>
                  <a:pt x="71627" y="82296"/>
                </a:lnTo>
                <a:lnTo>
                  <a:pt x="67055" y="68579"/>
                </a:lnTo>
                <a:close/>
              </a:path>
              <a:path w="283845" h="104139">
                <a:moveTo>
                  <a:pt x="39624" y="77724"/>
                </a:moveTo>
                <a:lnTo>
                  <a:pt x="27432" y="82296"/>
                </a:lnTo>
                <a:lnTo>
                  <a:pt x="32003" y="96012"/>
                </a:lnTo>
                <a:lnTo>
                  <a:pt x="44196" y="91439"/>
                </a:lnTo>
                <a:lnTo>
                  <a:pt x="39624" y="77724"/>
                </a:lnTo>
                <a:close/>
              </a:path>
              <a:path w="283845" h="104139">
                <a:moveTo>
                  <a:pt x="13716" y="86867"/>
                </a:moveTo>
                <a:lnTo>
                  <a:pt x="0" y="89915"/>
                </a:lnTo>
                <a:lnTo>
                  <a:pt x="4572" y="103632"/>
                </a:lnTo>
                <a:lnTo>
                  <a:pt x="18288" y="99060"/>
                </a:lnTo>
                <a:lnTo>
                  <a:pt x="13716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119FF0A-D0AF-4A9F-B7F0-32E6A895D978}"/>
              </a:ext>
            </a:extLst>
          </p:cNvPr>
          <p:cNvSpPr/>
          <p:nvPr/>
        </p:nvSpPr>
        <p:spPr>
          <a:xfrm>
            <a:off x="6999289" y="3130550"/>
            <a:ext cx="242887" cy="90488"/>
          </a:xfrm>
          <a:custGeom>
            <a:avLst/>
            <a:gdLst/>
            <a:ahLst/>
            <a:cxnLst/>
            <a:rect l="l" t="t" r="r" b="b"/>
            <a:pathLst>
              <a:path w="283845" h="105410">
                <a:moveTo>
                  <a:pt x="280416" y="0"/>
                </a:moveTo>
                <a:lnTo>
                  <a:pt x="266700" y="4572"/>
                </a:lnTo>
                <a:lnTo>
                  <a:pt x="271272" y="18287"/>
                </a:lnTo>
                <a:lnTo>
                  <a:pt x="283463" y="13715"/>
                </a:lnTo>
                <a:lnTo>
                  <a:pt x="280416" y="0"/>
                </a:lnTo>
                <a:close/>
              </a:path>
              <a:path w="283845" h="105410">
                <a:moveTo>
                  <a:pt x="252983" y="9144"/>
                </a:moveTo>
                <a:lnTo>
                  <a:pt x="239268" y="13715"/>
                </a:lnTo>
                <a:lnTo>
                  <a:pt x="243840" y="27432"/>
                </a:lnTo>
                <a:lnTo>
                  <a:pt x="257555" y="22860"/>
                </a:lnTo>
                <a:lnTo>
                  <a:pt x="252983" y="9144"/>
                </a:lnTo>
                <a:close/>
              </a:path>
              <a:path w="283845" h="105410">
                <a:moveTo>
                  <a:pt x="227075" y="18287"/>
                </a:moveTo>
                <a:lnTo>
                  <a:pt x="213359" y="22860"/>
                </a:lnTo>
                <a:lnTo>
                  <a:pt x="217931" y="35051"/>
                </a:lnTo>
                <a:lnTo>
                  <a:pt x="230124" y="30479"/>
                </a:lnTo>
                <a:lnTo>
                  <a:pt x="227075" y="18287"/>
                </a:lnTo>
                <a:close/>
              </a:path>
              <a:path w="283845" h="105410">
                <a:moveTo>
                  <a:pt x="199644" y="25908"/>
                </a:moveTo>
                <a:lnTo>
                  <a:pt x="185927" y="30479"/>
                </a:lnTo>
                <a:lnTo>
                  <a:pt x="190500" y="44196"/>
                </a:lnTo>
                <a:lnTo>
                  <a:pt x="204216" y="39624"/>
                </a:lnTo>
                <a:lnTo>
                  <a:pt x="199644" y="25908"/>
                </a:lnTo>
                <a:close/>
              </a:path>
              <a:path w="283845" h="105410">
                <a:moveTo>
                  <a:pt x="173735" y="35051"/>
                </a:moveTo>
                <a:lnTo>
                  <a:pt x="160020" y="39624"/>
                </a:lnTo>
                <a:lnTo>
                  <a:pt x="164592" y="53339"/>
                </a:lnTo>
                <a:lnTo>
                  <a:pt x="178307" y="48767"/>
                </a:lnTo>
                <a:lnTo>
                  <a:pt x="173735" y="35051"/>
                </a:lnTo>
                <a:close/>
              </a:path>
              <a:path w="283845" h="105410">
                <a:moveTo>
                  <a:pt x="146303" y="44196"/>
                </a:moveTo>
                <a:lnTo>
                  <a:pt x="132587" y="48767"/>
                </a:lnTo>
                <a:lnTo>
                  <a:pt x="137159" y="60960"/>
                </a:lnTo>
                <a:lnTo>
                  <a:pt x="150875" y="57912"/>
                </a:lnTo>
                <a:lnTo>
                  <a:pt x="146303" y="44196"/>
                </a:lnTo>
                <a:close/>
              </a:path>
              <a:path w="283845" h="105410">
                <a:moveTo>
                  <a:pt x="120396" y="53339"/>
                </a:moveTo>
                <a:lnTo>
                  <a:pt x="106679" y="56387"/>
                </a:lnTo>
                <a:lnTo>
                  <a:pt x="111251" y="70103"/>
                </a:lnTo>
                <a:lnTo>
                  <a:pt x="124968" y="65532"/>
                </a:lnTo>
                <a:lnTo>
                  <a:pt x="120396" y="53339"/>
                </a:lnTo>
                <a:close/>
              </a:path>
              <a:path w="283845" h="105410">
                <a:moveTo>
                  <a:pt x="92963" y="60960"/>
                </a:moveTo>
                <a:lnTo>
                  <a:pt x="80772" y="65532"/>
                </a:lnTo>
                <a:lnTo>
                  <a:pt x="83819" y="79248"/>
                </a:lnTo>
                <a:lnTo>
                  <a:pt x="97536" y="74675"/>
                </a:lnTo>
                <a:lnTo>
                  <a:pt x="92963" y="60960"/>
                </a:lnTo>
                <a:close/>
              </a:path>
              <a:path w="283845" h="105410">
                <a:moveTo>
                  <a:pt x="67055" y="70103"/>
                </a:moveTo>
                <a:lnTo>
                  <a:pt x="53339" y="74675"/>
                </a:lnTo>
                <a:lnTo>
                  <a:pt x="57912" y="88391"/>
                </a:lnTo>
                <a:lnTo>
                  <a:pt x="71627" y="83820"/>
                </a:lnTo>
                <a:lnTo>
                  <a:pt x="67055" y="70103"/>
                </a:lnTo>
                <a:close/>
              </a:path>
              <a:path w="283845" h="105410">
                <a:moveTo>
                  <a:pt x="39624" y="79248"/>
                </a:moveTo>
                <a:lnTo>
                  <a:pt x="27431" y="83820"/>
                </a:lnTo>
                <a:lnTo>
                  <a:pt x="30479" y="96012"/>
                </a:lnTo>
                <a:lnTo>
                  <a:pt x="44196" y="91439"/>
                </a:lnTo>
                <a:lnTo>
                  <a:pt x="39624" y="79248"/>
                </a:lnTo>
                <a:close/>
              </a:path>
              <a:path w="283845" h="105410">
                <a:moveTo>
                  <a:pt x="13715" y="86867"/>
                </a:moveTo>
                <a:lnTo>
                  <a:pt x="0" y="91439"/>
                </a:lnTo>
                <a:lnTo>
                  <a:pt x="4572" y="105156"/>
                </a:lnTo>
                <a:lnTo>
                  <a:pt x="18287" y="100584"/>
                </a:lnTo>
                <a:lnTo>
                  <a:pt x="13715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A7F13E6-DC2A-4476-AD62-7F1F9E7459B9}"/>
              </a:ext>
            </a:extLst>
          </p:cNvPr>
          <p:cNvSpPr/>
          <p:nvPr/>
        </p:nvSpPr>
        <p:spPr>
          <a:xfrm>
            <a:off x="6750050" y="3213100"/>
            <a:ext cx="242888" cy="88900"/>
          </a:xfrm>
          <a:custGeom>
            <a:avLst/>
            <a:gdLst/>
            <a:ahLst/>
            <a:cxnLst/>
            <a:rect l="l" t="t" r="r" b="b"/>
            <a:pathLst>
              <a:path w="283845" h="105410">
                <a:moveTo>
                  <a:pt x="278892" y="0"/>
                </a:moveTo>
                <a:lnTo>
                  <a:pt x="266700" y="4572"/>
                </a:lnTo>
                <a:lnTo>
                  <a:pt x="271272" y="18287"/>
                </a:lnTo>
                <a:lnTo>
                  <a:pt x="283463" y="13715"/>
                </a:lnTo>
                <a:lnTo>
                  <a:pt x="278892" y="0"/>
                </a:lnTo>
                <a:close/>
              </a:path>
              <a:path w="283845" h="105410">
                <a:moveTo>
                  <a:pt x="252984" y="9144"/>
                </a:moveTo>
                <a:lnTo>
                  <a:pt x="239268" y="13715"/>
                </a:lnTo>
                <a:lnTo>
                  <a:pt x="243839" y="25908"/>
                </a:lnTo>
                <a:lnTo>
                  <a:pt x="257556" y="22860"/>
                </a:lnTo>
                <a:lnTo>
                  <a:pt x="252984" y="9144"/>
                </a:lnTo>
                <a:close/>
              </a:path>
              <a:path w="283845" h="105410">
                <a:moveTo>
                  <a:pt x="227075" y="18287"/>
                </a:moveTo>
                <a:lnTo>
                  <a:pt x="213360" y="21336"/>
                </a:lnTo>
                <a:lnTo>
                  <a:pt x="217932" y="35051"/>
                </a:lnTo>
                <a:lnTo>
                  <a:pt x="230124" y="30479"/>
                </a:lnTo>
                <a:lnTo>
                  <a:pt x="227075" y="18287"/>
                </a:lnTo>
                <a:close/>
              </a:path>
              <a:path w="283845" h="105410">
                <a:moveTo>
                  <a:pt x="199644" y="25908"/>
                </a:moveTo>
                <a:lnTo>
                  <a:pt x="185927" y="30479"/>
                </a:lnTo>
                <a:lnTo>
                  <a:pt x="190500" y="44196"/>
                </a:lnTo>
                <a:lnTo>
                  <a:pt x="204215" y="39624"/>
                </a:lnTo>
                <a:lnTo>
                  <a:pt x="199644" y="25908"/>
                </a:lnTo>
                <a:close/>
              </a:path>
              <a:path w="283845" h="105410">
                <a:moveTo>
                  <a:pt x="173736" y="35051"/>
                </a:moveTo>
                <a:lnTo>
                  <a:pt x="160020" y="39624"/>
                </a:lnTo>
                <a:lnTo>
                  <a:pt x="164592" y="53339"/>
                </a:lnTo>
                <a:lnTo>
                  <a:pt x="176784" y="48767"/>
                </a:lnTo>
                <a:lnTo>
                  <a:pt x="173736" y="35051"/>
                </a:lnTo>
                <a:close/>
              </a:path>
              <a:path w="283845" h="105410">
                <a:moveTo>
                  <a:pt x="146304" y="44196"/>
                </a:moveTo>
                <a:lnTo>
                  <a:pt x="132587" y="48767"/>
                </a:lnTo>
                <a:lnTo>
                  <a:pt x="137160" y="60960"/>
                </a:lnTo>
                <a:lnTo>
                  <a:pt x="150875" y="56387"/>
                </a:lnTo>
                <a:lnTo>
                  <a:pt x="146304" y="44196"/>
                </a:lnTo>
                <a:close/>
              </a:path>
              <a:path w="283845" h="105410">
                <a:moveTo>
                  <a:pt x="120396" y="51815"/>
                </a:moveTo>
                <a:lnTo>
                  <a:pt x="106680" y="56387"/>
                </a:lnTo>
                <a:lnTo>
                  <a:pt x="111251" y="70103"/>
                </a:lnTo>
                <a:lnTo>
                  <a:pt x="124968" y="65532"/>
                </a:lnTo>
                <a:lnTo>
                  <a:pt x="120396" y="51815"/>
                </a:lnTo>
                <a:close/>
              </a:path>
              <a:path w="283845" h="105410">
                <a:moveTo>
                  <a:pt x="92963" y="60960"/>
                </a:moveTo>
                <a:lnTo>
                  <a:pt x="79248" y="65532"/>
                </a:lnTo>
                <a:lnTo>
                  <a:pt x="83820" y="79248"/>
                </a:lnTo>
                <a:lnTo>
                  <a:pt x="97536" y="74675"/>
                </a:lnTo>
                <a:lnTo>
                  <a:pt x="92963" y="60960"/>
                </a:lnTo>
                <a:close/>
              </a:path>
              <a:path w="283845" h="105410">
                <a:moveTo>
                  <a:pt x="67056" y="70103"/>
                </a:moveTo>
                <a:lnTo>
                  <a:pt x="53339" y="74675"/>
                </a:lnTo>
                <a:lnTo>
                  <a:pt x="57912" y="86867"/>
                </a:lnTo>
                <a:lnTo>
                  <a:pt x="71627" y="83820"/>
                </a:lnTo>
                <a:lnTo>
                  <a:pt x="67056" y="70103"/>
                </a:lnTo>
                <a:close/>
              </a:path>
              <a:path w="283845" h="105410">
                <a:moveTo>
                  <a:pt x="39624" y="77724"/>
                </a:moveTo>
                <a:lnTo>
                  <a:pt x="27432" y="82296"/>
                </a:lnTo>
                <a:lnTo>
                  <a:pt x="30480" y="96012"/>
                </a:lnTo>
                <a:lnTo>
                  <a:pt x="44196" y="91439"/>
                </a:lnTo>
                <a:lnTo>
                  <a:pt x="39624" y="77724"/>
                </a:lnTo>
                <a:close/>
              </a:path>
              <a:path w="283845" h="105410">
                <a:moveTo>
                  <a:pt x="13715" y="86867"/>
                </a:moveTo>
                <a:lnTo>
                  <a:pt x="0" y="91439"/>
                </a:lnTo>
                <a:lnTo>
                  <a:pt x="4572" y="105155"/>
                </a:lnTo>
                <a:lnTo>
                  <a:pt x="18287" y="100584"/>
                </a:lnTo>
                <a:lnTo>
                  <a:pt x="13715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5BFCA85-DD05-4E3B-9B78-406014263FC6}"/>
              </a:ext>
            </a:extLst>
          </p:cNvPr>
          <p:cNvSpPr/>
          <p:nvPr/>
        </p:nvSpPr>
        <p:spPr>
          <a:xfrm>
            <a:off x="6499225" y="3294064"/>
            <a:ext cx="242888" cy="90487"/>
          </a:xfrm>
          <a:custGeom>
            <a:avLst/>
            <a:gdLst/>
            <a:ahLst/>
            <a:cxnLst/>
            <a:rect l="l" t="t" r="r" b="b"/>
            <a:pathLst>
              <a:path w="283845" h="105410">
                <a:moveTo>
                  <a:pt x="278891" y="0"/>
                </a:moveTo>
                <a:lnTo>
                  <a:pt x="266700" y="4572"/>
                </a:lnTo>
                <a:lnTo>
                  <a:pt x="269747" y="16763"/>
                </a:lnTo>
                <a:lnTo>
                  <a:pt x="283463" y="13715"/>
                </a:lnTo>
                <a:lnTo>
                  <a:pt x="278891" y="0"/>
                </a:lnTo>
                <a:close/>
              </a:path>
              <a:path w="283845" h="105410">
                <a:moveTo>
                  <a:pt x="252983" y="9143"/>
                </a:moveTo>
                <a:lnTo>
                  <a:pt x="239267" y="12191"/>
                </a:lnTo>
                <a:lnTo>
                  <a:pt x="243839" y="25908"/>
                </a:lnTo>
                <a:lnTo>
                  <a:pt x="257555" y="21336"/>
                </a:lnTo>
                <a:lnTo>
                  <a:pt x="252983" y="9143"/>
                </a:lnTo>
                <a:close/>
              </a:path>
              <a:path w="283845" h="105410">
                <a:moveTo>
                  <a:pt x="225551" y="16763"/>
                </a:moveTo>
                <a:lnTo>
                  <a:pt x="213359" y="21336"/>
                </a:lnTo>
                <a:lnTo>
                  <a:pt x="217931" y="35051"/>
                </a:lnTo>
                <a:lnTo>
                  <a:pt x="230123" y="30479"/>
                </a:lnTo>
                <a:lnTo>
                  <a:pt x="225551" y="16763"/>
                </a:lnTo>
                <a:close/>
              </a:path>
              <a:path w="283845" h="105410">
                <a:moveTo>
                  <a:pt x="199643" y="25908"/>
                </a:moveTo>
                <a:lnTo>
                  <a:pt x="185927" y="30479"/>
                </a:lnTo>
                <a:lnTo>
                  <a:pt x="190500" y="44196"/>
                </a:lnTo>
                <a:lnTo>
                  <a:pt x="204215" y="39624"/>
                </a:lnTo>
                <a:lnTo>
                  <a:pt x="199643" y="25908"/>
                </a:lnTo>
                <a:close/>
              </a:path>
              <a:path w="283845" h="105410">
                <a:moveTo>
                  <a:pt x="172212" y="35051"/>
                </a:moveTo>
                <a:lnTo>
                  <a:pt x="160019" y="39624"/>
                </a:lnTo>
                <a:lnTo>
                  <a:pt x="164591" y="51815"/>
                </a:lnTo>
                <a:lnTo>
                  <a:pt x="176783" y="47243"/>
                </a:lnTo>
                <a:lnTo>
                  <a:pt x="172212" y="35051"/>
                </a:lnTo>
                <a:close/>
              </a:path>
              <a:path w="283845" h="105410">
                <a:moveTo>
                  <a:pt x="146303" y="42672"/>
                </a:moveTo>
                <a:lnTo>
                  <a:pt x="132587" y="47243"/>
                </a:lnTo>
                <a:lnTo>
                  <a:pt x="137159" y="60960"/>
                </a:lnTo>
                <a:lnTo>
                  <a:pt x="150875" y="56387"/>
                </a:lnTo>
                <a:lnTo>
                  <a:pt x="146303" y="42672"/>
                </a:lnTo>
                <a:close/>
              </a:path>
              <a:path w="283845" h="105410">
                <a:moveTo>
                  <a:pt x="120395" y="51815"/>
                </a:moveTo>
                <a:lnTo>
                  <a:pt x="106679" y="56387"/>
                </a:lnTo>
                <a:lnTo>
                  <a:pt x="111251" y="70103"/>
                </a:lnTo>
                <a:lnTo>
                  <a:pt x="123443" y="65532"/>
                </a:lnTo>
                <a:lnTo>
                  <a:pt x="120395" y="51815"/>
                </a:lnTo>
                <a:close/>
              </a:path>
              <a:path w="283845" h="105410">
                <a:moveTo>
                  <a:pt x="92963" y="60960"/>
                </a:moveTo>
                <a:lnTo>
                  <a:pt x="79247" y="65532"/>
                </a:lnTo>
                <a:lnTo>
                  <a:pt x="83819" y="77724"/>
                </a:lnTo>
                <a:lnTo>
                  <a:pt x="97535" y="74675"/>
                </a:lnTo>
                <a:lnTo>
                  <a:pt x="92963" y="60960"/>
                </a:lnTo>
                <a:close/>
              </a:path>
              <a:path w="283845" h="105410">
                <a:moveTo>
                  <a:pt x="67055" y="70103"/>
                </a:moveTo>
                <a:lnTo>
                  <a:pt x="53339" y="73151"/>
                </a:lnTo>
                <a:lnTo>
                  <a:pt x="57912" y="86867"/>
                </a:lnTo>
                <a:lnTo>
                  <a:pt x="70103" y="82296"/>
                </a:lnTo>
                <a:lnTo>
                  <a:pt x="67055" y="70103"/>
                </a:lnTo>
                <a:close/>
              </a:path>
              <a:path w="283845" h="105410">
                <a:moveTo>
                  <a:pt x="39623" y="77724"/>
                </a:moveTo>
                <a:lnTo>
                  <a:pt x="25907" y="82296"/>
                </a:lnTo>
                <a:lnTo>
                  <a:pt x="30479" y="96012"/>
                </a:lnTo>
                <a:lnTo>
                  <a:pt x="44195" y="91439"/>
                </a:lnTo>
                <a:lnTo>
                  <a:pt x="39623" y="77724"/>
                </a:lnTo>
                <a:close/>
              </a:path>
              <a:path w="283845" h="105410">
                <a:moveTo>
                  <a:pt x="13715" y="86867"/>
                </a:moveTo>
                <a:lnTo>
                  <a:pt x="0" y="91439"/>
                </a:lnTo>
                <a:lnTo>
                  <a:pt x="4571" y="105155"/>
                </a:lnTo>
                <a:lnTo>
                  <a:pt x="18287" y="100584"/>
                </a:lnTo>
                <a:lnTo>
                  <a:pt x="13715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D0999F5-FE98-4022-8F7E-4121313DACF6}"/>
              </a:ext>
            </a:extLst>
          </p:cNvPr>
          <p:cNvSpPr/>
          <p:nvPr/>
        </p:nvSpPr>
        <p:spPr>
          <a:xfrm>
            <a:off x="6181725" y="3376614"/>
            <a:ext cx="311150" cy="111125"/>
          </a:xfrm>
          <a:custGeom>
            <a:avLst/>
            <a:gdLst/>
            <a:ahLst/>
            <a:cxnLst/>
            <a:rect l="l" t="t" r="r" b="b"/>
            <a:pathLst>
              <a:path w="363220" h="129539">
                <a:moveTo>
                  <a:pt x="358139" y="0"/>
                </a:moveTo>
                <a:lnTo>
                  <a:pt x="345948" y="4572"/>
                </a:lnTo>
                <a:lnTo>
                  <a:pt x="348996" y="16763"/>
                </a:lnTo>
                <a:lnTo>
                  <a:pt x="362712" y="12191"/>
                </a:lnTo>
                <a:lnTo>
                  <a:pt x="358139" y="0"/>
                </a:lnTo>
                <a:close/>
              </a:path>
              <a:path w="363220" h="129539">
                <a:moveTo>
                  <a:pt x="332232" y="7620"/>
                </a:moveTo>
                <a:lnTo>
                  <a:pt x="318515" y="12191"/>
                </a:lnTo>
                <a:lnTo>
                  <a:pt x="323088" y="25908"/>
                </a:lnTo>
                <a:lnTo>
                  <a:pt x="336803" y="21336"/>
                </a:lnTo>
                <a:lnTo>
                  <a:pt x="332232" y="7620"/>
                </a:lnTo>
                <a:close/>
              </a:path>
              <a:path w="363220" h="129539">
                <a:moveTo>
                  <a:pt x="304800" y="16763"/>
                </a:moveTo>
                <a:lnTo>
                  <a:pt x="292608" y="21336"/>
                </a:lnTo>
                <a:lnTo>
                  <a:pt x="295656" y="35051"/>
                </a:lnTo>
                <a:lnTo>
                  <a:pt x="309372" y="30479"/>
                </a:lnTo>
                <a:lnTo>
                  <a:pt x="304800" y="16763"/>
                </a:lnTo>
                <a:close/>
              </a:path>
              <a:path w="363220" h="129539">
                <a:moveTo>
                  <a:pt x="278891" y="25908"/>
                </a:moveTo>
                <a:lnTo>
                  <a:pt x="265175" y="30479"/>
                </a:lnTo>
                <a:lnTo>
                  <a:pt x="269748" y="42672"/>
                </a:lnTo>
                <a:lnTo>
                  <a:pt x="283463" y="39624"/>
                </a:lnTo>
                <a:lnTo>
                  <a:pt x="278891" y="25908"/>
                </a:lnTo>
                <a:close/>
              </a:path>
              <a:path w="363220" h="129539">
                <a:moveTo>
                  <a:pt x="251460" y="35051"/>
                </a:moveTo>
                <a:lnTo>
                  <a:pt x="239268" y="38100"/>
                </a:lnTo>
                <a:lnTo>
                  <a:pt x="243839" y="51815"/>
                </a:lnTo>
                <a:lnTo>
                  <a:pt x="256032" y="47243"/>
                </a:lnTo>
                <a:lnTo>
                  <a:pt x="251460" y="35051"/>
                </a:lnTo>
                <a:close/>
              </a:path>
              <a:path w="363220" h="129539">
                <a:moveTo>
                  <a:pt x="225551" y="42672"/>
                </a:moveTo>
                <a:lnTo>
                  <a:pt x="211836" y="47243"/>
                </a:lnTo>
                <a:lnTo>
                  <a:pt x="216408" y="60960"/>
                </a:lnTo>
                <a:lnTo>
                  <a:pt x="230124" y="56387"/>
                </a:lnTo>
                <a:lnTo>
                  <a:pt x="225551" y="42672"/>
                </a:lnTo>
                <a:close/>
              </a:path>
              <a:path w="363220" h="129539">
                <a:moveTo>
                  <a:pt x="198120" y="51815"/>
                </a:moveTo>
                <a:lnTo>
                  <a:pt x="185927" y="56387"/>
                </a:lnTo>
                <a:lnTo>
                  <a:pt x="190500" y="70103"/>
                </a:lnTo>
                <a:lnTo>
                  <a:pt x="202691" y="65531"/>
                </a:lnTo>
                <a:lnTo>
                  <a:pt x="198120" y="51815"/>
                </a:lnTo>
                <a:close/>
              </a:path>
              <a:path w="363220" h="129539">
                <a:moveTo>
                  <a:pt x="172212" y="60960"/>
                </a:moveTo>
                <a:lnTo>
                  <a:pt x="158496" y="64008"/>
                </a:lnTo>
                <a:lnTo>
                  <a:pt x="163068" y="77724"/>
                </a:lnTo>
                <a:lnTo>
                  <a:pt x="176784" y="73151"/>
                </a:lnTo>
                <a:lnTo>
                  <a:pt x="172212" y="60960"/>
                </a:lnTo>
                <a:close/>
              </a:path>
              <a:path w="363220" h="129539">
                <a:moveTo>
                  <a:pt x="146303" y="68579"/>
                </a:moveTo>
                <a:lnTo>
                  <a:pt x="132587" y="73151"/>
                </a:lnTo>
                <a:lnTo>
                  <a:pt x="137160" y="86867"/>
                </a:lnTo>
                <a:lnTo>
                  <a:pt x="149351" y="82296"/>
                </a:lnTo>
                <a:lnTo>
                  <a:pt x="146303" y="68579"/>
                </a:lnTo>
                <a:close/>
              </a:path>
              <a:path w="363220" h="129539">
                <a:moveTo>
                  <a:pt x="118872" y="77724"/>
                </a:moveTo>
                <a:lnTo>
                  <a:pt x="105156" y="82296"/>
                </a:lnTo>
                <a:lnTo>
                  <a:pt x="109727" y="96012"/>
                </a:lnTo>
                <a:lnTo>
                  <a:pt x="123444" y="91439"/>
                </a:lnTo>
                <a:lnTo>
                  <a:pt x="118872" y="77724"/>
                </a:lnTo>
                <a:close/>
              </a:path>
              <a:path w="363220" h="129539">
                <a:moveTo>
                  <a:pt x="92963" y="86867"/>
                </a:moveTo>
                <a:lnTo>
                  <a:pt x="79248" y="91439"/>
                </a:lnTo>
                <a:lnTo>
                  <a:pt x="83820" y="103631"/>
                </a:lnTo>
                <a:lnTo>
                  <a:pt x="96012" y="99060"/>
                </a:lnTo>
                <a:lnTo>
                  <a:pt x="92963" y="86867"/>
                </a:lnTo>
                <a:close/>
              </a:path>
              <a:path w="363220" h="129539">
                <a:moveTo>
                  <a:pt x="65532" y="94487"/>
                </a:moveTo>
                <a:lnTo>
                  <a:pt x="51815" y="99060"/>
                </a:lnTo>
                <a:lnTo>
                  <a:pt x="56387" y="112775"/>
                </a:lnTo>
                <a:lnTo>
                  <a:pt x="70103" y="108203"/>
                </a:lnTo>
                <a:lnTo>
                  <a:pt x="65532" y="94487"/>
                </a:lnTo>
                <a:close/>
              </a:path>
              <a:path w="363220" h="129539">
                <a:moveTo>
                  <a:pt x="39624" y="103631"/>
                </a:moveTo>
                <a:lnTo>
                  <a:pt x="25908" y="108203"/>
                </a:lnTo>
                <a:lnTo>
                  <a:pt x="30479" y="121920"/>
                </a:lnTo>
                <a:lnTo>
                  <a:pt x="44196" y="117348"/>
                </a:lnTo>
                <a:lnTo>
                  <a:pt x="39624" y="103631"/>
                </a:lnTo>
                <a:close/>
              </a:path>
              <a:path w="363220" h="129539">
                <a:moveTo>
                  <a:pt x="12191" y="112775"/>
                </a:moveTo>
                <a:lnTo>
                  <a:pt x="0" y="117348"/>
                </a:lnTo>
                <a:lnTo>
                  <a:pt x="3048" y="129539"/>
                </a:lnTo>
                <a:lnTo>
                  <a:pt x="16763" y="126491"/>
                </a:lnTo>
                <a:lnTo>
                  <a:pt x="12191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08" name="object 28">
            <a:extLst>
              <a:ext uri="{FF2B5EF4-FFF2-40B4-BE49-F238E27FC236}">
                <a16:creationId xmlns:a16="http://schemas.microsoft.com/office/drawing/2014/main" id="{B0DB0E7E-E204-44B3-82D0-812EB278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338" y="3040064"/>
            <a:ext cx="1719262" cy="74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Any swapping will  invalidate the  assumption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8F285FD-385D-457C-8119-6D1E8D906A32}"/>
              </a:ext>
            </a:extLst>
          </p:cNvPr>
          <p:cNvSpPr/>
          <p:nvPr/>
        </p:nvSpPr>
        <p:spPr>
          <a:xfrm>
            <a:off x="8375650" y="4356100"/>
            <a:ext cx="1892300" cy="147638"/>
          </a:xfrm>
          <a:custGeom>
            <a:avLst/>
            <a:gdLst/>
            <a:ahLst/>
            <a:cxnLst/>
            <a:rect l="l" t="t" r="r" b="b"/>
            <a:pathLst>
              <a:path w="2211704" h="172720">
                <a:moveTo>
                  <a:pt x="15239" y="156971"/>
                </a:moveTo>
                <a:lnTo>
                  <a:pt x="0" y="156971"/>
                </a:lnTo>
                <a:lnTo>
                  <a:pt x="0" y="170687"/>
                </a:lnTo>
                <a:lnTo>
                  <a:pt x="15239" y="170687"/>
                </a:lnTo>
                <a:lnTo>
                  <a:pt x="15239" y="156971"/>
                </a:lnTo>
                <a:close/>
              </a:path>
              <a:path w="2211704" h="172720">
                <a:moveTo>
                  <a:pt x="15239" y="129539"/>
                </a:moveTo>
                <a:lnTo>
                  <a:pt x="0" y="129539"/>
                </a:lnTo>
                <a:lnTo>
                  <a:pt x="0" y="143255"/>
                </a:lnTo>
                <a:lnTo>
                  <a:pt x="15239" y="143255"/>
                </a:lnTo>
                <a:lnTo>
                  <a:pt x="15239" y="129539"/>
                </a:lnTo>
                <a:close/>
              </a:path>
              <a:path w="2211704" h="172720">
                <a:moveTo>
                  <a:pt x="15239" y="100583"/>
                </a:moveTo>
                <a:lnTo>
                  <a:pt x="0" y="100583"/>
                </a:lnTo>
                <a:lnTo>
                  <a:pt x="0" y="114299"/>
                </a:lnTo>
                <a:lnTo>
                  <a:pt x="15239" y="114299"/>
                </a:lnTo>
                <a:lnTo>
                  <a:pt x="15239" y="100583"/>
                </a:lnTo>
                <a:close/>
              </a:path>
              <a:path w="2211704" h="172720">
                <a:moveTo>
                  <a:pt x="15239" y="73151"/>
                </a:moveTo>
                <a:lnTo>
                  <a:pt x="0" y="73151"/>
                </a:lnTo>
                <a:lnTo>
                  <a:pt x="0" y="86867"/>
                </a:lnTo>
                <a:lnTo>
                  <a:pt x="15239" y="86867"/>
                </a:lnTo>
                <a:lnTo>
                  <a:pt x="15239" y="73151"/>
                </a:lnTo>
                <a:close/>
              </a:path>
              <a:path w="2211704" h="172720">
                <a:moveTo>
                  <a:pt x="15239" y="44195"/>
                </a:moveTo>
                <a:lnTo>
                  <a:pt x="0" y="44195"/>
                </a:lnTo>
                <a:lnTo>
                  <a:pt x="0" y="59435"/>
                </a:lnTo>
                <a:lnTo>
                  <a:pt x="15239" y="59435"/>
                </a:lnTo>
                <a:lnTo>
                  <a:pt x="15239" y="44195"/>
                </a:lnTo>
                <a:close/>
              </a:path>
              <a:path w="2211704" h="172720">
                <a:moveTo>
                  <a:pt x="15239" y="16763"/>
                </a:moveTo>
                <a:lnTo>
                  <a:pt x="0" y="16763"/>
                </a:lnTo>
                <a:lnTo>
                  <a:pt x="0" y="30479"/>
                </a:lnTo>
                <a:lnTo>
                  <a:pt x="15239" y="30479"/>
                </a:lnTo>
                <a:lnTo>
                  <a:pt x="15239" y="16763"/>
                </a:lnTo>
                <a:close/>
              </a:path>
              <a:path w="2211704" h="172720">
                <a:moveTo>
                  <a:pt x="25907" y="0"/>
                </a:moveTo>
                <a:lnTo>
                  <a:pt x="10667" y="0"/>
                </a:lnTo>
                <a:lnTo>
                  <a:pt x="10667" y="13715"/>
                </a:lnTo>
                <a:lnTo>
                  <a:pt x="25907" y="13715"/>
                </a:lnTo>
                <a:lnTo>
                  <a:pt x="25907" y="0"/>
                </a:lnTo>
                <a:close/>
              </a:path>
              <a:path w="2211704" h="172720">
                <a:moveTo>
                  <a:pt x="53339" y="0"/>
                </a:moveTo>
                <a:lnTo>
                  <a:pt x="39624" y="0"/>
                </a:lnTo>
                <a:lnTo>
                  <a:pt x="39624" y="13715"/>
                </a:lnTo>
                <a:lnTo>
                  <a:pt x="53339" y="13715"/>
                </a:lnTo>
                <a:lnTo>
                  <a:pt x="53339" y="0"/>
                </a:lnTo>
                <a:close/>
              </a:path>
              <a:path w="2211704" h="172720">
                <a:moveTo>
                  <a:pt x="80772" y="0"/>
                </a:moveTo>
                <a:lnTo>
                  <a:pt x="67055" y="0"/>
                </a:lnTo>
                <a:lnTo>
                  <a:pt x="67055" y="13715"/>
                </a:lnTo>
                <a:lnTo>
                  <a:pt x="80772" y="13715"/>
                </a:lnTo>
                <a:lnTo>
                  <a:pt x="80772" y="0"/>
                </a:lnTo>
                <a:close/>
              </a:path>
              <a:path w="2211704" h="172720">
                <a:moveTo>
                  <a:pt x="109727" y="0"/>
                </a:moveTo>
                <a:lnTo>
                  <a:pt x="94487" y="0"/>
                </a:lnTo>
                <a:lnTo>
                  <a:pt x="94487" y="13715"/>
                </a:lnTo>
                <a:lnTo>
                  <a:pt x="109727" y="13715"/>
                </a:lnTo>
                <a:lnTo>
                  <a:pt x="109727" y="0"/>
                </a:lnTo>
                <a:close/>
              </a:path>
              <a:path w="2211704" h="172720">
                <a:moveTo>
                  <a:pt x="137159" y="0"/>
                </a:moveTo>
                <a:lnTo>
                  <a:pt x="123443" y="0"/>
                </a:lnTo>
                <a:lnTo>
                  <a:pt x="123443" y="13715"/>
                </a:lnTo>
                <a:lnTo>
                  <a:pt x="137159" y="13715"/>
                </a:lnTo>
                <a:lnTo>
                  <a:pt x="137159" y="0"/>
                </a:lnTo>
                <a:close/>
              </a:path>
              <a:path w="2211704" h="172720">
                <a:moveTo>
                  <a:pt x="164591" y="0"/>
                </a:moveTo>
                <a:lnTo>
                  <a:pt x="150875" y="0"/>
                </a:lnTo>
                <a:lnTo>
                  <a:pt x="150875" y="13715"/>
                </a:lnTo>
                <a:lnTo>
                  <a:pt x="164591" y="13715"/>
                </a:lnTo>
                <a:lnTo>
                  <a:pt x="164591" y="0"/>
                </a:lnTo>
                <a:close/>
              </a:path>
              <a:path w="2211704" h="172720">
                <a:moveTo>
                  <a:pt x="193548" y="0"/>
                </a:moveTo>
                <a:lnTo>
                  <a:pt x="179831" y="0"/>
                </a:lnTo>
                <a:lnTo>
                  <a:pt x="179831" y="13715"/>
                </a:lnTo>
                <a:lnTo>
                  <a:pt x="193548" y="13715"/>
                </a:lnTo>
                <a:lnTo>
                  <a:pt x="193548" y="0"/>
                </a:lnTo>
                <a:close/>
              </a:path>
              <a:path w="2211704" h="172720">
                <a:moveTo>
                  <a:pt x="220979" y="0"/>
                </a:moveTo>
                <a:lnTo>
                  <a:pt x="207263" y="0"/>
                </a:lnTo>
                <a:lnTo>
                  <a:pt x="207263" y="13715"/>
                </a:lnTo>
                <a:lnTo>
                  <a:pt x="220979" y="13715"/>
                </a:lnTo>
                <a:lnTo>
                  <a:pt x="220979" y="0"/>
                </a:lnTo>
                <a:close/>
              </a:path>
              <a:path w="2211704" h="172720">
                <a:moveTo>
                  <a:pt x="249935" y="0"/>
                </a:moveTo>
                <a:lnTo>
                  <a:pt x="234696" y="0"/>
                </a:lnTo>
                <a:lnTo>
                  <a:pt x="234696" y="13715"/>
                </a:lnTo>
                <a:lnTo>
                  <a:pt x="249935" y="13715"/>
                </a:lnTo>
                <a:lnTo>
                  <a:pt x="249935" y="0"/>
                </a:lnTo>
                <a:close/>
              </a:path>
              <a:path w="2211704" h="172720">
                <a:moveTo>
                  <a:pt x="277367" y="0"/>
                </a:moveTo>
                <a:lnTo>
                  <a:pt x="263651" y="0"/>
                </a:lnTo>
                <a:lnTo>
                  <a:pt x="263651" y="13715"/>
                </a:lnTo>
                <a:lnTo>
                  <a:pt x="277367" y="13715"/>
                </a:lnTo>
                <a:lnTo>
                  <a:pt x="277367" y="0"/>
                </a:lnTo>
                <a:close/>
              </a:path>
              <a:path w="2211704" h="172720">
                <a:moveTo>
                  <a:pt x="304800" y="0"/>
                </a:moveTo>
                <a:lnTo>
                  <a:pt x="291083" y="0"/>
                </a:lnTo>
                <a:lnTo>
                  <a:pt x="291083" y="13715"/>
                </a:lnTo>
                <a:lnTo>
                  <a:pt x="304800" y="13715"/>
                </a:lnTo>
                <a:lnTo>
                  <a:pt x="304800" y="0"/>
                </a:lnTo>
                <a:close/>
              </a:path>
              <a:path w="2211704" h="172720">
                <a:moveTo>
                  <a:pt x="333755" y="0"/>
                </a:moveTo>
                <a:lnTo>
                  <a:pt x="318515" y="0"/>
                </a:lnTo>
                <a:lnTo>
                  <a:pt x="318515" y="13715"/>
                </a:lnTo>
                <a:lnTo>
                  <a:pt x="333755" y="13715"/>
                </a:lnTo>
                <a:lnTo>
                  <a:pt x="333755" y="0"/>
                </a:lnTo>
                <a:close/>
              </a:path>
              <a:path w="2211704" h="172720">
                <a:moveTo>
                  <a:pt x="361187" y="0"/>
                </a:moveTo>
                <a:lnTo>
                  <a:pt x="347472" y="0"/>
                </a:lnTo>
                <a:lnTo>
                  <a:pt x="347472" y="13715"/>
                </a:lnTo>
                <a:lnTo>
                  <a:pt x="361187" y="13715"/>
                </a:lnTo>
                <a:lnTo>
                  <a:pt x="361187" y="0"/>
                </a:lnTo>
                <a:close/>
              </a:path>
              <a:path w="2211704" h="172720">
                <a:moveTo>
                  <a:pt x="388619" y="0"/>
                </a:moveTo>
                <a:lnTo>
                  <a:pt x="374903" y="0"/>
                </a:lnTo>
                <a:lnTo>
                  <a:pt x="374903" y="13715"/>
                </a:lnTo>
                <a:lnTo>
                  <a:pt x="388619" y="13715"/>
                </a:lnTo>
                <a:lnTo>
                  <a:pt x="388619" y="0"/>
                </a:lnTo>
                <a:close/>
              </a:path>
              <a:path w="2211704" h="172720">
                <a:moveTo>
                  <a:pt x="417575" y="0"/>
                </a:moveTo>
                <a:lnTo>
                  <a:pt x="403859" y="0"/>
                </a:lnTo>
                <a:lnTo>
                  <a:pt x="403859" y="13715"/>
                </a:lnTo>
                <a:lnTo>
                  <a:pt x="417575" y="13715"/>
                </a:lnTo>
                <a:lnTo>
                  <a:pt x="417575" y="0"/>
                </a:lnTo>
                <a:close/>
              </a:path>
              <a:path w="2211704" h="172720">
                <a:moveTo>
                  <a:pt x="445007" y="0"/>
                </a:moveTo>
                <a:lnTo>
                  <a:pt x="431291" y="0"/>
                </a:lnTo>
                <a:lnTo>
                  <a:pt x="431291" y="13715"/>
                </a:lnTo>
                <a:lnTo>
                  <a:pt x="445007" y="13715"/>
                </a:lnTo>
                <a:lnTo>
                  <a:pt x="445007" y="0"/>
                </a:lnTo>
                <a:close/>
              </a:path>
              <a:path w="2211704" h="172720">
                <a:moveTo>
                  <a:pt x="473963" y="0"/>
                </a:moveTo>
                <a:lnTo>
                  <a:pt x="458724" y="0"/>
                </a:lnTo>
                <a:lnTo>
                  <a:pt x="458724" y="13715"/>
                </a:lnTo>
                <a:lnTo>
                  <a:pt x="473963" y="13715"/>
                </a:lnTo>
                <a:lnTo>
                  <a:pt x="473963" y="0"/>
                </a:lnTo>
                <a:close/>
              </a:path>
              <a:path w="2211704" h="172720">
                <a:moveTo>
                  <a:pt x="501396" y="0"/>
                </a:moveTo>
                <a:lnTo>
                  <a:pt x="487679" y="0"/>
                </a:lnTo>
                <a:lnTo>
                  <a:pt x="487679" y="13715"/>
                </a:lnTo>
                <a:lnTo>
                  <a:pt x="501396" y="13715"/>
                </a:lnTo>
                <a:lnTo>
                  <a:pt x="501396" y="0"/>
                </a:lnTo>
                <a:close/>
              </a:path>
              <a:path w="2211704" h="172720">
                <a:moveTo>
                  <a:pt x="528827" y="0"/>
                </a:moveTo>
                <a:lnTo>
                  <a:pt x="515111" y="0"/>
                </a:lnTo>
                <a:lnTo>
                  <a:pt x="515111" y="13715"/>
                </a:lnTo>
                <a:lnTo>
                  <a:pt x="528827" y="13715"/>
                </a:lnTo>
                <a:lnTo>
                  <a:pt x="528827" y="0"/>
                </a:lnTo>
                <a:close/>
              </a:path>
              <a:path w="2211704" h="172720">
                <a:moveTo>
                  <a:pt x="557783" y="0"/>
                </a:moveTo>
                <a:lnTo>
                  <a:pt x="542543" y="0"/>
                </a:lnTo>
                <a:lnTo>
                  <a:pt x="542543" y="13715"/>
                </a:lnTo>
                <a:lnTo>
                  <a:pt x="557783" y="13715"/>
                </a:lnTo>
                <a:lnTo>
                  <a:pt x="557783" y="0"/>
                </a:lnTo>
                <a:close/>
              </a:path>
              <a:path w="2211704" h="172720">
                <a:moveTo>
                  <a:pt x="585215" y="0"/>
                </a:moveTo>
                <a:lnTo>
                  <a:pt x="571500" y="0"/>
                </a:lnTo>
                <a:lnTo>
                  <a:pt x="571500" y="13715"/>
                </a:lnTo>
                <a:lnTo>
                  <a:pt x="585215" y="13715"/>
                </a:lnTo>
                <a:lnTo>
                  <a:pt x="585215" y="0"/>
                </a:lnTo>
                <a:close/>
              </a:path>
              <a:path w="2211704" h="172720">
                <a:moveTo>
                  <a:pt x="612648" y="0"/>
                </a:moveTo>
                <a:lnTo>
                  <a:pt x="598931" y="0"/>
                </a:lnTo>
                <a:lnTo>
                  <a:pt x="598931" y="13715"/>
                </a:lnTo>
                <a:lnTo>
                  <a:pt x="612648" y="13715"/>
                </a:lnTo>
                <a:lnTo>
                  <a:pt x="612648" y="0"/>
                </a:lnTo>
                <a:close/>
              </a:path>
              <a:path w="2211704" h="172720">
                <a:moveTo>
                  <a:pt x="641603" y="0"/>
                </a:moveTo>
                <a:lnTo>
                  <a:pt x="627887" y="0"/>
                </a:lnTo>
                <a:lnTo>
                  <a:pt x="627887" y="13715"/>
                </a:lnTo>
                <a:lnTo>
                  <a:pt x="641603" y="13715"/>
                </a:lnTo>
                <a:lnTo>
                  <a:pt x="641603" y="0"/>
                </a:lnTo>
                <a:close/>
              </a:path>
              <a:path w="2211704" h="172720">
                <a:moveTo>
                  <a:pt x="669035" y="0"/>
                </a:moveTo>
                <a:lnTo>
                  <a:pt x="655319" y="0"/>
                </a:lnTo>
                <a:lnTo>
                  <a:pt x="655319" y="13715"/>
                </a:lnTo>
                <a:lnTo>
                  <a:pt x="669035" y="13715"/>
                </a:lnTo>
                <a:lnTo>
                  <a:pt x="669035" y="0"/>
                </a:lnTo>
                <a:close/>
              </a:path>
              <a:path w="2211704" h="172720">
                <a:moveTo>
                  <a:pt x="696467" y="0"/>
                </a:moveTo>
                <a:lnTo>
                  <a:pt x="682751" y="0"/>
                </a:lnTo>
                <a:lnTo>
                  <a:pt x="682751" y="13715"/>
                </a:lnTo>
                <a:lnTo>
                  <a:pt x="696467" y="13715"/>
                </a:lnTo>
                <a:lnTo>
                  <a:pt x="696467" y="0"/>
                </a:lnTo>
                <a:close/>
              </a:path>
              <a:path w="2211704" h="172720">
                <a:moveTo>
                  <a:pt x="725424" y="0"/>
                </a:moveTo>
                <a:lnTo>
                  <a:pt x="711707" y="0"/>
                </a:lnTo>
                <a:lnTo>
                  <a:pt x="711707" y="13715"/>
                </a:lnTo>
                <a:lnTo>
                  <a:pt x="725424" y="13715"/>
                </a:lnTo>
                <a:lnTo>
                  <a:pt x="725424" y="0"/>
                </a:lnTo>
                <a:close/>
              </a:path>
              <a:path w="2211704" h="172720">
                <a:moveTo>
                  <a:pt x="752855" y="0"/>
                </a:moveTo>
                <a:lnTo>
                  <a:pt x="739139" y="0"/>
                </a:lnTo>
                <a:lnTo>
                  <a:pt x="739139" y="13715"/>
                </a:lnTo>
                <a:lnTo>
                  <a:pt x="752855" y="13715"/>
                </a:lnTo>
                <a:lnTo>
                  <a:pt x="752855" y="0"/>
                </a:lnTo>
                <a:close/>
              </a:path>
              <a:path w="2211704" h="172720">
                <a:moveTo>
                  <a:pt x="781811" y="0"/>
                </a:moveTo>
                <a:lnTo>
                  <a:pt x="766572" y="0"/>
                </a:lnTo>
                <a:lnTo>
                  <a:pt x="766572" y="13715"/>
                </a:lnTo>
                <a:lnTo>
                  <a:pt x="781811" y="13715"/>
                </a:lnTo>
                <a:lnTo>
                  <a:pt x="781811" y="0"/>
                </a:lnTo>
                <a:close/>
              </a:path>
              <a:path w="2211704" h="172720">
                <a:moveTo>
                  <a:pt x="809243" y="0"/>
                </a:moveTo>
                <a:lnTo>
                  <a:pt x="795527" y="0"/>
                </a:lnTo>
                <a:lnTo>
                  <a:pt x="795527" y="13715"/>
                </a:lnTo>
                <a:lnTo>
                  <a:pt x="809243" y="13715"/>
                </a:lnTo>
                <a:lnTo>
                  <a:pt x="809243" y="0"/>
                </a:lnTo>
                <a:close/>
              </a:path>
              <a:path w="2211704" h="172720">
                <a:moveTo>
                  <a:pt x="836676" y="0"/>
                </a:moveTo>
                <a:lnTo>
                  <a:pt x="822959" y="0"/>
                </a:lnTo>
                <a:lnTo>
                  <a:pt x="822959" y="13715"/>
                </a:lnTo>
                <a:lnTo>
                  <a:pt x="836676" y="13715"/>
                </a:lnTo>
                <a:lnTo>
                  <a:pt x="836676" y="0"/>
                </a:lnTo>
                <a:close/>
              </a:path>
              <a:path w="2211704" h="172720">
                <a:moveTo>
                  <a:pt x="865631" y="0"/>
                </a:moveTo>
                <a:lnTo>
                  <a:pt x="851915" y="0"/>
                </a:lnTo>
                <a:lnTo>
                  <a:pt x="851915" y="13715"/>
                </a:lnTo>
                <a:lnTo>
                  <a:pt x="865631" y="13715"/>
                </a:lnTo>
                <a:lnTo>
                  <a:pt x="865631" y="0"/>
                </a:lnTo>
                <a:close/>
              </a:path>
              <a:path w="2211704" h="172720">
                <a:moveTo>
                  <a:pt x="893063" y="0"/>
                </a:moveTo>
                <a:lnTo>
                  <a:pt x="879348" y="0"/>
                </a:lnTo>
                <a:lnTo>
                  <a:pt x="879348" y="13715"/>
                </a:lnTo>
                <a:lnTo>
                  <a:pt x="893063" y="13715"/>
                </a:lnTo>
                <a:lnTo>
                  <a:pt x="893063" y="0"/>
                </a:lnTo>
                <a:close/>
              </a:path>
              <a:path w="2211704" h="172720">
                <a:moveTo>
                  <a:pt x="920496" y="0"/>
                </a:moveTo>
                <a:lnTo>
                  <a:pt x="906779" y="0"/>
                </a:lnTo>
                <a:lnTo>
                  <a:pt x="906779" y="13715"/>
                </a:lnTo>
                <a:lnTo>
                  <a:pt x="920496" y="13715"/>
                </a:lnTo>
                <a:lnTo>
                  <a:pt x="920496" y="0"/>
                </a:lnTo>
                <a:close/>
              </a:path>
              <a:path w="2211704" h="172720">
                <a:moveTo>
                  <a:pt x="949451" y="0"/>
                </a:moveTo>
                <a:lnTo>
                  <a:pt x="935735" y="0"/>
                </a:lnTo>
                <a:lnTo>
                  <a:pt x="935735" y="13715"/>
                </a:lnTo>
                <a:lnTo>
                  <a:pt x="949451" y="13715"/>
                </a:lnTo>
                <a:lnTo>
                  <a:pt x="949451" y="0"/>
                </a:lnTo>
                <a:close/>
              </a:path>
              <a:path w="2211704" h="172720">
                <a:moveTo>
                  <a:pt x="976883" y="0"/>
                </a:moveTo>
                <a:lnTo>
                  <a:pt x="963167" y="0"/>
                </a:lnTo>
                <a:lnTo>
                  <a:pt x="963167" y="13715"/>
                </a:lnTo>
                <a:lnTo>
                  <a:pt x="976883" y="13715"/>
                </a:lnTo>
                <a:lnTo>
                  <a:pt x="976883" y="0"/>
                </a:lnTo>
                <a:close/>
              </a:path>
              <a:path w="2211704" h="172720">
                <a:moveTo>
                  <a:pt x="1005839" y="0"/>
                </a:moveTo>
                <a:lnTo>
                  <a:pt x="990600" y="0"/>
                </a:lnTo>
                <a:lnTo>
                  <a:pt x="990600" y="13715"/>
                </a:lnTo>
                <a:lnTo>
                  <a:pt x="1005839" y="13715"/>
                </a:lnTo>
                <a:lnTo>
                  <a:pt x="1005839" y="0"/>
                </a:lnTo>
                <a:close/>
              </a:path>
              <a:path w="2211704" h="172720">
                <a:moveTo>
                  <a:pt x="1033272" y="0"/>
                </a:moveTo>
                <a:lnTo>
                  <a:pt x="1019555" y="0"/>
                </a:lnTo>
                <a:lnTo>
                  <a:pt x="1019555" y="13715"/>
                </a:lnTo>
                <a:lnTo>
                  <a:pt x="1033272" y="13715"/>
                </a:lnTo>
                <a:lnTo>
                  <a:pt x="1033272" y="0"/>
                </a:lnTo>
                <a:close/>
              </a:path>
              <a:path w="2211704" h="172720">
                <a:moveTo>
                  <a:pt x="1060703" y="0"/>
                </a:moveTo>
                <a:lnTo>
                  <a:pt x="1046987" y="0"/>
                </a:lnTo>
                <a:lnTo>
                  <a:pt x="1046987" y="13715"/>
                </a:lnTo>
                <a:lnTo>
                  <a:pt x="1060703" y="13715"/>
                </a:lnTo>
                <a:lnTo>
                  <a:pt x="1060703" y="0"/>
                </a:lnTo>
                <a:close/>
              </a:path>
              <a:path w="2211704" h="172720">
                <a:moveTo>
                  <a:pt x="1089659" y="0"/>
                </a:moveTo>
                <a:lnTo>
                  <a:pt x="1075943" y="0"/>
                </a:lnTo>
                <a:lnTo>
                  <a:pt x="1075943" y="13715"/>
                </a:lnTo>
                <a:lnTo>
                  <a:pt x="1089659" y="13715"/>
                </a:lnTo>
                <a:lnTo>
                  <a:pt x="1089659" y="0"/>
                </a:lnTo>
                <a:close/>
              </a:path>
              <a:path w="2211704" h="172720">
                <a:moveTo>
                  <a:pt x="1117091" y="0"/>
                </a:moveTo>
                <a:lnTo>
                  <a:pt x="1103376" y="0"/>
                </a:lnTo>
                <a:lnTo>
                  <a:pt x="1103376" y="13715"/>
                </a:lnTo>
                <a:lnTo>
                  <a:pt x="1117091" y="13715"/>
                </a:lnTo>
                <a:lnTo>
                  <a:pt x="1117091" y="0"/>
                </a:lnTo>
                <a:close/>
              </a:path>
              <a:path w="2211704" h="172720">
                <a:moveTo>
                  <a:pt x="1144524" y="0"/>
                </a:moveTo>
                <a:lnTo>
                  <a:pt x="1130807" y="0"/>
                </a:lnTo>
                <a:lnTo>
                  <a:pt x="1130807" y="13715"/>
                </a:lnTo>
                <a:lnTo>
                  <a:pt x="1144524" y="13715"/>
                </a:lnTo>
                <a:lnTo>
                  <a:pt x="1144524" y="0"/>
                </a:lnTo>
                <a:close/>
              </a:path>
              <a:path w="2211704" h="172720">
                <a:moveTo>
                  <a:pt x="1173479" y="0"/>
                </a:moveTo>
                <a:lnTo>
                  <a:pt x="1159763" y="0"/>
                </a:lnTo>
                <a:lnTo>
                  <a:pt x="1159763" y="13715"/>
                </a:lnTo>
                <a:lnTo>
                  <a:pt x="1173479" y="13715"/>
                </a:lnTo>
                <a:lnTo>
                  <a:pt x="1173479" y="0"/>
                </a:lnTo>
                <a:close/>
              </a:path>
              <a:path w="2211704" h="172720">
                <a:moveTo>
                  <a:pt x="1200911" y="0"/>
                </a:moveTo>
                <a:lnTo>
                  <a:pt x="1187196" y="0"/>
                </a:lnTo>
                <a:lnTo>
                  <a:pt x="1187196" y="13715"/>
                </a:lnTo>
                <a:lnTo>
                  <a:pt x="1200911" y="13715"/>
                </a:lnTo>
                <a:lnTo>
                  <a:pt x="1200911" y="0"/>
                </a:lnTo>
                <a:close/>
              </a:path>
              <a:path w="2211704" h="172720">
                <a:moveTo>
                  <a:pt x="1229867" y="0"/>
                </a:moveTo>
                <a:lnTo>
                  <a:pt x="1214627" y="0"/>
                </a:lnTo>
                <a:lnTo>
                  <a:pt x="1214627" y="13715"/>
                </a:lnTo>
                <a:lnTo>
                  <a:pt x="1229867" y="13715"/>
                </a:lnTo>
                <a:lnTo>
                  <a:pt x="1229867" y="0"/>
                </a:lnTo>
                <a:close/>
              </a:path>
              <a:path w="2211704" h="172720">
                <a:moveTo>
                  <a:pt x="1257300" y="0"/>
                </a:moveTo>
                <a:lnTo>
                  <a:pt x="1243583" y="0"/>
                </a:lnTo>
                <a:lnTo>
                  <a:pt x="1243583" y="13715"/>
                </a:lnTo>
                <a:lnTo>
                  <a:pt x="1257300" y="13715"/>
                </a:lnTo>
                <a:lnTo>
                  <a:pt x="1257300" y="0"/>
                </a:lnTo>
                <a:close/>
              </a:path>
              <a:path w="2211704" h="172720">
                <a:moveTo>
                  <a:pt x="1284731" y="0"/>
                </a:moveTo>
                <a:lnTo>
                  <a:pt x="1271015" y="0"/>
                </a:lnTo>
                <a:lnTo>
                  <a:pt x="1271015" y="13715"/>
                </a:lnTo>
                <a:lnTo>
                  <a:pt x="1284731" y="13715"/>
                </a:lnTo>
                <a:lnTo>
                  <a:pt x="1284731" y="0"/>
                </a:lnTo>
                <a:close/>
              </a:path>
              <a:path w="2211704" h="172720">
                <a:moveTo>
                  <a:pt x="1313687" y="0"/>
                </a:moveTo>
                <a:lnTo>
                  <a:pt x="1298448" y="0"/>
                </a:lnTo>
                <a:lnTo>
                  <a:pt x="1298448" y="13715"/>
                </a:lnTo>
                <a:lnTo>
                  <a:pt x="1313687" y="13715"/>
                </a:lnTo>
                <a:lnTo>
                  <a:pt x="1313687" y="0"/>
                </a:lnTo>
                <a:close/>
              </a:path>
              <a:path w="2211704" h="172720">
                <a:moveTo>
                  <a:pt x="1341119" y="0"/>
                </a:moveTo>
                <a:lnTo>
                  <a:pt x="1327403" y="0"/>
                </a:lnTo>
                <a:lnTo>
                  <a:pt x="1327403" y="13715"/>
                </a:lnTo>
                <a:lnTo>
                  <a:pt x="1341119" y="13715"/>
                </a:lnTo>
                <a:lnTo>
                  <a:pt x="1341119" y="0"/>
                </a:lnTo>
                <a:close/>
              </a:path>
              <a:path w="2211704" h="172720">
                <a:moveTo>
                  <a:pt x="1368552" y="0"/>
                </a:moveTo>
                <a:lnTo>
                  <a:pt x="1354835" y="0"/>
                </a:lnTo>
                <a:lnTo>
                  <a:pt x="1354835" y="13715"/>
                </a:lnTo>
                <a:lnTo>
                  <a:pt x="1368552" y="13715"/>
                </a:lnTo>
                <a:lnTo>
                  <a:pt x="1368552" y="0"/>
                </a:lnTo>
                <a:close/>
              </a:path>
              <a:path w="2211704" h="172720">
                <a:moveTo>
                  <a:pt x="1397507" y="0"/>
                </a:moveTo>
                <a:lnTo>
                  <a:pt x="1383791" y="0"/>
                </a:lnTo>
                <a:lnTo>
                  <a:pt x="1383791" y="13715"/>
                </a:lnTo>
                <a:lnTo>
                  <a:pt x="1397507" y="13715"/>
                </a:lnTo>
                <a:lnTo>
                  <a:pt x="1397507" y="0"/>
                </a:lnTo>
                <a:close/>
              </a:path>
              <a:path w="2211704" h="172720">
                <a:moveTo>
                  <a:pt x="1424939" y="0"/>
                </a:moveTo>
                <a:lnTo>
                  <a:pt x="1411224" y="0"/>
                </a:lnTo>
                <a:lnTo>
                  <a:pt x="1411224" y="13715"/>
                </a:lnTo>
                <a:lnTo>
                  <a:pt x="1424939" y="13715"/>
                </a:lnTo>
                <a:lnTo>
                  <a:pt x="1424939" y="0"/>
                </a:lnTo>
                <a:close/>
              </a:path>
              <a:path w="2211704" h="172720">
                <a:moveTo>
                  <a:pt x="1453896" y="0"/>
                </a:moveTo>
                <a:lnTo>
                  <a:pt x="1438655" y="0"/>
                </a:lnTo>
                <a:lnTo>
                  <a:pt x="1438655" y="13715"/>
                </a:lnTo>
                <a:lnTo>
                  <a:pt x="1453896" y="13715"/>
                </a:lnTo>
                <a:lnTo>
                  <a:pt x="1453896" y="0"/>
                </a:lnTo>
                <a:close/>
              </a:path>
              <a:path w="2211704" h="172720">
                <a:moveTo>
                  <a:pt x="1481327" y="0"/>
                </a:moveTo>
                <a:lnTo>
                  <a:pt x="1467611" y="0"/>
                </a:lnTo>
                <a:lnTo>
                  <a:pt x="1467611" y="13715"/>
                </a:lnTo>
                <a:lnTo>
                  <a:pt x="1481327" y="13715"/>
                </a:lnTo>
                <a:lnTo>
                  <a:pt x="1481327" y="0"/>
                </a:lnTo>
                <a:close/>
              </a:path>
              <a:path w="2211704" h="172720">
                <a:moveTo>
                  <a:pt x="1508759" y="0"/>
                </a:moveTo>
                <a:lnTo>
                  <a:pt x="1495043" y="0"/>
                </a:lnTo>
                <a:lnTo>
                  <a:pt x="1495043" y="13715"/>
                </a:lnTo>
                <a:lnTo>
                  <a:pt x="1508759" y="13715"/>
                </a:lnTo>
                <a:lnTo>
                  <a:pt x="1508759" y="0"/>
                </a:lnTo>
                <a:close/>
              </a:path>
              <a:path w="2211704" h="172720">
                <a:moveTo>
                  <a:pt x="1537715" y="0"/>
                </a:moveTo>
                <a:lnTo>
                  <a:pt x="1522476" y="0"/>
                </a:lnTo>
                <a:lnTo>
                  <a:pt x="1522476" y="13715"/>
                </a:lnTo>
                <a:lnTo>
                  <a:pt x="1537715" y="13715"/>
                </a:lnTo>
                <a:lnTo>
                  <a:pt x="1537715" y="0"/>
                </a:lnTo>
                <a:close/>
              </a:path>
              <a:path w="2211704" h="172720">
                <a:moveTo>
                  <a:pt x="1565148" y="0"/>
                </a:moveTo>
                <a:lnTo>
                  <a:pt x="1551431" y="0"/>
                </a:lnTo>
                <a:lnTo>
                  <a:pt x="1551431" y="13715"/>
                </a:lnTo>
                <a:lnTo>
                  <a:pt x="1565148" y="13715"/>
                </a:lnTo>
                <a:lnTo>
                  <a:pt x="1565148" y="0"/>
                </a:lnTo>
                <a:close/>
              </a:path>
              <a:path w="2211704" h="172720">
                <a:moveTo>
                  <a:pt x="1592579" y="0"/>
                </a:moveTo>
                <a:lnTo>
                  <a:pt x="1578863" y="0"/>
                </a:lnTo>
                <a:lnTo>
                  <a:pt x="1578863" y="13715"/>
                </a:lnTo>
                <a:lnTo>
                  <a:pt x="1592579" y="13715"/>
                </a:lnTo>
                <a:lnTo>
                  <a:pt x="1592579" y="0"/>
                </a:lnTo>
                <a:close/>
              </a:path>
              <a:path w="2211704" h="172720">
                <a:moveTo>
                  <a:pt x="1621535" y="0"/>
                </a:moveTo>
                <a:lnTo>
                  <a:pt x="1607819" y="0"/>
                </a:lnTo>
                <a:lnTo>
                  <a:pt x="1607819" y="13715"/>
                </a:lnTo>
                <a:lnTo>
                  <a:pt x="1621535" y="13715"/>
                </a:lnTo>
                <a:lnTo>
                  <a:pt x="1621535" y="0"/>
                </a:lnTo>
                <a:close/>
              </a:path>
              <a:path w="2211704" h="172720">
                <a:moveTo>
                  <a:pt x="1648967" y="0"/>
                </a:moveTo>
                <a:lnTo>
                  <a:pt x="1635252" y="0"/>
                </a:lnTo>
                <a:lnTo>
                  <a:pt x="1635252" y="13715"/>
                </a:lnTo>
                <a:lnTo>
                  <a:pt x="1648967" y="13715"/>
                </a:lnTo>
                <a:lnTo>
                  <a:pt x="1648967" y="0"/>
                </a:lnTo>
                <a:close/>
              </a:path>
              <a:path w="2211704" h="172720">
                <a:moveTo>
                  <a:pt x="1677924" y="0"/>
                </a:moveTo>
                <a:lnTo>
                  <a:pt x="1662683" y="0"/>
                </a:lnTo>
                <a:lnTo>
                  <a:pt x="1662683" y="13715"/>
                </a:lnTo>
                <a:lnTo>
                  <a:pt x="1677924" y="13715"/>
                </a:lnTo>
                <a:lnTo>
                  <a:pt x="1677924" y="0"/>
                </a:lnTo>
                <a:close/>
              </a:path>
              <a:path w="2211704" h="172720">
                <a:moveTo>
                  <a:pt x="1705355" y="0"/>
                </a:moveTo>
                <a:lnTo>
                  <a:pt x="1691639" y="0"/>
                </a:lnTo>
                <a:lnTo>
                  <a:pt x="1691639" y="13715"/>
                </a:lnTo>
                <a:lnTo>
                  <a:pt x="1705355" y="13715"/>
                </a:lnTo>
                <a:lnTo>
                  <a:pt x="1705355" y="0"/>
                </a:lnTo>
                <a:close/>
              </a:path>
              <a:path w="2211704" h="172720">
                <a:moveTo>
                  <a:pt x="1732787" y="0"/>
                </a:moveTo>
                <a:lnTo>
                  <a:pt x="1719072" y="0"/>
                </a:lnTo>
                <a:lnTo>
                  <a:pt x="1719072" y="13715"/>
                </a:lnTo>
                <a:lnTo>
                  <a:pt x="1732787" y="13715"/>
                </a:lnTo>
                <a:lnTo>
                  <a:pt x="1732787" y="0"/>
                </a:lnTo>
                <a:close/>
              </a:path>
              <a:path w="2211704" h="172720">
                <a:moveTo>
                  <a:pt x="1761743" y="0"/>
                </a:moveTo>
                <a:lnTo>
                  <a:pt x="1746503" y="0"/>
                </a:lnTo>
                <a:lnTo>
                  <a:pt x="1746503" y="13715"/>
                </a:lnTo>
                <a:lnTo>
                  <a:pt x="1761743" y="13715"/>
                </a:lnTo>
                <a:lnTo>
                  <a:pt x="1761743" y="0"/>
                </a:lnTo>
                <a:close/>
              </a:path>
              <a:path w="2211704" h="172720">
                <a:moveTo>
                  <a:pt x="1789176" y="0"/>
                </a:moveTo>
                <a:lnTo>
                  <a:pt x="1775459" y="0"/>
                </a:lnTo>
                <a:lnTo>
                  <a:pt x="1775459" y="13715"/>
                </a:lnTo>
                <a:lnTo>
                  <a:pt x="1789176" y="13715"/>
                </a:lnTo>
                <a:lnTo>
                  <a:pt x="1789176" y="0"/>
                </a:lnTo>
                <a:close/>
              </a:path>
              <a:path w="2211704" h="172720">
                <a:moveTo>
                  <a:pt x="1816607" y="0"/>
                </a:moveTo>
                <a:lnTo>
                  <a:pt x="1802891" y="0"/>
                </a:lnTo>
                <a:lnTo>
                  <a:pt x="1802891" y="13715"/>
                </a:lnTo>
                <a:lnTo>
                  <a:pt x="1816607" y="13715"/>
                </a:lnTo>
                <a:lnTo>
                  <a:pt x="1816607" y="0"/>
                </a:lnTo>
                <a:close/>
              </a:path>
              <a:path w="2211704" h="172720">
                <a:moveTo>
                  <a:pt x="1845563" y="0"/>
                </a:moveTo>
                <a:lnTo>
                  <a:pt x="1831848" y="0"/>
                </a:lnTo>
                <a:lnTo>
                  <a:pt x="1831848" y="13715"/>
                </a:lnTo>
                <a:lnTo>
                  <a:pt x="1845563" y="13715"/>
                </a:lnTo>
                <a:lnTo>
                  <a:pt x="1845563" y="0"/>
                </a:lnTo>
                <a:close/>
              </a:path>
              <a:path w="2211704" h="172720">
                <a:moveTo>
                  <a:pt x="1872996" y="0"/>
                </a:moveTo>
                <a:lnTo>
                  <a:pt x="1859279" y="0"/>
                </a:lnTo>
                <a:lnTo>
                  <a:pt x="1859279" y="13715"/>
                </a:lnTo>
                <a:lnTo>
                  <a:pt x="1872996" y="13715"/>
                </a:lnTo>
                <a:lnTo>
                  <a:pt x="1872996" y="0"/>
                </a:lnTo>
                <a:close/>
              </a:path>
              <a:path w="2211704" h="172720">
                <a:moveTo>
                  <a:pt x="1900427" y="0"/>
                </a:moveTo>
                <a:lnTo>
                  <a:pt x="1886711" y="0"/>
                </a:lnTo>
                <a:lnTo>
                  <a:pt x="1886711" y="13715"/>
                </a:lnTo>
                <a:lnTo>
                  <a:pt x="1900427" y="13715"/>
                </a:lnTo>
                <a:lnTo>
                  <a:pt x="1900427" y="0"/>
                </a:lnTo>
                <a:close/>
              </a:path>
              <a:path w="2211704" h="172720">
                <a:moveTo>
                  <a:pt x="1929383" y="0"/>
                </a:moveTo>
                <a:lnTo>
                  <a:pt x="1915667" y="0"/>
                </a:lnTo>
                <a:lnTo>
                  <a:pt x="1915667" y="13715"/>
                </a:lnTo>
                <a:lnTo>
                  <a:pt x="1929383" y="13715"/>
                </a:lnTo>
                <a:lnTo>
                  <a:pt x="1929383" y="0"/>
                </a:lnTo>
                <a:close/>
              </a:path>
              <a:path w="2211704" h="172720">
                <a:moveTo>
                  <a:pt x="1956815" y="0"/>
                </a:moveTo>
                <a:lnTo>
                  <a:pt x="1943100" y="0"/>
                </a:lnTo>
                <a:lnTo>
                  <a:pt x="1943100" y="13715"/>
                </a:lnTo>
                <a:lnTo>
                  <a:pt x="1956815" y="13715"/>
                </a:lnTo>
                <a:lnTo>
                  <a:pt x="1956815" y="0"/>
                </a:lnTo>
                <a:close/>
              </a:path>
              <a:path w="2211704" h="172720">
                <a:moveTo>
                  <a:pt x="1985772" y="0"/>
                </a:moveTo>
                <a:lnTo>
                  <a:pt x="1970531" y="0"/>
                </a:lnTo>
                <a:lnTo>
                  <a:pt x="1970531" y="13715"/>
                </a:lnTo>
                <a:lnTo>
                  <a:pt x="1985772" y="13715"/>
                </a:lnTo>
                <a:lnTo>
                  <a:pt x="1985772" y="0"/>
                </a:lnTo>
                <a:close/>
              </a:path>
              <a:path w="2211704" h="172720">
                <a:moveTo>
                  <a:pt x="2013203" y="0"/>
                </a:moveTo>
                <a:lnTo>
                  <a:pt x="1999487" y="0"/>
                </a:lnTo>
                <a:lnTo>
                  <a:pt x="1999487" y="13715"/>
                </a:lnTo>
                <a:lnTo>
                  <a:pt x="2013203" y="13715"/>
                </a:lnTo>
                <a:lnTo>
                  <a:pt x="2013203" y="0"/>
                </a:lnTo>
                <a:close/>
              </a:path>
              <a:path w="2211704" h="172720">
                <a:moveTo>
                  <a:pt x="2040635" y="0"/>
                </a:moveTo>
                <a:lnTo>
                  <a:pt x="2026919" y="0"/>
                </a:lnTo>
                <a:lnTo>
                  <a:pt x="2026919" y="13715"/>
                </a:lnTo>
                <a:lnTo>
                  <a:pt x="2040635" y="13715"/>
                </a:lnTo>
                <a:lnTo>
                  <a:pt x="2040635" y="0"/>
                </a:lnTo>
                <a:close/>
              </a:path>
              <a:path w="2211704" h="172720">
                <a:moveTo>
                  <a:pt x="2069591" y="0"/>
                </a:moveTo>
                <a:lnTo>
                  <a:pt x="2055876" y="0"/>
                </a:lnTo>
                <a:lnTo>
                  <a:pt x="2055876" y="13715"/>
                </a:lnTo>
                <a:lnTo>
                  <a:pt x="2069591" y="13715"/>
                </a:lnTo>
                <a:lnTo>
                  <a:pt x="2069591" y="0"/>
                </a:lnTo>
                <a:close/>
              </a:path>
              <a:path w="2211704" h="172720">
                <a:moveTo>
                  <a:pt x="2097024" y="0"/>
                </a:moveTo>
                <a:lnTo>
                  <a:pt x="2083307" y="0"/>
                </a:lnTo>
                <a:lnTo>
                  <a:pt x="2083307" y="13715"/>
                </a:lnTo>
                <a:lnTo>
                  <a:pt x="2097024" y="13715"/>
                </a:lnTo>
                <a:lnTo>
                  <a:pt x="2097024" y="0"/>
                </a:lnTo>
                <a:close/>
              </a:path>
              <a:path w="2211704" h="172720">
                <a:moveTo>
                  <a:pt x="2124455" y="0"/>
                </a:moveTo>
                <a:lnTo>
                  <a:pt x="2110739" y="0"/>
                </a:lnTo>
                <a:lnTo>
                  <a:pt x="2110739" y="13715"/>
                </a:lnTo>
                <a:lnTo>
                  <a:pt x="2124455" y="13715"/>
                </a:lnTo>
                <a:lnTo>
                  <a:pt x="2124455" y="0"/>
                </a:lnTo>
                <a:close/>
              </a:path>
              <a:path w="2211704" h="172720">
                <a:moveTo>
                  <a:pt x="2153411" y="0"/>
                </a:moveTo>
                <a:lnTo>
                  <a:pt x="2139696" y="0"/>
                </a:lnTo>
                <a:lnTo>
                  <a:pt x="2139696" y="13715"/>
                </a:lnTo>
                <a:lnTo>
                  <a:pt x="2153411" y="13715"/>
                </a:lnTo>
                <a:lnTo>
                  <a:pt x="2153411" y="0"/>
                </a:lnTo>
                <a:close/>
              </a:path>
              <a:path w="2211704" h="172720">
                <a:moveTo>
                  <a:pt x="2180843" y="0"/>
                </a:moveTo>
                <a:lnTo>
                  <a:pt x="2167128" y="0"/>
                </a:lnTo>
                <a:lnTo>
                  <a:pt x="2167128" y="13715"/>
                </a:lnTo>
                <a:lnTo>
                  <a:pt x="2180843" y="13715"/>
                </a:lnTo>
                <a:lnTo>
                  <a:pt x="2180843" y="0"/>
                </a:lnTo>
                <a:close/>
              </a:path>
              <a:path w="2211704" h="172720">
                <a:moveTo>
                  <a:pt x="2211324" y="0"/>
                </a:moveTo>
                <a:lnTo>
                  <a:pt x="2194559" y="0"/>
                </a:lnTo>
                <a:lnTo>
                  <a:pt x="2194559" y="13715"/>
                </a:lnTo>
                <a:lnTo>
                  <a:pt x="2203704" y="13715"/>
                </a:lnTo>
                <a:lnTo>
                  <a:pt x="2202484" y="12191"/>
                </a:lnTo>
                <a:lnTo>
                  <a:pt x="2197607" y="12191"/>
                </a:lnTo>
                <a:lnTo>
                  <a:pt x="2197607" y="6095"/>
                </a:lnTo>
                <a:lnTo>
                  <a:pt x="2211324" y="6095"/>
                </a:lnTo>
                <a:lnTo>
                  <a:pt x="2211324" y="0"/>
                </a:lnTo>
                <a:close/>
              </a:path>
              <a:path w="2211704" h="172720">
                <a:moveTo>
                  <a:pt x="2197607" y="6095"/>
                </a:moveTo>
                <a:lnTo>
                  <a:pt x="2197607" y="12191"/>
                </a:lnTo>
                <a:lnTo>
                  <a:pt x="2202484" y="12191"/>
                </a:lnTo>
                <a:lnTo>
                  <a:pt x="2197607" y="6095"/>
                </a:lnTo>
                <a:close/>
              </a:path>
              <a:path w="2211704" h="172720">
                <a:moveTo>
                  <a:pt x="2211324" y="6095"/>
                </a:moveTo>
                <a:lnTo>
                  <a:pt x="2197607" y="6095"/>
                </a:lnTo>
                <a:lnTo>
                  <a:pt x="2202484" y="12191"/>
                </a:lnTo>
                <a:lnTo>
                  <a:pt x="2211324" y="12191"/>
                </a:lnTo>
                <a:lnTo>
                  <a:pt x="2211324" y="6095"/>
                </a:lnTo>
                <a:close/>
              </a:path>
              <a:path w="2211704" h="172720">
                <a:moveTo>
                  <a:pt x="2211324" y="25907"/>
                </a:moveTo>
                <a:lnTo>
                  <a:pt x="2197607" y="25907"/>
                </a:lnTo>
                <a:lnTo>
                  <a:pt x="2197607" y="39623"/>
                </a:lnTo>
                <a:lnTo>
                  <a:pt x="2211324" y="39623"/>
                </a:lnTo>
                <a:lnTo>
                  <a:pt x="2211324" y="25907"/>
                </a:lnTo>
                <a:close/>
              </a:path>
              <a:path w="2211704" h="172720">
                <a:moveTo>
                  <a:pt x="2211324" y="53339"/>
                </a:moveTo>
                <a:lnTo>
                  <a:pt x="2197607" y="53339"/>
                </a:lnTo>
                <a:lnTo>
                  <a:pt x="2197607" y="67055"/>
                </a:lnTo>
                <a:lnTo>
                  <a:pt x="2211324" y="67055"/>
                </a:lnTo>
                <a:lnTo>
                  <a:pt x="2211324" y="53339"/>
                </a:lnTo>
                <a:close/>
              </a:path>
              <a:path w="2211704" h="172720">
                <a:moveTo>
                  <a:pt x="2211324" y="82295"/>
                </a:moveTo>
                <a:lnTo>
                  <a:pt x="2197607" y="82295"/>
                </a:lnTo>
                <a:lnTo>
                  <a:pt x="2197607" y="96011"/>
                </a:lnTo>
                <a:lnTo>
                  <a:pt x="2211324" y="96011"/>
                </a:lnTo>
                <a:lnTo>
                  <a:pt x="2211324" y="82295"/>
                </a:lnTo>
                <a:close/>
              </a:path>
              <a:path w="2211704" h="172720">
                <a:moveTo>
                  <a:pt x="2211324" y="109727"/>
                </a:moveTo>
                <a:lnTo>
                  <a:pt x="2197607" y="109727"/>
                </a:lnTo>
                <a:lnTo>
                  <a:pt x="2197607" y="123443"/>
                </a:lnTo>
                <a:lnTo>
                  <a:pt x="2211324" y="123443"/>
                </a:lnTo>
                <a:lnTo>
                  <a:pt x="2211324" y="109727"/>
                </a:lnTo>
                <a:close/>
              </a:path>
              <a:path w="2211704" h="172720">
                <a:moveTo>
                  <a:pt x="2211324" y="137159"/>
                </a:moveTo>
                <a:lnTo>
                  <a:pt x="2197607" y="137159"/>
                </a:lnTo>
                <a:lnTo>
                  <a:pt x="2197607" y="150875"/>
                </a:lnTo>
                <a:lnTo>
                  <a:pt x="2211324" y="150875"/>
                </a:lnTo>
                <a:lnTo>
                  <a:pt x="2211324" y="137159"/>
                </a:lnTo>
                <a:close/>
              </a:path>
              <a:path w="2211704" h="172720">
                <a:moveTo>
                  <a:pt x="2211324" y="166115"/>
                </a:moveTo>
                <a:lnTo>
                  <a:pt x="2197607" y="166115"/>
                </a:lnTo>
                <a:lnTo>
                  <a:pt x="2197607" y="172211"/>
                </a:lnTo>
                <a:lnTo>
                  <a:pt x="2211324" y="172211"/>
                </a:lnTo>
                <a:lnTo>
                  <a:pt x="2211324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1541591-EA18-4489-B089-280AB9CEBEC2}"/>
              </a:ext>
            </a:extLst>
          </p:cNvPr>
          <p:cNvSpPr/>
          <p:nvPr/>
        </p:nvSpPr>
        <p:spPr>
          <a:xfrm>
            <a:off x="7532689" y="4468813"/>
            <a:ext cx="77787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827" y="0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AEDE770-F29C-44AB-BA83-781A0BE93D66}"/>
              </a:ext>
            </a:extLst>
          </p:cNvPr>
          <p:cNvSpPr/>
          <p:nvPr/>
        </p:nvSpPr>
        <p:spPr>
          <a:xfrm>
            <a:off x="7269163" y="4464050"/>
            <a:ext cx="252412" cy="12700"/>
          </a:xfrm>
          <a:custGeom>
            <a:avLst/>
            <a:gdLst/>
            <a:ahLst/>
            <a:cxnLst/>
            <a:rect l="l" t="t" r="r" b="b"/>
            <a:pathLst>
              <a:path w="294640" h="15239">
                <a:moveTo>
                  <a:pt x="294131" y="0"/>
                </a:moveTo>
                <a:lnTo>
                  <a:pt x="280415" y="0"/>
                </a:lnTo>
                <a:lnTo>
                  <a:pt x="280415" y="13716"/>
                </a:lnTo>
                <a:lnTo>
                  <a:pt x="294131" y="13716"/>
                </a:lnTo>
                <a:lnTo>
                  <a:pt x="294131" y="0"/>
                </a:lnTo>
                <a:close/>
              </a:path>
              <a:path w="294640" h="15239">
                <a:moveTo>
                  <a:pt x="265175" y="0"/>
                </a:moveTo>
                <a:lnTo>
                  <a:pt x="251459" y="0"/>
                </a:lnTo>
                <a:lnTo>
                  <a:pt x="251459" y="13716"/>
                </a:lnTo>
                <a:lnTo>
                  <a:pt x="265175" y="13716"/>
                </a:lnTo>
                <a:lnTo>
                  <a:pt x="265175" y="0"/>
                </a:lnTo>
                <a:close/>
              </a:path>
              <a:path w="294640" h="15239">
                <a:moveTo>
                  <a:pt x="237743" y="0"/>
                </a:moveTo>
                <a:lnTo>
                  <a:pt x="224027" y="0"/>
                </a:lnTo>
                <a:lnTo>
                  <a:pt x="224027" y="13716"/>
                </a:lnTo>
                <a:lnTo>
                  <a:pt x="237743" y="13716"/>
                </a:lnTo>
                <a:lnTo>
                  <a:pt x="237743" y="0"/>
                </a:lnTo>
                <a:close/>
              </a:path>
              <a:path w="294640" h="15239">
                <a:moveTo>
                  <a:pt x="210311" y="0"/>
                </a:moveTo>
                <a:lnTo>
                  <a:pt x="195072" y="0"/>
                </a:lnTo>
                <a:lnTo>
                  <a:pt x="195072" y="13716"/>
                </a:lnTo>
                <a:lnTo>
                  <a:pt x="210311" y="13716"/>
                </a:lnTo>
                <a:lnTo>
                  <a:pt x="210311" y="0"/>
                </a:lnTo>
                <a:close/>
              </a:path>
              <a:path w="294640" h="15239">
                <a:moveTo>
                  <a:pt x="181355" y="0"/>
                </a:moveTo>
                <a:lnTo>
                  <a:pt x="167639" y="0"/>
                </a:lnTo>
                <a:lnTo>
                  <a:pt x="167639" y="13716"/>
                </a:lnTo>
                <a:lnTo>
                  <a:pt x="181355" y="13716"/>
                </a:lnTo>
                <a:lnTo>
                  <a:pt x="181355" y="0"/>
                </a:lnTo>
                <a:close/>
              </a:path>
              <a:path w="294640" h="15239">
                <a:moveTo>
                  <a:pt x="153924" y="0"/>
                </a:moveTo>
                <a:lnTo>
                  <a:pt x="140207" y="0"/>
                </a:lnTo>
                <a:lnTo>
                  <a:pt x="140207" y="13716"/>
                </a:lnTo>
                <a:lnTo>
                  <a:pt x="153924" y="13716"/>
                </a:lnTo>
                <a:lnTo>
                  <a:pt x="153924" y="0"/>
                </a:lnTo>
                <a:close/>
              </a:path>
              <a:path w="294640" h="15239">
                <a:moveTo>
                  <a:pt x="124967" y="0"/>
                </a:moveTo>
                <a:lnTo>
                  <a:pt x="111251" y="0"/>
                </a:lnTo>
                <a:lnTo>
                  <a:pt x="111251" y="13716"/>
                </a:lnTo>
                <a:lnTo>
                  <a:pt x="124967" y="13716"/>
                </a:lnTo>
                <a:lnTo>
                  <a:pt x="124967" y="0"/>
                </a:lnTo>
                <a:close/>
              </a:path>
              <a:path w="294640" h="15239">
                <a:moveTo>
                  <a:pt x="97535" y="0"/>
                </a:moveTo>
                <a:lnTo>
                  <a:pt x="83819" y="0"/>
                </a:lnTo>
                <a:lnTo>
                  <a:pt x="83819" y="13716"/>
                </a:lnTo>
                <a:lnTo>
                  <a:pt x="97535" y="13716"/>
                </a:lnTo>
                <a:lnTo>
                  <a:pt x="97535" y="0"/>
                </a:lnTo>
                <a:close/>
              </a:path>
              <a:path w="294640" h="15239">
                <a:moveTo>
                  <a:pt x="70103" y="0"/>
                </a:moveTo>
                <a:lnTo>
                  <a:pt x="56387" y="0"/>
                </a:lnTo>
                <a:lnTo>
                  <a:pt x="56387" y="13716"/>
                </a:lnTo>
                <a:lnTo>
                  <a:pt x="70103" y="13716"/>
                </a:lnTo>
                <a:lnTo>
                  <a:pt x="70103" y="0"/>
                </a:lnTo>
                <a:close/>
              </a:path>
              <a:path w="294640" h="15239">
                <a:moveTo>
                  <a:pt x="41148" y="0"/>
                </a:moveTo>
                <a:lnTo>
                  <a:pt x="27431" y="1524"/>
                </a:lnTo>
                <a:lnTo>
                  <a:pt x="27431" y="15240"/>
                </a:lnTo>
                <a:lnTo>
                  <a:pt x="41148" y="15240"/>
                </a:lnTo>
                <a:lnTo>
                  <a:pt x="41148" y="0"/>
                </a:lnTo>
                <a:close/>
              </a:path>
              <a:path w="294640" h="15239">
                <a:moveTo>
                  <a:pt x="13715" y="1524"/>
                </a:moveTo>
                <a:lnTo>
                  <a:pt x="0" y="1524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3CCA8D8-269D-4184-8623-A86BBF03A932}"/>
              </a:ext>
            </a:extLst>
          </p:cNvPr>
          <p:cNvSpPr/>
          <p:nvPr/>
        </p:nvSpPr>
        <p:spPr>
          <a:xfrm>
            <a:off x="7007226" y="4465638"/>
            <a:ext cx="250825" cy="19050"/>
          </a:xfrm>
          <a:custGeom>
            <a:avLst/>
            <a:gdLst/>
            <a:ahLst/>
            <a:cxnLst/>
            <a:rect l="l" t="t" r="r" b="b"/>
            <a:pathLst>
              <a:path w="294640" h="21589">
                <a:moveTo>
                  <a:pt x="292608" y="0"/>
                </a:moveTo>
                <a:lnTo>
                  <a:pt x="278891" y="0"/>
                </a:lnTo>
                <a:lnTo>
                  <a:pt x="280415" y="13716"/>
                </a:lnTo>
                <a:lnTo>
                  <a:pt x="294132" y="13716"/>
                </a:lnTo>
                <a:lnTo>
                  <a:pt x="292608" y="0"/>
                </a:lnTo>
                <a:close/>
              </a:path>
              <a:path w="294640" h="21589">
                <a:moveTo>
                  <a:pt x="265176" y="0"/>
                </a:moveTo>
                <a:lnTo>
                  <a:pt x="251460" y="0"/>
                </a:lnTo>
                <a:lnTo>
                  <a:pt x="251460" y="13716"/>
                </a:lnTo>
                <a:lnTo>
                  <a:pt x="265176" y="13716"/>
                </a:lnTo>
                <a:lnTo>
                  <a:pt x="265176" y="0"/>
                </a:lnTo>
                <a:close/>
              </a:path>
              <a:path w="294640" h="21589">
                <a:moveTo>
                  <a:pt x="237743" y="1524"/>
                </a:moveTo>
                <a:lnTo>
                  <a:pt x="224028" y="1524"/>
                </a:lnTo>
                <a:lnTo>
                  <a:pt x="224028" y="15239"/>
                </a:lnTo>
                <a:lnTo>
                  <a:pt x="237743" y="15239"/>
                </a:lnTo>
                <a:lnTo>
                  <a:pt x="237743" y="1524"/>
                </a:lnTo>
                <a:close/>
              </a:path>
              <a:path w="294640" h="21589">
                <a:moveTo>
                  <a:pt x="208787" y="1524"/>
                </a:moveTo>
                <a:lnTo>
                  <a:pt x="195072" y="1524"/>
                </a:lnTo>
                <a:lnTo>
                  <a:pt x="195072" y="16763"/>
                </a:lnTo>
                <a:lnTo>
                  <a:pt x="210312" y="15239"/>
                </a:lnTo>
                <a:lnTo>
                  <a:pt x="208787" y="1524"/>
                </a:lnTo>
                <a:close/>
              </a:path>
              <a:path w="294640" h="21589">
                <a:moveTo>
                  <a:pt x="181356" y="3048"/>
                </a:moveTo>
                <a:lnTo>
                  <a:pt x="167639" y="3048"/>
                </a:lnTo>
                <a:lnTo>
                  <a:pt x="167639" y="16763"/>
                </a:lnTo>
                <a:lnTo>
                  <a:pt x="181356" y="16763"/>
                </a:lnTo>
                <a:lnTo>
                  <a:pt x="181356" y="3048"/>
                </a:lnTo>
                <a:close/>
              </a:path>
              <a:path w="294640" h="21589">
                <a:moveTo>
                  <a:pt x="153924" y="3048"/>
                </a:moveTo>
                <a:lnTo>
                  <a:pt x="138684" y="3048"/>
                </a:lnTo>
                <a:lnTo>
                  <a:pt x="140208" y="18287"/>
                </a:lnTo>
                <a:lnTo>
                  <a:pt x="153924" y="16763"/>
                </a:lnTo>
                <a:lnTo>
                  <a:pt x="153924" y="3048"/>
                </a:lnTo>
                <a:close/>
              </a:path>
              <a:path w="294640" h="21589">
                <a:moveTo>
                  <a:pt x="124967" y="4572"/>
                </a:moveTo>
                <a:lnTo>
                  <a:pt x="111252" y="4572"/>
                </a:lnTo>
                <a:lnTo>
                  <a:pt x="111252" y="18287"/>
                </a:lnTo>
                <a:lnTo>
                  <a:pt x="126491" y="18287"/>
                </a:lnTo>
                <a:lnTo>
                  <a:pt x="124967" y="4572"/>
                </a:lnTo>
                <a:close/>
              </a:path>
              <a:path w="294640" h="21589">
                <a:moveTo>
                  <a:pt x="97536" y="4572"/>
                </a:moveTo>
                <a:lnTo>
                  <a:pt x="83820" y="4572"/>
                </a:lnTo>
                <a:lnTo>
                  <a:pt x="83820" y="19812"/>
                </a:lnTo>
                <a:lnTo>
                  <a:pt x="97536" y="18287"/>
                </a:lnTo>
                <a:lnTo>
                  <a:pt x="97536" y="4572"/>
                </a:lnTo>
                <a:close/>
              </a:path>
              <a:path w="294640" h="21589">
                <a:moveTo>
                  <a:pt x="70104" y="6095"/>
                </a:moveTo>
                <a:lnTo>
                  <a:pt x="54864" y="6095"/>
                </a:lnTo>
                <a:lnTo>
                  <a:pt x="56387" y="19812"/>
                </a:lnTo>
                <a:lnTo>
                  <a:pt x="70104" y="19812"/>
                </a:lnTo>
                <a:lnTo>
                  <a:pt x="70104" y="6095"/>
                </a:lnTo>
                <a:close/>
              </a:path>
              <a:path w="294640" h="21589">
                <a:moveTo>
                  <a:pt x="41148" y="6095"/>
                </a:moveTo>
                <a:lnTo>
                  <a:pt x="27432" y="6095"/>
                </a:lnTo>
                <a:lnTo>
                  <a:pt x="27432" y="21336"/>
                </a:lnTo>
                <a:lnTo>
                  <a:pt x="41148" y="19812"/>
                </a:lnTo>
                <a:lnTo>
                  <a:pt x="41148" y="6095"/>
                </a:lnTo>
                <a:close/>
              </a:path>
              <a:path w="294640" h="21589">
                <a:moveTo>
                  <a:pt x="13716" y="7619"/>
                </a:moveTo>
                <a:lnTo>
                  <a:pt x="0" y="7619"/>
                </a:lnTo>
                <a:lnTo>
                  <a:pt x="0" y="21336"/>
                </a:lnTo>
                <a:lnTo>
                  <a:pt x="13716" y="21336"/>
                </a:lnTo>
                <a:lnTo>
                  <a:pt x="137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3529BCD-AC95-4437-8AB1-7B4618DCEF6D}"/>
              </a:ext>
            </a:extLst>
          </p:cNvPr>
          <p:cNvSpPr/>
          <p:nvPr/>
        </p:nvSpPr>
        <p:spPr>
          <a:xfrm>
            <a:off x="6743701" y="4471989"/>
            <a:ext cx="250825" cy="20637"/>
          </a:xfrm>
          <a:custGeom>
            <a:avLst/>
            <a:gdLst/>
            <a:ahLst/>
            <a:cxnLst/>
            <a:rect l="l" t="t" r="r" b="b"/>
            <a:pathLst>
              <a:path w="294639" h="22860">
                <a:moveTo>
                  <a:pt x="292607" y="0"/>
                </a:moveTo>
                <a:lnTo>
                  <a:pt x="278891" y="0"/>
                </a:lnTo>
                <a:lnTo>
                  <a:pt x="280415" y="15240"/>
                </a:lnTo>
                <a:lnTo>
                  <a:pt x="294131" y="13716"/>
                </a:lnTo>
                <a:lnTo>
                  <a:pt x="292607" y="0"/>
                </a:lnTo>
                <a:close/>
              </a:path>
              <a:path w="294639" h="22860">
                <a:moveTo>
                  <a:pt x="265175" y="1524"/>
                </a:moveTo>
                <a:lnTo>
                  <a:pt x="251459" y="1524"/>
                </a:lnTo>
                <a:lnTo>
                  <a:pt x="251459" y="15240"/>
                </a:lnTo>
                <a:lnTo>
                  <a:pt x="265175" y="15240"/>
                </a:lnTo>
                <a:lnTo>
                  <a:pt x="265175" y="1524"/>
                </a:lnTo>
                <a:close/>
              </a:path>
              <a:path w="294639" h="22860">
                <a:moveTo>
                  <a:pt x="237743" y="1524"/>
                </a:moveTo>
                <a:lnTo>
                  <a:pt x="224027" y="1524"/>
                </a:lnTo>
                <a:lnTo>
                  <a:pt x="224027" y="16764"/>
                </a:lnTo>
                <a:lnTo>
                  <a:pt x="237743" y="15240"/>
                </a:lnTo>
                <a:lnTo>
                  <a:pt x="237743" y="1524"/>
                </a:lnTo>
                <a:close/>
              </a:path>
              <a:path w="294639" h="22860">
                <a:moveTo>
                  <a:pt x="208787" y="3048"/>
                </a:moveTo>
                <a:lnTo>
                  <a:pt x="195071" y="3048"/>
                </a:lnTo>
                <a:lnTo>
                  <a:pt x="195071" y="16764"/>
                </a:lnTo>
                <a:lnTo>
                  <a:pt x="210312" y="16764"/>
                </a:lnTo>
                <a:lnTo>
                  <a:pt x="208787" y="3048"/>
                </a:lnTo>
                <a:close/>
              </a:path>
              <a:path w="294639" h="22860">
                <a:moveTo>
                  <a:pt x="181355" y="3048"/>
                </a:moveTo>
                <a:lnTo>
                  <a:pt x="167639" y="4572"/>
                </a:lnTo>
                <a:lnTo>
                  <a:pt x="167639" y="18288"/>
                </a:lnTo>
                <a:lnTo>
                  <a:pt x="181355" y="16764"/>
                </a:lnTo>
                <a:lnTo>
                  <a:pt x="181355" y="3048"/>
                </a:lnTo>
                <a:close/>
              </a:path>
              <a:path w="294639" h="22860">
                <a:moveTo>
                  <a:pt x="153924" y="4572"/>
                </a:moveTo>
                <a:lnTo>
                  <a:pt x="138683" y="4572"/>
                </a:lnTo>
                <a:lnTo>
                  <a:pt x="140207" y="18288"/>
                </a:lnTo>
                <a:lnTo>
                  <a:pt x="153924" y="18288"/>
                </a:lnTo>
                <a:lnTo>
                  <a:pt x="153924" y="4572"/>
                </a:lnTo>
                <a:close/>
              </a:path>
              <a:path w="294639" h="22860">
                <a:moveTo>
                  <a:pt x="124967" y="4572"/>
                </a:moveTo>
                <a:lnTo>
                  <a:pt x="111251" y="6096"/>
                </a:lnTo>
                <a:lnTo>
                  <a:pt x="111251" y="19812"/>
                </a:lnTo>
                <a:lnTo>
                  <a:pt x="126491" y="18288"/>
                </a:lnTo>
                <a:lnTo>
                  <a:pt x="124967" y="4572"/>
                </a:lnTo>
                <a:close/>
              </a:path>
              <a:path w="294639" h="22860">
                <a:moveTo>
                  <a:pt x="97535" y="6096"/>
                </a:moveTo>
                <a:lnTo>
                  <a:pt x="83819" y="6096"/>
                </a:lnTo>
                <a:lnTo>
                  <a:pt x="83819" y="19812"/>
                </a:lnTo>
                <a:lnTo>
                  <a:pt x="97535" y="19812"/>
                </a:lnTo>
                <a:lnTo>
                  <a:pt x="97535" y="6096"/>
                </a:lnTo>
                <a:close/>
              </a:path>
              <a:path w="294639" h="22860">
                <a:moveTo>
                  <a:pt x="70103" y="6096"/>
                </a:moveTo>
                <a:lnTo>
                  <a:pt x="54863" y="7620"/>
                </a:lnTo>
                <a:lnTo>
                  <a:pt x="56387" y="21336"/>
                </a:lnTo>
                <a:lnTo>
                  <a:pt x="70103" y="19812"/>
                </a:lnTo>
                <a:lnTo>
                  <a:pt x="70103" y="6096"/>
                </a:lnTo>
                <a:close/>
              </a:path>
              <a:path w="294639" h="22860">
                <a:moveTo>
                  <a:pt x="41147" y="7620"/>
                </a:moveTo>
                <a:lnTo>
                  <a:pt x="27431" y="7620"/>
                </a:lnTo>
                <a:lnTo>
                  <a:pt x="27431" y="21336"/>
                </a:lnTo>
                <a:lnTo>
                  <a:pt x="41147" y="21336"/>
                </a:lnTo>
                <a:lnTo>
                  <a:pt x="41147" y="7620"/>
                </a:lnTo>
                <a:close/>
              </a:path>
              <a:path w="294639" h="22860">
                <a:moveTo>
                  <a:pt x="13715" y="7620"/>
                </a:moveTo>
                <a:lnTo>
                  <a:pt x="0" y="9144"/>
                </a:lnTo>
                <a:lnTo>
                  <a:pt x="0" y="22860"/>
                </a:lnTo>
                <a:lnTo>
                  <a:pt x="13715" y="22860"/>
                </a:lnTo>
                <a:lnTo>
                  <a:pt x="137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DFC1A10-46C1-4FFE-8883-8E4FC9F19DF4}"/>
              </a:ext>
            </a:extLst>
          </p:cNvPr>
          <p:cNvSpPr/>
          <p:nvPr/>
        </p:nvSpPr>
        <p:spPr>
          <a:xfrm>
            <a:off x="6480176" y="4479925"/>
            <a:ext cx="252413" cy="19050"/>
          </a:xfrm>
          <a:custGeom>
            <a:avLst/>
            <a:gdLst/>
            <a:ahLst/>
            <a:cxnLst/>
            <a:rect l="l" t="t" r="r" b="b"/>
            <a:pathLst>
              <a:path w="294639" h="21589">
                <a:moveTo>
                  <a:pt x="292607" y="0"/>
                </a:moveTo>
                <a:lnTo>
                  <a:pt x="278891" y="0"/>
                </a:lnTo>
                <a:lnTo>
                  <a:pt x="280415" y="13716"/>
                </a:lnTo>
                <a:lnTo>
                  <a:pt x="294131" y="13716"/>
                </a:lnTo>
                <a:lnTo>
                  <a:pt x="292607" y="0"/>
                </a:lnTo>
                <a:close/>
              </a:path>
              <a:path w="294639" h="21589">
                <a:moveTo>
                  <a:pt x="265175" y="0"/>
                </a:moveTo>
                <a:lnTo>
                  <a:pt x="251460" y="1524"/>
                </a:lnTo>
                <a:lnTo>
                  <a:pt x="251460" y="15240"/>
                </a:lnTo>
                <a:lnTo>
                  <a:pt x="265175" y="15240"/>
                </a:lnTo>
                <a:lnTo>
                  <a:pt x="265175" y="0"/>
                </a:lnTo>
                <a:close/>
              </a:path>
              <a:path w="294639" h="21589">
                <a:moveTo>
                  <a:pt x="237743" y="1524"/>
                </a:moveTo>
                <a:lnTo>
                  <a:pt x="224027" y="1524"/>
                </a:lnTo>
                <a:lnTo>
                  <a:pt x="224027" y="15240"/>
                </a:lnTo>
                <a:lnTo>
                  <a:pt x="237743" y="15240"/>
                </a:lnTo>
                <a:lnTo>
                  <a:pt x="237743" y="1524"/>
                </a:lnTo>
                <a:close/>
              </a:path>
              <a:path w="294639" h="21589">
                <a:moveTo>
                  <a:pt x="208787" y="1524"/>
                </a:moveTo>
                <a:lnTo>
                  <a:pt x="195072" y="3048"/>
                </a:lnTo>
                <a:lnTo>
                  <a:pt x="195072" y="16764"/>
                </a:lnTo>
                <a:lnTo>
                  <a:pt x="210312" y="16764"/>
                </a:lnTo>
                <a:lnTo>
                  <a:pt x="208787" y="1524"/>
                </a:lnTo>
                <a:close/>
              </a:path>
              <a:path w="294639" h="21589">
                <a:moveTo>
                  <a:pt x="181355" y="3048"/>
                </a:moveTo>
                <a:lnTo>
                  <a:pt x="167639" y="3048"/>
                </a:lnTo>
                <a:lnTo>
                  <a:pt x="167639" y="16764"/>
                </a:lnTo>
                <a:lnTo>
                  <a:pt x="181355" y="16764"/>
                </a:lnTo>
                <a:lnTo>
                  <a:pt x="181355" y="3048"/>
                </a:lnTo>
                <a:close/>
              </a:path>
              <a:path w="294639" h="21589">
                <a:moveTo>
                  <a:pt x="153924" y="3048"/>
                </a:moveTo>
                <a:lnTo>
                  <a:pt x="138683" y="4572"/>
                </a:lnTo>
                <a:lnTo>
                  <a:pt x="140207" y="18287"/>
                </a:lnTo>
                <a:lnTo>
                  <a:pt x="153924" y="18287"/>
                </a:lnTo>
                <a:lnTo>
                  <a:pt x="153924" y="3048"/>
                </a:lnTo>
                <a:close/>
              </a:path>
              <a:path w="294639" h="21589">
                <a:moveTo>
                  <a:pt x="124967" y="4572"/>
                </a:moveTo>
                <a:lnTo>
                  <a:pt x="111251" y="4572"/>
                </a:lnTo>
                <a:lnTo>
                  <a:pt x="111251" y="18287"/>
                </a:lnTo>
                <a:lnTo>
                  <a:pt x="126491" y="18287"/>
                </a:lnTo>
                <a:lnTo>
                  <a:pt x="124967" y="4572"/>
                </a:lnTo>
                <a:close/>
              </a:path>
              <a:path w="294639" h="21589">
                <a:moveTo>
                  <a:pt x="97536" y="4572"/>
                </a:moveTo>
                <a:lnTo>
                  <a:pt x="83819" y="6096"/>
                </a:lnTo>
                <a:lnTo>
                  <a:pt x="83819" y="19812"/>
                </a:lnTo>
                <a:lnTo>
                  <a:pt x="97536" y="19812"/>
                </a:lnTo>
                <a:lnTo>
                  <a:pt x="97536" y="4572"/>
                </a:lnTo>
                <a:close/>
              </a:path>
              <a:path w="294639" h="21589">
                <a:moveTo>
                  <a:pt x="70103" y="6096"/>
                </a:moveTo>
                <a:lnTo>
                  <a:pt x="54863" y="6096"/>
                </a:lnTo>
                <a:lnTo>
                  <a:pt x="56387" y="19812"/>
                </a:lnTo>
                <a:lnTo>
                  <a:pt x="70103" y="19812"/>
                </a:lnTo>
                <a:lnTo>
                  <a:pt x="70103" y="6096"/>
                </a:lnTo>
                <a:close/>
              </a:path>
              <a:path w="294639" h="21589">
                <a:moveTo>
                  <a:pt x="41148" y="6096"/>
                </a:moveTo>
                <a:lnTo>
                  <a:pt x="27431" y="7619"/>
                </a:lnTo>
                <a:lnTo>
                  <a:pt x="27431" y="21336"/>
                </a:lnTo>
                <a:lnTo>
                  <a:pt x="41148" y="21336"/>
                </a:lnTo>
                <a:lnTo>
                  <a:pt x="41148" y="6096"/>
                </a:lnTo>
                <a:close/>
              </a:path>
              <a:path w="294639" h="21589">
                <a:moveTo>
                  <a:pt x="13715" y="7619"/>
                </a:moveTo>
                <a:lnTo>
                  <a:pt x="0" y="7619"/>
                </a:lnTo>
                <a:lnTo>
                  <a:pt x="0" y="21336"/>
                </a:lnTo>
                <a:lnTo>
                  <a:pt x="13715" y="21336"/>
                </a:lnTo>
                <a:lnTo>
                  <a:pt x="1371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A03019F-5E80-4797-8638-7536C6F384E9}"/>
              </a:ext>
            </a:extLst>
          </p:cNvPr>
          <p:cNvSpPr/>
          <p:nvPr/>
        </p:nvSpPr>
        <p:spPr>
          <a:xfrm>
            <a:off x="6191251" y="4487864"/>
            <a:ext cx="277813" cy="15875"/>
          </a:xfrm>
          <a:custGeom>
            <a:avLst/>
            <a:gdLst/>
            <a:ahLst/>
            <a:cxnLst/>
            <a:rect l="l" t="t" r="r" b="b"/>
            <a:pathLst>
              <a:path w="323214" h="18414">
                <a:moveTo>
                  <a:pt x="321564" y="0"/>
                </a:moveTo>
                <a:lnTo>
                  <a:pt x="307848" y="0"/>
                </a:lnTo>
                <a:lnTo>
                  <a:pt x="309372" y="13715"/>
                </a:lnTo>
                <a:lnTo>
                  <a:pt x="323088" y="13715"/>
                </a:lnTo>
                <a:lnTo>
                  <a:pt x="321564" y="0"/>
                </a:lnTo>
                <a:close/>
              </a:path>
              <a:path w="323214" h="18414">
                <a:moveTo>
                  <a:pt x="294132" y="0"/>
                </a:moveTo>
                <a:lnTo>
                  <a:pt x="280416" y="0"/>
                </a:lnTo>
                <a:lnTo>
                  <a:pt x="280416" y="13715"/>
                </a:lnTo>
                <a:lnTo>
                  <a:pt x="294132" y="13715"/>
                </a:lnTo>
                <a:lnTo>
                  <a:pt x="294132" y="0"/>
                </a:lnTo>
                <a:close/>
              </a:path>
              <a:path w="323214" h="18414">
                <a:moveTo>
                  <a:pt x="266700" y="1523"/>
                </a:moveTo>
                <a:lnTo>
                  <a:pt x="252984" y="1523"/>
                </a:lnTo>
                <a:lnTo>
                  <a:pt x="252984" y="15239"/>
                </a:lnTo>
                <a:lnTo>
                  <a:pt x="266700" y="15239"/>
                </a:lnTo>
                <a:lnTo>
                  <a:pt x="266700" y="1523"/>
                </a:lnTo>
                <a:close/>
              </a:path>
              <a:path w="323214" h="18414">
                <a:moveTo>
                  <a:pt x="237744" y="1523"/>
                </a:moveTo>
                <a:lnTo>
                  <a:pt x="224028" y="1523"/>
                </a:lnTo>
                <a:lnTo>
                  <a:pt x="224028" y="16763"/>
                </a:lnTo>
                <a:lnTo>
                  <a:pt x="239268" y="15239"/>
                </a:lnTo>
                <a:lnTo>
                  <a:pt x="237744" y="1523"/>
                </a:lnTo>
                <a:close/>
              </a:path>
              <a:path w="323214" h="18414">
                <a:moveTo>
                  <a:pt x="210312" y="3047"/>
                </a:moveTo>
                <a:lnTo>
                  <a:pt x="196596" y="3047"/>
                </a:lnTo>
                <a:lnTo>
                  <a:pt x="196596" y="16763"/>
                </a:lnTo>
                <a:lnTo>
                  <a:pt x="210312" y="16763"/>
                </a:lnTo>
                <a:lnTo>
                  <a:pt x="210312" y="3047"/>
                </a:lnTo>
                <a:close/>
              </a:path>
              <a:path w="323214" h="18414">
                <a:moveTo>
                  <a:pt x="182880" y="3047"/>
                </a:moveTo>
                <a:lnTo>
                  <a:pt x="167640" y="3047"/>
                </a:lnTo>
                <a:lnTo>
                  <a:pt x="169164" y="18287"/>
                </a:lnTo>
                <a:lnTo>
                  <a:pt x="182880" y="16763"/>
                </a:lnTo>
                <a:lnTo>
                  <a:pt x="182880" y="3047"/>
                </a:lnTo>
                <a:close/>
              </a:path>
              <a:path w="323214" h="18414">
                <a:moveTo>
                  <a:pt x="153924" y="4571"/>
                </a:moveTo>
                <a:lnTo>
                  <a:pt x="140208" y="4571"/>
                </a:lnTo>
                <a:lnTo>
                  <a:pt x="140208" y="18287"/>
                </a:lnTo>
                <a:lnTo>
                  <a:pt x="155448" y="18287"/>
                </a:lnTo>
                <a:lnTo>
                  <a:pt x="153924" y="4571"/>
                </a:lnTo>
                <a:close/>
              </a:path>
              <a:path w="323214" h="18414">
                <a:moveTo>
                  <a:pt x="126492" y="4571"/>
                </a:moveTo>
                <a:lnTo>
                  <a:pt x="112776" y="4571"/>
                </a:lnTo>
                <a:lnTo>
                  <a:pt x="112776" y="18287"/>
                </a:lnTo>
                <a:lnTo>
                  <a:pt x="126492" y="18287"/>
                </a:lnTo>
                <a:lnTo>
                  <a:pt x="126492" y="4571"/>
                </a:lnTo>
                <a:close/>
              </a:path>
              <a:path w="323214" h="18414">
                <a:moveTo>
                  <a:pt x="99060" y="6095"/>
                </a:moveTo>
                <a:lnTo>
                  <a:pt x="83820" y="6095"/>
                </a:lnTo>
                <a:lnTo>
                  <a:pt x="85174" y="18287"/>
                </a:lnTo>
                <a:lnTo>
                  <a:pt x="99060" y="18287"/>
                </a:lnTo>
                <a:lnTo>
                  <a:pt x="99060" y="6095"/>
                </a:lnTo>
                <a:close/>
              </a:path>
              <a:path w="323214" h="18414">
                <a:moveTo>
                  <a:pt x="70104" y="6095"/>
                </a:moveTo>
                <a:lnTo>
                  <a:pt x="56387" y="6095"/>
                </a:lnTo>
                <a:lnTo>
                  <a:pt x="56387" y="18287"/>
                </a:lnTo>
                <a:lnTo>
                  <a:pt x="70104" y="18287"/>
                </a:lnTo>
                <a:lnTo>
                  <a:pt x="70104" y="6095"/>
                </a:lnTo>
                <a:close/>
              </a:path>
              <a:path w="323214" h="18414">
                <a:moveTo>
                  <a:pt x="42672" y="7619"/>
                </a:moveTo>
                <a:lnTo>
                  <a:pt x="28956" y="7619"/>
                </a:lnTo>
                <a:lnTo>
                  <a:pt x="28956" y="18287"/>
                </a:lnTo>
                <a:lnTo>
                  <a:pt x="42672" y="18287"/>
                </a:lnTo>
                <a:lnTo>
                  <a:pt x="42672" y="7619"/>
                </a:lnTo>
                <a:close/>
              </a:path>
              <a:path w="323214" h="18414">
                <a:moveTo>
                  <a:pt x="13716" y="7619"/>
                </a:moveTo>
                <a:lnTo>
                  <a:pt x="0" y="7619"/>
                </a:lnTo>
                <a:lnTo>
                  <a:pt x="1066" y="18287"/>
                </a:lnTo>
                <a:lnTo>
                  <a:pt x="14901" y="18287"/>
                </a:lnTo>
                <a:lnTo>
                  <a:pt x="1371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8AA2733-E00B-402B-8BF3-9ACE207DB4A2}"/>
              </a:ext>
            </a:extLst>
          </p:cNvPr>
          <p:cNvSpPr/>
          <p:nvPr/>
        </p:nvSpPr>
        <p:spPr>
          <a:xfrm>
            <a:off x="2247901" y="4503738"/>
            <a:ext cx="5865813" cy="944562"/>
          </a:xfrm>
          <a:custGeom>
            <a:avLst/>
            <a:gdLst/>
            <a:ahLst/>
            <a:cxnLst/>
            <a:rect l="l" t="t" r="r" b="b"/>
            <a:pathLst>
              <a:path w="6859905" h="1103629">
                <a:moveTo>
                  <a:pt x="0" y="1103375"/>
                </a:moveTo>
                <a:lnTo>
                  <a:pt x="6859524" y="1103375"/>
                </a:lnTo>
                <a:lnTo>
                  <a:pt x="6859524" y="0"/>
                </a:lnTo>
                <a:lnTo>
                  <a:pt x="0" y="0"/>
                </a:lnTo>
                <a:lnTo>
                  <a:pt x="0" y="1103375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17" name="object 40">
            <a:extLst>
              <a:ext uri="{FF2B5EF4-FFF2-40B4-BE49-F238E27FC236}">
                <a16:creationId xmlns:a16="http://schemas.microsoft.com/office/drawing/2014/main" id="{261CC830-1CAE-4AC1-992E-C6218299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600451"/>
            <a:ext cx="3179763" cy="13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874" rIns="0" bIns="0">
            <a:spAutoFit/>
          </a:bodyPr>
          <a:lstStyle>
            <a:lvl1pPr marL="2968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3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725"/>
              </a:lnSpc>
              <a:spcBef>
                <a:spcPts val="1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inner loop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is_sorted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BE502049-DCBB-4A3C-B597-8415387C2817}"/>
              </a:ext>
            </a:extLst>
          </p:cNvPr>
          <p:cNvSpPr txBox="1"/>
          <p:nvPr/>
        </p:nvSpPr>
        <p:spPr>
          <a:xfrm>
            <a:off x="2609850" y="4689476"/>
            <a:ext cx="16510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A4F31B8-E2AA-4555-8B5C-270CD52A9FBF}"/>
              </a:ext>
            </a:extLst>
          </p:cNvPr>
          <p:cNvSpPr txBox="1"/>
          <p:nvPr/>
        </p:nvSpPr>
        <p:spPr>
          <a:xfrm>
            <a:off x="2322513" y="5033964"/>
            <a:ext cx="165100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DFDA49D-96A4-4B12-870E-7EB1973958EF}"/>
              </a:ext>
            </a:extLst>
          </p:cNvPr>
          <p:cNvSpPr/>
          <p:nvPr/>
        </p:nvSpPr>
        <p:spPr>
          <a:xfrm>
            <a:off x="8375650" y="4503739"/>
            <a:ext cx="1892300" cy="1106487"/>
          </a:xfrm>
          <a:custGeom>
            <a:avLst/>
            <a:gdLst/>
            <a:ahLst/>
            <a:cxnLst/>
            <a:rect l="l" t="t" r="r" b="b"/>
            <a:pathLst>
              <a:path w="2211704" h="1294129">
                <a:moveTo>
                  <a:pt x="15239" y="1280160"/>
                </a:moveTo>
                <a:lnTo>
                  <a:pt x="10667" y="1280160"/>
                </a:lnTo>
                <a:lnTo>
                  <a:pt x="10667" y="1293876"/>
                </a:lnTo>
                <a:lnTo>
                  <a:pt x="25907" y="1293876"/>
                </a:lnTo>
                <a:lnTo>
                  <a:pt x="25907" y="1286256"/>
                </a:lnTo>
                <a:lnTo>
                  <a:pt x="15239" y="1286256"/>
                </a:lnTo>
                <a:lnTo>
                  <a:pt x="15239" y="1280160"/>
                </a:lnTo>
                <a:close/>
              </a:path>
              <a:path w="2211704" h="1294129">
                <a:moveTo>
                  <a:pt x="15239" y="1272540"/>
                </a:moveTo>
                <a:lnTo>
                  <a:pt x="0" y="1272540"/>
                </a:lnTo>
                <a:lnTo>
                  <a:pt x="0" y="1286256"/>
                </a:lnTo>
                <a:lnTo>
                  <a:pt x="10667" y="1286256"/>
                </a:lnTo>
                <a:lnTo>
                  <a:pt x="10667" y="1280160"/>
                </a:lnTo>
                <a:lnTo>
                  <a:pt x="15239" y="1280160"/>
                </a:lnTo>
                <a:lnTo>
                  <a:pt x="15239" y="1272540"/>
                </a:lnTo>
                <a:close/>
              </a:path>
              <a:path w="2211704" h="1294129">
                <a:moveTo>
                  <a:pt x="25907" y="1280160"/>
                </a:moveTo>
                <a:lnTo>
                  <a:pt x="15239" y="1280160"/>
                </a:lnTo>
                <a:lnTo>
                  <a:pt x="15239" y="1286256"/>
                </a:lnTo>
                <a:lnTo>
                  <a:pt x="25907" y="1286256"/>
                </a:lnTo>
                <a:lnTo>
                  <a:pt x="25907" y="1280160"/>
                </a:lnTo>
                <a:close/>
              </a:path>
              <a:path w="2211704" h="1294129">
                <a:moveTo>
                  <a:pt x="15239" y="1245108"/>
                </a:moveTo>
                <a:lnTo>
                  <a:pt x="0" y="1245108"/>
                </a:lnTo>
                <a:lnTo>
                  <a:pt x="0" y="1258824"/>
                </a:lnTo>
                <a:lnTo>
                  <a:pt x="15239" y="1258824"/>
                </a:lnTo>
                <a:lnTo>
                  <a:pt x="15239" y="1245108"/>
                </a:lnTo>
                <a:close/>
              </a:path>
              <a:path w="2211704" h="1294129">
                <a:moveTo>
                  <a:pt x="15239" y="1216152"/>
                </a:moveTo>
                <a:lnTo>
                  <a:pt x="0" y="1216152"/>
                </a:lnTo>
                <a:lnTo>
                  <a:pt x="0" y="1229868"/>
                </a:lnTo>
                <a:lnTo>
                  <a:pt x="15239" y="1229868"/>
                </a:lnTo>
                <a:lnTo>
                  <a:pt x="15239" y="1216152"/>
                </a:lnTo>
                <a:close/>
              </a:path>
              <a:path w="2211704" h="1294129">
                <a:moveTo>
                  <a:pt x="15239" y="1188720"/>
                </a:moveTo>
                <a:lnTo>
                  <a:pt x="0" y="1188720"/>
                </a:lnTo>
                <a:lnTo>
                  <a:pt x="0" y="1202436"/>
                </a:lnTo>
                <a:lnTo>
                  <a:pt x="15239" y="1202436"/>
                </a:lnTo>
                <a:lnTo>
                  <a:pt x="15239" y="1188720"/>
                </a:lnTo>
                <a:close/>
              </a:path>
              <a:path w="2211704" h="1294129">
                <a:moveTo>
                  <a:pt x="15239" y="1161288"/>
                </a:moveTo>
                <a:lnTo>
                  <a:pt x="0" y="1161288"/>
                </a:lnTo>
                <a:lnTo>
                  <a:pt x="0" y="1175004"/>
                </a:lnTo>
                <a:lnTo>
                  <a:pt x="15239" y="1175004"/>
                </a:lnTo>
                <a:lnTo>
                  <a:pt x="15239" y="1161288"/>
                </a:lnTo>
                <a:close/>
              </a:path>
              <a:path w="2211704" h="1294129">
                <a:moveTo>
                  <a:pt x="15239" y="1132332"/>
                </a:moveTo>
                <a:lnTo>
                  <a:pt x="0" y="1132332"/>
                </a:lnTo>
                <a:lnTo>
                  <a:pt x="0" y="1146048"/>
                </a:lnTo>
                <a:lnTo>
                  <a:pt x="15239" y="1146048"/>
                </a:lnTo>
                <a:lnTo>
                  <a:pt x="15239" y="1132332"/>
                </a:lnTo>
                <a:close/>
              </a:path>
              <a:path w="2211704" h="1294129">
                <a:moveTo>
                  <a:pt x="15239" y="1104900"/>
                </a:moveTo>
                <a:lnTo>
                  <a:pt x="0" y="1104900"/>
                </a:lnTo>
                <a:lnTo>
                  <a:pt x="0" y="1118616"/>
                </a:lnTo>
                <a:lnTo>
                  <a:pt x="15239" y="1118616"/>
                </a:lnTo>
                <a:lnTo>
                  <a:pt x="15239" y="1104900"/>
                </a:lnTo>
                <a:close/>
              </a:path>
              <a:path w="2211704" h="1294129">
                <a:moveTo>
                  <a:pt x="15239" y="1075944"/>
                </a:moveTo>
                <a:lnTo>
                  <a:pt x="0" y="1075944"/>
                </a:lnTo>
                <a:lnTo>
                  <a:pt x="0" y="1091184"/>
                </a:lnTo>
                <a:lnTo>
                  <a:pt x="15239" y="1091184"/>
                </a:lnTo>
                <a:lnTo>
                  <a:pt x="15239" y="1075944"/>
                </a:lnTo>
                <a:close/>
              </a:path>
              <a:path w="2211704" h="1294129">
                <a:moveTo>
                  <a:pt x="15239" y="1048512"/>
                </a:moveTo>
                <a:lnTo>
                  <a:pt x="0" y="1048512"/>
                </a:lnTo>
                <a:lnTo>
                  <a:pt x="0" y="1062228"/>
                </a:lnTo>
                <a:lnTo>
                  <a:pt x="15239" y="1062228"/>
                </a:lnTo>
                <a:lnTo>
                  <a:pt x="15239" y="1048512"/>
                </a:lnTo>
                <a:close/>
              </a:path>
              <a:path w="2211704" h="1294129">
                <a:moveTo>
                  <a:pt x="15239" y="1021080"/>
                </a:moveTo>
                <a:lnTo>
                  <a:pt x="0" y="1021080"/>
                </a:lnTo>
                <a:lnTo>
                  <a:pt x="0" y="1034796"/>
                </a:lnTo>
                <a:lnTo>
                  <a:pt x="15239" y="1034796"/>
                </a:lnTo>
                <a:lnTo>
                  <a:pt x="15239" y="1021080"/>
                </a:lnTo>
                <a:close/>
              </a:path>
              <a:path w="2211704" h="1294129">
                <a:moveTo>
                  <a:pt x="15239" y="992124"/>
                </a:moveTo>
                <a:lnTo>
                  <a:pt x="0" y="992124"/>
                </a:lnTo>
                <a:lnTo>
                  <a:pt x="0" y="1007364"/>
                </a:lnTo>
                <a:lnTo>
                  <a:pt x="15239" y="1007364"/>
                </a:lnTo>
                <a:lnTo>
                  <a:pt x="15239" y="992124"/>
                </a:lnTo>
                <a:close/>
              </a:path>
              <a:path w="2211704" h="1294129">
                <a:moveTo>
                  <a:pt x="15239" y="964692"/>
                </a:moveTo>
                <a:lnTo>
                  <a:pt x="0" y="964692"/>
                </a:lnTo>
                <a:lnTo>
                  <a:pt x="0" y="978408"/>
                </a:lnTo>
                <a:lnTo>
                  <a:pt x="15239" y="978408"/>
                </a:lnTo>
                <a:lnTo>
                  <a:pt x="15239" y="964692"/>
                </a:lnTo>
                <a:close/>
              </a:path>
              <a:path w="2211704" h="1294129">
                <a:moveTo>
                  <a:pt x="15239" y="937260"/>
                </a:moveTo>
                <a:lnTo>
                  <a:pt x="0" y="937260"/>
                </a:lnTo>
                <a:lnTo>
                  <a:pt x="0" y="950976"/>
                </a:lnTo>
                <a:lnTo>
                  <a:pt x="15239" y="950976"/>
                </a:lnTo>
                <a:lnTo>
                  <a:pt x="15239" y="937260"/>
                </a:lnTo>
                <a:close/>
              </a:path>
              <a:path w="2211704" h="1294129">
                <a:moveTo>
                  <a:pt x="15239" y="908304"/>
                </a:moveTo>
                <a:lnTo>
                  <a:pt x="0" y="908304"/>
                </a:lnTo>
                <a:lnTo>
                  <a:pt x="0" y="922020"/>
                </a:lnTo>
                <a:lnTo>
                  <a:pt x="15239" y="922020"/>
                </a:lnTo>
                <a:lnTo>
                  <a:pt x="15239" y="908304"/>
                </a:lnTo>
                <a:close/>
              </a:path>
              <a:path w="2211704" h="1294129">
                <a:moveTo>
                  <a:pt x="15239" y="880872"/>
                </a:moveTo>
                <a:lnTo>
                  <a:pt x="0" y="880872"/>
                </a:lnTo>
                <a:lnTo>
                  <a:pt x="0" y="894588"/>
                </a:lnTo>
                <a:lnTo>
                  <a:pt x="15239" y="894588"/>
                </a:lnTo>
                <a:lnTo>
                  <a:pt x="15239" y="880872"/>
                </a:lnTo>
                <a:close/>
              </a:path>
              <a:path w="2211704" h="1294129">
                <a:moveTo>
                  <a:pt x="15239" y="851916"/>
                </a:moveTo>
                <a:lnTo>
                  <a:pt x="0" y="851916"/>
                </a:lnTo>
                <a:lnTo>
                  <a:pt x="0" y="867156"/>
                </a:lnTo>
                <a:lnTo>
                  <a:pt x="15239" y="867156"/>
                </a:lnTo>
                <a:lnTo>
                  <a:pt x="15239" y="851916"/>
                </a:lnTo>
                <a:close/>
              </a:path>
              <a:path w="2211704" h="1294129">
                <a:moveTo>
                  <a:pt x="15239" y="824484"/>
                </a:moveTo>
                <a:lnTo>
                  <a:pt x="0" y="824484"/>
                </a:lnTo>
                <a:lnTo>
                  <a:pt x="0" y="838200"/>
                </a:lnTo>
                <a:lnTo>
                  <a:pt x="15239" y="838200"/>
                </a:lnTo>
                <a:lnTo>
                  <a:pt x="15239" y="824484"/>
                </a:lnTo>
                <a:close/>
              </a:path>
              <a:path w="2211704" h="1294129">
                <a:moveTo>
                  <a:pt x="15239" y="797052"/>
                </a:moveTo>
                <a:lnTo>
                  <a:pt x="0" y="797052"/>
                </a:lnTo>
                <a:lnTo>
                  <a:pt x="0" y="810768"/>
                </a:lnTo>
                <a:lnTo>
                  <a:pt x="15239" y="810768"/>
                </a:lnTo>
                <a:lnTo>
                  <a:pt x="15239" y="797052"/>
                </a:lnTo>
                <a:close/>
              </a:path>
              <a:path w="2211704" h="1294129">
                <a:moveTo>
                  <a:pt x="15239" y="768096"/>
                </a:moveTo>
                <a:lnTo>
                  <a:pt x="0" y="768096"/>
                </a:lnTo>
                <a:lnTo>
                  <a:pt x="0" y="783336"/>
                </a:lnTo>
                <a:lnTo>
                  <a:pt x="15239" y="783336"/>
                </a:lnTo>
                <a:lnTo>
                  <a:pt x="15239" y="768096"/>
                </a:lnTo>
                <a:close/>
              </a:path>
              <a:path w="2211704" h="1294129">
                <a:moveTo>
                  <a:pt x="15239" y="740664"/>
                </a:moveTo>
                <a:lnTo>
                  <a:pt x="0" y="740664"/>
                </a:lnTo>
                <a:lnTo>
                  <a:pt x="0" y="754380"/>
                </a:lnTo>
                <a:lnTo>
                  <a:pt x="15239" y="754380"/>
                </a:lnTo>
                <a:lnTo>
                  <a:pt x="15239" y="740664"/>
                </a:lnTo>
                <a:close/>
              </a:path>
              <a:path w="2211704" h="1294129">
                <a:moveTo>
                  <a:pt x="15239" y="713232"/>
                </a:moveTo>
                <a:lnTo>
                  <a:pt x="0" y="713232"/>
                </a:lnTo>
                <a:lnTo>
                  <a:pt x="0" y="726948"/>
                </a:lnTo>
                <a:lnTo>
                  <a:pt x="15239" y="726948"/>
                </a:lnTo>
                <a:lnTo>
                  <a:pt x="15239" y="713232"/>
                </a:lnTo>
                <a:close/>
              </a:path>
              <a:path w="2211704" h="1294129">
                <a:moveTo>
                  <a:pt x="15239" y="684276"/>
                </a:moveTo>
                <a:lnTo>
                  <a:pt x="0" y="684276"/>
                </a:lnTo>
                <a:lnTo>
                  <a:pt x="0" y="697992"/>
                </a:lnTo>
                <a:lnTo>
                  <a:pt x="15239" y="697992"/>
                </a:lnTo>
                <a:lnTo>
                  <a:pt x="15239" y="684276"/>
                </a:lnTo>
                <a:close/>
              </a:path>
              <a:path w="2211704" h="1294129">
                <a:moveTo>
                  <a:pt x="15239" y="656844"/>
                </a:moveTo>
                <a:lnTo>
                  <a:pt x="0" y="656844"/>
                </a:lnTo>
                <a:lnTo>
                  <a:pt x="0" y="670560"/>
                </a:lnTo>
                <a:lnTo>
                  <a:pt x="15239" y="670560"/>
                </a:lnTo>
                <a:lnTo>
                  <a:pt x="15239" y="656844"/>
                </a:lnTo>
                <a:close/>
              </a:path>
              <a:path w="2211704" h="1294129">
                <a:moveTo>
                  <a:pt x="15239" y="627888"/>
                </a:moveTo>
                <a:lnTo>
                  <a:pt x="0" y="627888"/>
                </a:lnTo>
                <a:lnTo>
                  <a:pt x="0" y="643128"/>
                </a:lnTo>
                <a:lnTo>
                  <a:pt x="15239" y="643128"/>
                </a:lnTo>
                <a:lnTo>
                  <a:pt x="15239" y="627888"/>
                </a:lnTo>
                <a:close/>
              </a:path>
              <a:path w="2211704" h="1294129">
                <a:moveTo>
                  <a:pt x="15239" y="600456"/>
                </a:moveTo>
                <a:lnTo>
                  <a:pt x="0" y="600456"/>
                </a:lnTo>
                <a:lnTo>
                  <a:pt x="0" y="614172"/>
                </a:lnTo>
                <a:lnTo>
                  <a:pt x="15239" y="614172"/>
                </a:lnTo>
                <a:lnTo>
                  <a:pt x="15239" y="600456"/>
                </a:lnTo>
                <a:close/>
              </a:path>
              <a:path w="2211704" h="1294129">
                <a:moveTo>
                  <a:pt x="15239" y="573024"/>
                </a:moveTo>
                <a:lnTo>
                  <a:pt x="0" y="573024"/>
                </a:lnTo>
                <a:lnTo>
                  <a:pt x="0" y="586740"/>
                </a:lnTo>
                <a:lnTo>
                  <a:pt x="15239" y="586740"/>
                </a:lnTo>
                <a:lnTo>
                  <a:pt x="15239" y="573024"/>
                </a:lnTo>
                <a:close/>
              </a:path>
              <a:path w="2211704" h="1294129">
                <a:moveTo>
                  <a:pt x="15239" y="544068"/>
                </a:moveTo>
                <a:lnTo>
                  <a:pt x="0" y="544068"/>
                </a:lnTo>
                <a:lnTo>
                  <a:pt x="0" y="559308"/>
                </a:lnTo>
                <a:lnTo>
                  <a:pt x="15239" y="559308"/>
                </a:lnTo>
                <a:lnTo>
                  <a:pt x="15239" y="544068"/>
                </a:lnTo>
                <a:close/>
              </a:path>
              <a:path w="2211704" h="1294129">
                <a:moveTo>
                  <a:pt x="15239" y="516636"/>
                </a:moveTo>
                <a:lnTo>
                  <a:pt x="0" y="516636"/>
                </a:lnTo>
                <a:lnTo>
                  <a:pt x="0" y="530352"/>
                </a:lnTo>
                <a:lnTo>
                  <a:pt x="15239" y="530352"/>
                </a:lnTo>
                <a:lnTo>
                  <a:pt x="15239" y="516636"/>
                </a:lnTo>
                <a:close/>
              </a:path>
              <a:path w="2211704" h="1294129">
                <a:moveTo>
                  <a:pt x="15239" y="489204"/>
                </a:moveTo>
                <a:lnTo>
                  <a:pt x="0" y="489204"/>
                </a:lnTo>
                <a:lnTo>
                  <a:pt x="0" y="502920"/>
                </a:lnTo>
                <a:lnTo>
                  <a:pt x="15239" y="502920"/>
                </a:lnTo>
                <a:lnTo>
                  <a:pt x="15239" y="489204"/>
                </a:lnTo>
                <a:close/>
              </a:path>
              <a:path w="2211704" h="1294129">
                <a:moveTo>
                  <a:pt x="15239" y="460248"/>
                </a:moveTo>
                <a:lnTo>
                  <a:pt x="0" y="460248"/>
                </a:lnTo>
                <a:lnTo>
                  <a:pt x="0" y="473964"/>
                </a:lnTo>
                <a:lnTo>
                  <a:pt x="15239" y="473964"/>
                </a:lnTo>
                <a:lnTo>
                  <a:pt x="15239" y="460248"/>
                </a:lnTo>
                <a:close/>
              </a:path>
              <a:path w="2211704" h="1294129">
                <a:moveTo>
                  <a:pt x="15239" y="432816"/>
                </a:moveTo>
                <a:lnTo>
                  <a:pt x="0" y="432816"/>
                </a:lnTo>
                <a:lnTo>
                  <a:pt x="0" y="446532"/>
                </a:lnTo>
                <a:lnTo>
                  <a:pt x="15239" y="446532"/>
                </a:lnTo>
                <a:lnTo>
                  <a:pt x="15239" y="432816"/>
                </a:lnTo>
                <a:close/>
              </a:path>
              <a:path w="2211704" h="1294129">
                <a:moveTo>
                  <a:pt x="15239" y="405384"/>
                </a:moveTo>
                <a:lnTo>
                  <a:pt x="0" y="405384"/>
                </a:lnTo>
                <a:lnTo>
                  <a:pt x="0" y="419100"/>
                </a:lnTo>
                <a:lnTo>
                  <a:pt x="15239" y="419100"/>
                </a:lnTo>
                <a:lnTo>
                  <a:pt x="15239" y="405384"/>
                </a:lnTo>
                <a:close/>
              </a:path>
              <a:path w="2211704" h="1294129">
                <a:moveTo>
                  <a:pt x="15239" y="376428"/>
                </a:moveTo>
                <a:lnTo>
                  <a:pt x="0" y="376428"/>
                </a:lnTo>
                <a:lnTo>
                  <a:pt x="0" y="390144"/>
                </a:lnTo>
                <a:lnTo>
                  <a:pt x="15239" y="390144"/>
                </a:lnTo>
                <a:lnTo>
                  <a:pt x="15239" y="376428"/>
                </a:lnTo>
                <a:close/>
              </a:path>
              <a:path w="2211704" h="1294129">
                <a:moveTo>
                  <a:pt x="15239" y="348996"/>
                </a:moveTo>
                <a:lnTo>
                  <a:pt x="0" y="348996"/>
                </a:lnTo>
                <a:lnTo>
                  <a:pt x="0" y="362712"/>
                </a:lnTo>
                <a:lnTo>
                  <a:pt x="15239" y="362712"/>
                </a:lnTo>
                <a:lnTo>
                  <a:pt x="15239" y="348996"/>
                </a:lnTo>
                <a:close/>
              </a:path>
              <a:path w="2211704" h="1294129">
                <a:moveTo>
                  <a:pt x="15239" y="320040"/>
                </a:moveTo>
                <a:lnTo>
                  <a:pt x="0" y="320040"/>
                </a:lnTo>
                <a:lnTo>
                  <a:pt x="0" y="335280"/>
                </a:lnTo>
                <a:lnTo>
                  <a:pt x="15239" y="335280"/>
                </a:lnTo>
                <a:lnTo>
                  <a:pt x="15239" y="320040"/>
                </a:lnTo>
                <a:close/>
              </a:path>
              <a:path w="2211704" h="1294129">
                <a:moveTo>
                  <a:pt x="15239" y="292608"/>
                </a:moveTo>
                <a:lnTo>
                  <a:pt x="0" y="292608"/>
                </a:lnTo>
                <a:lnTo>
                  <a:pt x="0" y="306324"/>
                </a:lnTo>
                <a:lnTo>
                  <a:pt x="15239" y="306324"/>
                </a:lnTo>
                <a:lnTo>
                  <a:pt x="15239" y="292608"/>
                </a:lnTo>
                <a:close/>
              </a:path>
              <a:path w="2211704" h="1294129">
                <a:moveTo>
                  <a:pt x="15239" y="265176"/>
                </a:moveTo>
                <a:lnTo>
                  <a:pt x="0" y="265176"/>
                </a:lnTo>
                <a:lnTo>
                  <a:pt x="0" y="278892"/>
                </a:lnTo>
                <a:lnTo>
                  <a:pt x="15239" y="278892"/>
                </a:lnTo>
                <a:lnTo>
                  <a:pt x="15239" y="265176"/>
                </a:lnTo>
                <a:close/>
              </a:path>
              <a:path w="2211704" h="1294129">
                <a:moveTo>
                  <a:pt x="15239" y="236220"/>
                </a:moveTo>
                <a:lnTo>
                  <a:pt x="0" y="236220"/>
                </a:lnTo>
                <a:lnTo>
                  <a:pt x="0" y="249936"/>
                </a:lnTo>
                <a:lnTo>
                  <a:pt x="15239" y="249936"/>
                </a:lnTo>
                <a:lnTo>
                  <a:pt x="15239" y="236220"/>
                </a:lnTo>
                <a:close/>
              </a:path>
              <a:path w="2211704" h="1294129">
                <a:moveTo>
                  <a:pt x="15239" y="208788"/>
                </a:moveTo>
                <a:lnTo>
                  <a:pt x="0" y="208788"/>
                </a:lnTo>
                <a:lnTo>
                  <a:pt x="0" y="222504"/>
                </a:lnTo>
                <a:lnTo>
                  <a:pt x="15239" y="222504"/>
                </a:lnTo>
                <a:lnTo>
                  <a:pt x="15239" y="208788"/>
                </a:lnTo>
                <a:close/>
              </a:path>
              <a:path w="2211704" h="1294129">
                <a:moveTo>
                  <a:pt x="15239" y="181356"/>
                </a:moveTo>
                <a:lnTo>
                  <a:pt x="0" y="181356"/>
                </a:lnTo>
                <a:lnTo>
                  <a:pt x="0" y="195072"/>
                </a:lnTo>
                <a:lnTo>
                  <a:pt x="15239" y="195072"/>
                </a:lnTo>
                <a:lnTo>
                  <a:pt x="15239" y="181356"/>
                </a:lnTo>
                <a:close/>
              </a:path>
              <a:path w="2211704" h="1294129">
                <a:moveTo>
                  <a:pt x="15239" y="152400"/>
                </a:moveTo>
                <a:lnTo>
                  <a:pt x="0" y="152400"/>
                </a:lnTo>
                <a:lnTo>
                  <a:pt x="0" y="166116"/>
                </a:lnTo>
                <a:lnTo>
                  <a:pt x="15239" y="166116"/>
                </a:lnTo>
                <a:lnTo>
                  <a:pt x="15239" y="152400"/>
                </a:lnTo>
                <a:close/>
              </a:path>
              <a:path w="2211704" h="1294129">
                <a:moveTo>
                  <a:pt x="15239" y="124968"/>
                </a:moveTo>
                <a:lnTo>
                  <a:pt x="0" y="124968"/>
                </a:lnTo>
                <a:lnTo>
                  <a:pt x="0" y="138684"/>
                </a:lnTo>
                <a:lnTo>
                  <a:pt x="15239" y="138684"/>
                </a:lnTo>
                <a:lnTo>
                  <a:pt x="15239" y="124968"/>
                </a:lnTo>
                <a:close/>
              </a:path>
              <a:path w="2211704" h="1294129">
                <a:moveTo>
                  <a:pt x="15239" y="96012"/>
                </a:moveTo>
                <a:lnTo>
                  <a:pt x="0" y="96012"/>
                </a:lnTo>
                <a:lnTo>
                  <a:pt x="0" y="111252"/>
                </a:lnTo>
                <a:lnTo>
                  <a:pt x="15239" y="111252"/>
                </a:lnTo>
                <a:lnTo>
                  <a:pt x="15239" y="96012"/>
                </a:lnTo>
                <a:close/>
              </a:path>
              <a:path w="2211704" h="1294129">
                <a:moveTo>
                  <a:pt x="15239" y="68580"/>
                </a:moveTo>
                <a:lnTo>
                  <a:pt x="0" y="68580"/>
                </a:lnTo>
                <a:lnTo>
                  <a:pt x="0" y="82296"/>
                </a:lnTo>
                <a:lnTo>
                  <a:pt x="15239" y="82296"/>
                </a:lnTo>
                <a:lnTo>
                  <a:pt x="15239" y="68580"/>
                </a:lnTo>
                <a:close/>
              </a:path>
              <a:path w="2211704" h="1294129">
                <a:moveTo>
                  <a:pt x="15239" y="41148"/>
                </a:moveTo>
                <a:lnTo>
                  <a:pt x="0" y="41148"/>
                </a:lnTo>
                <a:lnTo>
                  <a:pt x="0" y="54864"/>
                </a:lnTo>
                <a:lnTo>
                  <a:pt x="15239" y="54864"/>
                </a:lnTo>
                <a:lnTo>
                  <a:pt x="15239" y="41148"/>
                </a:lnTo>
                <a:close/>
              </a:path>
              <a:path w="2211704" h="1294129">
                <a:moveTo>
                  <a:pt x="15239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15239" y="25908"/>
                </a:lnTo>
                <a:lnTo>
                  <a:pt x="15239" y="12192"/>
                </a:lnTo>
                <a:close/>
              </a:path>
              <a:path w="2211704" h="1294129">
                <a:moveTo>
                  <a:pt x="2211324" y="0"/>
                </a:moveTo>
                <a:lnTo>
                  <a:pt x="2197607" y="0"/>
                </a:lnTo>
                <a:lnTo>
                  <a:pt x="2197607" y="7620"/>
                </a:lnTo>
                <a:lnTo>
                  <a:pt x="2211324" y="7620"/>
                </a:lnTo>
                <a:lnTo>
                  <a:pt x="2211324" y="0"/>
                </a:lnTo>
                <a:close/>
              </a:path>
              <a:path w="2211704" h="1294129">
                <a:moveTo>
                  <a:pt x="2211324" y="21336"/>
                </a:moveTo>
                <a:lnTo>
                  <a:pt x="2197607" y="21336"/>
                </a:lnTo>
                <a:lnTo>
                  <a:pt x="2197607" y="35052"/>
                </a:lnTo>
                <a:lnTo>
                  <a:pt x="2211324" y="35052"/>
                </a:lnTo>
                <a:lnTo>
                  <a:pt x="2211324" y="21336"/>
                </a:lnTo>
                <a:close/>
              </a:path>
              <a:path w="2211704" h="1294129">
                <a:moveTo>
                  <a:pt x="2211324" y="48768"/>
                </a:moveTo>
                <a:lnTo>
                  <a:pt x="2197607" y="48768"/>
                </a:lnTo>
                <a:lnTo>
                  <a:pt x="2197607" y="64008"/>
                </a:lnTo>
                <a:lnTo>
                  <a:pt x="2211324" y="64008"/>
                </a:lnTo>
                <a:lnTo>
                  <a:pt x="2211324" y="48768"/>
                </a:lnTo>
                <a:close/>
              </a:path>
              <a:path w="2211704" h="1294129">
                <a:moveTo>
                  <a:pt x="2211324" y="77724"/>
                </a:moveTo>
                <a:lnTo>
                  <a:pt x="2197607" y="77724"/>
                </a:lnTo>
                <a:lnTo>
                  <a:pt x="2197607" y="91440"/>
                </a:lnTo>
                <a:lnTo>
                  <a:pt x="2211324" y="91440"/>
                </a:lnTo>
                <a:lnTo>
                  <a:pt x="2211324" y="77724"/>
                </a:lnTo>
                <a:close/>
              </a:path>
              <a:path w="2211704" h="1294129">
                <a:moveTo>
                  <a:pt x="2211324" y="105156"/>
                </a:moveTo>
                <a:lnTo>
                  <a:pt x="2197607" y="105156"/>
                </a:lnTo>
                <a:lnTo>
                  <a:pt x="2197607" y="118872"/>
                </a:lnTo>
                <a:lnTo>
                  <a:pt x="2211324" y="118872"/>
                </a:lnTo>
                <a:lnTo>
                  <a:pt x="2211324" y="105156"/>
                </a:lnTo>
                <a:close/>
              </a:path>
              <a:path w="2211704" h="1294129">
                <a:moveTo>
                  <a:pt x="2211324" y="134112"/>
                </a:moveTo>
                <a:lnTo>
                  <a:pt x="2197607" y="134112"/>
                </a:lnTo>
                <a:lnTo>
                  <a:pt x="2197607" y="147828"/>
                </a:lnTo>
                <a:lnTo>
                  <a:pt x="2211324" y="147828"/>
                </a:lnTo>
                <a:lnTo>
                  <a:pt x="2211324" y="134112"/>
                </a:lnTo>
                <a:close/>
              </a:path>
              <a:path w="2211704" h="1294129">
                <a:moveTo>
                  <a:pt x="2211324" y="161544"/>
                </a:moveTo>
                <a:lnTo>
                  <a:pt x="2197607" y="161544"/>
                </a:lnTo>
                <a:lnTo>
                  <a:pt x="2197607" y="175260"/>
                </a:lnTo>
                <a:lnTo>
                  <a:pt x="2211324" y="175260"/>
                </a:lnTo>
                <a:lnTo>
                  <a:pt x="2211324" y="161544"/>
                </a:lnTo>
                <a:close/>
              </a:path>
              <a:path w="2211704" h="1294129">
                <a:moveTo>
                  <a:pt x="2211324" y="188976"/>
                </a:moveTo>
                <a:lnTo>
                  <a:pt x="2197607" y="188976"/>
                </a:lnTo>
                <a:lnTo>
                  <a:pt x="2197607" y="202692"/>
                </a:lnTo>
                <a:lnTo>
                  <a:pt x="2211324" y="202692"/>
                </a:lnTo>
                <a:lnTo>
                  <a:pt x="2211324" y="188976"/>
                </a:lnTo>
                <a:close/>
              </a:path>
              <a:path w="2211704" h="1294129">
                <a:moveTo>
                  <a:pt x="2211324" y="217932"/>
                </a:moveTo>
                <a:lnTo>
                  <a:pt x="2197607" y="217932"/>
                </a:lnTo>
                <a:lnTo>
                  <a:pt x="2197607" y="231648"/>
                </a:lnTo>
                <a:lnTo>
                  <a:pt x="2211324" y="231648"/>
                </a:lnTo>
                <a:lnTo>
                  <a:pt x="2211324" y="217932"/>
                </a:lnTo>
                <a:close/>
              </a:path>
              <a:path w="2211704" h="1294129">
                <a:moveTo>
                  <a:pt x="2211324" y="245364"/>
                </a:moveTo>
                <a:lnTo>
                  <a:pt x="2197607" y="245364"/>
                </a:lnTo>
                <a:lnTo>
                  <a:pt x="2197607" y="259080"/>
                </a:lnTo>
                <a:lnTo>
                  <a:pt x="2211324" y="259080"/>
                </a:lnTo>
                <a:lnTo>
                  <a:pt x="2211324" y="245364"/>
                </a:lnTo>
                <a:close/>
              </a:path>
              <a:path w="2211704" h="1294129">
                <a:moveTo>
                  <a:pt x="2211324" y="272796"/>
                </a:moveTo>
                <a:lnTo>
                  <a:pt x="2197607" y="272796"/>
                </a:lnTo>
                <a:lnTo>
                  <a:pt x="2197607" y="288036"/>
                </a:lnTo>
                <a:lnTo>
                  <a:pt x="2211324" y="288036"/>
                </a:lnTo>
                <a:lnTo>
                  <a:pt x="2211324" y="272796"/>
                </a:lnTo>
                <a:close/>
              </a:path>
              <a:path w="2211704" h="1294129">
                <a:moveTo>
                  <a:pt x="2211324" y="301752"/>
                </a:moveTo>
                <a:lnTo>
                  <a:pt x="2197607" y="301752"/>
                </a:lnTo>
                <a:lnTo>
                  <a:pt x="2197607" y="315468"/>
                </a:lnTo>
                <a:lnTo>
                  <a:pt x="2211324" y="315468"/>
                </a:lnTo>
                <a:lnTo>
                  <a:pt x="2211324" y="301752"/>
                </a:lnTo>
                <a:close/>
              </a:path>
              <a:path w="2211704" h="1294129">
                <a:moveTo>
                  <a:pt x="2211324" y="329184"/>
                </a:moveTo>
                <a:lnTo>
                  <a:pt x="2197607" y="329184"/>
                </a:lnTo>
                <a:lnTo>
                  <a:pt x="2197607" y="342900"/>
                </a:lnTo>
                <a:lnTo>
                  <a:pt x="2211324" y="342900"/>
                </a:lnTo>
                <a:lnTo>
                  <a:pt x="2211324" y="329184"/>
                </a:lnTo>
                <a:close/>
              </a:path>
              <a:path w="2211704" h="1294129">
                <a:moveTo>
                  <a:pt x="2211324" y="358140"/>
                </a:moveTo>
                <a:lnTo>
                  <a:pt x="2197607" y="358140"/>
                </a:lnTo>
                <a:lnTo>
                  <a:pt x="2197607" y="371856"/>
                </a:lnTo>
                <a:lnTo>
                  <a:pt x="2211324" y="371856"/>
                </a:lnTo>
                <a:lnTo>
                  <a:pt x="2211324" y="358140"/>
                </a:lnTo>
                <a:close/>
              </a:path>
              <a:path w="2211704" h="1294129">
                <a:moveTo>
                  <a:pt x="2211324" y="385572"/>
                </a:moveTo>
                <a:lnTo>
                  <a:pt x="2197607" y="385572"/>
                </a:lnTo>
                <a:lnTo>
                  <a:pt x="2197607" y="399288"/>
                </a:lnTo>
                <a:lnTo>
                  <a:pt x="2211324" y="399288"/>
                </a:lnTo>
                <a:lnTo>
                  <a:pt x="2211324" y="385572"/>
                </a:lnTo>
                <a:close/>
              </a:path>
              <a:path w="2211704" h="1294129">
                <a:moveTo>
                  <a:pt x="2211324" y="413004"/>
                </a:moveTo>
                <a:lnTo>
                  <a:pt x="2197607" y="413004"/>
                </a:lnTo>
                <a:lnTo>
                  <a:pt x="2197607" y="426720"/>
                </a:lnTo>
                <a:lnTo>
                  <a:pt x="2211324" y="426720"/>
                </a:lnTo>
                <a:lnTo>
                  <a:pt x="2211324" y="413004"/>
                </a:lnTo>
                <a:close/>
              </a:path>
              <a:path w="2211704" h="1294129">
                <a:moveTo>
                  <a:pt x="2211324" y="441960"/>
                </a:moveTo>
                <a:lnTo>
                  <a:pt x="2197607" y="441960"/>
                </a:lnTo>
                <a:lnTo>
                  <a:pt x="2197607" y="455676"/>
                </a:lnTo>
                <a:lnTo>
                  <a:pt x="2211324" y="455676"/>
                </a:lnTo>
                <a:lnTo>
                  <a:pt x="2211324" y="441960"/>
                </a:lnTo>
                <a:close/>
              </a:path>
              <a:path w="2211704" h="1294129">
                <a:moveTo>
                  <a:pt x="2211324" y="469392"/>
                </a:moveTo>
                <a:lnTo>
                  <a:pt x="2197607" y="469392"/>
                </a:lnTo>
                <a:lnTo>
                  <a:pt x="2197607" y="483108"/>
                </a:lnTo>
                <a:lnTo>
                  <a:pt x="2211324" y="483108"/>
                </a:lnTo>
                <a:lnTo>
                  <a:pt x="2211324" y="469392"/>
                </a:lnTo>
                <a:close/>
              </a:path>
              <a:path w="2211704" h="1294129">
                <a:moveTo>
                  <a:pt x="2211324" y="496824"/>
                </a:moveTo>
                <a:lnTo>
                  <a:pt x="2197607" y="496824"/>
                </a:lnTo>
                <a:lnTo>
                  <a:pt x="2197607" y="512064"/>
                </a:lnTo>
                <a:lnTo>
                  <a:pt x="2211324" y="512064"/>
                </a:lnTo>
                <a:lnTo>
                  <a:pt x="2211324" y="496824"/>
                </a:lnTo>
                <a:close/>
              </a:path>
              <a:path w="2211704" h="1294129">
                <a:moveTo>
                  <a:pt x="2211324" y="525780"/>
                </a:moveTo>
                <a:lnTo>
                  <a:pt x="2197607" y="525780"/>
                </a:lnTo>
                <a:lnTo>
                  <a:pt x="2197607" y="539496"/>
                </a:lnTo>
                <a:lnTo>
                  <a:pt x="2211324" y="539496"/>
                </a:lnTo>
                <a:lnTo>
                  <a:pt x="2211324" y="525780"/>
                </a:lnTo>
                <a:close/>
              </a:path>
              <a:path w="2211704" h="1294129">
                <a:moveTo>
                  <a:pt x="2211324" y="553212"/>
                </a:moveTo>
                <a:lnTo>
                  <a:pt x="2197607" y="553212"/>
                </a:lnTo>
                <a:lnTo>
                  <a:pt x="2197607" y="566928"/>
                </a:lnTo>
                <a:lnTo>
                  <a:pt x="2211324" y="566928"/>
                </a:lnTo>
                <a:lnTo>
                  <a:pt x="2211324" y="553212"/>
                </a:lnTo>
                <a:close/>
              </a:path>
              <a:path w="2211704" h="1294129">
                <a:moveTo>
                  <a:pt x="2211324" y="580644"/>
                </a:moveTo>
                <a:lnTo>
                  <a:pt x="2197607" y="580644"/>
                </a:lnTo>
                <a:lnTo>
                  <a:pt x="2197607" y="595884"/>
                </a:lnTo>
                <a:lnTo>
                  <a:pt x="2211324" y="595884"/>
                </a:lnTo>
                <a:lnTo>
                  <a:pt x="2211324" y="580644"/>
                </a:lnTo>
                <a:close/>
              </a:path>
              <a:path w="2211704" h="1294129">
                <a:moveTo>
                  <a:pt x="2211324" y="609600"/>
                </a:moveTo>
                <a:lnTo>
                  <a:pt x="2197607" y="609600"/>
                </a:lnTo>
                <a:lnTo>
                  <a:pt x="2197607" y="623316"/>
                </a:lnTo>
                <a:lnTo>
                  <a:pt x="2211324" y="623316"/>
                </a:lnTo>
                <a:lnTo>
                  <a:pt x="2211324" y="609600"/>
                </a:lnTo>
                <a:close/>
              </a:path>
              <a:path w="2211704" h="1294129">
                <a:moveTo>
                  <a:pt x="2211324" y="637032"/>
                </a:moveTo>
                <a:lnTo>
                  <a:pt x="2197607" y="637032"/>
                </a:lnTo>
                <a:lnTo>
                  <a:pt x="2197607" y="650748"/>
                </a:lnTo>
                <a:lnTo>
                  <a:pt x="2211324" y="650748"/>
                </a:lnTo>
                <a:lnTo>
                  <a:pt x="2211324" y="637032"/>
                </a:lnTo>
                <a:close/>
              </a:path>
              <a:path w="2211704" h="1294129">
                <a:moveTo>
                  <a:pt x="2211324" y="665988"/>
                </a:moveTo>
                <a:lnTo>
                  <a:pt x="2197607" y="665988"/>
                </a:lnTo>
                <a:lnTo>
                  <a:pt x="2197607" y="679704"/>
                </a:lnTo>
                <a:lnTo>
                  <a:pt x="2211324" y="679704"/>
                </a:lnTo>
                <a:lnTo>
                  <a:pt x="2211324" y="665988"/>
                </a:lnTo>
                <a:close/>
              </a:path>
              <a:path w="2211704" h="1294129">
                <a:moveTo>
                  <a:pt x="2211324" y="693420"/>
                </a:moveTo>
                <a:lnTo>
                  <a:pt x="2197607" y="693420"/>
                </a:lnTo>
                <a:lnTo>
                  <a:pt x="2197607" y="707136"/>
                </a:lnTo>
                <a:lnTo>
                  <a:pt x="2211324" y="707136"/>
                </a:lnTo>
                <a:lnTo>
                  <a:pt x="2211324" y="693420"/>
                </a:lnTo>
                <a:close/>
              </a:path>
              <a:path w="2211704" h="1294129">
                <a:moveTo>
                  <a:pt x="2211324" y="720852"/>
                </a:moveTo>
                <a:lnTo>
                  <a:pt x="2197607" y="720852"/>
                </a:lnTo>
                <a:lnTo>
                  <a:pt x="2197607" y="736092"/>
                </a:lnTo>
                <a:lnTo>
                  <a:pt x="2211324" y="736092"/>
                </a:lnTo>
                <a:lnTo>
                  <a:pt x="2211324" y="720852"/>
                </a:lnTo>
                <a:close/>
              </a:path>
              <a:path w="2211704" h="1294129">
                <a:moveTo>
                  <a:pt x="2211324" y="749808"/>
                </a:moveTo>
                <a:lnTo>
                  <a:pt x="2197607" y="749808"/>
                </a:lnTo>
                <a:lnTo>
                  <a:pt x="2197607" y="763524"/>
                </a:lnTo>
                <a:lnTo>
                  <a:pt x="2211324" y="763524"/>
                </a:lnTo>
                <a:lnTo>
                  <a:pt x="2211324" y="749808"/>
                </a:lnTo>
                <a:close/>
              </a:path>
              <a:path w="2211704" h="1294129">
                <a:moveTo>
                  <a:pt x="2211324" y="777240"/>
                </a:moveTo>
                <a:lnTo>
                  <a:pt x="2197607" y="777240"/>
                </a:lnTo>
                <a:lnTo>
                  <a:pt x="2197607" y="790956"/>
                </a:lnTo>
                <a:lnTo>
                  <a:pt x="2211324" y="790956"/>
                </a:lnTo>
                <a:lnTo>
                  <a:pt x="2211324" y="777240"/>
                </a:lnTo>
                <a:close/>
              </a:path>
              <a:path w="2211704" h="1294129">
                <a:moveTo>
                  <a:pt x="2211324" y="804672"/>
                </a:moveTo>
                <a:lnTo>
                  <a:pt x="2197607" y="804672"/>
                </a:lnTo>
                <a:lnTo>
                  <a:pt x="2197607" y="819912"/>
                </a:lnTo>
                <a:lnTo>
                  <a:pt x="2211324" y="819912"/>
                </a:lnTo>
                <a:lnTo>
                  <a:pt x="2211324" y="804672"/>
                </a:lnTo>
                <a:close/>
              </a:path>
              <a:path w="2211704" h="1294129">
                <a:moveTo>
                  <a:pt x="2211324" y="833628"/>
                </a:moveTo>
                <a:lnTo>
                  <a:pt x="2197607" y="833628"/>
                </a:lnTo>
                <a:lnTo>
                  <a:pt x="2197607" y="847344"/>
                </a:lnTo>
                <a:lnTo>
                  <a:pt x="2211324" y="847344"/>
                </a:lnTo>
                <a:lnTo>
                  <a:pt x="2211324" y="833628"/>
                </a:lnTo>
                <a:close/>
              </a:path>
              <a:path w="2211704" h="1294129">
                <a:moveTo>
                  <a:pt x="2211324" y="861060"/>
                </a:moveTo>
                <a:lnTo>
                  <a:pt x="2197607" y="861060"/>
                </a:lnTo>
                <a:lnTo>
                  <a:pt x="2197607" y="874776"/>
                </a:lnTo>
                <a:lnTo>
                  <a:pt x="2211324" y="874776"/>
                </a:lnTo>
                <a:lnTo>
                  <a:pt x="2211324" y="861060"/>
                </a:lnTo>
                <a:close/>
              </a:path>
              <a:path w="2211704" h="1294129">
                <a:moveTo>
                  <a:pt x="2211324" y="890016"/>
                </a:moveTo>
                <a:lnTo>
                  <a:pt x="2197607" y="890016"/>
                </a:lnTo>
                <a:lnTo>
                  <a:pt x="2197607" y="903732"/>
                </a:lnTo>
                <a:lnTo>
                  <a:pt x="2211324" y="903732"/>
                </a:lnTo>
                <a:lnTo>
                  <a:pt x="2211324" y="890016"/>
                </a:lnTo>
                <a:close/>
              </a:path>
              <a:path w="2211704" h="1294129">
                <a:moveTo>
                  <a:pt x="2211324" y="917448"/>
                </a:moveTo>
                <a:lnTo>
                  <a:pt x="2197607" y="917448"/>
                </a:lnTo>
                <a:lnTo>
                  <a:pt x="2197607" y="931164"/>
                </a:lnTo>
                <a:lnTo>
                  <a:pt x="2211324" y="931164"/>
                </a:lnTo>
                <a:lnTo>
                  <a:pt x="2211324" y="917448"/>
                </a:lnTo>
                <a:close/>
              </a:path>
              <a:path w="2211704" h="1294129">
                <a:moveTo>
                  <a:pt x="2211324" y="944880"/>
                </a:moveTo>
                <a:lnTo>
                  <a:pt x="2197607" y="944880"/>
                </a:lnTo>
                <a:lnTo>
                  <a:pt x="2197607" y="960120"/>
                </a:lnTo>
                <a:lnTo>
                  <a:pt x="2211324" y="960120"/>
                </a:lnTo>
                <a:lnTo>
                  <a:pt x="2211324" y="944880"/>
                </a:lnTo>
                <a:close/>
              </a:path>
              <a:path w="2211704" h="1294129">
                <a:moveTo>
                  <a:pt x="2211324" y="973836"/>
                </a:moveTo>
                <a:lnTo>
                  <a:pt x="2197607" y="973836"/>
                </a:lnTo>
                <a:lnTo>
                  <a:pt x="2197607" y="987552"/>
                </a:lnTo>
                <a:lnTo>
                  <a:pt x="2211324" y="987552"/>
                </a:lnTo>
                <a:lnTo>
                  <a:pt x="2211324" y="973836"/>
                </a:lnTo>
                <a:close/>
              </a:path>
              <a:path w="2211704" h="1294129">
                <a:moveTo>
                  <a:pt x="2211324" y="1001268"/>
                </a:moveTo>
                <a:lnTo>
                  <a:pt x="2197607" y="1001268"/>
                </a:lnTo>
                <a:lnTo>
                  <a:pt x="2197607" y="1014984"/>
                </a:lnTo>
                <a:lnTo>
                  <a:pt x="2211324" y="1014984"/>
                </a:lnTo>
                <a:lnTo>
                  <a:pt x="2211324" y="1001268"/>
                </a:lnTo>
                <a:close/>
              </a:path>
              <a:path w="2211704" h="1294129">
                <a:moveTo>
                  <a:pt x="2211324" y="1028700"/>
                </a:moveTo>
                <a:lnTo>
                  <a:pt x="2197607" y="1028700"/>
                </a:lnTo>
                <a:lnTo>
                  <a:pt x="2197607" y="1043940"/>
                </a:lnTo>
                <a:lnTo>
                  <a:pt x="2211324" y="1043940"/>
                </a:lnTo>
                <a:lnTo>
                  <a:pt x="2211324" y="1028700"/>
                </a:lnTo>
                <a:close/>
              </a:path>
              <a:path w="2211704" h="1294129">
                <a:moveTo>
                  <a:pt x="2211324" y="1057656"/>
                </a:moveTo>
                <a:lnTo>
                  <a:pt x="2197607" y="1057656"/>
                </a:lnTo>
                <a:lnTo>
                  <a:pt x="2197607" y="1071372"/>
                </a:lnTo>
                <a:lnTo>
                  <a:pt x="2211324" y="1071372"/>
                </a:lnTo>
                <a:lnTo>
                  <a:pt x="2211324" y="1057656"/>
                </a:lnTo>
                <a:close/>
              </a:path>
              <a:path w="2211704" h="1294129">
                <a:moveTo>
                  <a:pt x="2211324" y="1085088"/>
                </a:moveTo>
                <a:lnTo>
                  <a:pt x="2197607" y="1085088"/>
                </a:lnTo>
                <a:lnTo>
                  <a:pt x="2197607" y="1098804"/>
                </a:lnTo>
                <a:lnTo>
                  <a:pt x="2211324" y="1098804"/>
                </a:lnTo>
                <a:lnTo>
                  <a:pt x="2211324" y="1085088"/>
                </a:lnTo>
                <a:close/>
              </a:path>
              <a:path w="2211704" h="1294129">
                <a:moveTo>
                  <a:pt x="2211324" y="1114044"/>
                </a:moveTo>
                <a:lnTo>
                  <a:pt x="2197607" y="1114044"/>
                </a:lnTo>
                <a:lnTo>
                  <a:pt x="2197607" y="1127760"/>
                </a:lnTo>
                <a:lnTo>
                  <a:pt x="2211324" y="1127760"/>
                </a:lnTo>
                <a:lnTo>
                  <a:pt x="2211324" y="1114044"/>
                </a:lnTo>
                <a:close/>
              </a:path>
              <a:path w="2211704" h="1294129">
                <a:moveTo>
                  <a:pt x="2211324" y="1141476"/>
                </a:moveTo>
                <a:lnTo>
                  <a:pt x="2197607" y="1141476"/>
                </a:lnTo>
                <a:lnTo>
                  <a:pt x="2197607" y="1155192"/>
                </a:lnTo>
                <a:lnTo>
                  <a:pt x="2211324" y="1155192"/>
                </a:lnTo>
                <a:lnTo>
                  <a:pt x="2211324" y="1141476"/>
                </a:lnTo>
                <a:close/>
              </a:path>
              <a:path w="2211704" h="1294129">
                <a:moveTo>
                  <a:pt x="2211324" y="1168908"/>
                </a:moveTo>
                <a:lnTo>
                  <a:pt x="2197607" y="1168908"/>
                </a:lnTo>
                <a:lnTo>
                  <a:pt x="2197607" y="1182624"/>
                </a:lnTo>
                <a:lnTo>
                  <a:pt x="2211324" y="1182624"/>
                </a:lnTo>
                <a:lnTo>
                  <a:pt x="2211324" y="1168908"/>
                </a:lnTo>
                <a:close/>
              </a:path>
              <a:path w="2211704" h="1294129">
                <a:moveTo>
                  <a:pt x="2211324" y="1197864"/>
                </a:moveTo>
                <a:lnTo>
                  <a:pt x="2197607" y="1197864"/>
                </a:lnTo>
                <a:lnTo>
                  <a:pt x="2197607" y="1211580"/>
                </a:lnTo>
                <a:lnTo>
                  <a:pt x="2211324" y="1211580"/>
                </a:lnTo>
                <a:lnTo>
                  <a:pt x="2211324" y="1197864"/>
                </a:lnTo>
                <a:close/>
              </a:path>
              <a:path w="2211704" h="1294129">
                <a:moveTo>
                  <a:pt x="2211324" y="1225296"/>
                </a:moveTo>
                <a:lnTo>
                  <a:pt x="2197607" y="1225296"/>
                </a:lnTo>
                <a:lnTo>
                  <a:pt x="2197607" y="1239012"/>
                </a:lnTo>
                <a:lnTo>
                  <a:pt x="2211324" y="1239012"/>
                </a:lnTo>
                <a:lnTo>
                  <a:pt x="2211324" y="1225296"/>
                </a:lnTo>
                <a:close/>
              </a:path>
              <a:path w="2211704" h="1294129">
                <a:moveTo>
                  <a:pt x="2211324" y="1252728"/>
                </a:moveTo>
                <a:lnTo>
                  <a:pt x="2197607" y="1252728"/>
                </a:lnTo>
                <a:lnTo>
                  <a:pt x="2197607" y="1267968"/>
                </a:lnTo>
                <a:lnTo>
                  <a:pt x="2211324" y="1267968"/>
                </a:lnTo>
                <a:lnTo>
                  <a:pt x="2211324" y="1252728"/>
                </a:lnTo>
                <a:close/>
              </a:path>
              <a:path w="2211704" h="1294129">
                <a:moveTo>
                  <a:pt x="2203704" y="1280160"/>
                </a:moveTo>
                <a:lnTo>
                  <a:pt x="2194559" y="1280160"/>
                </a:lnTo>
                <a:lnTo>
                  <a:pt x="2194559" y="1293876"/>
                </a:lnTo>
                <a:lnTo>
                  <a:pt x="2211324" y="1293876"/>
                </a:lnTo>
                <a:lnTo>
                  <a:pt x="2211324" y="1286256"/>
                </a:lnTo>
                <a:lnTo>
                  <a:pt x="2197607" y="1286256"/>
                </a:lnTo>
                <a:lnTo>
                  <a:pt x="2197607" y="1281684"/>
                </a:lnTo>
                <a:lnTo>
                  <a:pt x="2202179" y="1281684"/>
                </a:lnTo>
                <a:lnTo>
                  <a:pt x="2203704" y="1280160"/>
                </a:lnTo>
                <a:close/>
              </a:path>
              <a:path w="2211704" h="1294129">
                <a:moveTo>
                  <a:pt x="2202179" y="1281684"/>
                </a:moveTo>
                <a:lnTo>
                  <a:pt x="2197607" y="1281684"/>
                </a:lnTo>
                <a:lnTo>
                  <a:pt x="2197607" y="1286256"/>
                </a:lnTo>
                <a:lnTo>
                  <a:pt x="2202179" y="1281684"/>
                </a:lnTo>
                <a:close/>
              </a:path>
              <a:path w="2211704" h="1294129">
                <a:moveTo>
                  <a:pt x="2211324" y="1281684"/>
                </a:moveTo>
                <a:lnTo>
                  <a:pt x="2202179" y="1281684"/>
                </a:lnTo>
                <a:lnTo>
                  <a:pt x="2197607" y="1286256"/>
                </a:lnTo>
                <a:lnTo>
                  <a:pt x="2211324" y="1286256"/>
                </a:lnTo>
                <a:lnTo>
                  <a:pt x="2211324" y="1281684"/>
                </a:lnTo>
                <a:close/>
              </a:path>
              <a:path w="2211704" h="1294129">
                <a:moveTo>
                  <a:pt x="2180843" y="1280160"/>
                </a:moveTo>
                <a:lnTo>
                  <a:pt x="2167128" y="1280160"/>
                </a:lnTo>
                <a:lnTo>
                  <a:pt x="2167128" y="1293876"/>
                </a:lnTo>
                <a:lnTo>
                  <a:pt x="2180843" y="1293876"/>
                </a:lnTo>
                <a:lnTo>
                  <a:pt x="2180843" y="1280160"/>
                </a:lnTo>
                <a:close/>
              </a:path>
              <a:path w="2211704" h="1294129">
                <a:moveTo>
                  <a:pt x="2153411" y="1280160"/>
                </a:moveTo>
                <a:lnTo>
                  <a:pt x="2139696" y="1280160"/>
                </a:lnTo>
                <a:lnTo>
                  <a:pt x="2139696" y="1293876"/>
                </a:lnTo>
                <a:lnTo>
                  <a:pt x="2153411" y="1293876"/>
                </a:lnTo>
                <a:lnTo>
                  <a:pt x="2153411" y="1280160"/>
                </a:lnTo>
                <a:close/>
              </a:path>
              <a:path w="2211704" h="1294129">
                <a:moveTo>
                  <a:pt x="2124455" y="1280160"/>
                </a:moveTo>
                <a:lnTo>
                  <a:pt x="2110739" y="1280160"/>
                </a:lnTo>
                <a:lnTo>
                  <a:pt x="2110739" y="1293876"/>
                </a:lnTo>
                <a:lnTo>
                  <a:pt x="2124455" y="1293876"/>
                </a:lnTo>
                <a:lnTo>
                  <a:pt x="2124455" y="1280160"/>
                </a:lnTo>
                <a:close/>
              </a:path>
              <a:path w="2211704" h="1294129">
                <a:moveTo>
                  <a:pt x="2097024" y="1280160"/>
                </a:moveTo>
                <a:lnTo>
                  <a:pt x="2083307" y="1280160"/>
                </a:lnTo>
                <a:lnTo>
                  <a:pt x="2083307" y="1293876"/>
                </a:lnTo>
                <a:lnTo>
                  <a:pt x="2097024" y="1293876"/>
                </a:lnTo>
                <a:lnTo>
                  <a:pt x="2097024" y="1280160"/>
                </a:lnTo>
                <a:close/>
              </a:path>
              <a:path w="2211704" h="1294129">
                <a:moveTo>
                  <a:pt x="2069591" y="1280160"/>
                </a:moveTo>
                <a:lnTo>
                  <a:pt x="2055876" y="1280160"/>
                </a:lnTo>
                <a:lnTo>
                  <a:pt x="2055876" y="1293876"/>
                </a:lnTo>
                <a:lnTo>
                  <a:pt x="2069591" y="1293876"/>
                </a:lnTo>
                <a:lnTo>
                  <a:pt x="2069591" y="1280160"/>
                </a:lnTo>
                <a:close/>
              </a:path>
              <a:path w="2211704" h="1294129">
                <a:moveTo>
                  <a:pt x="2040635" y="1280160"/>
                </a:moveTo>
                <a:lnTo>
                  <a:pt x="2026919" y="1280160"/>
                </a:lnTo>
                <a:lnTo>
                  <a:pt x="2026919" y="1293876"/>
                </a:lnTo>
                <a:lnTo>
                  <a:pt x="2040635" y="1293876"/>
                </a:lnTo>
                <a:lnTo>
                  <a:pt x="2040635" y="1280160"/>
                </a:lnTo>
                <a:close/>
              </a:path>
              <a:path w="2211704" h="1294129">
                <a:moveTo>
                  <a:pt x="2013203" y="1280160"/>
                </a:moveTo>
                <a:lnTo>
                  <a:pt x="1999487" y="1280160"/>
                </a:lnTo>
                <a:lnTo>
                  <a:pt x="1999487" y="1293876"/>
                </a:lnTo>
                <a:lnTo>
                  <a:pt x="2013203" y="1293876"/>
                </a:lnTo>
                <a:lnTo>
                  <a:pt x="2013203" y="1280160"/>
                </a:lnTo>
                <a:close/>
              </a:path>
              <a:path w="2211704" h="1294129">
                <a:moveTo>
                  <a:pt x="1985772" y="1280160"/>
                </a:moveTo>
                <a:lnTo>
                  <a:pt x="1970531" y="1280160"/>
                </a:lnTo>
                <a:lnTo>
                  <a:pt x="1970531" y="1293876"/>
                </a:lnTo>
                <a:lnTo>
                  <a:pt x="1985772" y="1293876"/>
                </a:lnTo>
                <a:lnTo>
                  <a:pt x="1985772" y="1280160"/>
                </a:lnTo>
                <a:close/>
              </a:path>
              <a:path w="2211704" h="1294129">
                <a:moveTo>
                  <a:pt x="1956815" y="1280160"/>
                </a:moveTo>
                <a:lnTo>
                  <a:pt x="1943100" y="1280160"/>
                </a:lnTo>
                <a:lnTo>
                  <a:pt x="1943100" y="1293876"/>
                </a:lnTo>
                <a:lnTo>
                  <a:pt x="1956815" y="1293876"/>
                </a:lnTo>
                <a:lnTo>
                  <a:pt x="1956815" y="1280160"/>
                </a:lnTo>
                <a:close/>
              </a:path>
              <a:path w="2211704" h="1294129">
                <a:moveTo>
                  <a:pt x="1929383" y="1280160"/>
                </a:moveTo>
                <a:lnTo>
                  <a:pt x="1915667" y="1280160"/>
                </a:lnTo>
                <a:lnTo>
                  <a:pt x="1915667" y="1293876"/>
                </a:lnTo>
                <a:lnTo>
                  <a:pt x="1929383" y="1293876"/>
                </a:lnTo>
                <a:lnTo>
                  <a:pt x="1929383" y="1280160"/>
                </a:lnTo>
                <a:close/>
              </a:path>
              <a:path w="2211704" h="1294129">
                <a:moveTo>
                  <a:pt x="1900427" y="1280160"/>
                </a:moveTo>
                <a:lnTo>
                  <a:pt x="1886711" y="1280160"/>
                </a:lnTo>
                <a:lnTo>
                  <a:pt x="1886711" y="1293876"/>
                </a:lnTo>
                <a:lnTo>
                  <a:pt x="1900427" y="1293876"/>
                </a:lnTo>
                <a:lnTo>
                  <a:pt x="1900427" y="1280160"/>
                </a:lnTo>
                <a:close/>
              </a:path>
              <a:path w="2211704" h="1294129">
                <a:moveTo>
                  <a:pt x="1872996" y="1280160"/>
                </a:moveTo>
                <a:lnTo>
                  <a:pt x="1859279" y="1280160"/>
                </a:lnTo>
                <a:lnTo>
                  <a:pt x="1859279" y="1293876"/>
                </a:lnTo>
                <a:lnTo>
                  <a:pt x="1872996" y="1293876"/>
                </a:lnTo>
                <a:lnTo>
                  <a:pt x="1872996" y="1280160"/>
                </a:lnTo>
                <a:close/>
              </a:path>
              <a:path w="2211704" h="1294129">
                <a:moveTo>
                  <a:pt x="1845563" y="1280160"/>
                </a:moveTo>
                <a:lnTo>
                  <a:pt x="1831848" y="1280160"/>
                </a:lnTo>
                <a:lnTo>
                  <a:pt x="1831848" y="1293876"/>
                </a:lnTo>
                <a:lnTo>
                  <a:pt x="1845563" y="1293876"/>
                </a:lnTo>
                <a:lnTo>
                  <a:pt x="1845563" y="1280160"/>
                </a:lnTo>
                <a:close/>
              </a:path>
              <a:path w="2211704" h="1294129">
                <a:moveTo>
                  <a:pt x="1816607" y="1280160"/>
                </a:moveTo>
                <a:lnTo>
                  <a:pt x="1802891" y="1280160"/>
                </a:lnTo>
                <a:lnTo>
                  <a:pt x="1802891" y="1293876"/>
                </a:lnTo>
                <a:lnTo>
                  <a:pt x="1816607" y="1293876"/>
                </a:lnTo>
                <a:lnTo>
                  <a:pt x="1816607" y="1280160"/>
                </a:lnTo>
                <a:close/>
              </a:path>
              <a:path w="2211704" h="1294129">
                <a:moveTo>
                  <a:pt x="1789176" y="1280160"/>
                </a:moveTo>
                <a:lnTo>
                  <a:pt x="1775459" y="1280160"/>
                </a:lnTo>
                <a:lnTo>
                  <a:pt x="1775459" y="1293876"/>
                </a:lnTo>
                <a:lnTo>
                  <a:pt x="1789176" y="1293876"/>
                </a:lnTo>
                <a:lnTo>
                  <a:pt x="1789176" y="1280160"/>
                </a:lnTo>
                <a:close/>
              </a:path>
              <a:path w="2211704" h="1294129">
                <a:moveTo>
                  <a:pt x="1761743" y="1280160"/>
                </a:moveTo>
                <a:lnTo>
                  <a:pt x="1746503" y="1280160"/>
                </a:lnTo>
                <a:lnTo>
                  <a:pt x="1746503" y="1293876"/>
                </a:lnTo>
                <a:lnTo>
                  <a:pt x="1761743" y="1293876"/>
                </a:lnTo>
                <a:lnTo>
                  <a:pt x="1761743" y="1280160"/>
                </a:lnTo>
                <a:close/>
              </a:path>
              <a:path w="2211704" h="1294129">
                <a:moveTo>
                  <a:pt x="1732787" y="1280160"/>
                </a:moveTo>
                <a:lnTo>
                  <a:pt x="1719072" y="1280160"/>
                </a:lnTo>
                <a:lnTo>
                  <a:pt x="1719072" y="1293876"/>
                </a:lnTo>
                <a:lnTo>
                  <a:pt x="1732787" y="1293876"/>
                </a:lnTo>
                <a:lnTo>
                  <a:pt x="1732787" y="1280160"/>
                </a:lnTo>
                <a:close/>
              </a:path>
              <a:path w="2211704" h="1294129">
                <a:moveTo>
                  <a:pt x="1705355" y="1280160"/>
                </a:moveTo>
                <a:lnTo>
                  <a:pt x="1691639" y="1280160"/>
                </a:lnTo>
                <a:lnTo>
                  <a:pt x="1691639" y="1293876"/>
                </a:lnTo>
                <a:lnTo>
                  <a:pt x="1705355" y="1293876"/>
                </a:lnTo>
                <a:lnTo>
                  <a:pt x="1705355" y="1280160"/>
                </a:lnTo>
                <a:close/>
              </a:path>
              <a:path w="2211704" h="1294129">
                <a:moveTo>
                  <a:pt x="1677924" y="1280160"/>
                </a:moveTo>
                <a:lnTo>
                  <a:pt x="1662683" y="1280160"/>
                </a:lnTo>
                <a:lnTo>
                  <a:pt x="1662683" y="1293876"/>
                </a:lnTo>
                <a:lnTo>
                  <a:pt x="1677924" y="1293876"/>
                </a:lnTo>
                <a:lnTo>
                  <a:pt x="1677924" y="1280160"/>
                </a:lnTo>
                <a:close/>
              </a:path>
              <a:path w="2211704" h="1294129">
                <a:moveTo>
                  <a:pt x="1648967" y="1280160"/>
                </a:moveTo>
                <a:lnTo>
                  <a:pt x="1635252" y="1280160"/>
                </a:lnTo>
                <a:lnTo>
                  <a:pt x="1635252" y="1293876"/>
                </a:lnTo>
                <a:lnTo>
                  <a:pt x="1648967" y="1293876"/>
                </a:lnTo>
                <a:lnTo>
                  <a:pt x="1648967" y="1280160"/>
                </a:lnTo>
                <a:close/>
              </a:path>
              <a:path w="2211704" h="1294129">
                <a:moveTo>
                  <a:pt x="1621535" y="1280160"/>
                </a:moveTo>
                <a:lnTo>
                  <a:pt x="1607819" y="1280160"/>
                </a:lnTo>
                <a:lnTo>
                  <a:pt x="1607819" y="1293876"/>
                </a:lnTo>
                <a:lnTo>
                  <a:pt x="1621535" y="1293876"/>
                </a:lnTo>
                <a:lnTo>
                  <a:pt x="1621535" y="1280160"/>
                </a:lnTo>
                <a:close/>
              </a:path>
              <a:path w="2211704" h="1294129">
                <a:moveTo>
                  <a:pt x="1592579" y="1280160"/>
                </a:moveTo>
                <a:lnTo>
                  <a:pt x="1578863" y="1280160"/>
                </a:lnTo>
                <a:lnTo>
                  <a:pt x="1578863" y="1293876"/>
                </a:lnTo>
                <a:lnTo>
                  <a:pt x="1592579" y="1293876"/>
                </a:lnTo>
                <a:lnTo>
                  <a:pt x="1592579" y="1280160"/>
                </a:lnTo>
                <a:close/>
              </a:path>
              <a:path w="2211704" h="1294129">
                <a:moveTo>
                  <a:pt x="1565148" y="1280160"/>
                </a:moveTo>
                <a:lnTo>
                  <a:pt x="1551431" y="1280160"/>
                </a:lnTo>
                <a:lnTo>
                  <a:pt x="1551431" y="1293876"/>
                </a:lnTo>
                <a:lnTo>
                  <a:pt x="1565148" y="1293876"/>
                </a:lnTo>
                <a:lnTo>
                  <a:pt x="1565148" y="1280160"/>
                </a:lnTo>
                <a:close/>
              </a:path>
              <a:path w="2211704" h="1294129">
                <a:moveTo>
                  <a:pt x="1537715" y="1280160"/>
                </a:moveTo>
                <a:lnTo>
                  <a:pt x="1522476" y="1280160"/>
                </a:lnTo>
                <a:lnTo>
                  <a:pt x="1522476" y="1293876"/>
                </a:lnTo>
                <a:lnTo>
                  <a:pt x="1537715" y="1293876"/>
                </a:lnTo>
                <a:lnTo>
                  <a:pt x="1537715" y="1280160"/>
                </a:lnTo>
                <a:close/>
              </a:path>
              <a:path w="2211704" h="1294129">
                <a:moveTo>
                  <a:pt x="1508759" y="1280160"/>
                </a:moveTo>
                <a:lnTo>
                  <a:pt x="1495043" y="1280160"/>
                </a:lnTo>
                <a:lnTo>
                  <a:pt x="1495043" y="1293876"/>
                </a:lnTo>
                <a:lnTo>
                  <a:pt x="1508759" y="1293876"/>
                </a:lnTo>
                <a:lnTo>
                  <a:pt x="1508759" y="1280160"/>
                </a:lnTo>
                <a:close/>
              </a:path>
              <a:path w="2211704" h="1294129">
                <a:moveTo>
                  <a:pt x="1481327" y="1280160"/>
                </a:moveTo>
                <a:lnTo>
                  <a:pt x="1467611" y="1280160"/>
                </a:lnTo>
                <a:lnTo>
                  <a:pt x="1467611" y="1293876"/>
                </a:lnTo>
                <a:lnTo>
                  <a:pt x="1481327" y="1293876"/>
                </a:lnTo>
                <a:lnTo>
                  <a:pt x="1481327" y="1280160"/>
                </a:lnTo>
                <a:close/>
              </a:path>
              <a:path w="2211704" h="1294129">
                <a:moveTo>
                  <a:pt x="1453896" y="1280160"/>
                </a:moveTo>
                <a:lnTo>
                  <a:pt x="1438655" y="1280160"/>
                </a:lnTo>
                <a:lnTo>
                  <a:pt x="1438655" y="1293876"/>
                </a:lnTo>
                <a:lnTo>
                  <a:pt x="1453896" y="1293876"/>
                </a:lnTo>
                <a:lnTo>
                  <a:pt x="1453896" y="1280160"/>
                </a:lnTo>
                <a:close/>
              </a:path>
              <a:path w="2211704" h="1294129">
                <a:moveTo>
                  <a:pt x="1424939" y="1280160"/>
                </a:moveTo>
                <a:lnTo>
                  <a:pt x="1411224" y="1280160"/>
                </a:lnTo>
                <a:lnTo>
                  <a:pt x="1411224" y="1293876"/>
                </a:lnTo>
                <a:lnTo>
                  <a:pt x="1424939" y="1293876"/>
                </a:lnTo>
                <a:lnTo>
                  <a:pt x="1424939" y="1280160"/>
                </a:lnTo>
                <a:close/>
              </a:path>
              <a:path w="2211704" h="1294129">
                <a:moveTo>
                  <a:pt x="1397507" y="1280160"/>
                </a:moveTo>
                <a:lnTo>
                  <a:pt x="1383791" y="1280160"/>
                </a:lnTo>
                <a:lnTo>
                  <a:pt x="1383791" y="1293876"/>
                </a:lnTo>
                <a:lnTo>
                  <a:pt x="1397507" y="1293876"/>
                </a:lnTo>
                <a:lnTo>
                  <a:pt x="1397507" y="1280160"/>
                </a:lnTo>
                <a:close/>
              </a:path>
              <a:path w="2211704" h="1294129">
                <a:moveTo>
                  <a:pt x="1368552" y="1280160"/>
                </a:moveTo>
                <a:lnTo>
                  <a:pt x="1354835" y="1280160"/>
                </a:lnTo>
                <a:lnTo>
                  <a:pt x="1354835" y="1293876"/>
                </a:lnTo>
                <a:lnTo>
                  <a:pt x="1368552" y="1293876"/>
                </a:lnTo>
                <a:lnTo>
                  <a:pt x="1368552" y="1280160"/>
                </a:lnTo>
                <a:close/>
              </a:path>
              <a:path w="2211704" h="1294129">
                <a:moveTo>
                  <a:pt x="1341119" y="1280160"/>
                </a:moveTo>
                <a:lnTo>
                  <a:pt x="1327403" y="1280160"/>
                </a:lnTo>
                <a:lnTo>
                  <a:pt x="1327403" y="1293876"/>
                </a:lnTo>
                <a:lnTo>
                  <a:pt x="1341119" y="1293876"/>
                </a:lnTo>
                <a:lnTo>
                  <a:pt x="1341119" y="1280160"/>
                </a:lnTo>
                <a:close/>
              </a:path>
              <a:path w="2211704" h="1294129">
                <a:moveTo>
                  <a:pt x="1313687" y="1280160"/>
                </a:moveTo>
                <a:lnTo>
                  <a:pt x="1298448" y="1280160"/>
                </a:lnTo>
                <a:lnTo>
                  <a:pt x="1298448" y="1293876"/>
                </a:lnTo>
                <a:lnTo>
                  <a:pt x="1313687" y="1293876"/>
                </a:lnTo>
                <a:lnTo>
                  <a:pt x="1313687" y="1280160"/>
                </a:lnTo>
                <a:close/>
              </a:path>
              <a:path w="2211704" h="1294129">
                <a:moveTo>
                  <a:pt x="1284731" y="1280160"/>
                </a:moveTo>
                <a:lnTo>
                  <a:pt x="1271015" y="1280160"/>
                </a:lnTo>
                <a:lnTo>
                  <a:pt x="1271015" y="1293876"/>
                </a:lnTo>
                <a:lnTo>
                  <a:pt x="1284731" y="1293876"/>
                </a:lnTo>
                <a:lnTo>
                  <a:pt x="1284731" y="1280160"/>
                </a:lnTo>
                <a:close/>
              </a:path>
              <a:path w="2211704" h="1294129">
                <a:moveTo>
                  <a:pt x="1257300" y="1280160"/>
                </a:moveTo>
                <a:lnTo>
                  <a:pt x="1243583" y="1280160"/>
                </a:lnTo>
                <a:lnTo>
                  <a:pt x="1243583" y="1293876"/>
                </a:lnTo>
                <a:lnTo>
                  <a:pt x="1257300" y="1293876"/>
                </a:lnTo>
                <a:lnTo>
                  <a:pt x="1257300" y="1280160"/>
                </a:lnTo>
                <a:close/>
              </a:path>
              <a:path w="2211704" h="1294129">
                <a:moveTo>
                  <a:pt x="1229867" y="1280160"/>
                </a:moveTo>
                <a:lnTo>
                  <a:pt x="1214627" y="1280160"/>
                </a:lnTo>
                <a:lnTo>
                  <a:pt x="1214627" y="1293876"/>
                </a:lnTo>
                <a:lnTo>
                  <a:pt x="1229867" y="1293876"/>
                </a:lnTo>
                <a:lnTo>
                  <a:pt x="1229867" y="1280160"/>
                </a:lnTo>
                <a:close/>
              </a:path>
              <a:path w="2211704" h="1294129">
                <a:moveTo>
                  <a:pt x="1200911" y="1280160"/>
                </a:moveTo>
                <a:lnTo>
                  <a:pt x="1187196" y="1280160"/>
                </a:lnTo>
                <a:lnTo>
                  <a:pt x="1187196" y="1293876"/>
                </a:lnTo>
                <a:lnTo>
                  <a:pt x="1200911" y="1293876"/>
                </a:lnTo>
                <a:lnTo>
                  <a:pt x="1200911" y="1280160"/>
                </a:lnTo>
                <a:close/>
              </a:path>
              <a:path w="2211704" h="1294129">
                <a:moveTo>
                  <a:pt x="1173479" y="1280160"/>
                </a:moveTo>
                <a:lnTo>
                  <a:pt x="1159763" y="1280160"/>
                </a:lnTo>
                <a:lnTo>
                  <a:pt x="1159763" y="1293876"/>
                </a:lnTo>
                <a:lnTo>
                  <a:pt x="1173479" y="1293876"/>
                </a:lnTo>
                <a:lnTo>
                  <a:pt x="1173479" y="1280160"/>
                </a:lnTo>
                <a:close/>
              </a:path>
              <a:path w="2211704" h="1294129">
                <a:moveTo>
                  <a:pt x="1144524" y="1280160"/>
                </a:moveTo>
                <a:lnTo>
                  <a:pt x="1130807" y="1280160"/>
                </a:lnTo>
                <a:lnTo>
                  <a:pt x="1130807" y="1293876"/>
                </a:lnTo>
                <a:lnTo>
                  <a:pt x="1144524" y="1293876"/>
                </a:lnTo>
                <a:lnTo>
                  <a:pt x="1144524" y="1280160"/>
                </a:lnTo>
                <a:close/>
              </a:path>
              <a:path w="2211704" h="1294129">
                <a:moveTo>
                  <a:pt x="1117091" y="1280160"/>
                </a:moveTo>
                <a:lnTo>
                  <a:pt x="1103376" y="1280160"/>
                </a:lnTo>
                <a:lnTo>
                  <a:pt x="1103376" y="1293876"/>
                </a:lnTo>
                <a:lnTo>
                  <a:pt x="1117091" y="1293876"/>
                </a:lnTo>
                <a:lnTo>
                  <a:pt x="1117091" y="1280160"/>
                </a:lnTo>
                <a:close/>
              </a:path>
              <a:path w="2211704" h="1294129">
                <a:moveTo>
                  <a:pt x="1089659" y="1280160"/>
                </a:moveTo>
                <a:lnTo>
                  <a:pt x="1075943" y="1280160"/>
                </a:lnTo>
                <a:lnTo>
                  <a:pt x="1075943" y="1293876"/>
                </a:lnTo>
                <a:lnTo>
                  <a:pt x="1089659" y="1293876"/>
                </a:lnTo>
                <a:lnTo>
                  <a:pt x="1089659" y="1280160"/>
                </a:lnTo>
                <a:close/>
              </a:path>
              <a:path w="2211704" h="1294129">
                <a:moveTo>
                  <a:pt x="1060703" y="1280160"/>
                </a:moveTo>
                <a:lnTo>
                  <a:pt x="1046987" y="1280160"/>
                </a:lnTo>
                <a:lnTo>
                  <a:pt x="1046987" y="1293876"/>
                </a:lnTo>
                <a:lnTo>
                  <a:pt x="1060703" y="1293876"/>
                </a:lnTo>
                <a:lnTo>
                  <a:pt x="1060703" y="1280160"/>
                </a:lnTo>
                <a:close/>
              </a:path>
              <a:path w="2211704" h="1294129">
                <a:moveTo>
                  <a:pt x="1033272" y="1280160"/>
                </a:moveTo>
                <a:lnTo>
                  <a:pt x="1019555" y="1280160"/>
                </a:lnTo>
                <a:lnTo>
                  <a:pt x="1019555" y="1293876"/>
                </a:lnTo>
                <a:lnTo>
                  <a:pt x="1033272" y="1293876"/>
                </a:lnTo>
                <a:lnTo>
                  <a:pt x="1033272" y="1280160"/>
                </a:lnTo>
                <a:close/>
              </a:path>
              <a:path w="2211704" h="1294129">
                <a:moveTo>
                  <a:pt x="1005839" y="1280160"/>
                </a:moveTo>
                <a:lnTo>
                  <a:pt x="990600" y="1280160"/>
                </a:lnTo>
                <a:lnTo>
                  <a:pt x="990600" y="1293876"/>
                </a:lnTo>
                <a:lnTo>
                  <a:pt x="1005839" y="1293876"/>
                </a:lnTo>
                <a:lnTo>
                  <a:pt x="1005839" y="1280160"/>
                </a:lnTo>
                <a:close/>
              </a:path>
              <a:path w="2211704" h="1294129">
                <a:moveTo>
                  <a:pt x="976883" y="1280160"/>
                </a:moveTo>
                <a:lnTo>
                  <a:pt x="963167" y="1280160"/>
                </a:lnTo>
                <a:lnTo>
                  <a:pt x="963167" y="1293876"/>
                </a:lnTo>
                <a:lnTo>
                  <a:pt x="976883" y="1293876"/>
                </a:lnTo>
                <a:lnTo>
                  <a:pt x="976883" y="1280160"/>
                </a:lnTo>
                <a:close/>
              </a:path>
              <a:path w="2211704" h="1294129">
                <a:moveTo>
                  <a:pt x="949451" y="1280160"/>
                </a:moveTo>
                <a:lnTo>
                  <a:pt x="935735" y="1280160"/>
                </a:lnTo>
                <a:lnTo>
                  <a:pt x="935735" y="1293876"/>
                </a:lnTo>
                <a:lnTo>
                  <a:pt x="949451" y="1293876"/>
                </a:lnTo>
                <a:lnTo>
                  <a:pt x="949451" y="1280160"/>
                </a:lnTo>
                <a:close/>
              </a:path>
              <a:path w="2211704" h="1294129">
                <a:moveTo>
                  <a:pt x="920496" y="1280160"/>
                </a:moveTo>
                <a:lnTo>
                  <a:pt x="906779" y="1280160"/>
                </a:lnTo>
                <a:lnTo>
                  <a:pt x="906779" y="1293876"/>
                </a:lnTo>
                <a:lnTo>
                  <a:pt x="920496" y="1293876"/>
                </a:lnTo>
                <a:lnTo>
                  <a:pt x="920496" y="1280160"/>
                </a:lnTo>
                <a:close/>
              </a:path>
              <a:path w="2211704" h="1294129">
                <a:moveTo>
                  <a:pt x="893063" y="1280160"/>
                </a:moveTo>
                <a:lnTo>
                  <a:pt x="879348" y="1280160"/>
                </a:lnTo>
                <a:lnTo>
                  <a:pt x="879348" y="1293876"/>
                </a:lnTo>
                <a:lnTo>
                  <a:pt x="893063" y="1293876"/>
                </a:lnTo>
                <a:lnTo>
                  <a:pt x="893063" y="1280160"/>
                </a:lnTo>
                <a:close/>
              </a:path>
              <a:path w="2211704" h="1294129">
                <a:moveTo>
                  <a:pt x="865631" y="1280160"/>
                </a:moveTo>
                <a:lnTo>
                  <a:pt x="851915" y="1280160"/>
                </a:lnTo>
                <a:lnTo>
                  <a:pt x="851915" y="1293876"/>
                </a:lnTo>
                <a:lnTo>
                  <a:pt x="865631" y="1293876"/>
                </a:lnTo>
                <a:lnTo>
                  <a:pt x="865631" y="1280160"/>
                </a:lnTo>
                <a:close/>
              </a:path>
              <a:path w="2211704" h="1294129">
                <a:moveTo>
                  <a:pt x="836676" y="1280160"/>
                </a:moveTo>
                <a:lnTo>
                  <a:pt x="822959" y="1280160"/>
                </a:lnTo>
                <a:lnTo>
                  <a:pt x="822959" y="1293876"/>
                </a:lnTo>
                <a:lnTo>
                  <a:pt x="836676" y="1293876"/>
                </a:lnTo>
                <a:lnTo>
                  <a:pt x="836676" y="1280160"/>
                </a:lnTo>
                <a:close/>
              </a:path>
              <a:path w="2211704" h="1294129">
                <a:moveTo>
                  <a:pt x="809243" y="1280160"/>
                </a:moveTo>
                <a:lnTo>
                  <a:pt x="795527" y="1280160"/>
                </a:lnTo>
                <a:lnTo>
                  <a:pt x="795527" y="1293876"/>
                </a:lnTo>
                <a:lnTo>
                  <a:pt x="809243" y="1293876"/>
                </a:lnTo>
                <a:lnTo>
                  <a:pt x="809243" y="1280160"/>
                </a:lnTo>
                <a:close/>
              </a:path>
              <a:path w="2211704" h="1294129">
                <a:moveTo>
                  <a:pt x="781811" y="1280160"/>
                </a:moveTo>
                <a:lnTo>
                  <a:pt x="766572" y="1280160"/>
                </a:lnTo>
                <a:lnTo>
                  <a:pt x="766572" y="1293876"/>
                </a:lnTo>
                <a:lnTo>
                  <a:pt x="781811" y="1293876"/>
                </a:lnTo>
                <a:lnTo>
                  <a:pt x="781811" y="1280160"/>
                </a:lnTo>
                <a:close/>
              </a:path>
              <a:path w="2211704" h="1294129">
                <a:moveTo>
                  <a:pt x="752855" y="1280160"/>
                </a:moveTo>
                <a:lnTo>
                  <a:pt x="739139" y="1280160"/>
                </a:lnTo>
                <a:lnTo>
                  <a:pt x="739139" y="1293876"/>
                </a:lnTo>
                <a:lnTo>
                  <a:pt x="752855" y="1293876"/>
                </a:lnTo>
                <a:lnTo>
                  <a:pt x="752855" y="1280160"/>
                </a:lnTo>
                <a:close/>
              </a:path>
              <a:path w="2211704" h="1294129">
                <a:moveTo>
                  <a:pt x="725424" y="1280160"/>
                </a:moveTo>
                <a:lnTo>
                  <a:pt x="711707" y="1280160"/>
                </a:lnTo>
                <a:lnTo>
                  <a:pt x="711707" y="1293876"/>
                </a:lnTo>
                <a:lnTo>
                  <a:pt x="725424" y="1293876"/>
                </a:lnTo>
                <a:lnTo>
                  <a:pt x="725424" y="1280160"/>
                </a:lnTo>
                <a:close/>
              </a:path>
              <a:path w="2211704" h="1294129">
                <a:moveTo>
                  <a:pt x="696467" y="1280160"/>
                </a:moveTo>
                <a:lnTo>
                  <a:pt x="682751" y="1280160"/>
                </a:lnTo>
                <a:lnTo>
                  <a:pt x="682751" y="1293876"/>
                </a:lnTo>
                <a:lnTo>
                  <a:pt x="696467" y="1293876"/>
                </a:lnTo>
                <a:lnTo>
                  <a:pt x="696467" y="1280160"/>
                </a:lnTo>
                <a:close/>
              </a:path>
              <a:path w="2211704" h="1294129">
                <a:moveTo>
                  <a:pt x="669035" y="1280160"/>
                </a:moveTo>
                <a:lnTo>
                  <a:pt x="655319" y="1280160"/>
                </a:lnTo>
                <a:lnTo>
                  <a:pt x="655319" y="1293876"/>
                </a:lnTo>
                <a:lnTo>
                  <a:pt x="669035" y="1293876"/>
                </a:lnTo>
                <a:lnTo>
                  <a:pt x="669035" y="1280160"/>
                </a:lnTo>
                <a:close/>
              </a:path>
              <a:path w="2211704" h="1294129">
                <a:moveTo>
                  <a:pt x="641603" y="1280160"/>
                </a:moveTo>
                <a:lnTo>
                  <a:pt x="627887" y="1280160"/>
                </a:lnTo>
                <a:lnTo>
                  <a:pt x="627887" y="1293876"/>
                </a:lnTo>
                <a:lnTo>
                  <a:pt x="641603" y="1293876"/>
                </a:lnTo>
                <a:lnTo>
                  <a:pt x="641603" y="1280160"/>
                </a:lnTo>
                <a:close/>
              </a:path>
              <a:path w="2211704" h="1294129">
                <a:moveTo>
                  <a:pt x="612648" y="1280160"/>
                </a:moveTo>
                <a:lnTo>
                  <a:pt x="598931" y="1280160"/>
                </a:lnTo>
                <a:lnTo>
                  <a:pt x="598931" y="1293876"/>
                </a:lnTo>
                <a:lnTo>
                  <a:pt x="612648" y="1293876"/>
                </a:lnTo>
                <a:lnTo>
                  <a:pt x="612648" y="1280160"/>
                </a:lnTo>
                <a:close/>
              </a:path>
              <a:path w="2211704" h="1294129">
                <a:moveTo>
                  <a:pt x="585215" y="1280160"/>
                </a:moveTo>
                <a:lnTo>
                  <a:pt x="571500" y="1280160"/>
                </a:lnTo>
                <a:lnTo>
                  <a:pt x="571500" y="1293876"/>
                </a:lnTo>
                <a:lnTo>
                  <a:pt x="585215" y="1293876"/>
                </a:lnTo>
                <a:lnTo>
                  <a:pt x="585215" y="1280160"/>
                </a:lnTo>
                <a:close/>
              </a:path>
              <a:path w="2211704" h="1294129">
                <a:moveTo>
                  <a:pt x="557783" y="1280160"/>
                </a:moveTo>
                <a:lnTo>
                  <a:pt x="542543" y="1280160"/>
                </a:lnTo>
                <a:lnTo>
                  <a:pt x="542543" y="1293876"/>
                </a:lnTo>
                <a:lnTo>
                  <a:pt x="557783" y="1293876"/>
                </a:lnTo>
                <a:lnTo>
                  <a:pt x="557783" y="1280160"/>
                </a:lnTo>
                <a:close/>
              </a:path>
              <a:path w="2211704" h="1294129">
                <a:moveTo>
                  <a:pt x="528827" y="1280160"/>
                </a:moveTo>
                <a:lnTo>
                  <a:pt x="515111" y="1280160"/>
                </a:lnTo>
                <a:lnTo>
                  <a:pt x="515111" y="1293876"/>
                </a:lnTo>
                <a:lnTo>
                  <a:pt x="528827" y="1293876"/>
                </a:lnTo>
                <a:lnTo>
                  <a:pt x="528827" y="1280160"/>
                </a:lnTo>
                <a:close/>
              </a:path>
              <a:path w="2211704" h="1294129">
                <a:moveTo>
                  <a:pt x="501396" y="1280160"/>
                </a:moveTo>
                <a:lnTo>
                  <a:pt x="487679" y="1280160"/>
                </a:lnTo>
                <a:lnTo>
                  <a:pt x="487679" y="1293876"/>
                </a:lnTo>
                <a:lnTo>
                  <a:pt x="501396" y="1293876"/>
                </a:lnTo>
                <a:lnTo>
                  <a:pt x="501396" y="1280160"/>
                </a:lnTo>
                <a:close/>
              </a:path>
              <a:path w="2211704" h="1294129">
                <a:moveTo>
                  <a:pt x="473963" y="1280160"/>
                </a:moveTo>
                <a:lnTo>
                  <a:pt x="458724" y="1280160"/>
                </a:lnTo>
                <a:lnTo>
                  <a:pt x="458724" y="1293876"/>
                </a:lnTo>
                <a:lnTo>
                  <a:pt x="473963" y="1293876"/>
                </a:lnTo>
                <a:lnTo>
                  <a:pt x="473963" y="1280160"/>
                </a:lnTo>
                <a:close/>
              </a:path>
              <a:path w="2211704" h="1294129">
                <a:moveTo>
                  <a:pt x="445007" y="1280160"/>
                </a:moveTo>
                <a:lnTo>
                  <a:pt x="431291" y="1280160"/>
                </a:lnTo>
                <a:lnTo>
                  <a:pt x="431291" y="1293876"/>
                </a:lnTo>
                <a:lnTo>
                  <a:pt x="445007" y="1293876"/>
                </a:lnTo>
                <a:lnTo>
                  <a:pt x="445007" y="1280160"/>
                </a:lnTo>
                <a:close/>
              </a:path>
              <a:path w="2211704" h="1294129">
                <a:moveTo>
                  <a:pt x="417575" y="1280160"/>
                </a:moveTo>
                <a:lnTo>
                  <a:pt x="403859" y="1280160"/>
                </a:lnTo>
                <a:lnTo>
                  <a:pt x="403859" y="1293876"/>
                </a:lnTo>
                <a:lnTo>
                  <a:pt x="417575" y="1293876"/>
                </a:lnTo>
                <a:lnTo>
                  <a:pt x="417575" y="1280160"/>
                </a:lnTo>
                <a:close/>
              </a:path>
              <a:path w="2211704" h="1294129">
                <a:moveTo>
                  <a:pt x="388619" y="1280160"/>
                </a:moveTo>
                <a:lnTo>
                  <a:pt x="374903" y="1280160"/>
                </a:lnTo>
                <a:lnTo>
                  <a:pt x="374903" y="1293876"/>
                </a:lnTo>
                <a:lnTo>
                  <a:pt x="388619" y="1293876"/>
                </a:lnTo>
                <a:lnTo>
                  <a:pt x="388619" y="1280160"/>
                </a:lnTo>
                <a:close/>
              </a:path>
              <a:path w="2211704" h="1294129">
                <a:moveTo>
                  <a:pt x="361187" y="1280160"/>
                </a:moveTo>
                <a:lnTo>
                  <a:pt x="347472" y="1280160"/>
                </a:lnTo>
                <a:lnTo>
                  <a:pt x="347472" y="1293876"/>
                </a:lnTo>
                <a:lnTo>
                  <a:pt x="361187" y="1293876"/>
                </a:lnTo>
                <a:lnTo>
                  <a:pt x="361187" y="1280160"/>
                </a:lnTo>
                <a:close/>
              </a:path>
              <a:path w="2211704" h="1294129">
                <a:moveTo>
                  <a:pt x="333755" y="1280160"/>
                </a:moveTo>
                <a:lnTo>
                  <a:pt x="318515" y="1280160"/>
                </a:lnTo>
                <a:lnTo>
                  <a:pt x="318515" y="1293876"/>
                </a:lnTo>
                <a:lnTo>
                  <a:pt x="333755" y="1293876"/>
                </a:lnTo>
                <a:lnTo>
                  <a:pt x="333755" y="1280160"/>
                </a:lnTo>
                <a:close/>
              </a:path>
              <a:path w="2211704" h="1294129">
                <a:moveTo>
                  <a:pt x="304800" y="1280160"/>
                </a:moveTo>
                <a:lnTo>
                  <a:pt x="291083" y="1280160"/>
                </a:lnTo>
                <a:lnTo>
                  <a:pt x="291083" y="1293876"/>
                </a:lnTo>
                <a:lnTo>
                  <a:pt x="304800" y="1293876"/>
                </a:lnTo>
                <a:lnTo>
                  <a:pt x="304800" y="1280160"/>
                </a:lnTo>
                <a:close/>
              </a:path>
              <a:path w="2211704" h="1294129">
                <a:moveTo>
                  <a:pt x="277367" y="1280160"/>
                </a:moveTo>
                <a:lnTo>
                  <a:pt x="263651" y="1280160"/>
                </a:lnTo>
                <a:lnTo>
                  <a:pt x="263651" y="1293876"/>
                </a:lnTo>
                <a:lnTo>
                  <a:pt x="277367" y="1293876"/>
                </a:lnTo>
                <a:lnTo>
                  <a:pt x="277367" y="1280160"/>
                </a:lnTo>
                <a:close/>
              </a:path>
              <a:path w="2211704" h="1294129">
                <a:moveTo>
                  <a:pt x="249935" y="1280160"/>
                </a:moveTo>
                <a:lnTo>
                  <a:pt x="234696" y="1280160"/>
                </a:lnTo>
                <a:lnTo>
                  <a:pt x="234696" y="1293876"/>
                </a:lnTo>
                <a:lnTo>
                  <a:pt x="249935" y="1293876"/>
                </a:lnTo>
                <a:lnTo>
                  <a:pt x="249935" y="1280160"/>
                </a:lnTo>
                <a:close/>
              </a:path>
              <a:path w="2211704" h="1294129">
                <a:moveTo>
                  <a:pt x="220979" y="1280160"/>
                </a:moveTo>
                <a:lnTo>
                  <a:pt x="207263" y="1280160"/>
                </a:lnTo>
                <a:lnTo>
                  <a:pt x="207263" y="1293876"/>
                </a:lnTo>
                <a:lnTo>
                  <a:pt x="220979" y="1293876"/>
                </a:lnTo>
                <a:lnTo>
                  <a:pt x="220979" y="1280160"/>
                </a:lnTo>
                <a:close/>
              </a:path>
              <a:path w="2211704" h="1294129">
                <a:moveTo>
                  <a:pt x="193548" y="1280160"/>
                </a:moveTo>
                <a:lnTo>
                  <a:pt x="179831" y="1280160"/>
                </a:lnTo>
                <a:lnTo>
                  <a:pt x="179831" y="1293876"/>
                </a:lnTo>
                <a:lnTo>
                  <a:pt x="193548" y="1293876"/>
                </a:lnTo>
                <a:lnTo>
                  <a:pt x="193548" y="1280160"/>
                </a:lnTo>
                <a:close/>
              </a:path>
              <a:path w="2211704" h="1294129">
                <a:moveTo>
                  <a:pt x="164591" y="1280160"/>
                </a:moveTo>
                <a:lnTo>
                  <a:pt x="150875" y="1280160"/>
                </a:lnTo>
                <a:lnTo>
                  <a:pt x="150875" y="1293876"/>
                </a:lnTo>
                <a:lnTo>
                  <a:pt x="164591" y="1293876"/>
                </a:lnTo>
                <a:lnTo>
                  <a:pt x="164591" y="1280160"/>
                </a:lnTo>
                <a:close/>
              </a:path>
              <a:path w="2211704" h="1294129">
                <a:moveTo>
                  <a:pt x="137159" y="1280160"/>
                </a:moveTo>
                <a:lnTo>
                  <a:pt x="123443" y="1280160"/>
                </a:lnTo>
                <a:lnTo>
                  <a:pt x="123443" y="1293876"/>
                </a:lnTo>
                <a:lnTo>
                  <a:pt x="137159" y="1293876"/>
                </a:lnTo>
                <a:lnTo>
                  <a:pt x="137159" y="1280160"/>
                </a:lnTo>
                <a:close/>
              </a:path>
              <a:path w="2211704" h="1294129">
                <a:moveTo>
                  <a:pt x="109727" y="1280160"/>
                </a:moveTo>
                <a:lnTo>
                  <a:pt x="94487" y="1280160"/>
                </a:lnTo>
                <a:lnTo>
                  <a:pt x="94487" y="1293876"/>
                </a:lnTo>
                <a:lnTo>
                  <a:pt x="109727" y="1293876"/>
                </a:lnTo>
                <a:lnTo>
                  <a:pt x="109727" y="1280160"/>
                </a:lnTo>
                <a:close/>
              </a:path>
              <a:path w="2211704" h="1294129">
                <a:moveTo>
                  <a:pt x="80772" y="1280160"/>
                </a:moveTo>
                <a:lnTo>
                  <a:pt x="67055" y="1280160"/>
                </a:lnTo>
                <a:lnTo>
                  <a:pt x="67055" y="1293876"/>
                </a:lnTo>
                <a:lnTo>
                  <a:pt x="80772" y="1293876"/>
                </a:lnTo>
                <a:lnTo>
                  <a:pt x="80772" y="1280160"/>
                </a:lnTo>
                <a:close/>
              </a:path>
              <a:path w="2211704" h="1294129">
                <a:moveTo>
                  <a:pt x="53339" y="1280160"/>
                </a:moveTo>
                <a:lnTo>
                  <a:pt x="39624" y="1280160"/>
                </a:lnTo>
                <a:lnTo>
                  <a:pt x="39624" y="1293876"/>
                </a:lnTo>
                <a:lnTo>
                  <a:pt x="53339" y="1293876"/>
                </a:lnTo>
                <a:lnTo>
                  <a:pt x="53339" y="128016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4031ADC-C8E6-4D2F-B70A-1048FBAB1E34}"/>
              </a:ext>
            </a:extLst>
          </p:cNvPr>
          <p:cNvSpPr/>
          <p:nvPr/>
        </p:nvSpPr>
        <p:spPr>
          <a:xfrm>
            <a:off x="6192838" y="4503738"/>
            <a:ext cx="107950" cy="4762"/>
          </a:xfrm>
          <a:custGeom>
            <a:avLst/>
            <a:gdLst/>
            <a:ahLst/>
            <a:cxnLst/>
            <a:rect l="l" t="t" r="r" b="b"/>
            <a:pathLst>
              <a:path w="125729" h="5079">
                <a:moveTo>
                  <a:pt x="125425" y="0"/>
                </a:moveTo>
                <a:lnTo>
                  <a:pt x="111709" y="0"/>
                </a:lnTo>
                <a:lnTo>
                  <a:pt x="111709" y="1524"/>
                </a:lnTo>
                <a:lnTo>
                  <a:pt x="125425" y="0"/>
                </a:lnTo>
                <a:close/>
              </a:path>
              <a:path w="125729" h="5079">
                <a:moveTo>
                  <a:pt x="97993" y="0"/>
                </a:moveTo>
                <a:lnTo>
                  <a:pt x="84107" y="0"/>
                </a:lnTo>
                <a:lnTo>
                  <a:pt x="84277" y="1524"/>
                </a:lnTo>
                <a:lnTo>
                  <a:pt x="97993" y="1524"/>
                </a:lnTo>
                <a:lnTo>
                  <a:pt x="97993" y="0"/>
                </a:lnTo>
                <a:close/>
              </a:path>
              <a:path w="125729" h="5079">
                <a:moveTo>
                  <a:pt x="69037" y="0"/>
                </a:moveTo>
                <a:lnTo>
                  <a:pt x="55321" y="0"/>
                </a:lnTo>
                <a:lnTo>
                  <a:pt x="55321" y="3048"/>
                </a:lnTo>
                <a:lnTo>
                  <a:pt x="69037" y="1524"/>
                </a:lnTo>
                <a:lnTo>
                  <a:pt x="69037" y="0"/>
                </a:lnTo>
                <a:close/>
              </a:path>
              <a:path w="125729" h="5079">
                <a:moveTo>
                  <a:pt x="41605" y="0"/>
                </a:moveTo>
                <a:lnTo>
                  <a:pt x="27889" y="0"/>
                </a:lnTo>
                <a:lnTo>
                  <a:pt x="27889" y="3048"/>
                </a:lnTo>
                <a:lnTo>
                  <a:pt x="41605" y="3048"/>
                </a:lnTo>
                <a:lnTo>
                  <a:pt x="41605" y="0"/>
                </a:lnTo>
                <a:close/>
              </a:path>
              <a:path w="125729" h="5079">
                <a:moveTo>
                  <a:pt x="13834" y="0"/>
                </a:moveTo>
                <a:lnTo>
                  <a:pt x="0" y="0"/>
                </a:lnTo>
                <a:lnTo>
                  <a:pt x="457" y="4572"/>
                </a:lnTo>
                <a:lnTo>
                  <a:pt x="14173" y="3048"/>
                </a:lnTo>
                <a:lnTo>
                  <a:pt x="13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5DB9F9E-3244-4AE6-9548-6EC947FAA094}"/>
              </a:ext>
            </a:extLst>
          </p:cNvPr>
          <p:cNvSpPr txBox="1"/>
          <p:nvPr/>
        </p:nvSpPr>
        <p:spPr>
          <a:xfrm>
            <a:off x="8867776" y="4389439"/>
            <a:ext cx="1662113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If </a:t>
            </a:r>
            <a:r>
              <a:rPr sz="1667" spc="9" dirty="0">
                <a:latin typeface="Arial"/>
                <a:cs typeface="Arial"/>
              </a:rPr>
              <a:t>the</a:t>
            </a:r>
            <a:r>
              <a:rPr sz="1667" spc="-56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flag</a:t>
            </a:r>
            <a:endParaRPr sz="1667">
              <a:latin typeface="Arial"/>
              <a:cs typeface="Arial"/>
            </a:endParaRPr>
          </a:p>
        </p:txBody>
      </p:sp>
      <p:sp>
        <p:nvSpPr>
          <p:cNvPr id="16423" name="object 46">
            <a:extLst>
              <a:ext uri="{FF2B5EF4-FFF2-40B4-BE49-F238E27FC236}">
                <a16:creationId xmlns:a16="http://schemas.microsoft.com/office/drawing/2014/main" id="{37A55EE3-06D0-4689-9274-B240CE8B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4646614"/>
            <a:ext cx="1436688" cy="74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231" rIns="0" bIns="0">
            <a:spAutoFit/>
          </a:bodyPr>
          <a:lstStyle>
            <a:lvl1pPr marL="9525" indent="920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2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remains true  after the inner  loop </a:t>
            </a:r>
            <a:r>
              <a:rPr lang="en-US" altLang="en-US" sz="1600">
                <a:latin typeface="Wingdings" panose="05000000000000000000" pitchFamily="2" charset="2"/>
                <a:cs typeface="Arial" panose="020B0604020202020204" pitchFamily="34" charset="0"/>
              </a:rPr>
              <a:t>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cs typeface="Arial" panose="020B0604020202020204" pitchFamily="34" charset="0"/>
              </a:rPr>
              <a:t>sorted!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C0038B-5C1F-45C9-A433-E8961B5FC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5989637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 v2.0:</a:t>
            </a:r>
            <a:r>
              <a:rPr spc="-47" dirty="0"/>
              <a:t> </a:t>
            </a:r>
            <a:r>
              <a:rPr spc="4" dirty="0"/>
              <a:t>Analysis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5313631-510D-48A7-86A8-EA970CC28D94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C77A7E2-9DB3-4CF4-A3D5-13B679DB1DFB}"/>
              </a:ext>
            </a:extLst>
          </p:cNvPr>
          <p:cNvSpPr txBox="1"/>
          <p:nvPr/>
        </p:nvSpPr>
        <p:spPr>
          <a:xfrm>
            <a:off x="2259014" y="1209675"/>
            <a:ext cx="6878637" cy="3755962"/>
          </a:xfrm>
          <a:prstGeom prst="rect">
            <a:avLst/>
          </a:prstGeom>
        </p:spPr>
        <p:txBody>
          <a:bodyPr lIns="0" tIns="100454" rIns="0" bIns="0">
            <a:spAutoFit/>
          </a:bodyPr>
          <a:lstStyle/>
          <a:p>
            <a:pPr marL="300816" indent="-257920">
              <a:spcBef>
                <a:spcPts val="79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30135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Worst-case</a:t>
            </a:r>
            <a:endParaRPr sz="2608">
              <a:latin typeface="Arial"/>
              <a:cs typeface="Arial"/>
            </a:endParaRPr>
          </a:p>
          <a:p>
            <a:pPr marL="560364" lvl="1" indent="-259549">
              <a:spcBef>
                <a:spcPts val="577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60364" algn="l"/>
                <a:tab pos="560907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Input is in descending</a:t>
            </a:r>
            <a:r>
              <a:rPr sz="2266" spc="5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order</a:t>
            </a:r>
            <a:endParaRPr sz="2266">
              <a:latin typeface="Arial"/>
              <a:cs typeface="Arial"/>
            </a:endParaRPr>
          </a:p>
          <a:p>
            <a:pPr marL="560364" lvl="1" indent="-259549">
              <a:spcBef>
                <a:spcPts val="556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60364" algn="l"/>
                <a:tab pos="560907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Running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time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remains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same:</a:t>
            </a:r>
            <a:r>
              <a:rPr sz="2266" spc="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O(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45" spc="-13" baseline="25396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266">
              <a:latin typeface="Arial"/>
              <a:cs typeface="Arial"/>
            </a:endParaRPr>
          </a:p>
          <a:p>
            <a:pPr lvl="1">
              <a:buClr>
                <a:srgbClr val="9F2936"/>
              </a:buClr>
              <a:buFont typeface="Wingdings"/>
              <a:buChar char=""/>
              <a:defRPr/>
            </a:pPr>
            <a:endParaRPr sz="2480">
              <a:latin typeface="Arial"/>
              <a:cs typeface="Arial"/>
            </a:endParaRPr>
          </a:p>
          <a:p>
            <a:pPr lvl="1">
              <a:spcBef>
                <a:spcPts val="38"/>
              </a:spcBef>
              <a:buClr>
                <a:srgbClr val="9F2936"/>
              </a:buClr>
              <a:buFont typeface="Wingdings"/>
              <a:buChar char=""/>
              <a:defRPr/>
            </a:pPr>
            <a:endParaRPr sz="2223">
              <a:latin typeface="Arial"/>
              <a:cs typeface="Arial"/>
            </a:endParaRPr>
          </a:p>
          <a:p>
            <a:pPr marL="300816" indent="-257920">
              <a:buClr>
                <a:srgbClr val="F07F09"/>
              </a:buClr>
              <a:buSzPct val="65573"/>
              <a:buFont typeface="Wingdings"/>
              <a:buChar char=""/>
              <a:tabLst>
                <a:tab pos="30135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Best-case</a:t>
            </a:r>
            <a:endParaRPr sz="2608">
              <a:latin typeface="Arial"/>
              <a:cs typeface="Arial"/>
            </a:endParaRPr>
          </a:p>
          <a:p>
            <a:pPr marL="560364" lvl="1" indent="-259549">
              <a:spcBef>
                <a:spcPts val="577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60364" algn="l"/>
                <a:tab pos="560907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Input is already in ascending</a:t>
            </a:r>
            <a:r>
              <a:rPr sz="2266" spc="7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order</a:t>
            </a:r>
            <a:endParaRPr sz="2266">
              <a:latin typeface="Arial"/>
              <a:cs typeface="Arial"/>
            </a:endParaRPr>
          </a:p>
          <a:p>
            <a:pPr marL="560364" lvl="1" indent="-259549">
              <a:spcBef>
                <a:spcPts val="564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60364" algn="l"/>
                <a:tab pos="560907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The algorithm returns after a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single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outer</a:t>
            </a:r>
            <a:r>
              <a:rPr sz="2266" spc="128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iteration</a:t>
            </a:r>
            <a:endParaRPr sz="2266">
              <a:latin typeface="Arial"/>
              <a:cs typeface="Arial"/>
            </a:endParaRPr>
          </a:p>
          <a:p>
            <a:pPr marL="560364" lvl="1" indent="-259549">
              <a:spcBef>
                <a:spcPts val="556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60364" algn="l"/>
                <a:tab pos="560907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Running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time:</a:t>
            </a:r>
            <a:r>
              <a:rPr sz="2266" spc="2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O(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26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17021-E450-4122-9951-5A1A5C833B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376"/>
            <a:ext cx="5319712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Selection Sort:</a:t>
            </a:r>
            <a:r>
              <a:rPr spc="-90" dirty="0"/>
              <a:t> </a:t>
            </a:r>
            <a:r>
              <a:rPr spc="9" dirty="0"/>
              <a:t>Idea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28768F-0AA6-4A53-8EFC-8ED2D1674920}"/>
              </a:ext>
            </a:extLst>
          </p:cNvPr>
          <p:cNvSpPr txBox="1"/>
          <p:nvPr/>
        </p:nvSpPr>
        <p:spPr>
          <a:xfrm>
            <a:off x="2279651" y="1122363"/>
            <a:ext cx="6551613" cy="2103328"/>
          </a:xfrm>
          <a:prstGeom prst="rect">
            <a:avLst/>
          </a:prstGeom>
        </p:spPr>
        <p:txBody>
          <a:bodyPr lIns="0" tIns="185161" rIns="0" bIns="0">
            <a:spAutoFit/>
          </a:bodyPr>
          <a:lstStyle/>
          <a:p>
            <a:pPr marL="279639" indent="-257920">
              <a:spcBef>
                <a:spcPts val="1458"/>
              </a:spcBef>
              <a:buClr>
                <a:srgbClr val="F07F09"/>
              </a:buClr>
              <a:buSzPct val="65151"/>
              <a:buFont typeface="Wingdings"/>
              <a:buChar char=""/>
              <a:tabLst>
                <a:tab pos="279639" algn="l"/>
              </a:tabLst>
              <a:defRPr/>
            </a:pPr>
            <a:r>
              <a:rPr sz="2822" spc="4" dirty="0">
                <a:latin typeface="Arial"/>
                <a:cs typeface="Arial"/>
              </a:rPr>
              <a:t>Given </a:t>
            </a:r>
            <a:r>
              <a:rPr sz="2822" dirty="0">
                <a:latin typeface="Arial"/>
                <a:cs typeface="Arial"/>
              </a:rPr>
              <a:t>an array of </a:t>
            </a:r>
            <a:r>
              <a:rPr sz="2822" i="1" spc="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22" i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items</a:t>
            </a:r>
            <a:endParaRPr sz="2822">
              <a:latin typeface="Arial"/>
              <a:cs typeface="Arial"/>
            </a:endParaRPr>
          </a:p>
          <a:p>
            <a:pPr marL="564708" lvl="1" indent="-287241">
              <a:spcBef>
                <a:spcPts val="1077"/>
              </a:spcBef>
              <a:buClr>
                <a:srgbClr val="9F2936"/>
              </a:buClr>
              <a:buFontTx/>
              <a:buAutoNum type="arabicPeriod"/>
              <a:tabLst>
                <a:tab pos="565251" algn="l"/>
              </a:tabLst>
              <a:defRPr/>
            </a:pP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Find the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largest item </a:t>
            </a:r>
            <a:r>
              <a:rPr sz="2266" i="1" spc="-4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,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range of</a:t>
            </a:r>
            <a:r>
              <a:rPr sz="2266" spc="26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[0…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66" spc="-9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]</a:t>
            </a:r>
            <a:endParaRPr sz="2266">
              <a:latin typeface="Arial"/>
              <a:cs typeface="Arial"/>
            </a:endParaRPr>
          </a:p>
          <a:p>
            <a:pPr marL="564708" lvl="1" indent="-287241">
              <a:spcBef>
                <a:spcPts val="1120"/>
              </a:spcBef>
              <a:buClr>
                <a:srgbClr val="9F2936"/>
              </a:buClr>
              <a:buFontTx/>
              <a:buAutoNum type="arabicPeriod"/>
              <a:tabLst>
                <a:tab pos="565251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Swap </a:t>
            </a:r>
            <a:r>
              <a:rPr sz="2266" i="1" spc="-4" dirty="0">
                <a:solidFill>
                  <a:srgbClr val="C00000"/>
                </a:solidFill>
                <a:latin typeface="Arial"/>
                <a:cs typeface="Arial"/>
              </a:rPr>
              <a:t>x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with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(</a:t>
            </a:r>
            <a:r>
              <a:rPr sz="2266" i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266" spc="-4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266" spc="-4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245" spc="-6" baseline="25396" dirty="0">
                <a:solidFill>
                  <a:srgbClr val="0000CC"/>
                </a:solidFill>
                <a:latin typeface="Arial"/>
                <a:cs typeface="Arial"/>
              </a:rPr>
              <a:t>th</a:t>
            </a:r>
            <a:r>
              <a:rPr sz="2245" spc="365" baseline="25396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item</a:t>
            </a:r>
            <a:endParaRPr sz="2266">
              <a:latin typeface="Arial"/>
              <a:cs typeface="Arial"/>
            </a:endParaRPr>
          </a:p>
          <a:p>
            <a:pPr marL="564708" lvl="1" indent="-287241">
              <a:spcBef>
                <a:spcPts val="1189"/>
              </a:spcBef>
              <a:buClr>
                <a:srgbClr val="9F2936"/>
              </a:buClr>
              <a:buFontTx/>
              <a:buAutoNum type="arabicPeriod"/>
              <a:tabLst>
                <a:tab pos="565251" algn="l"/>
              </a:tabLst>
              <a:defRPr/>
            </a:pP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Reduce 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n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by 1 and go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Step</a:t>
            </a:r>
            <a:r>
              <a:rPr sz="2266" spc="38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endParaRPr sz="2266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85EDD-D142-4944-848C-55087A45F21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BA04E1-B24B-4930-8AB6-D9056418B96F}"/>
              </a:ext>
            </a:extLst>
          </p:cNvPr>
          <p:cNvSpPr txBox="1"/>
          <p:nvPr/>
        </p:nvSpPr>
        <p:spPr>
          <a:xfrm>
            <a:off x="10150476" y="6364289"/>
            <a:ext cx="68876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E69E8952-5FC3-4965-9BAA-14BB41F540A3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14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52D786-9C69-439C-B7AC-637498E0F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172324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Selection Sort:</a:t>
            </a:r>
            <a:r>
              <a:rPr spc="-90" dirty="0"/>
              <a:t> </a:t>
            </a:r>
            <a:r>
              <a:rPr spc="9" dirty="0"/>
              <a:t>Illustration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AB8AED69-3C32-424A-AB41-A246A22FF6F6}"/>
              </a:ext>
            </a:extLst>
          </p:cNvPr>
          <p:cNvGraphicFramePr>
            <a:graphicFrameLocks noGrp="1"/>
          </p:cNvGraphicFramePr>
          <p:nvPr/>
        </p:nvGraphicFramePr>
        <p:xfrm>
          <a:off x="2274888" y="1619250"/>
          <a:ext cx="466566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29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7" name="object 4">
            <a:extLst>
              <a:ext uri="{FF2B5EF4-FFF2-40B4-BE49-F238E27FC236}">
                <a16:creationId xmlns:a16="http://schemas.microsoft.com/office/drawing/2014/main" id="{7840020C-53F7-4E0D-AE3F-0DEDC7D1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1514476"/>
            <a:ext cx="2771775" cy="75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solidFill>
                  <a:srgbClr val="FF0000"/>
                </a:solidFill>
                <a:cs typeface="Arial" panose="020B0604020202020204" pitchFamily="34" charset="0"/>
              </a:rPr>
              <a:t>37 </a:t>
            </a:r>
            <a:r>
              <a:rPr lang="en-US" altLang="en-US" sz="1600">
                <a:cs typeface="Arial" panose="020B0604020202020204" pitchFamily="34" charset="0"/>
              </a:rPr>
              <a:t>is the largest, swap it with  the last element, i.e.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13</a:t>
            </a:r>
            <a:r>
              <a:rPr lang="en-US" altLang="en-US" sz="1600">
                <a:solidFill>
                  <a:srgbClr val="B26B02"/>
                </a:solidFill>
                <a:cs typeface="Arial" panose="020B0604020202020204" pitchFamily="34" charset="0"/>
              </a:rPr>
              <a:t>.</a:t>
            </a:r>
            <a:endParaRPr lang="en-US" altLang="en-US" sz="1600"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  <a:buNone/>
            </a:pPr>
            <a:r>
              <a:rPr lang="en-US" altLang="en-US" sz="1600">
                <a:solidFill>
                  <a:srgbClr val="0000CC"/>
                </a:solidFill>
                <a:cs typeface="Arial" panose="020B0604020202020204" pitchFamily="34" charset="0"/>
              </a:rPr>
              <a:t>Q: How to find the largest?</a:t>
            </a:r>
            <a:endParaRPr lang="en-US" altLang="en-US" sz="1600">
              <a:cs typeface="Arial" panose="020B0604020202020204" pitchFamily="34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05CBC7F-54D4-4FE7-852F-4D4E7F923A7F}"/>
              </a:ext>
            </a:extLst>
          </p:cNvPr>
          <p:cNvGraphicFramePr>
            <a:graphicFrameLocks noGrp="1"/>
          </p:cNvGraphicFramePr>
          <p:nvPr/>
        </p:nvGraphicFramePr>
        <p:xfrm>
          <a:off x="2274888" y="2409825"/>
          <a:ext cx="466566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b="1" spc="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37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D728B260-7C5E-4693-81C2-18020DD1B1DA}"/>
              </a:ext>
            </a:extLst>
          </p:cNvPr>
          <p:cNvGraphicFramePr>
            <a:graphicFrameLocks noGrp="1"/>
          </p:cNvGraphicFramePr>
          <p:nvPr/>
        </p:nvGraphicFramePr>
        <p:xfrm>
          <a:off x="2274888" y="3198813"/>
          <a:ext cx="466566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92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92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92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29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92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37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92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0DE515FC-1DF3-43FC-976D-C4A3A082EDEB}"/>
              </a:ext>
            </a:extLst>
          </p:cNvPr>
          <p:cNvSpPr/>
          <p:nvPr/>
        </p:nvSpPr>
        <p:spPr>
          <a:xfrm>
            <a:off x="7524750" y="4478338"/>
            <a:ext cx="12700" cy="25400"/>
          </a:xfrm>
          <a:custGeom>
            <a:avLst/>
            <a:gdLst/>
            <a:ahLst/>
            <a:cxnLst/>
            <a:rect l="l" t="t" r="r" b="b"/>
            <a:pathLst>
              <a:path w="13970" h="30479">
                <a:moveTo>
                  <a:pt x="13715" y="27432"/>
                </a:moveTo>
                <a:lnTo>
                  <a:pt x="0" y="27432"/>
                </a:lnTo>
                <a:lnTo>
                  <a:pt x="0" y="30480"/>
                </a:lnTo>
                <a:lnTo>
                  <a:pt x="13715" y="30480"/>
                </a:lnTo>
                <a:lnTo>
                  <a:pt x="13715" y="27432"/>
                </a:lnTo>
                <a:close/>
              </a:path>
              <a:path w="13970" h="3047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C9AD6CB-2C0E-496C-91E2-0663C366881C}"/>
              </a:ext>
            </a:extLst>
          </p:cNvPr>
          <p:cNvSpPr/>
          <p:nvPr/>
        </p:nvSpPr>
        <p:spPr>
          <a:xfrm>
            <a:off x="7524750" y="44529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0A40270-36D5-4879-A6BA-457476AB6BFD}"/>
              </a:ext>
            </a:extLst>
          </p:cNvPr>
          <p:cNvSpPr/>
          <p:nvPr/>
        </p:nvSpPr>
        <p:spPr>
          <a:xfrm>
            <a:off x="7524750" y="44291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7CB9A6A-5ED3-4439-97EE-0046386A8CD5}"/>
              </a:ext>
            </a:extLst>
          </p:cNvPr>
          <p:cNvSpPr/>
          <p:nvPr/>
        </p:nvSpPr>
        <p:spPr>
          <a:xfrm>
            <a:off x="7524750" y="440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2173B58-0366-492F-8A12-E4CBBC2AB5A0}"/>
              </a:ext>
            </a:extLst>
          </p:cNvPr>
          <p:cNvSpPr/>
          <p:nvPr/>
        </p:nvSpPr>
        <p:spPr>
          <a:xfrm>
            <a:off x="7524750" y="4381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CEC61E4-B965-4456-B72B-71A83E6D2841}"/>
              </a:ext>
            </a:extLst>
          </p:cNvPr>
          <p:cNvSpPr/>
          <p:nvPr/>
        </p:nvSpPr>
        <p:spPr>
          <a:xfrm>
            <a:off x="7524750" y="43576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C99337-CD11-4DE5-B1B1-33FBA85523A9}"/>
              </a:ext>
            </a:extLst>
          </p:cNvPr>
          <p:cNvSpPr/>
          <p:nvPr/>
        </p:nvSpPr>
        <p:spPr>
          <a:xfrm>
            <a:off x="7524750" y="43338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54404CE-1768-48D1-BDEF-ACFBE717BC34}"/>
              </a:ext>
            </a:extLst>
          </p:cNvPr>
          <p:cNvSpPr/>
          <p:nvPr/>
        </p:nvSpPr>
        <p:spPr>
          <a:xfrm>
            <a:off x="7524750" y="4310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AD93FF4-B90A-440F-83DF-E31FC0E30DF9}"/>
              </a:ext>
            </a:extLst>
          </p:cNvPr>
          <p:cNvSpPr/>
          <p:nvPr/>
        </p:nvSpPr>
        <p:spPr>
          <a:xfrm>
            <a:off x="7524750" y="42862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5114A93-77C4-4EF1-A7D2-45F8012EB5CE}"/>
              </a:ext>
            </a:extLst>
          </p:cNvPr>
          <p:cNvSpPr/>
          <p:nvPr/>
        </p:nvSpPr>
        <p:spPr>
          <a:xfrm>
            <a:off x="7524750" y="4260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9CDB532-D4FA-41D4-9F1E-4D5ABF9138AC}"/>
              </a:ext>
            </a:extLst>
          </p:cNvPr>
          <p:cNvSpPr/>
          <p:nvPr/>
        </p:nvSpPr>
        <p:spPr>
          <a:xfrm>
            <a:off x="7524750" y="423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7A610D0-42F4-423A-8B57-EC0FB5EC88F0}"/>
              </a:ext>
            </a:extLst>
          </p:cNvPr>
          <p:cNvSpPr/>
          <p:nvPr/>
        </p:nvSpPr>
        <p:spPr>
          <a:xfrm>
            <a:off x="7524750" y="42148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CE4036C-A5CA-43E6-A426-0E63EE8A2A03}"/>
              </a:ext>
            </a:extLst>
          </p:cNvPr>
          <p:cNvSpPr/>
          <p:nvPr/>
        </p:nvSpPr>
        <p:spPr>
          <a:xfrm>
            <a:off x="7524750" y="4189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04785E9-B7B0-4C58-8328-BD32E1A9D9BF}"/>
              </a:ext>
            </a:extLst>
          </p:cNvPr>
          <p:cNvSpPr/>
          <p:nvPr/>
        </p:nvSpPr>
        <p:spPr>
          <a:xfrm>
            <a:off x="7524750" y="416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8839A9B-328A-4B7A-B0D6-CD791DD082DC}"/>
              </a:ext>
            </a:extLst>
          </p:cNvPr>
          <p:cNvSpPr/>
          <p:nvPr/>
        </p:nvSpPr>
        <p:spPr>
          <a:xfrm>
            <a:off x="7524750" y="41417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8CE2994-E989-41C7-A748-0BA94C2488AA}"/>
              </a:ext>
            </a:extLst>
          </p:cNvPr>
          <p:cNvSpPr/>
          <p:nvPr/>
        </p:nvSpPr>
        <p:spPr>
          <a:xfrm>
            <a:off x="7524750" y="4117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A60C7E3-5CF2-4C18-A1A0-F1416776D22B}"/>
              </a:ext>
            </a:extLst>
          </p:cNvPr>
          <p:cNvSpPr/>
          <p:nvPr/>
        </p:nvSpPr>
        <p:spPr>
          <a:xfrm>
            <a:off x="7524750" y="4094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8C25B08-8763-4863-BA22-7B7F99640FFA}"/>
              </a:ext>
            </a:extLst>
          </p:cNvPr>
          <p:cNvSpPr/>
          <p:nvPr/>
        </p:nvSpPr>
        <p:spPr>
          <a:xfrm>
            <a:off x="7524750" y="40703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6D992D5-FEE5-452D-9BA9-2DABA89EDA0E}"/>
              </a:ext>
            </a:extLst>
          </p:cNvPr>
          <p:cNvSpPr/>
          <p:nvPr/>
        </p:nvSpPr>
        <p:spPr>
          <a:xfrm>
            <a:off x="7524750" y="404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BD05483-3411-4358-9307-BADE76A2B746}"/>
              </a:ext>
            </a:extLst>
          </p:cNvPr>
          <p:cNvSpPr/>
          <p:nvPr/>
        </p:nvSpPr>
        <p:spPr>
          <a:xfrm>
            <a:off x="7524750" y="4022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5462095-8425-42C7-90DC-F8AB06FA52AB}"/>
              </a:ext>
            </a:extLst>
          </p:cNvPr>
          <p:cNvSpPr/>
          <p:nvPr/>
        </p:nvSpPr>
        <p:spPr>
          <a:xfrm>
            <a:off x="7524750" y="39989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74AFC2A-B941-4525-86B9-4C86FE5EACAB}"/>
              </a:ext>
            </a:extLst>
          </p:cNvPr>
          <p:cNvSpPr/>
          <p:nvPr/>
        </p:nvSpPr>
        <p:spPr>
          <a:xfrm>
            <a:off x="7524750" y="39751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1D992B8-75D6-46C7-A661-1196064ACC93}"/>
              </a:ext>
            </a:extLst>
          </p:cNvPr>
          <p:cNvSpPr/>
          <p:nvPr/>
        </p:nvSpPr>
        <p:spPr>
          <a:xfrm>
            <a:off x="7524750" y="3949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2E540D7-2680-4087-A0F6-62C2033D67D8}"/>
              </a:ext>
            </a:extLst>
          </p:cNvPr>
          <p:cNvSpPr/>
          <p:nvPr/>
        </p:nvSpPr>
        <p:spPr>
          <a:xfrm>
            <a:off x="7524750" y="3925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E815886-1F0F-4A97-9433-D8ACCAE4C23C}"/>
              </a:ext>
            </a:extLst>
          </p:cNvPr>
          <p:cNvSpPr/>
          <p:nvPr/>
        </p:nvSpPr>
        <p:spPr>
          <a:xfrm>
            <a:off x="7524750" y="39036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03F50B6-0A5C-406D-A1A7-86C5B489C70B}"/>
              </a:ext>
            </a:extLst>
          </p:cNvPr>
          <p:cNvSpPr/>
          <p:nvPr/>
        </p:nvSpPr>
        <p:spPr>
          <a:xfrm>
            <a:off x="7524750" y="38782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E6632E8-F27C-4B57-AFCD-7165066205F3}"/>
              </a:ext>
            </a:extLst>
          </p:cNvPr>
          <p:cNvSpPr/>
          <p:nvPr/>
        </p:nvSpPr>
        <p:spPr>
          <a:xfrm>
            <a:off x="7524750" y="38544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9803E0A-499D-4D8E-B926-B919D2B490E7}"/>
              </a:ext>
            </a:extLst>
          </p:cNvPr>
          <p:cNvSpPr/>
          <p:nvPr/>
        </p:nvSpPr>
        <p:spPr>
          <a:xfrm>
            <a:off x="7524750" y="3830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6253890-A723-4F46-9D6F-F33E09C9B6D1}"/>
              </a:ext>
            </a:extLst>
          </p:cNvPr>
          <p:cNvSpPr/>
          <p:nvPr/>
        </p:nvSpPr>
        <p:spPr>
          <a:xfrm>
            <a:off x="7524750" y="38068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DA40534-B8F2-4079-922B-5FD5AFC3574B}"/>
              </a:ext>
            </a:extLst>
          </p:cNvPr>
          <p:cNvSpPr/>
          <p:nvPr/>
        </p:nvSpPr>
        <p:spPr>
          <a:xfrm>
            <a:off x="7524750" y="37830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E0C5753-C321-4B51-9DC7-225CD3570347}"/>
              </a:ext>
            </a:extLst>
          </p:cNvPr>
          <p:cNvSpPr/>
          <p:nvPr/>
        </p:nvSpPr>
        <p:spPr>
          <a:xfrm>
            <a:off x="7524750" y="375761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EA47DA5-7946-4677-A165-6E2B3CA9622E}"/>
              </a:ext>
            </a:extLst>
          </p:cNvPr>
          <p:cNvSpPr/>
          <p:nvPr/>
        </p:nvSpPr>
        <p:spPr>
          <a:xfrm>
            <a:off x="7524750" y="37353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E78E228-C4DA-4356-B6D2-6B207D1A8A94}"/>
              </a:ext>
            </a:extLst>
          </p:cNvPr>
          <p:cNvSpPr/>
          <p:nvPr/>
        </p:nvSpPr>
        <p:spPr>
          <a:xfrm>
            <a:off x="7524750" y="37115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B125907-772D-4C22-9A34-22F28ED36B3C}"/>
              </a:ext>
            </a:extLst>
          </p:cNvPr>
          <p:cNvSpPr/>
          <p:nvPr/>
        </p:nvSpPr>
        <p:spPr>
          <a:xfrm>
            <a:off x="7524750" y="3686175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1D34051-D2A8-481F-88AD-93093B3D5145}"/>
              </a:ext>
            </a:extLst>
          </p:cNvPr>
          <p:cNvSpPr/>
          <p:nvPr/>
        </p:nvSpPr>
        <p:spPr>
          <a:xfrm>
            <a:off x="7524750" y="36639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8A9E4AB-5FE4-4561-9C31-AF572FC34A58}"/>
              </a:ext>
            </a:extLst>
          </p:cNvPr>
          <p:cNvSpPr/>
          <p:nvPr/>
        </p:nvSpPr>
        <p:spPr>
          <a:xfrm>
            <a:off x="7524750" y="3640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DB17C91-DDC4-4A52-8A83-350B2B7CFBE7}"/>
              </a:ext>
            </a:extLst>
          </p:cNvPr>
          <p:cNvSpPr/>
          <p:nvPr/>
        </p:nvSpPr>
        <p:spPr>
          <a:xfrm>
            <a:off x="7524750" y="36147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7FD3917-10D2-4CAB-9295-8B7A27537EE9}"/>
              </a:ext>
            </a:extLst>
          </p:cNvPr>
          <p:cNvSpPr/>
          <p:nvPr/>
        </p:nvSpPr>
        <p:spPr>
          <a:xfrm>
            <a:off x="7524750" y="35909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D54FB1B-4667-4AEA-BC94-51F6259C4C99}"/>
              </a:ext>
            </a:extLst>
          </p:cNvPr>
          <p:cNvSpPr/>
          <p:nvPr/>
        </p:nvSpPr>
        <p:spPr>
          <a:xfrm>
            <a:off x="7524750" y="35671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C9FA39F-2DD3-4684-9E42-A23F4F94F458}"/>
              </a:ext>
            </a:extLst>
          </p:cNvPr>
          <p:cNvSpPr/>
          <p:nvPr/>
        </p:nvSpPr>
        <p:spPr>
          <a:xfrm>
            <a:off x="7524750" y="3543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111DA7C-FA54-48AE-8B99-B4D85EBE251F}"/>
              </a:ext>
            </a:extLst>
          </p:cNvPr>
          <p:cNvSpPr/>
          <p:nvPr/>
        </p:nvSpPr>
        <p:spPr>
          <a:xfrm>
            <a:off x="7524750" y="35194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344AE8E-D313-451B-8CCC-1163B52A8A1D}"/>
              </a:ext>
            </a:extLst>
          </p:cNvPr>
          <p:cNvSpPr/>
          <p:nvPr/>
        </p:nvSpPr>
        <p:spPr>
          <a:xfrm>
            <a:off x="7524750" y="34956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71CC198-A212-4431-8295-D756EA938786}"/>
              </a:ext>
            </a:extLst>
          </p:cNvPr>
          <p:cNvSpPr/>
          <p:nvPr/>
        </p:nvSpPr>
        <p:spPr>
          <a:xfrm>
            <a:off x="7524750" y="34718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FC646D1-F629-41F3-A903-7B87B1AD4357}"/>
              </a:ext>
            </a:extLst>
          </p:cNvPr>
          <p:cNvSpPr/>
          <p:nvPr/>
        </p:nvSpPr>
        <p:spPr>
          <a:xfrm>
            <a:off x="7524750" y="34480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AC9BDC2F-EF03-4898-8474-BC21C9E98E37}"/>
              </a:ext>
            </a:extLst>
          </p:cNvPr>
          <p:cNvSpPr/>
          <p:nvPr/>
        </p:nvSpPr>
        <p:spPr>
          <a:xfrm>
            <a:off x="7524750" y="34242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8BE73CD-5EA8-4FD3-B851-82F92166AE92}"/>
              </a:ext>
            </a:extLst>
          </p:cNvPr>
          <p:cNvSpPr/>
          <p:nvPr/>
        </p:nvSpPr>
        <p:spPr>
          <a:xfrm>
            <a:off x="7524750" y="34004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028BDF6D-8651-4A7A-9D96-EC85973EB583}"/>
              </a:ext>
            </a:extLst>
          </p:cNvPr>
          <p:cNvSpPr/>
          <p:nvPr/>
        </p:nvSpPr>
        <p:spPr>
          <a:xfrm>
            <a:off x="7524750" y="33750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448B966-0FC8-48E1-8E8D-3DB244FC315C}"/>
              </a:ext>
            </a:extLst>
          </p:cNvPr>
          <p:cNvSpPr/>
          <p:nvPr/>
        </p:nvSpPr>
        <p:spPr>
          <a:xfrm>
            <a:off x="7524750" y="33512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C142471-8237-44B1-8827-B2ABAD294112}"/>
              </a:ext>
            </a:extLst>
          </p:cNvPr>
          <p:cNvSpPr/>
          <p:nvPr/>
        </p:nvSpPr>
        <p:spPr>
          <a:xfrm>
            <a:off x="7524750" y="33289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154B1CA-7BCA-4FC2-99D7-30EE3A604D8C}"/>
              </a:ext>
            </a:extLst>
          </p:cNvPr>
          <p:cNvSpPr/>
          <p:nvPr/>
        </p:nvSpPr>
        <p:spPr>
          <a:xfrm>
            <a:off x="7524750" y="3303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61CC67F-5F69-4DC6-9B51-1ADA1C2329FA}"/>
              </a:ext>
            </a:extLst>
          </p:cNvPr>
          <p:cNvSpPr/>
          <p:nvPr/>
        </p:nvSpPr>
        <p:spPr>
          <a:xfrm>
            <a:off x="7524750" y="3279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5F15D5C-A9ED-4260-9F92-6E5D270E83DE}"/>
              </a:ext>
            </a:extLst>
          </p:cNvPr>
          <p:cNvSpPr/>
          <p:nvPr/>
        </p:nvSpPr>
        <p:spPr>
          <a:xfrm>
            <a:off x="7524750" y="3255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A76378B-9DD6-4507-A993-A8315FCE74A4}"/>
              </a:ext>
            </a:extLst>
          </p:cNvPr>
          <p:cNvSpPr/>
          <p:nvPr/>
        </p:nvSpPr>
        <p:spPr>
          <a:xfrm>
            <a:off x="7524750" y="32321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1EB5C20-9212-410E-9FB8-9F122C2EE50C}"/>
              </a:ext>
            </a:extLst>
          </p:cNvPr>
          <p:cNvSpPr/>
          <p:nvPr/>
        </p:nvSpPr>
        <p:spPr>
          <a:xfrm>
            <a:off x="7524750" y="32083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3203B02-7D0F-425C-A60D-5A918EFD133B}"/>
              </a:ext>
            </a:extLst>
          </p:cNvPr>
          <p:cNvSpPr/>
          <p:nvPr/>
        </p:nvSpPr>
        <p:spPr>
          <a:xfrm>
            <a:off x="7524750" y="31845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86FDD7C3-F04B-4B35-B626-89CBAE72DB75}"/>
              </a:ext>
            </a:extLst>
          </p:cNvPr>
          <p:cNvSpPr/>
          <p:nvPr/>
        </p:nvSpPr>
        <p:spPr>
          <a:xfrm>
            <a:off x="7524750" y="31607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59ACF294-5005-4E41-B1A5-63FF98A6987C}"/>
              </a:ext>
            </a:extLst>
          </p:cNvPr>
          <p:cNvSpPr/>
          <p:nvPr/>
        </p:nvSpPr>
        <p:spPr>
          <a:xfrm>
            <a:off x="7524750" y="31369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4EE1FF6-10A6-47E4-BB6F-B27EC2C8BB29}"/>
              </a:ext>
            </a:extLst>
          </p:cNvPr>
          <p:cNvSpPr/>
          <p:nvPr/>
        </p:nvSpPr>
        <p:spPr>
          <a:xfrm>
            <a:off x="7524750" y="3111500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43C72B4-E5BD-4F4A-9973-F6BADDA2FA2F}"/>
              </a:ext>
            </a:extLst>
          </p:cNvPr>
          <p:cNvSpPr/>
          <p:nvPr/>
        </p:nvSpPr>
        <p:spPr>
          <a:xfrm>
            <a:off x="7524750" y="30892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429FE4A9-0B74-4430-90A4-EC952327B827}"/>
              </a:ext>
            </a:extLst>
          </p:cNvPr>
          <p:cNvSpPr/>
          <p:nvPr/>
        </p:nvSpPr>
        <p:spPr>
          <a:xfrm>
            <a:off x="7524750" y="30654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BD835DB-A5EB-4EB9-A21C-7DFB2429CC99}"/>
              </a:ext>
            </a:extLst>
          </p:cNvPr>
          <p:cNvSpPr/>
          <p:nvPr/>
        </p:nvSpPr>
        <p:spPr>
          <a:xfrm>
            <a:off x="7524750" y="30400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5C165178-F06C-467E-AD54-61A77430B62F}"/>
              </a:ext>
            </a:extLst>
          </p:cNvPr>
          <p:cNvSpPr/>
          <p:nvPr/>
        </p:nvSpPr>
        <p:spPr>
          <a:xfrm>
            <a:off x="7524750" y="30162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B6AE3BE7-F58F-4C29-BD28-B2C2E3FAAF3E}"/>
              </a:ext>
            </a:extLst>
          </p:cNvPr>
          <p:cNvSpPr/>
          <p:nvPr/>
        </p:nvSpPr>
        <p:spPr>
          <a:xfrm>
            <a:off x="7524750" y="29940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6F75E826-4E0C-434B-AA91-3A2F36230337}"/>
              </a:ext>
            </a:extLst>
          </p:cNvPr>
          <p:cNvSpPr/>
          <p:nvPr/>
        </p:nvSpPr>
        <p:spPr>
          <a:xfrm>
            <a:off x="7524750" y="29686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16DCFD3D-7F16-4A8A-ADA1-693765EC2EAE}"/>
              </a:ext>
            </a:extLst>
          </p:cNvPr>
          <p:cNvSpPr/>
          <p:nvPr/>
        </p:nvSpPr>
        <p:spPr>
          <a:xfrm>
            <a:off x="7524750" y="29448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2839FA79-9A9F-46EA-95EA-CAB4982A7477}"/>
              </a:ext>
            </a:extLst>
          </p:cNvPr>
          <p:cNvSpPr/>
          <p:nvPr/>
        </p:nvSpPr>
        <p:spPr>
          <a:xfrm>
            <a:off x="7524750" y="2921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CB20E472-FE8A-4FE2-8EE2-1C8AF3272680}"/>
              </a:ext>
            </a:extLst>
          </p:cNvPr>
          <p:cNvSpPr/>
          <p:nvPr/>
        </p:nvSpPr>
        <p:spPr>
          <a:xfrm>
            <a:off x="7524750" y="28971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38A1EECF-301F-4561-9EAE-704D3C1C0B88}"/>
              </a:ext>
            </a:extLst>
          </p:cNvPr>
          <p:cNvSpPr/>
          <p:nvPr/>
        </p:nvSpPr>
        <p:spPr>
          <a:xfrm>
            <a:off x="7524750" y="28733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FB88357B-1217-4C94-8007-DE2ABC960CC7}"/>
              </a:ext>
            </a:extLst>
          </p:cNvPr>
          <p:cNvSpPr/>
          <p:nvPr/>
        </p:nvSpPr>
        <p:spPr>
          <a:xfrm>
            <a:off x="7524750" y="2847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0C164A10-3212-4E76-95F5-1D0593646781}"/>
              </a:ext>
            </a:extLst>
          </p:cNvPr>
          <p:cNvSpPr/>
          <p:nvPr/>
        </p:nvSpPr>
        <p:spPr>
          <a:xfrm>
            <a:off x="7524750" y="28257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10590ED5-DA85-4CA9-B872-AE4A7720AB43}"/>
              </a:ext>
            </a:extLst>
          </p:cNvPr>
          <p:cNvSpPr/>
          <p:nvPr/>
        </p:nvSpPr>
        <p:spPr>
          <a:xfrm>
            <a:off x="7524750" y="2776538"/>
            <a:ext cx="82550" cy="36512"/>
          </a:xfrm>
          <a:custGeom>
            <a:avLst/>
            <a:gdLst/>
            <a:ahLst/>
            <a:cxnLst/>
            <a:rect l="l" t="t" r="r" b="b"/>
            <a:pathLst>
              <a:path w="96520" h="44450">
                <a:moveTo>
                  <a:pt x="13715" y="30479"/>
                </a:moveTo>
                <a:lnTo>
                  <a:pt x="0" y="30479"/>
                </a:lnTo>
                <a:lnTo>
                  <a:pt x="0" y="44195"/>
                </a:lnTo>
                <a:lnTo>
                  <a:pt x="13715" y="44195"/>
                </a:lnTo>
                <a:lnTo>
                  <a:pt x="13715" y="30479"/>
                </a:lnTo>
                <a:close/>
              </a:path>
              <a:path w="96520" h="44450">
                <a:moveTo>
                  <a:pt x="12191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13715"/>
                </a:lnTo>
                <a:lnTo>
                  <a:pt x="7620" y="13715"/>
                </a:lnTo>
                <a:lnTo>
                  <a:pt x="12191" y="9143"/>
                </a:lnTo>
                <a:lnTo>
                  <a:pt x="12191" y="0"/>
                </a:lnTo>
                <a:close/>
              </a:path>
              <a:path w="96520" h="44450">
                <a:moveTo>
                  <a:pt x="12191" y="9143"/>
                </a:moveTo>
                <a:lnTo>
                  <a:pt x="7620" y="13715"/>
                </a:lnTo>
                <a:lnTo>
                  <a:pt x="12191" y="13715"/>
                </a:lnTo>
                <a:lnTo>
                  <a:pt x="12191" y="9143"/>
                </a:lnTo>
                <a:close/>
              </a:path>
              <a:path w="96520" h="44450">
                <a:moveTo>
                  <a:pt x="13715" y="7619"/>
                </a:moveTo>
                <a:lnTo>
                  <a:pt x="12191" y="9143"/>
                </a:lnTo>
                <a:lnTo>
                  <a:pt x="12191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96520" h="44450">
                <a:moveTo>
                  <a:pt x="41148" y="0"/>
                </a:moveTo>
                <a:lnTo>
                  <a:pt x="25907" y="0"/>
                </a:lnTo>
                <a:lnTo>
                  <a:pt x="25907" y="13715"/>
                </a:lnTo>
                <a:lnTo>
                  <a:pt x="41148" y="13715"/>
                </a:lnTo>
                <a:lnTo>
                  <a:pt x="41148" y="0"/>
                </a:lnTo>
                <a:close/>
              </a:path>
              <a:path w="96520" h="44450">
                <a:moveTo>
                  <a:pt x="68579" y="0"/>
                </a:moveTo>
                <a:lnTo>
                  <a:pt x="54863" y="0"/>
                </a:lnTo>
                <a:lnTo>
                  <a:pt x="54863" y="13715"/>
                </a:lnTo>
                <a:lnTo>
                  <a:pt x="68579" y="13715"/>
                </a:lnTo>
                <a:lnTo>
                  <a:pt x="68579" y="0"/>
                </a:lnTo>
                <a:close/>
              </a:path>
              <a:path w="96520" h="44450">
                <a:moveTo>
                  <a:pt x="96011" y="0"/>
                </a:moveTo>
                <a:lnTo>
                  <a:pt x="82296" y="0"/>
                </a:lnTo>
                <a:lnTo>
                  <a:pt x="82296" y="13715"/>
                </a:lnTo>
                <a:lnTo>
                  <a:pt x="96011" y="13715"/>
                </a:lnTo>
                <a:lnTo>
                  <a:pt x="96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DCA68577-A1A4-4B1F-B052-70AF76B41867}"/>
              </a:ext>
            </a:extLst>
          </p:cNvPr>
          <p:cNvSpPr/>
          <p:nvPr/>
        </p:nvSpPr>
        <p:spPr>
          <a:xfrm>
            <a:off x="7618414" y="27765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6E25BFF5-B73F-414D-B5D6-4F7E13718C1B}"/>
              </a:ext>
            </a:extLst>
          </p:cNvPr>
          <p:cNvSpPr/>
          <p:nvPr/>
        </p:nvSpPr>
        <p:spPr>
          <a:xfrm>
            <a:off x="76438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C8123C65-7FF4-49A8-A850-743796061CB9}"/>
              </a:ext>
            </a:extLst>
          </p:cNvPr>
          <p:cNvSpPr/>
          <p:nvPr/>
        </p:nvSpPr>
        <p:spPr>
          <a:xfrm>
            <a:off x="766762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E29247C2-7D8F-4166-BA81-B7036663A458}"/>
              </a:ext>
            </a:extLst>
          </p:cNvPr>
          <p:cNvSpPr/>
          <p:nvPr/>
        </p:nvSpPr>
        <p:spPr>
          <a:xfrm>
            <a:off x="76914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8F0B0BE7-FDC9-4543-88A6-C9F50051E650}"/>
              </a:ext>
            </a:extLst>
          </p:cNvPr>
          <p:cNvSpPr/>
          <p:nvPr/>
        </p:nvSpPr>
        <p:spPr>
          <a:xfrm>
            <a:off x="77152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5D87B77C-746C-4B16-9672-D02BC45D6075}"/>
              </a:ext>
            </a:extLst>
          </p:cNvPr>
          <p:cNvSpPr/>
          <p:nvPr/>
        </p:nvSpPr>
        <p:spPr>
          <a:xfrm>
            <a:off x="77390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CB65AFC4-9435-44B9-B1ED-D89CBE6A1383}"/>
              </a:ext>
            </a:extLst>
          </p:cNvPr>
          <p:cNvSpPr/>
          <p:nvPr/>
        </p:nvSpPr>
        <p:spPr>
          <a:xfrm>
            <a:off x="77628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1AC7F277-1C8D-4F4F-BB60-84915864CA8E}"/>
              </a:ext>
            </a:extLst>
          </p:cNvPr>
          <p:cNvSpPr/>
          <p:nvPr/>
        </p:nvSpPr>
        <p:spPr>
          <a:xfrm>
            <a:off x="77866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EEA297B7-C746-486B-B6B1-01DCD742F22A}"/>
              </a:ext>
            </a:extLst>
          </p:cNvPr>
          <p:cNvSpPr/>
          <p:nvPr/>
        </p:nvSpPr>
        <p:spPr>
          <a:xfrm>
            <a:off x="78105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892C782D-57AB-4727-83A9-528D8851D234}"/>
              </a:ext>
            </a:extLst>
          </p:cNvPr>
          <p:cNvSpPr/>
          <p:nvPr/>
        </p:nvSpPr>
        <p:spPr>
          <a:xfrm>
            <a:off x="783590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BC3F2CCD-4E27-4C90-9516-9BF7039F829A}"/>
              </a:ext>
            </a:extLst>
          </p:cNvPr>
          <p:cNvSpPr/>
          <p:nvPr/>
        </p:nvSpPr>
        <p:spPr>
          <a:xfrm>
            <a:off x="78581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54471FAE-97DE-4CCA-AED9-2B70F8B8D2BD}"/>
              </a:ext>
            </a:extLst>
          </p:cNvPr>
          <p:cNvSpPr/>
          <p:nvPr/>
        </p:nvSpPr>
        <p:spPr>
          <a:xfrm>
            <a:off x="78835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25E59FEC-305F-4712-948A-B993D7946472}"/>
              </a:ext>
            </a:extLst>
          </p:cNvPr>
          <p:cNvSpPr/>
          <p:nvPr/>
        </p:nvSpPr>
        <p:spPr>
          <a:xfrm>
            <a:off x="790733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07F9DE52-289F-4606-8A02-6F3B0CC79DE5}"/>
              </a:ext>
            </a:extLst>
          </p:cNvPr>
          <p:cNvSpPr/>
          <p:nvPr/>
        </p:nvSpPr>
        <p:spPr>
          <a:xfrm>
            <a:off x="79311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3C651138-A473-4CD1-8C0F-1C7D82E8C6C7}"/>
              </a:ext>
            </a:extLst>
          </p:cNvPr>
          <p:cNvSpPr/>
          <p:nvPr/>
        </p:nvSpPr>
        <p:spPr>
          <a:xfrm>
            <a:off x="79549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89A34318-362D-48F9-BD6A-019273E95B48}"/>
              </a:ext>
            </a:extLst>
          </p:cNvPr>
          <p:cNvSpPr/>
          <p:nvPr/>
        </p:nvSpPr>
        <p:spPr>
          <a:xfrm>
            <a:off x="797877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2146411D-8ABB-4883-9344-622498C80DE3}"/>
              </a:ext>
            </a:extLst>
          </p:cNvPr>
          <p:cNvSpPr/>
          <p:nvPr/>
        </p:nvSpPr>
        <p:spPr>
          <a:xfrm>
            <a:off x="80025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3DB9F65D-6ED0-4A09-95B0-5A27602C759A}"/>
              </a:ext>
            </a:extLst>
          </p:cNvPr>
          <p:cNvSpPr/>
          <p:nvPr/>
        </p:nvSpPr>
        <p:spPr>
          <a:xfrm>
            <a:off x="80264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A14CFAC8-0B23-4EB9-B866-AD9C0FB6FD26}"/>
              </a:ext>
            </a:extLst>
          </p:cNvPr>
          <p:cNvSpPr/>
          <p:nvPr/>
        </p:nvSpPr>
        <p:spPr>
          <a:xfrm>
            <a:off x="80502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57534067-66BD-4B58-9174-775A71D01E37}"/>
              </a:ext>
            </a:extLst>
          </p:cNvPr>
          <p:cNvSpPr/>
          <p:nvPr/>
        </p:nvSpPr>
        <p:spPr>
          <a:xfrm>
            <a:off x="80756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E40D6FE7-08D7-4788-81D7-F06FA13107C7}"/>
              </a:ext>
            </a:extLst>
          </p:cNvPr>
          <p:cNvSpPr/>
          <p:nvPr/>
        </p:nvSpPr>
        <p:spPr>
          <a:xfrm>
            <a:off x="80978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F5514FDD-A3DD-4A90-9B0D-05B68CDEAFB2}"/>
              </a:ext>
            </a:extLst>
          </p:cNvPr>
          <p:cNvSpPr/>
          <p:nvPr/>
        </p:nvSpPr>
        <p:spPr>
          <a:xfrm>
            <a:off x="81216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9AB3C4E4-48B2-4E13-B789-4F14AE035ADC}"/>
              </a:ext>
            </a:extLst>
          </p:cNvPr>
          <p:cNvSpPr/>
          <p:nvPr/>
        </p:nvSpPr>
        <p:spPr>
          <a:xfrm>
            <a:off x="81470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0353A776-FCE1-4296-88D6-84370843E1FF}"/>
              </a:ext>
            </a:extLst>
          </p:cNvPr>
          <p:cNvSpPr/>
          <p:nvPr/>
        </p:nvSpPr>
        <p:spPr>
          <a:xfrm>
            <a:off x="817086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578D58F6-B739-49AB-AB1B-82904CF69806}"/>
              </a:ext>
            </a:extLst>
          </p:cNvPr>
          <p:cNvSpPr/>
          <p:nvPr/>
        </p:nvSpPr>
        <p:spPr>
          <a:xfrm>
            <a:off x="8193089" y="27765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D31A56B5-237F-4962-8CE0-4FF558A46437}"/>
              </a:ext>
            </a:extLst>
          </p:cNvPr>
          <p:cNvSpPr/>
          <p:nvPr/>
        </p:nvSpPr>
        <p:spPr>
          <a:xfrm>
            <a:off x="82184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22EA85E2-6373-4BDB-B11B-154AB47FF016}"/>
              </a:ext>
            </a:extLst>
          </p:cNvPr>
          <p:cNvSpPr/>
          <p:nvPr/>
        </p:nvSpPr>
        <p:spPr>
          <a:xfrm>
            <a:off x="824230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23D834A9-44EE-4E02-96DF-1F97D0BCC391}"/>
              </a:ext>
            </a:extLst>
          </p:cNvPr>
          <p:cNvSpPr/>
          <p:nvPr/>
        </p:nvSpPr>
        <p:spPr>
          <a:xfrm>
            <a:off x="82661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257E769E-C6F8-41B7-9F84-938A38F51CE4}"/>
              </a:ext>
            </a:extLst>
          </p:cNvPr>
          <p:cNvSpPr/>
          <p:nvPr/>
        </p:nvSpPr>
        <p:spPr>
          <a:xfrm>
            <a:off x="82899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CE6614E9-9453-4E35-89E4-3DDF8C4AA364}"/>
              </a:ext>
            </a:extLst>
          </p:cNvPr>
          <p:cNvSpPr/>
          <p:nvPr/>
        </p:nvSpPr>
        <p:spPr>
          <a:xfrm>
            <a:off x="831373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13495E8A-4224-4EE3-A04E-96443269B394}"/>
              </a:ext>
            </a:extLst>
          </p:cNvPr>
          <p:cNvSpPr/>
          <p:nvPr/>
        </p:nvSpPr>
        <p:spPr>
          <a:xfrm>
            <a:off x="83375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C54485F5-3E0C-46F2-814C-B5E7DF9BCD36}"/>
              </a:ext>
            </a:extLst>
          </p:cNvPr>
          <p:cNvSpPr/>
          <p:nvPr/>
        </p:nvSpPr>
        <p:spPr>
          <a:xfrm>
            <a:off x="83613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80B8B18B-C46B-4336-A22C-646028F954C4}"/>
              </a:ext>
            </a:extLst>
          </p:cNvPr>
          <p:cNvSpPr/>
          <p:nvPr/>
        </p:nvSpPr>
        <p:spPr>
          <a:xfrm>
            <a:off x="83851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1516B76C-E69E-4C5C-8F7A-C70EC3BCACDC}"/>
              </a:ext>
            </a:extLst>
          </p:cNvPr>
          <p:cNvSpPr/>
          <p:nvPr/>
        </p:nvSpPr>
        <p:spPr>
          <a:xfrm>
            <a:off x="841057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DD827A57-3C7A-482B-A842-4A028EBD7243}"/>
              </a:ext>
            </a:extLst>
          </p:cNvPr>
          <p:cNvSpPr/>
          <p:nvPr/>
        </p:nvSpPr>
        <p:spPr>
          <a:xfrm>
            <a:off x="84328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97645B9B-D785-475F-A91B-427EAF27C788}"/>
              </a:ext>
            </a:extLst>
          </p:cNvPr>
          <p:cNvSpPr/>
          <p:nvPr/>
        </p:nvSpPr>
        <p:spPr>
          <a:xfrm>
            <a:off x="84566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5F559041-8A90-4DC7-BA0C-E6B225DDD44D}"/>
              </a:ext>
            </a:extLst>
          </p:cNvPr>
          <p:cNvSpPr/>
          <p:nvPr/>
        </p:nvSpPr>
        <p:spPr>
          <a:xfrm>
            <a:off x="84820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CD712096-5702-4CA5-8F3B-3D5EEC634889}"/>
              </a:ext>
            </a:extLst>
          </p:cNvPr>
          <p:cNvSpPr/>
          <p:nvPr/>
        </p:nvSpPr>
        <p:spPr>
          <a:xfrm>
            <a:off x="850582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29C4208A-B550-43AE-926A-477C51EEEF19}"/>
              </a:ext>
            </a:extLst>
          </p:cNvPr>
          <p:cNvSpPr/>
          <p:nvPr/>
        </p:nvSpPr>
        <p:spPr>
          <a:xfrm>
            <a:off x="85296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97ACA3A0-DA61-4F56-8E7F-921F42191693}"/>
              </a:ext>
            </a:extLst>
          </p:cNvPr>
          <p:cNvSpPr/>
          <p:nvPr/>
        </p:nvSpPr>
        <p:spPr>
          <a:xfrm>
            <a:off x="85534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3BE51171-73E1-4E8C-B5B7-5C463D405F0D}"/>
              </a:ext>
            </a:extLst>
          </p:cNvPr>
          <p:cNvSpPr/>
          <p:nvPr/>
        </p:nvSpPr>
        <p:spPr>
          <a:xfrm>
            <a:off x="85772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425C7037-5F36-479E-8E1E-9548F6DC518D}"/>
              </a:ext>
            </a:extLst>
          </p:cNvPr>
          <p:cNvSpPr/>
          <p:nvPr/>
        </p:nvSpPr>
        <p:spPr>
          <a:xfrm>
            <a:off x="86010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B6D4D028-BAAC-4CB5-9A19-8A7C1F98237F}"/>
              </a:ext>
            </a:extLst>
          </p:cNvPr>
          <p:cNvSpPr/>
          <p:nvPr/>
        </p:nvSpPr>
        <p:spPr>
          <a:xfrm>
            <a:off x="86248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8C657838-3FB3-4E7A-8291-E6B7998C6CFD}"/>
              </a:ext>
            </a:extLst>
          </p:cNvPr>
          <p:cNvSpPr/>
          <p:nvPr/>
        </p:nvSpPr>
        <p:spPr>
          <a:xfrm>
            <a:off x="86487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445B1300-FE4A-409D-B15B-CFFE182C1B08}"/>
              </a:ext>
            </a:extLst>
          </p:cNvPr>
          <p:cNvSpPr/>
          <p:nvPr/>
        </p:nvSpPr>
        <p:spPr>
          <a:xfrm>
            <a:off x="86725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5D50A693-ADB5-4C6F-B33B-3417CB58CBCE}"/>
              </a:ext>
            </a:extLst>
          </p:cNvPr>
          <p:cNvSpPr/>
          <p:nvPr/>
        </p:nvSpPr>
        <p:spPr>
          <a:xfrm>
            <a:off x="86963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F5050E72-D8CD-4116-A8AB-DC74BE747250}"/>
              </a:ext>
            </a:extLst>
          </p:cNvPr>
          <p:cNvSpPr/>
          <p:nvPr/>
        </p:nvSpPr>
        <p:spPr>
          <a:xfrm>
            <a:off x="872172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4A3FC643-5CA6-4D17-804D-82F48ECAD468}"/>
              </a:ext>
            </a:extLst>
          </p:cNvPr>
          <p:cNvSpPr/>
          <p:nvPr/>
        </p:nvSpPr>
        <p:spPr>
          <a:xfrm>
            <a:off x="874553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7DDE2751-0C70-4A96-B05C-0A168032CAB5}"/>
              </a:ext>
            </a:extLst>
          </p:cNvPr>
          <p:cNvSpPr/>
          <p:nvPr/>
        </p:nvSpPr>
        <p:spPr>
          <a:xfrm>
            <a:off x="8767764" y="27765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1BAF1C40-A493-4268-9689-406EE5142B10}"/>
              </a:ext>
            </a:extLst>
          </p:cNvPr>
          <p:cNvSpPr/>
          <p:nvPr/>
        </p:nvSpPr>
        <p:spPr>
          <a:xfrm>
            <a:off x="87931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2265652D-F59C-4007-88BE-C20BFDE06565}"/>
              </a:ext>
            </a:extLst>
          </p:cNvPr>
          <p:cNvSpPr/>
          <p:nvPr/>
        </p:nvSpPr>
        <p:spPr>
          <a:xfrm>
            <a:off x="881697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DA02A820-77C8-44D3-BBD9-B19A14C46DE9}"/>
              </a:ext>
            </a:extLst>
          </p:cNvPr>
          <p:cNvSpPr/>
          <p:nvPr/>
        </p:nvSpPr>
        <p:spPr>
          <a:xfrm>
            <a:off x="88407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9B9E6921-2A7C-4788-BA20-07C5C1FE8E5D}"/>
              </a:ext>
            </a:extLst>
          </p:cNvPr>
          <p:cNvSpPr/>
          <p:nvPr/>
        </p:nvSpPr>
        <p:spPr>
          <a:xfrm>
            <a:off x="88646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16A37AA7-F15A-4B1C-9F5B-83B7D190810F}"/>
              </a:ext>
            </a:extLst>
          </p:cNvPr>
          <p:cNvSpPr/>
          <p:nvPr/>
        </p:nvSpPr>
        <p:spPr>
          <a:xfrm>
            <a:off x="88884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4707D83A-6180-48DF-AC2A-DEBBDC5A3C6C}"/>
              </a:ext>
            </a:extLst>
          </p:cNvPr>
          <p:cNvSpPr/>
          <p:nvPr/>
        </p:nvSpPr>
        <p:spPr>
          <a:xfrm>
            <a:off x="89138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61114E83-E38E-41BF-B6FD-D736BF143911}"/>
              </a:ext>
            </a:extLst>
          </p:cNvPr>
          <p:cNvSpPr/>
          <p:nvPr/>
        </p:nvSpPr>
        <p:spPr>
          <a:xfrm>
            <a:off x="89360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2D21CB53-8808-477A-AC2D-C98FCFFBE171}"/>
              </a:ext>
            </a:extLst>
          </p:cNvPr>
          <p:cNvSpPr/>
          <p:nvPr/>
        </p:nvSpPr>
        <p:spPr>
          <a:xfrm>
            <a:off x="89598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8652F1C0-8943-4B22-B230-7CE09C30C5DA}"/>
              </a:ext>
            </a:extLst>
          </p:cNvPr>
          <p:cNvSpPr/>
          <p:nvPr/>
        </p:nvSpPr>
        <p:spPr>
          <a:xfrm>
            <a:off x="89852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D05E7DE6-A4DF-43A2-8C60-50F4EDCB7324}"/>
              </a:ext>
            </a:extLst>
          </p:cNvPr>
          <p:cNvSpPr/>
          <p:nvPr/>
        </p:nvSpPr>
        <p:spPr>
          <a:xfrm>
            <a:off x="90074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7F496785-B5BC-4A85-A184-FEF8C62929D0}"/>
              </a:ext>
            </a:extLst>
          </p:cNvPr>
          <p:cNvSpPr/>
          <p:nvPr/>
        </p:nvSpPr>
        <p:spPr>
          <a:xfrm>
            <a:off x="90312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C21F59C0-C2C7-4848-8076-93A2259A7F4C}"/>
              </a:ext>
            </a:extLst>
          </p:cNvPr>
          <p:cNvSpPr/>
          <p:nvPr/>
        </p:nvSpPr>
        <p:spPr>
          <a:xfrm>
            <a:off x="905668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7F2C9E9B-5851-496A-A9BD-7CD8C3C3BF90}"/>
              </a:ext>
            </a:extLst>
          </p:cNvPr>
          <p:cNvSpPr/>
          <p:nvPr/>
        </p:nvSpPr>
        <p:spPr>
          <a:xfrm>
            <a:off x="908050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E5AC153B-0010-486A-9974-3A9E4997AC36}"/>
              </a:ext>
            </a:extLst>
          </p:cNvPr>
          <p:cNvSpPr/>
          <p:nvPr/>
        </p:nvSpPr>
        <p:spPr>
          <a:xfrm>
            <a:off x="91043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E9FF7634-2676-4880-828D-AFF1A0F85EA4}"/>
              </a:ext>
            </a:extLst>
          </p:cNvPr>
          <p:cNvSpPr/>
          <p:nvPr/>
        </p:nvSpPr>
        <p:spPr>
          <a:xfrm>
            <a:off x="912812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938E3750-9322-4B9F-AC66-CAE786B40A0A}"/>
              </a:ext>
            </a:extLst>
          </p:cNvPr>
          <p:cNvSpPr/>
          <p:nvPr/>
        </p:nvSpPr>
        <p:spPr>
          <a:xfrm>
            <a:off x="915193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B6CB624C-1340-4719-AEAC-4B12B7133FA0}"/>
              </a:ext>
            </a:extLst>
          </p:cNvPr>
          <p:cNvSpPr/>
          <p:nvPr/>
        </p:nvSpPr>
        <p:spPr>
          <a:xfrm>
            <a:off x="91757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95AEA627-BC34-4E3F-B492-A5563CDB807B}"/>
              </a:ext>
            </a:extLst>
          </p:cNvPr>
          <p:cNvSpPr/>
          <p:nvPr/>
        </p:nvSpPr>
        <p:spPr>
          <a:xfrm>
            <a:off x="91995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5DC2961E-E73A-4E66-85E1-F3875EF34006}"/>
              </a:ext>
            </a:extLst>
          </p:cNvPr>
          <p:cNvSpPr/>
          <p:nvPr/>
        </p:nvSpPr>
        <p:spPr>
          <a:xfrm>
            <a:off x="92233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0B5BB323-9197-45A9-890F-806EA1C6BFE0}"/>
              </a:ext>
            </a:extLst>
          </p:cNvPr>
          <p:cNvSpPr/>
          <p:nvPr/>
        </p:nvSpPr>
        <p:spPr>
          <a:xfrm>
            <a:off x="92471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BAC81112-6243-4D41-8AD9-87BC0E8F60A6}"/>
              </a:ext>
            </a:extLst>
          </p:cNvPr>
          <p:cNvSpPr/>
          <p:nvPr/>
        </p:nvSpPr>
        <p:spPr>
          <a:xfrm>
            <a:off x="92710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8EDE646F-44AD-43F6-9D23-D276277BADAA}"/>
              </a:ext>
            </a:extLst>
          </p:cNvPr>
          <p:cNvSpPr/>
          <p:nvPr/>
        </p:nvSpPr>
        <p:spPr>
          <a:xfrm>
            <a:off x="929640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DD1378A5-BE50-4EAF-87A4-7B07A41BC9A1}"/>
              </a:ext>
            </a:extLst>
          </p:cNvPr>
          <p:cNvSpPr/>
          <p:nvPr/>
        </p:nvSpPr>
        <p:spPr>
          <a:xfrm>
            <a:off x="93202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80DFFABF-AE39-463A-94CA-608EC485E6FE}"/>
              </a:ext>
            </a:extLst>
          </p:cNvPr>
          <p:cNvSpPr/>
          <p:nvPr/>
        </p:nvSpPr>
        <p:spPr>
          <a:xfrm>
            <a:off x="93424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91FD2C42-C08C-4A09-80F1-28CCAAEBECED}"/>
              </a:ext>
            </a:extLst>
          </p:cNvPr>
          <p:cNvSpPr/>
          <p:nvPr/>
        </p:nvSpPr>
        <p:spPr>
          <a:xfrm>
            <a:off x="93678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0EEE110A-0601-48F8-AE17-D77B2B2666E4}"/>
              </a:ext>
            </a:extLst>
          </p:cNvPr>
          <p:cNvSpPr/>
          <p:nvPr/>
        </p:nvSpPr>
        <p:spPr>
          <a:xfrm>
            <a:off x="93916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5720011D-3C6C-4FC0-BC04-9439352CD02B}"/>
              </a:ext>
            </a:extLst>
          </p:cNvPr>
          <p:cNvSpPr/>
          <p:nvPr/>
        </p:nvSpPr>
        <p:spPr>
          <a:xfrm>
            <a:off x="94154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B6879B1A-B8E0-4221-9DBD-2879AB28386D}"/>
              </a:ext>
            </a:extLst>
          </p:cNvPr>
          <p:cNvSpPr/>
          <p:nvPr/>
        </p:nvSpPr>
        <p:spPr>
          <a:xfrm>
            <a:off x="94392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98EAA55B-F592-4347-B9D6-689BB00140F6}"/>
              </a:ext>
            </a:extLst>
          </p:cNvPr>
          <p:cNvSpPr/>
          <p:nvPr/>
        </p:nvSpPr>
        <p:spPr>
          <a:xfrm>
            <a:off x="946308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B7DCCD41-9F4F-4094-A1CA-A84BBD5BB51A}"/>
              </a:ext>
            </a:extLst>
          </p:cNvPr>
          <p:cNvSpPr/>
          <p:nvPr/>
        </p:nvSpPr>
        <p:spPr>
          <a:xfrm>
            <a:off x="94869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ACED6E29-BC18-47C6-A4F1-2D8C31E58C26}"/>
              </a:ext>
            </a:extLst>
          </p:cNvPr>
          <p:cNvSpPr/>
          <p:nvPr/>
        </p:nvSpPr>
        <p:spPr>
          <a:xfrm>
            <a:off x="95107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E4EA03D2-375C-442A-93E4-838B66538588}"/>
              </a:ext>
            </a:extLst>
          </p:cNvPr>
          <p:cNvSpPr/>
          <p:nvPr/>
        </p:nvSpPr>
        <p:spPr>
          <a:xfrm>
            <a:off x="95345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C83EA15E-F9C9-46E0-A5D1-18362F23ACC7}"/>
              </a:ext>
            </a:extLst>
          </p:cNvPr>
          <p:cNvSpPr/>
          <p:nvPr/>
        </p:nvSpPr>
        <p:spPr>
          <a:xfrm>
            <a:off x="955992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29EC9634-6C78-4CEE-8E65-6581B6BED865}"/>
              </a:ext>
            </a:extLst>
          </p:cNvPr>
          <p:cNvSpPr/>
          <p:nvPr/>
        </p:nvSpPr>
        <p:spPr>
          <a:xfrm>
            <a:off x="95821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23DD7BC8-0916-40D5-B83D-69BEDCFD90F4}"/>
              </a:ext>
            </a:extLst>
          </p:cNvPr>
          <p:cNvSpPr/>
          <p:nvPr/>
        </p:nvSpPr>
        <p:spPr>
          <a:xfrm>
            <a:off x="960596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D78DD003-8CE5-4A63-B1C7-B6C0B5416FFA}"/>
              </a:ext>
            </a:extLst>
          </p:cNvPr>
          <p:cNvSpPr/>
          <p:nvPr/>
        </p:nvSpPr>
        <p:spPr>
          <a:xfrm>
            <a:off x="963136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056C818A-32F4-4265-8202-578506EE4EBB}"/>
              </a:ext>
            </a:extLst>
          </p:cNvPr>
          <p:cNvSpPr/>
          <p:nvPr/>
        </p:nvSpPr>
        <p:spPr>
          <a:xfrm>
            <a:off x="9655176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308B5E3B-B9C5-489F-B023-2A07C94D245A}"/>
              </a:ext>
            </a:extLst>
          </p:cNvPr>
          <p:cNvSpPr/>
          <p:nvPr/>
        </p:nvSpPr>
        <p:spPr>
          <a:xfrm>
            <a:off x="9677400" y="2776538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09860C00-F0F1-4991-8245-4B25E64742D0}"/>
              </a:ext>
            </a:extLst>
          </p:cNvPr>
          <p:cNvSpPr/>
          <p:nvPr/>
        </p:nvSpPr>
        <p:spPr>
          <a:xfrm>
            <a:off x="970280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816DE6A7-4A56-4711-B99D-3833C3F2983C}"/>
              </a:ext>
            </a:extLst>
          </p:cNvPr>
          <p:cNvSpPr/>
          <p:nvPr/>
        </p:nvSpPr>
        <p:spPr>
          <a:xfrm>
            <a:off x="9726613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EEB2A125-CE4C-4E58-AC4A-BB24E1E6B49A}"/>
              </a:ext>
            </a:extLst>
          </p:cNvPr>
          <p:cNvSpPr/>
          <p:nvPr/>
        </p:nvSpPr>
        <p:spPr>
          <a:xfrm>
            <a:off x="975042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53117E8F-D422-4A7F-AA69-43F2D4668DE6}"/>
              </a:ext>
            </a:extLst>
          </p:cNvPr>
          <p:cNvSpPr/>
          <p:nvPr/>
        </p:nvSpPr>
        <p:spPr>
          <a:xfrm>
            <a:off x="977423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2CB11E0C-20C4-44B0-B56B-C0CEC9D671F0}"/>
              </a:ext>
            </a:extLst>
          </p:cNvPr>
          <p:cNvSpPr/>
          <p:nvPr/>
        </p:nvSpPr>
        <p:spPr>
          <a:xfrm>
            <a:off x="9798050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DC83A2A8-7479-4363-86B0-16C4A20281DF}"/>
              </a:ext>
            </a:extLst>
          </p:cNvPr>
          <p:cNvSpPr/>
          <p:nvPr/>
        </p:nvSpPr>
        <p:spPr>
          <a:xfrm>
            <a:off x="9823451" y="2776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873BF7AB-1910-4F4B-88B3-8C7B96060D18}"/>
              </a:ext>
            </a:extLst>
          </p:cNvPr>
          <p:cNvSpPr/>
          <p:nvPr/>
        </p:nvSpPr>
        <p:spPr>
          <a:xfrm>
            <a:off x="9845675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4C901625-D2A1-461A-B38F-C176439D89BE}"/>
              </a:ext>
            </a:extLst>
          </p:cNvPr>
          <p:cNvSpPr/>
          <p:nvPr/>
        </p:nvSpPr>
        <p:spPr>
          <a:xfrm>
            <a:off x="9869488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2DDC1868-08CE-410C-A416-9DF73C1CE47D}"/>
              </a:ext>
            </a:extLst>
          </p:cNvPr>
          <p:cNvSpPr/>
          <p:nvPr/>
        </p:nvSpPr>
        <p:spPr>
          <a:xfrm>
            <a:off x="9894888" y="27765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02427859-88E4-4A07-BFC0-C90D11566A89}"/>
              </a:ext>
            </a:extLst>
          </p:cNvPr>
          <p:cNvSpPr/>
          <p:nvPr/>
        </p:nvSpPr>
        <p:spPr>
          <a:xfrm>
            <a:off x="9917113" y="277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85356B5F-3CAA-44CC-9C08-8E3F27B3FE0D}"/>
              </a:ext>
            </a:extLst>
          </p:cNvPr>
          <p:cNvSpPr/>
          <p:nvPr/>
        </p:nvSpPr>
        <p:spPr>
          <a:xfrm>
            <a:off x="9942513" y="2776538"/>
            <a:ext cx="50800" cy="68262"/>
          </a:xfrm>
          <a:custGeom>
            <a:avLst/>
            <a:gdLst/>
            <a:ahLst/>
            <a:cxnLst/>
            <a:rect l="l" t="t" r="r" b="b"/>
            <a:pathLst>
              <a:path w="59690" h="8128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  <a:path w="59690" h="81280">
                <a:moveTo>
                  <a:pt x="41148" y="0"/>
                </a:moveTo>
                <a:lnTo>
                  <a:pt x="27431" y="0"/>
                </a:lnTo>
                <a:lnTo>
                  <a:pt x="27431" y="13715"/>
                </a:lnTo>
                <a:lnTo>
                  <a:pt x="41148" y="13715"/>
                </a:lnTo>
                <a:lnTo>
                  <a:pt x="41148" y="0"/>
                </a:lnTo>
                <a:close/>
              </a:path>
              <a:path w="59690" h="81280">
                <a:moveTo>
                  <a:pt x="59435" y="10667"/>
                </a:moveTo>
                <a:lnTo>
                  <a:pt x="44195" y="10667"/>
                </a:lnTo>
                <a:lnTo>
                  <a:pt x="44195" y="24384"/>
                </a:lnTo>
                <a:lnTo>
                  <a:pt x="59435" y="24384"/>
                </a:lnTo>
                <a:lnTo>
                  <a:pt x="59435" y="10667"/>
                </a:lnTo>
                <a:close/>
              </a:path>
              <a:path w="59690" h="81280">
                <a:moveTo>
                  <a:pt x="59435" y="38100"/>
                </a:moveTo>
                <a:lnTo>
                  <a:pt x="44195" y="38100"/>
                </a:lnTo>
                <a:lnTo>
                  <a:pt x="44195" y="51815"/>
                </a:lnTo>
                <a:lnTo>
                  <a:pt x="59435" y="51815"/>
                </a:lnTo>
                <a:lnTo>
                  <a:pt x="59435" y="38100"/>
                </a:lnTo>
                <a:close/>
              </a:path>
              <a:path w="59690" h="81280">
                <a:moveTo>
                  <a:pt x="59435" y="67055"/>
                </a:moveTo>
                <a:lnTo>
                  <a:pt x="44195" y="67055"/>
                </a:lnTo>
                <a:lnTo>
                  <a:pt x="44195" y="80772"/>
                </a:lnTo>
                <a:lnTo>
                  <a:pt x="59435" y="80772"/>
                </a:lnTo>
                <a:lnTo>
                  <a:pt x="59435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1FB74BCD-B70B-47AD-BFB4-8474361CA11B}"/>
              </a:ext>
            </a:extLst>
          </p:cNvPr>
          <p:cNvSpPr/>
          <p:nvPr/>
        </p:nvSpPr>
        <p:spPr>
          <a:xfrm>
            <a:off x="9980613" y="28559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4557CF5B-2D0B-40EE-BC00-CCF4D1871908}"/>
              </a:ext>
            </a:extLst>
          </p:cNvPr>
          <p:cNvSpPr/>
          <p:nvPr/>
        </p:nvSpPr>
        <p:spPr>
          <a:xfrm>
            <a:off x="9980613" y="2879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CBFC05A7-75C9-4D15-9942-BA31EF7FA3AE}"/>
              </a:ext>
            </a:extLst>
          </p:cNvPr>
          <p:cNvSpPr/>
          <p:nvPr/>
        </p:nvSpPr>
        <p:spPr>
          <a:xfrm>
            <a:off x="9980613" y="29051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D70D299C-61B1-4C5E-B390-1F6059CDDCE1}"/>
              </a:ext>
            </a:extLst>
          </p:cNvPr>
          <p:cNvSpPr/>
          <p:nvPr/>
        </p:nvSpPr>
        <p:spPr>
          <a:xfrm>
            <a:off x="9980613" y="2928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B95392AC-3501-4FAD-98D4-A2750EFDFC5B}"/>
              </a:ext>
            </a:extLst>
          </p:cNvPr>
          <p:cNvSpPr/>
          <p:nvPr/>
        </p:nvSpPr>
        <p:spPr>
          <a:xfrm>
            <a:off x="9980613" y="29527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E7D44770-E5B1-49B7-A024-66A2F5326288}"/>
              </a:ext>
            </a:extLst>
          </p:cNvPr>
          <p:cNvSpPr/>
          <p:nvPr/>
        </p:nvSpPr>
        <p:spPr>
          <a:xfrm>
            <a:off x="9980613" y="29765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7BB906FC-3919-403C-8FE9-F2C58F8F8329}"/>
              </a:ext>
            </a:extLst>
          </p:cNvPr>
          <p:cNvSpPr/>
          <p:nvPr/>
        </p:nvSpPr>
        <p:spPr>
          <a:xfrm>
            <a:off x="9980613" y="30003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155E1F96-4070-414F-88C7-67FB8BB22C2F}"/>
              </a:ext>
            </a:extLst>
          </p:cNvPr>
          <p:cNvSpPr/>
          <p:nvPr/>
        </p:nvSpPr>
        <p:spPr>
          <a:xfrm>
            <a:off x="9980613" y="30241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E29318E3-3797-4A48-A576-D9E5EF1C98D8}"/>
              </a:ext>
            </a:extLst>
          </p:cNvPr>
          <p:cNvSpPr/>
          <p:nvPr/>
        </p:nvSpPr>
        <p:spPr>
          <a:xfrm>
            <a:off x="9980613" y="3048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78FCD859-5D2C-4700-B34D-B90E4F055486}"/>
              </a:ext>
            </a:extLst>
          </p:cNvPr>
          <p:cNvSpPr/>
          <p:nvPr/>
        </p:nvSpPr>
        <p:spPr>
          <a:xfrm>
            <a:off x="9980613" y="30718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5809F401-A12A-4277-BF30-DD40360F921C}"/>
              </a:ext>
            </a:extLst>
          </p:cNvPr>
          <p:cNvSpPr/>
          <p:nvPr/>
        </p:nvSpPr>
        <p:spPr>
          <a:xfrm>
            <a:off x="9980613" y="30956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B211FDD0-2683-4CE7-BC76-29848F1D9C08}"/>
              </a:ext>
            </a:extLst>
          </p:cNvPr>
          <p:cNvSpPr/>
          <p:nvPr/>
        </p:nvSpPr>
        <p:spPr>
          <a:xfrm>
            <a:off x="9980613" y="3119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53427EEA-3498-4068-A1BE-CAA4CD517441}"/>
              </a:ext>
            </a:extLst>
          </p:cNvPr>
          <p:cNvSpPr/>
          <p:nvPr/>
        </p:nvSpPr>
        <p:spPr>
          <a:xfrm>
            <a:off x="9980613" y="31448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8493C02C-EFA1-462D-8FB1-FD92CEB60591}"/>
              </a:ext>
            </a:extLst>
          </p:cNvPr>
          <p:cNvSpPr/>
          <p:nvPr/>
        </p:nvSpPr>
        <p:spPr>
          <a:xfrm>
            <a:off x="9980613" y="31686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5F33D1FE-2914-46FD-AEE4-2EFE2C3917C8}"/>
              </a:ext>
            </a:extLst>
          </p:cNvPr>
          <p:cNvSpPr/>
          <p:nvPr/>
        </p:nvSpPr>
        <p:spPr>
          <a:xfrm>
            <a:off x="9980613" y="31908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86075CA1-2F46-4AE4-B0EE-C094763D32E1}"/>
              </a:ext>
            </a:extLst>
          </p:cNvPr>
          <p:cNvSpPr/>
          <p:nvPr/>
        </p:nvSpPr>
        <p:spPr>
          <a:xfrm>
            <a:off x="9980613" y="32162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70D8AAF8-E67E-4AAA-82F6-CFF77CE1F2B7}"/>
              </a:ext>
            </a:extLst>
          </p:cNvPr>
          <p:cNvSpPr/>
          <p:nvPr/>
        </p:nvSpPr>
        <p:spPr>
          <a:xfrm>
            <a:off x="9980613" y="32400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D8F866C6-F5E2-4EFE-A6A9-228C7969EBC7}"/>
              </a:ext>
            </a:extLst>
          </p:cNvPr>
          <p:cNvSpPr/>
          <p:nvPr/>
        </p:nvSpPr>
        <p:spPr>
          <a:xfrm>
            <a:off x="9980613" y="3263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D4CE929F-799D-456E-801C-1659F6E47C6B}"/>
              </a:ext>
            </a:extLst>
          </p:cNvPr>
          <p:cNvSpPr/>
          <p:nvPr/>
        </p:nvSpPr>
        <p:spPr>
          <a:xfrm>
            <a:off x="9980613" y="3287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5B5E1F2F-8F70-4087-BEA6-F8EB15DA0F7A}"/>
              </a:ext>
            </a:extLst>
          </p:cNvPr>
          <p:cNvSpPr/>
          <p:nvPr/>
        </p:nvSpPr>
        <p:spPr>
          <a:xfrm>
            <a:off x="9980613" y="33115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58858C84-BD72-4097-87CF-1487C5DFD505}"/>
              </a:ext>
            </a:extLst>
          </p:cNvPr>
          <p:cNvSpPr/>
          <p:nvPr/>
        </p:nvSpPr>
        <p:spPr>
          <a:xfrm>
            <a:off x="9980613" y="33353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B16CF9AE-B2D7-4863-B46F-BC885A58ED8D}"/>
              </a:ext>
            </a:extLst>
          </p:cNvPr>
          <p:cNvSpPr/>
          <p:nvPr/>
        </p:nvSpPr>
        <p:spPr>
          <a:xfrm>
            <a:off x="9980613" y="33591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0513F597-318B-4A30-ABEF-64F1C22E306F}"/>
              </a:ext>
            </a:extLst>
          </p:cNvPr>
          <p:cNvSpPr/>
          <p:nvPr/>
        </p:nvSpPr>
        <p:spPr>
          <a:xfrm>
            <a:off x="9980613" y="3382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AB994FFA-D0FB-4F4A-ADA7-DB3F6CD12139}"/>
              </a:ext>
            </a:extLst>
          </p:cNvPr>
          <p:cNvSpPr/>
          <p:nvPr/>
        </p:nvSpPr>
        <p:spPr>
          <a:xfrm>
            <a:off x="9980613" y="34083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6DC885D5-3A1F-4082-BD94-5B7FB877B14A}"/>
              </a:ext>
            </a:extLst>
          </p:cNvPr>
          <p:cNvSpPr/>
          <p:nvPr/>
        </p:nvSpPr>
        <p:spPr>
          <a:xfrm>
            <a:off x="9980613" y="343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399C906A-F32B-407E-9524-8A3205B634DB}"/>
              </a:ext>
            </a:extLst>
          </p:cNvPr>
          <p:cNvSpPr/>
          <p:nvPr/>
        </p:nvSpPr>
        <p:spPr>
          <a:xfrm>
            <a:off x="9980613" y="34544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955A8B07-2F13-493E-9DDA-E10E5F40199F}"/>
              </a:ext>
            </a:extLst>
          </p:cNvPr>
          <p:cNvSpPr/>
          <p:nvPr/>
        </p:nvSpPr>
        <p:spPr>
          <a:xfrm>
            <a:off x="9980613" y="34798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186E482C-F377-4769-B991-652DBB9622F8}"/>
              </a:ext>
            </a:extLst>
          </p:cNvPr>
          <p:cNvSpPr/>
          <p:nvPr/>
        </p:nvSpPr>
        <p:spPr>
          <a:xfrm>
            <a:off x="9980613" y="35036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F9770154-B587-435E-A090-B45C6100C36D}"/>
              </a:ext>
            </a:extLst>
          </p:cNvPr>
          <p:cNvSpPr/>
          <p:nvPr/>
        </p:nvSpPr>
        <p:spPr>
          <a:xfrm>
            <a:off x="9980613" y="3525839"/>
            <a:ext cx="12700" cy="14287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AC06623B-6EB9-4BFE-8C15-50CFBA2FA55F}"/>
              </a:ext>
            </a:extLst>
          </p:cNvPr>
          <p:cNvSpPr/>
          <p:nvPr/>
        </p:nvSpPr>
        <p:spPr>
          <a:xfrm>
            <a:off x="9980613" y="35512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82AFCE0C-F053-4561-845F-56863A686537}"/>
              </a:ext>
            </a:extLst>
          </p:cNvPr>
          <p:cNvSpPr/>
          <p:nvPr/>
        </p:nvSpPr>
        <p:spPr>
          <a:xfrm>
            <a:off x="9980613" y="35750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7D0EF39B-40DE-4CEF-93A1-BEE8B4D757A4}"/>
              </a:ext>
            </a:extLst>
          </p:cNvPr>
          <p:cNvSpPr/>
          <p:nvPr/>
        </p:nvSpPr>
        <p:spPr>
          <a:xfrm>
            <a:off x="9980613" y="3598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D5B7709F-A5A8-49AC-942E-C99847A4AFA3}"/>
              </a:ext>
            </a:extLst>
          </p:cNvPr>
          <p:cNvSpPr/>
          <p:nvPr/>
        </p:nvSpPr>
        <p:spPr>
          <a:xfrm>
            <a:off x="9980613" y="36226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19B048C4-7ABA-4053-9767-AB53673816EF}"/>
              </a:ext>
            </a:extLst>
          </p:cNvPr>
          <p:cNvSpPr/>
          <p:nvPr/>
        </p:nvSpPr>
        <p:spPr>
          <a:xfrm>
            <a:off x="9980613" y="36464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AC0435C3-5820-4074-83DE-C524281050BE}"/>
              </a:ext>
            </a:extLst>
          </p:cNvPr>
          <p:cNvSpPr/>
          <p:nvPr/>
        </p:nvSpPr>
        <p:spPr>
          <a:xfrm>
            <a:off x="9980613" y="3670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A6D413D6-8789-434F-984C-7A977412BB80}"/>
              </a:ext>
            </a:extLst>
          </p:cNvPr>
          <p:cNvSpPr/>
          <p:nvPr/>
        </p:nvSpPr>
        <p:spPr>
          <a:xfrm>
            <a:off x="9980613" y="36941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D453CD34-14C3-4D63-B68C-2C5CFB4E8EDA}"/>
              </a:ext>
            </a:extLst>
          </p:cNvPr>
          <p:cNvSpPr/>
          <p:nvPr/>
        </p:nvSpPr>
        <p:spPr>
          <a:xfrm>
            <a:off x="9980613" y="37179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6C22681B-5640-4A9D-8034-90F1472181DA}"/>
              </a:ext>
            </a:extLst>
          </p:cNvPr>
          <p:cNvSpPr/>
          <p:nvPr/>
        </p:nvSpPr>
        <p:spPr>
          <a:xfrm>
            <a:off x="9980613" y="37433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806B8E6A-0B8A-4917-AE9A-4DB35CF63AA7}"/>
              </a:ext>
            </a:extLst>
          </p:cNvPr>
          <p:cNvSpPr/>
          <p:nvPr/>
        </p:nvSpPr>
        <p:spPr>
          <a:xfrm>
            <a:off x="9980613" y="37655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FEC77F61-2635-40E7-A891-730C88EABE25}"/>
              </a:ext>
            </a:extLst>
          </p:cNvPr>
          <p:cNvSpPr/>
          <p:nvPr/>
        </p:nvSpPr>
        <p:spPr>
          <a:xfrm>
            <a:off x="9980613" y="3790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6CE065E1-473E-475E-A0EC-70A0D6774936}"/>
              </a:ext>
            </a:extLst>
          </p:cNvPr>
          <p:cNvSpPr/>
          <p:nvPr/>
        </p:nvSpPr>
        <p:spPr>
          <a:xfrm>
            <a:off x="9980613" y="38147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AD9AA9C4-0034-4651-8D1D-58B9E28885CC}"/>
              </a:ext>
            </a:extLst>
          </p:cNvPr>
          <p:cNvSpPr/>
          <p:nvPr/>
        </p:nvSpPr>
        <p:spPr>
          <a:xfrm>
            <a:off x="9980613" y="38385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59B23014-6A24-49CC-8B3C-8D236DA80509}"/>
              </a:ext>
            </a:extLst>
          </p:cNvPr>
          <p:cNvSpPr/>
          <p:nvPr/>
        </p:nvSpPr>
        <p:spPr>
          <a:xfrm>
            <a:off x="9980613" y="38623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F086C644-18E5-4269-997A-04CC806848F8}"/>
              </a:ext>
            </a:extLst>
          </p:cNvPr>
          <p:cNvSpPr/>
          <p:nvPr/>
        </p:nvSpPr>
        <p:spPr>
          <a:xfrm>
            <a:off x="9980613" y="38862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219E811B-393A-4E8A-8237-7546344F6D56}"/>
              </a:ext>
            </a:extLst>
          </p:cNvPr>
          <p:cNvSpPr/>
          <p:nvPr/>
        </p:nvSpPr>
        <p:spPr>
          <a:xfrm>
            <a:off x="9980613" y="39100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3725256A-E01E-4B25-89A6-58AC0761C781}"/>
              </a:ext>
            </a:extLst>
          </p:cNvPr>
          <p:cNvSpPr/>
          <p:nvPr/>
        </p:nvSpPr>
        <p:spPr>
          <a:xfrm>
            <a:off x="9980613" y="39338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978F02FB-E188-41B9-8CFF-50129A08AA25}"/>
              </a:ext>
            </a:extLst>
          </p:cNvPr>
          <p:cNvSpPr/>
          <p:nvPr/>
        </p:nvSpPr>
        <p:spPr>
          <a:xfrm>
            <a:off x="9980613" y="3957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B3216A2A-2800-4B91-BBDE-E73F06F61E15}"/>
              </a:ext>
            </a:extLst>
          </p:cNvPr>
          <p:cNvSpPr/>
          <p:nvPr/>
        </p:nvSpPr>
        <p:spPr>
          <a:xfrm>
            <a:off x="9980613" y="39830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73E92FC9-37A1-4F3D-BAFF-70F61C59D068}"/>
              </a:ext>
            </a:extLst>
          </p:cNvPr>
          <p:cNvSpPr/>
          <p:nvPr/>
        </p:nvSpPr>
        <p:spPr>
          <a:xfrm>
            <a:off x="9980613" y="40052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7C06C25B-9AFA-4B8D-9616-614786FFC6C4}"/>
              </a:ext>
            </a:extLst>
          </p:cNvPr>
          <p:cNvSpPr/>
          <p:nvPr/>
        </p:nvSpPr>
        <p:spPr>
          <a:xfrm>
            <a:off x="9980613" y="40290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707CFD55-2552-4798-90F9-80E989C79F91}"/>
              </a:ext>
            </a:extLst>
          </p:cNvPr>
          <p:cNvSpPr/>
          <p:nvPr/>
        </p:nvSpPr>
        <p:spPr>
          <a:xfrm>
            <a:off x="9980613" y="40544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CBBB0308-8318-488C-98F6-AD2F5885C92F}"/>
              </a:ext>
            </a:extLst>
          </p:cNvPr>
          <p:cNvSpPr/>
          <p:nvPr/>
        </p:nvSpPr>
        <p:spPr>
          <a:xfrm>
            <a:off x="9980613" y="40782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10708F5C-DC0F-4A7C-8B7A-C3A7AEDB17D1}"/>
              </a:ext>
            </a:extLst>
          </p:cNvPr>
          <p:cNvSpPr/>
          <p:nvPr/>
        </p:nvSpPr>
        <p:spPr>
          <a:xfrm>
            <a:off x="9980613" y="410051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B5FEF68B-BC04-41C9-AEAC-79E8FD7584D4}"/>
              </a:ext>
            </a:extLst>
          </p:cNvPr>
          <p:cNvSpPr/>
          <p:nvPr/>
        </p:nvSpPr>
        <p:spPr>
          <a:xfrm>
            <a:off x="9980613" y="41259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09535CCF-454A-4CBF-A6BE-277F7B901AA9}"/>
              </a:ext>
            </a:extLst>
          </p:cNvPr>
          <p:cNvSpPr/>
          <p:nvPr/>
        </p:nvSpPr>
        <p:spPr>
          <a:xfrm>
            <a:off x="9980613" y="41497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DF50B204-7B78-4953-BB1A-D83AEC5BE5A7}"/>
              </a:ext>
            </a:extLst>
          </p:cNvPr>
          <p:cNvSpPr/>
          <p:nvPr/>
        </p:nvSpPr>
        <p:spPr>
          <a:xfrm>
            <a:off x="9980613" y="41735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E8ED5E00-2A31-4E00-9305-B7E73448F3B2}"/>
              </a:ext>
            </a:extLst>
          </p:cNvPr>
          <p:cNvSpPr/>
          <p:nvPr/>
        </p:nvSpPr>
        <p:spPr>
          <a:xfrm>
            <a:off x="9980613" y="41973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C0567C4F-CFB8-4E38-BB4A-958AEA4941E1}"/>
              </a:ext>
            </a:extLst>
          </p:cNvPr>
          <p:cNvSpPr/>
          <p:nvPr/>
        </p:nvSpPr>
        <p:spPr>
          <a:xfrm>
            <a:off x="9980613" y="4221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0DC1426C-802B-4A38-BBCB-136A20DEF9E6}"/>
              </a:ext>
            </a:extLst>
          </p:cNvPr>
          <p:cNvSpPr/>
          <p:nvPr/>
        </p:nvSpPr>
        <p:spPr>
          <a:xfrm>
            <a:off x="9980613" y="42465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48A701B8-6F41-43B3-A575-2F19DEF11AD7}"/>
              </a:ext>
            </a:extLst>
          </p:cNvPr>
          <p:cNvSpPr/>
          <p:nvPr/>
        </p:nvSpPr>
        <p:spPr>
          <a:xfrm>
            <a:off x="9980613" y="42687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88F937E7-55FC-4359-8B33-3CFC87834036}"/>
              </a:ext>
            </a:extLst>
          </p:cNvPr>
          <p:cNvSpPr/>
          <p:nvPr/>
        </p:nvSpPr>
        <p:spPr>
          <a:xfrm>
            <a:off x="9980613" y="4292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29C9F1B0-249F-4CE9-9650-30E253E9BB00}"/>
              </a:ext>
            </a:extLst>
          </p:cNvPr>
          <p:cNvSpPr/>
          <p:nvPr/>
        </p:nvSpPr>
        <p:spPr>
          <a:xfrm>
            <a:off x="9980613" y="43180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FFEACDCC-14B1-435E-96E4-FB7B7EC2ACC4}"/>
              </a:ext>
            </a:extLst>
          </p:cNvPr>
          <p:cNvSpPr/>
          <p:nvPr/>
        </p:nvSpPr>
        <p:spPr>
          <a:xfrm>
            <a:off x="9980613" y="4340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555A8C60-85F5-45DA-A4B1-58D0CE6EDBAF}"/>
              </a:ext>
            </a:extLst>
          </p:cNvPr>
          <p:cNvSpPr/>
          <p:nvPr/>
        </p:nvSpPr>
        <p:spPr>
          <a:xfrm>
            <a:off x="9980613" y="43640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BBA2FC1C-D0BF-41CF-A6E1-AC43B2BDDEA1}"/>
              </a:ext>
            </a:extLst>
          </p:cNvPr>
          <p:cNvSpPr/>
          <p:nvPr/>
        </p:nvSpPr>
        <p:spPr>
          <a:xfrm>
            <a:off x="9980613" y="43894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5052A59B-203F-4C50-9EE1-9D63C63E2EAD}"/>
              </a:ext>
            </a:extLst>
          </p:cNvPr>
          <p:cNvSpPr/>
          <p:nvPr/>
        </p:nvSpPr>
        <p:spPr>
          <a:xfrm>
            <a:off x="9980613" y="44132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9A1EA287-4B4F-4F4F-977D-BFBA2EDD9D7F}"/>
              </a:ext>
            </a:extLst>
          </p:cNvPr>
          <p:cNvSpPr/>
          <p:nvPr/>
        </p:nvSpPr>
        <p:spPr>
          <a:xfrm>
            <a:off x="9980613" y="44370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3DDAF9A7-C450-4A29-88A1-AEFB6709FCA0}"/>
              </a:ext>
            </a:extLst>
          </p:cNvPr>
          <p:cNvSpPr/>
          <p:nvPr/>
        </p:nvSpPr>
        <p:spPr>
          <a:xfrm>
            <a:off x="9980613" y="44608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8C48A9B7-5202-4B69-8359-4583FA64C9A1}"/>
              </a:ext>
            </a:extLst>
          </p:cNvPr>
          <p:cNvSpPr/>
          <p:nvPr/>
        </p:nvSpPr>
        <p:spPr>
          <a:xfrm>
            <a:off x="9980613" y="44846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AE4E2366-A9D3-464A-A9E2-083BF6F81EE0}"/>
              </a:ext>
            </a:extLst>
          </p:cNvPr>
          <p:cNvSpPr/>
          <p:nvPr/>
        </p:nvSpPr>
        <p:spPr>
          <a:xfrm>
            <a:off x="7742239" y="3508376"/>
            <a:ext cx="384175" cy="403225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5" y="0"/>
                </a:moveTo>
                <a:lnTo>
                  <a:pt x="0" y="0"/>
                </a:lnTo>
                <a:lnTo>
                  <a:pt x="0" y="472439"/>
                </a:lnTo>
                <a:lnTo>
                  <a:pt x="448055" y="472439"/>
                </a:lnTo>
                <a:lnTo>
                  <a:pt x="448055" y="464819"/>
                </a:lnTo>
                <a:lnTo>
                  <a:pt x="13716" y="464819"/>
                </a:lnTo>
                <a:lnTo>
                  <a:pt x="6096" y="457200"/>
                </a:lnTo>
                <a:lnTo>
                  <a:pt x="13716" y="457200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6"/>
                </a:lnTo>
                <a:lnTo>
                  <a:pt x="448055" y="6096"/>
                </a:lnTo>
                <a:lnTo>
                  <a:pt x="448055" y="0"/>
                </a:lnTo>
                <a:close/>
              </a:path>
              <a:path w="448309" h="472439">
                <a:moveTo>
                  <a:pt x="13716" y="457200"/>
                </a:moveTo>
                <a:lnTo>
                  <a:pt x="6096" y="457200"/>
                </a:lnTo>
                <a:lnTo>
                  <a:pt x="13716" y="464819"/>
                </a:lnTo>
                <a:lnTo>
                  <a:pt x="13716" y="457200"/>
                </a:lnTo>
                <a:close/>
              </a:path>
              <a:path w="448309" h="472439">
                <a:moveTo>
                  <a:pt x="432816" y="457200"/>
                </a:moveTo>
                <a:lnTo>
                  <a:pt x="13716" y="457200"/>
                </a:lnTo>
                <a:lnTo>
                  <a:pt x="13716" y="464819"/>
                </a:lnTo>
                <a:lnTo>
                  <a:pt x="432816" y="464819"/>
                </a:lnTo>
                <a:lnTo>
                  <a:pt x="432816" y="457200"/>
                </a:lnTo>
                <a:close/>
              </a:path>
              <a:path w="448309" h="472439">
                <a:moveTo>
                  <a:pt x="432816" y="6096"/>
                </a:moveTo>
                <a:lnTo>
                  <a:pt x="432816" y="464819"/>
                </a:lnTo>
                <a:lnTo>
                  <a:pt x="440436" y="457200"/>
                </a:lnTo>
                <a:lnTo>
                  <a:pt x="448055" y="457200"/>
                </a:lnTo>
                <a:lnTo>
                  <a:pt x="448055" y="13715"/>
                </a:lnTo>
                <a:lnTo>
                  <a:pt x="440436" y="13715"/>
                </a:lnTo>
                <a:lnTo>
                  <a:pt x="432816" y="6096"/>
                </a:lnTo>
                <a:close/>
              </a:path>
              <a:path w="448309" h="472439">
                <a:moveTo>
                  <a:pt x="448055" y="457200"/>
                </a:moveTo>
                <a:lnTo>
                  <a:pt x="440436" y="457200"/>
                </a:lnTo>
                <a:lnTo>
                  <a:pt x="432816" y="464819"/>
                </a:lnTo>
                <a:lnTo>
                  <a:pt x="448055" y="464819"/>
                </a:lnTo>
                <a:lnTo>
                  <a:pt x="448055" y="457200"/>
                </a:lnTo>
                <a:close/>
              </a:path>
              <a:path w="448309" h="472439">
                <a:moveTo>
                  <a:pt x="13716" y="6096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448309" h="472439">
                <a:moveTo>
                  <a:pt x="432816" y="6096"/>
                </a:moveTo>
                <a:lnTo>
                  <a:pt x="13716" y="6096"/>
                </a:lnTo>
                <a:lnTo>
                  <a:pt x="13716" y="13715"/>
                </a:lnTo>
                <a:lnTo>
                  <a:pt x="432816" y="13715"/>
                </a:lnTo>
                <a:lnTo>
                  <a:pt x="432816" y="6096"/>
                </a:lnTo>
                <a:close/>
              </a:path>
              <a:path w="448309" h="472439">
                <a:moveTo>
                  <a:pt x="448055" y="6096"/>
                </a:moveTo>
                <a:lnTo>
                  <a:pt x="432816" y="6096"/>
                </a:lnTo>
                <a:lnTo>
                  <a:pt x="440436" y="13715"/>
                </a:lnTo>
                <a:lnTo>
                  <a:pt x="448055" y="13715"/>
                </a:lnTo>
                <a:lnTo>
                  <a:pt x="4480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C0D412AF-8FB6-46F0-831A-BA54A860EC41}"/>
              </a:ext>
            </a:extLst>
          </p:cNvPr>
          <p:cNvSpPr txBox="1"/>
          <p:nvPr/>
        </p:nvSpPr>
        <p:spPr>
          <a:xfrm>
            <a:off x="7861300" y="3563938"/>
            <a:ext cx="141288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55F4BBAC-B509-45CF-8DAE-7B8B6DC14F2A}"/>
              </a:ext>
            </a:extLst>
          </p:cNvPr>
          <p:cNvSpPr/>
          <p:nvPr/>
        </p:nvSpPr>
        <p:spPr>
          <a:xfrm>
            <a:off x="7739064" y="4006850"/>
            <a:ext cx="371475" cy="393700"/>
          </a:xfrm>
          <a:custGeom>
            <a:avLst/>
            <a:gdLst/>
            <a:ahLst/>
            <a:cxnLst/>
            <a:rect l="l" t="t" r="r" b="b"/>
            <a:pathLst>
              <a:path w="434340" h="459104">
                <a:moveTo>
                  <a:pt x="0" y="458724"/>
                </a:moveTo>
                <a:lnTo>
                  <a:pt x="434340" y="458724"/>
                </a:lnTo>
                <a:lnTo>
                  <a:pt x="434340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solidFill>
            <a:srgbClr val="7F7F7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8AFD1F04-701A-4D3C-9016-91D27D59483D}"/>
              </a:ext>
            </a:extLst>
          </p:cNvPr>
          <p:cNvSpPr/>
          <p:nvPr/>
        </p:nvSpPr>
        <p:spPr>
          <a:xfrm>
            <a:off x="7734300" y="4000501"/>
            <a:ext cx="382588" cy="404813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6" y="0"/>
                </a:moveTo>
                <a:lnTo>
                  <a:pt x="0" y="0"/>
                </a:lnTo>
                <a:lnTo>
                  <a:pt x="0" y="472439"/>
                </a:lnTo>
                <a:lnTo>
                  <a:pt x="448056" y="472439"/>
                </a:lnTo>
                <a:lnTo>
                  <a:pt x="448056" y="466343"/>
                </a:lnTo>
                <a:lnTo>
                  <a:pt x="13716" y="466343"/>
                </a:lnTo>
                <a:lnTo>
                  <a:pt x="6096" y="458723"/>
                </a:lnTo>
                <a:lnTo>
                  <a:pt x="13716" y="458723"/>
                </a:lnTo>
                <a:lnTo>
                  <a:pt x="13716" y="15239"/>
                </a:lnTo>
                <a:lnTo>
                  <a:pt x="6096" y="15239"/>
                </a:lnTo>
                <a:lnTo>
                  <a:pt x="13716" y="7619"/>
                </a:lnTo>
                <a:lnTo>
                  <a:pt x="448056" y="7619"/>
                </a:lnTo>
                <a:lnTo>
                  <a:pt x="448056" y="0"/>
                </a:lnTo>
                <a:close/>
              </a:path>
              <a:path w="448309" h="472439">
                <a:moveTo>
                  <a:pt x="13716" y="458723"/>
                </a:moveTo>
                <a:lnTo>
                  <a:pt x="6096" y="458723"/>
                </a:lnTo>
                <a:lnTo>
                  <a:pt x="13716" y="466343"/>
                </a:lnTo>
                <a:lnTo>
                  <a:pt x="13716" y="458723"/>
                </a:lnTo>
                <a:close/>
              </a:path>
              <a:path w="448309" h="472439">
                <a:moveTo>
                  <a:pt x="434340" y="458723"/>
                </a:moveTo>
                <a:lnTo>
                  <a:pt x="13716" y="458723"/>
                </a:lnTo>
                <a:lnTo>
                  <a:pt x="13716" y="466343"/>
                </a:lnTo>
                <a:lnTo>
                  <a:pt x="434340" y="466343"/>
                </a:lnTo>
                <a:lnTo>
                  <a:pt x="434340" y="458723"/>
                </a:lnTo>
                <a:close/>
              </a:path>
              <a:path w="448309" h="472439">
                <a:moveTo>
                  <a:pt x="434340" y="7619"/>
                </a:moveTo>
                <a:lnTo>
                  <a:pt x="434340" y="466343"/>
                </a:lnTo>
                <a:lnTo>
                  <a:pt x="440436" y="458723"/>
                </a:lnTo>
                <a:lnTo>
                  <a:pt x="448056" y="458723"/>
                </a:lnTo>
                <a:lnTo>
                  <a:pt x="448056" y="15239"/>
                </a:lnTo>
                <a:lnTo>
                  <a:pt x="440436" y="15239"/>
                </a:lnTo>
                <a:lnTo>
                  <a:pt x="434340" y="7619"/>
                </a:lnTo>
                <a:close/>
              </a:path>
              <a:path w="448309" h="472439">
                <a:moveTo>
                  <a:pt x="448056" y="458723"/>
                </a:moveTo>
                <a:lnTo>
                  <a:pt x="440436" y="458723"/>
                </a:lnTo>
                <a:lnTo>
                  <a:pt x="434340" y="466343"/>
                </a:lnTo>
                <a:lnTo>
                  <a:pt x="448056" y="466343"/>
                </a:lnTo>
                <a:lnTo>
                  <a:pt x="448056" y="458723"/>
                </a:lnTo>
                <a:close/>
              </a:path>
              <a:path w="448309" h="472439">
                <a:moveTo>
                  <a:pt x="13716" y="7619"/>
                </a:moveTo>
                <a:lnTo>
                  <a:pt x="6096" y="15239"/>
                </a:lnTo>
                <a:lnTo>
                  <a:pt x="13716" y="15239"/>
                </a:lnTo>
                <a:lnTo>
                  <a:pt x="13716" y="7619"/>
                </a:lnTo>
                <a:close/>
              </a:path>
              <a:path w="448309" h="472439">
                <a:moveTo>
                  <a:pt x="434340" y="7619"/>
                </a:moveTo>
                <a:lnTo>
                  <a:pt x="13716" y="7619"/>
                </a:lnTo>
                <a:lnTo>
                  <a:pt x="13716" y="15239"/>
                </a:lnTo>
                <a:lnTo>
                  <a:pt x="434340" y="15239"/>
                </a:lnTo>
                <a:lnTo>
                  <a:pt x="434340" y="7619"/>
                </a:lnTo>
                <a:close/>
              </a:path>
              <a:path w="448309" h="472439">
                <a:moveTo>
                  <a:pt x="448056" y="7619"/>
                </a:moveTo>
                <a:lnTo>
                  <a:pt x="434340" y="7619"/>
                </a:lnTo>
                <a:lnTo>
                  <a:pt x="440436" y="15239"/>
                </a:lnTo>
                <a:lnTo>
                  <a:pt x="448056" y="15239"/>
                </a:lnTo>
                <a:lnTo>
                  <a:pt x="44805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5C6BBE7E-FB4F-4ADA-BFAF-9A79C50FA862}"/>
              </a:ext>
            </a:extLst>
          </p:cNvPr>
          <p:cNvSpPr txBox="1"/>
          <p:nvPr/>
        </p:nvSpPr>
        <p:spPr>
          <a:xfrm>
            <a:off x="7739064" y="4057651"/>
            <a:ext cx="371475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algn="ctr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C05762D2-954E-4D61-8EEF-CCC5227E8070}"/>
              </a:ext>
            </a:extLst>
          </p:cNvPr>
          <p:cNvSpPr/>
          <p:nvPr/>
        </p:nvSpPr>
        <p:spPr>
          <a:xfrm>
            <a:off x="7734300" y="2974976"/>
            <a:ext cx="382588" cy="404813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6" y="0"/>
                </a:moveTo>
                <a:lnTo>
                  <a:pt x="0" y="0"/>
                </a:lnTo>
                <a:lnTo>
                  <a:pt x="0" y="472439"/>
                </a:lnTo>
                <a:lnTo>
                  <a:pt x="448056" y="472439"/>
                </a:lnTo>
                <a:lnTo>
                  <a:pt x="448056" y="464819"/>
                </a:lnTo>
                <a:lnTo>
                  <a:pt x="13716" y="464819"/>
                </a:lnTo>
                <a:lnTo>
                  <a:pt x="6096" y="458723"/>
                </a:lnTo>
                <a:lnTo>
                  <a:pt x="13716" y="45872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6095"/>
                </a:lnTo>
                <a:lnTo>
                  <a:pt x="448056" y="6095"/>
                </a:lnTo>
                <a:lnTo>
                  <a:pt x="448056" y="0"/>
                </a:lnTo>
                <a:close/>
              </a:path>
              <a:path w="448309" h="472439">
                <a:moveTo>
                  <a:pt x="13716" y="458723"/>
                </a:moveTo>
                <a:lnTo>
                  <a:pt x="6096" y="458723"/>
                </a:lnTo>
                <a:lnTo>
                  <a:pt x="13716" y="464819"/>
                </a:lnTo>
                <a:lnTo>
                  <a:pt x="13716" y="458723"/>
                </a:lnTo>
                <a:close/>
              </a:path>
              <a:path w="448309" h="472439">
                <a:moveTo>
                  <a:pt x="434340" y="458723"/>
                </a:moveTo>
                <a:lnTo>
                  <a:pt x="13716" y="458723"/>
                </a:lnTo>
                <a:lnTo>
                  <a:pt x="13716" y="464819"/>
                </a:lnTo>
                <a:lnTo>
                  <a:pt x="434340" y="464819"/>
                </a:lnTo>
                <a:lnTo>
                  <a:pt x="434340" y="458723"/>
                </a:lnTo>
                <a:close/>
              </a:path>
              <a:path w="448309" h="472439">
                <a:moveTo>
                  <a:pt x="434340" y="6095"/>
                </a:moveTo>
                <a:lnTo>
                  <a:pt x="434340" y="464819"/>
                </a:lnTo>
                <a:lnTo>
                  <a:pt x="440436" y="458723"/>
                </a:lnTo>
                <a:lnTo>
                  <a:pt x="448056" y="458723"/>
                </a:lnTo>
                <a:lnTo>
                  <a:pt x="448056" y="13715"/>
                </a:lnTo>
                <a:lnTo>
                  <a:pt x="440436" y="13715"/>
                </a:lnTo>
                <a:lnTo>
                  <a:pt x="434340" y="6095"/>
                </a:lnTo>
                <a:close/>
              </a:path>
              <a:path w="448309" h="472439">
                <a:moveTo>
                  <a:pt x="448056" y="458723"/>
                </a:moveTo>
                <a:lnTo>
                  <a:pt x="440436" y="458723"/>
                </a:lnTo>
                <a:lnTo>
                  <a:pt x="434340" y="464819"/>
                </a:lnTo>
                <a:lnTo>
                  <a:pt x="448056" y="464819"/>
                </a:lnTo>
                <a:lnTo>
                  <a:pt x="448056" y="458723"/>
                </a:lnTo>
                <a:close/>
              </a:path>
              <a:path w="448309" h="472439">
                <a:moveTo>
                  <a:pt x="13716" y="6095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6095"/>
                </a:lnTo>
                <a:close/>
              </a:path>
              <a:path w="448309" h="472439">
                <a:moveTo>
                  <a:pt x="434340" y="6095"/>
                </a:moveTo>
                <a:lnTo>
                  <a:pt x="13716" y="6095"/>
                </a:lnTo>
                <a:lnTo>
                  <a:pt x="13716" y="13715"/>
                </a:lnTo>
                <a:lnTo>
                  <a:pt x="434340" y="13715"/>
                </a:lnTo>
                <a:lnTo>
                  <a:pt x="434340" y="6095"/>
                </a:lnTo>
                <a:close/>
              </a:path>
              <a:path w="448309" h="472439">
                <a:moveTo>
                  <a:pt x="448056" y="6095"/>
                </a:moveTo>
                <a:lnTo>
                  <a:pt x="434340" y="6095"/>
                </a:lnTo>
                <a:lnTo>
                  <a:pt x="440436" y="13715"/>
                </a:lnTo>
                <a:lnTo>
                  <a:pt x="448056" y="13715"/>
                </a:lnTo>
                <a:lnTo>
                  <a:pt x="44805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74ECA0B3-8F1D-46E1-A2AD-A4D0C0EC976A}"/>
              </a:ext>
            </a:extLst>
          </p:cNvPr>
          <p:cNvSpPr txBox="1"/>
          <p:nvPr/>
        </p:nvSpPr>
        <p:spPr>
          <a:xfrm>
            <a:off x="7858126" y="3030538"/>
            <a:ext cx="130175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055C36EB-2434-481A-B39F-01C6FD5FF8C2}"/>
              </a:ext>
            </a:extLst>
          </p:cNvPr>
          <p:cNvSpPr txBox="1"/>
          <p:nvPr/>
        </p:nvSpPr>
        <p:spPr>
          <a:xfrm>
            <a:off x="8180389" y="3024189"/>
            <a:ext cx="1412875" cy="242887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dirty="0">
                <a:latin typeface="Arial"/>
                <a:cs typeface="Arial"/>
              </a:rPr>
              <a:t>Unsorted</a:t>
            </a:r>
            <a:r>
              <a:rPr sz="1496" spc="-64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items</a:t>
            </a:r>
            <a:endParaRPr sz="1496">
              <a:latin typeface="Arial"/>
              <a:cs typeface="Arial"/>
            </a:endParaRPr>
          </a:p>
        </p:txBody>
      </p:sp>
      <p:sp>
        <p:nvSpPr>
          <p:cNvPr id="20772" name="object 253">
            <a:extLst>
              <a:ext uri="{FF2B5EF4-FFF2-40B4-BE49-F238E27FC236}">
                <a16:creationId xmlns:a16="http://schemas.microsoft.com/office/drawing/2014/main" id="{7227D483-837C-4A2D-A651-394C70E53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9" y="3454401"/>
            <a:ext cx="1489075" cy="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Largest item for  current iteration</a:t>
            </a:r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75E87947-A1D8-4C97-9F28-F86F6BEBADBB}"/>
              </a:ext>
            </a:extLst>
          </p:cNvPr>
          <p:cNvSpPr txBox="1"/>
          <p:nvPr/>
        </p:nvSpPr>
        <p:spPr>
          <a:xfrm>
            <a:off x="8180388" y="4090988"/>
            <a:ext cx="1181100" cy="241300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spc="4" dirty="0">
                <a:latin typeface="Arial"/>
                <a:cs typeface="Arial"/>
              </a:rPr>
              <a:t>Sorted</a:t>
            </a:r>
            <a:r>
              <a:rPr sz="1496" spc="-68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items</a:t>
            </a:r>
            <a:endParaRPr sz="1496">
              <a:latin typeface="Arial"/>
              <a:cs typeface="Arial"/>
            </a:endParaRPr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E2502229-DB1C-4179-ABBB-82B4ABF8D84A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257" name="object 257">
            <a:extLst>
              <a:ext uri="{FF2B5EF4-FFF2-40B4-BE49-F238E27FC236}">
                <a16:creationId xmlns:a16="http://schemas.microsoft.com/office/drawing/2014/main" id="{F8D504BC-4162-459C-9408-BA23556A51BD}"/>
              </a:ext>
            </a:extLst>
          </p:cNvPr>
          <p:cNvGraphicFramePr>
            <a:graphicFrameLocks noGrp="1"/>
          </p:cNvGraphicFramePr>
          <p:nvPr/>
        </p:nvGraphicFramePr>
        <p:xfrm>
          <a:off x="2274888" y="4060825"/>
          <a:ext cx="466566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29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37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object 258">
            <a:extLst>
              <a:ext uri="{FF2B5EF4-FFF2-40B4-BE49-F238E27FC236}">
                <a16:creationId xmlns:a16="http://schemas.microsoft.com/office/drawing/2014/main" id="{2965D456-3430-4A1C-B59B-AD76EDFE7982}"/>
              </a:ext>
            </a:extLst>
          </p:cNvPr>
          <p:cNvGraphicFramePr>
            <a:graphicFrameLocks noGrp="1"/>
          </p:cNvGraphicFramePr>
          <p:nvPr/>
        </p:nvGraphicFramePr>
        <p:xfrm>
          <a:off x="2274888" y="4922838"/>
          <a:ext cx="4665662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29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0" dirty="0">
                          <a:latin typeface="Arial"/>
                          <a:cs typeface="Arial"/>
                        </a:rPr>
                        <a:t>37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9" name="object 259">
            <a:extLst>
              <a:ext uri="{FF2B5EF4-FFF2-40B4-BE49-F238E27FC236}">
                <a16:creationId xmlns:a16="http://schemas.microsoft.com/office/drawing/2014/main" id="{A0639434-2B05-4889-B1FB-EB48E274ED77}"/>
              </a:ext>
            </a:extLst>
          </p:cNvPr>
          <p:cNvSpPr/>
          <p:nvPr/>
        </p:nvSpPr>
        <p:spPr>
          <a:xfrm>
            <a:off x="7524750" y="45735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8BDE9448-E5ED-4FBB-9B07-C16C90D280AB}"/>
              </a:ext>
            </a:extLst>
          </p:cNvPr>
          <p:cNvSpPr/>
          <p:nvPr/>
        </p:nvSpPr>
        <p:spPr>
          <a:xfrm>
            <a:off x="7524750" y="45497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7B3AF80A-1AB0-424B-89A7-242FD38534D9}"/>
              </a:ext>
            </a:extLst>
          </p:cNvPr>
          <p:cNvSpPr/>
          <p:nvPr/>
        </p:nvSpPr>
        <p:spPr>
          <a:xfrm>
            <a:off x="7524750" y="45243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589CF8BF-7895-42C2-A74B-C314BC701CF4}"/>
              </a:ext>
            </a:extLst>
          </p:cNvPr>
          <p:cNvSpPr/>
          <p:nvPr/>
        </p:nvSpPr>
        <p:spPr>
          <a:xfrm>
            <a:off x="7524750" y="4503739"/>
            <a:ext cx="12700" cy="9525"/>
          </a:xfrm>
          <a:custGeom>
            <a:avLst/>
            <a:gdLst/>
            <a:ahLst/>
            <a:cxnLst/>
            <a:rect l="l" t="t" r="r" b="b"/>
            <a:pathLst>
              <a:path w="13970" h="10795">
                <a:moveTo>
                  <a:pt x="13715" y="0"/>
                </a:moveTo>
                <a:lnTo>
                  <a:pt x="0" y="0"/>
                </a:lnTo>
                <a:lnTo>
                  <a:pt x="0" y="10668"/>
                </a:lnTo>
                <a:lnTo>
                  <a:pt x="13715" y="10668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E78B0447-482D-4EC3-A969-3ED0BD2DBAE5}"/>
              </a:ext>
            </a:extLst>
          </p:cNvPr>
          <p:cNvSpPr/>
          <p:nvPr/>
        </p:nvSpPr>
        <p:spPr>
          <a:xfrm>
            <a:off x="9955213" y="4508500"/>
            <a:ext cx="38100" cy="82550"/>
          </a:xfrm>
          <a:custGeom>
            <a:avLst/>
            <a:gdLst/>
            <a:ahLst/>
            <a:cxnLst/>
            <a:rect l="l" t="t" r="r" b="b"/>
            <a:pathLst>
              <a:path w="44450" h="96520">
                <a:moveTo>
                  <a:pt x="44196" y="0"/>
                </a:moveTo>
                <a:lnTo>
                  <a:pt x="28955" y="0"/>
                </a:lnTo>
                <a:lnTo>
                  <a:pt x="28955" y="13716"/>
                </a:lnTo>
                <a:lnTo>
                  <a:pt x="44196" y="13716"/>
                </a:lnTo>
                <a:lnTo>
                  <a:pt x="44196" y="0"/>
                </a:lnTo>
                <a:close/>
              </a:path>
              <a:path w="44450" h="96520">
                <a:moveTo>
                  <a:pt x="44196" y="27432"/>
                </a:moveTo>
                <a:lnTo>
                  <a:pt x="28955" y="27432"/>
                </a:lnTo>
                <a:lnTo>
                  <a:pt x="28955" y="41148"/>
                </a:lnTo>
                <a:lnTo>
                  <a:pt x="44196" y="41148"/>
                </a:lnTo>
                <a:lnTo>
                  <a:pt x="44196" y="27432"/>
                </a:lnTo>
                <a:close/>
              </a:path>
              <a:path w="44450" h="96520">
                <a:moveTo>
                  <a:pt x="44196" y="54864"/>
                </a:moveTo>
                <a:lnTo>
                  <a:pt x="28955" y="54864"/>
                </a:lnTo>
                <a:lnTo>
                  <a:pt x="28955" y="70104"/>
                </a:lnTo>
                <a:lnTo>
                  <a:pt x="44196" y="70104"/>
                </a:lnTo>
                <a:lnTo>
                  <a:pt x="44196" y="54864"/>
                </a:lnTo>
                <a:close/>
              </a:path>
              <a:path w="44450" h="96520">
                <a:moveTo>
                  <a:pt x="36575" y="82296"/>
                </a:moveTo>
                <a:lnTo>
                  <a:pt x="27431" y="82296"/>
                </a:lnTo>
                <a:lnTo>
                  <a:pt x="27431" y="96012"/>
                </a:lnTo>
                <a:lnTo>
                  <a:pt x="44196" y="96012"/>
                </a:lnTo>
                <a:lnTo>
                  <a:pt x="44196" y="88392"/>
                </a:lnTo>
                <a:lnTo>
                  <a:pt x="28955" y="88392"/>
                </a:lnTo>
                <a:lnTo>
                  <a:pt x="28955" y="83820"/>
                </a:lnTo>
                <a:lnTo>
                  <a:pt x="34671" y="83820"/>
                </a:lnTo>
                <a:lnTo>
                  <a:pt x="36575" y="82296"/>
                </a:lnTo>
                <a:close/>
              </a:path>
              <a:path w="44450" h="96520">
                <a:moveTo>
                  <a:pt x="34671" y="83820"/>
                </a:moveTo>
                <a:lnTo>
                  <a:pt x="28955" y="83820"/>
                </a:lnTo>
                <a:lnTo>
                  <a:pt x="28955" y="88392"/>
                </a:lnTo>
                <a:lnTo>
                  <a:pt x="34671" y="83820"/>
                </a:lnTo>
                <a:close/>
              </a:path>
              <a:path w="44450" h="96520">
                <a:moveTo>
                  <a:pt x="44196" y="83820"/>
                </a:moveTo>
                <a:lnTo>
                  <a:pt x="34671" y="83820"/>
                </a:lnTo>
                <a:lnTo>
                  <a:pt x="28955" y="88392"/>
                </a:lnTo>
                <a:lnTo>
                  <a:pt x="44196" y="88392"/>
                </a:lnTo>
                <a:lnTo>
                  <a:pt x="44196" y="83820"/>
                </a:lnTo>
                <a:close/>
              </a:path>
              <a:path w="44450" h="96520">
                <a:moveTo>
                  <a:pt x="13716" y="82296"/>
                </a:moveTo>
                <a:lnTo>
                  <a:pt x="0" y="82296"/>
                </a:lnTo>
                <a:lnTo>
                  <a:pt x="0" y="96012"/>
                </a:lnTo>
                <a:lnTo>
                  <a:pt x="13716" y="96012"/>
                </a:lnTo>
                <a:lnTo>
                  <a:pt x="13716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BA426C9B-29C2-40A5-93E2-0B3C9EBF7F53}"/>
              </a:ext>
            </a:extLst>
          </p:cNvPr>
          <p:cNvSpPr/>
          <p:nvPr/>
        </p:nvSpPr>
        <p:spPr>
          <a:xfrm>
            <a:off x="99314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8893ECC2-B27F-4DC0-9BB4-F7A2775E9821}"/>
              </a:ext>
            </a:extLst>
          </p:cNvPr>
          <p:cNvSpPr/>
          <p:nvPr/>
        </p:nvSpPr>
        <p:spPr>
          <a:xfrm>
            <a:off x="990758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8C135A66-ECBF-40BC-A29A-AC584DE16341}"/>
              </a:ext>
            </a:extLst>
          </p:cNvPr>
          <p:cNvSpPr/>
          <p:nvPr/>
        </p:nvSpPr>
        <p:spPr>
          <a:xfrm>
            <a:off x="98837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9E711938-A649-4ACE-B06B-EFAE02762406}"/>
              </a:ext>
            </a:extLst>
          </p:cNvPr>
          <p:cNvSpPr/>
          <p:nvPr/>
        </p:nvSpPr>
        <p:spPr>
          <a:xfrm>
            <a:off x="9858375" y="4579938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22BAB555-3DEA-44B7-A402-027E70E995AF}"/>
              </a:ext>
            </a:extLst>
          </p:cNvPr>
          <p:cNvSpPr/>
          <p:nvPr/>
        </p:nvSpPr>
        <p:spPr>
          <a:xfrm>
            <a:off x="98361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7C81982B-EE35-487F-A65C-F47A9B52172B}"/>
              </a:ext>
            </a:extLst>
          </p:cNvPr>
          <p:cNvSpPr/>
          <p:nvPr/>
        </p:nvSpPr>
        <p:spPr>
          <a:xfrm>
            <a:off x="98123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CDE6FFA0-5EA8-405F-B077-C11D389C3ADB}"/>
              </a:ext>
            </a:extLst>
          </p:cNvPr>
          <p:cNvSpPr/>
          <p:nvPr/>
        </p:nvSpPr>
        <p:spPr>
          <a:xfrm>
            <a:off x="97869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935A926B-29F0-468B-A2DF-04258541522E}"/>
              </a:ext>
            </a:extLst>
          </p:cNvPr>
          <p:cNvSpPr/>
          <p:nvPr/>
        </p:nvSpPr>
        <p:spPr>
          <a:xfrm>
            <a:off x="97647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61D97E8B-AF5D-4E80-9FFD-3D6523C5E72B}"/>
              </a:ext>
            </a:extLst>
          </p:cNvPr>
          <p:cNvSpPr/>
          <p:nvPr/>
        </p:nvSpPr>
        <p:spPr>
          <a:xfrm>
            <a:off x="97409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796562FB-EE34-4340-ADEC-C316BF1A7F7B}"/>
              </a:ext>
            </a:extLst>
          </p:cNvPr>
          <p:cNvSpPr/>
          <p:nvPr/>
        </p:nvSpPr>
        <p:spPr>
          <a:xfrm>
            <a:off x="97155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56FFB10E-C7D7-46AE-A101-29C74C3018D9}"/>
              </a:ext>
            </a:extLst>
          </p:cNvPr>
          <p:cNvSpPr/>
          <p:nvPr/>
        </p:nvSpPr>
        <p:spPr>
          <a:xfrm>
            <a:off x="96916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DAE27AA3-98EA-4D52-B0AE-B25EAFED6FF4}"/>
              </a:ext>
            </a:extLst>
          </p:cNvPr>
          <p:cNvSpPr/>
          <p:nvPr/>
        </p:nvSpPr>
        <p:spPr>
          <a:xfrm>
            <a:off x="96678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A02D7670-F4D0-48EB-98AF-9E5C5096B04A}"/>
              </a:ext>
            </a:extLst>
          </p:cNvPr>
          <p:cNvSpPr/>
          <p:nvPr/>
        </p:nvSpPr>
        <p:spPr>
          <a:xfrm>
            <a:off x="96440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EB038BFD-C4F4-4A66-865F-7E3D8D5D8E1A}"/>
              </a:ext>
            </a:extLst>
          </p:cNvPr>
          <p:cNvSpPr/>
          <p:nvPr/>
        </p:nvSpPr>
        <p:spPr>
          <a:xfrm>
            <a:off x="96202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756FD3F5-9ABC-4DB3-BC5A-F45308E2B7F6}"/>
              </a:ext>
            </a:extLst>
          </p:cNvPr>
          <p:cNvSpPr/>
          <p:nvPr/>
        </p:nvSpPr>
        <p:spPr>
          <a:xfrm>
            <a:off x="95964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F1276727-0842-4345-970D-26F0AFC61364}"/>
              </a:ext>
            </a:extLst>
          </p:cNvPr>
          <p:cNvSpPr/>
          <p:nvPr/>
        </p:nvSpPr>
        <p:spPr>
          <a:xfrm>
            <a:off x="95726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03DA6C27-757D-4DC9-AF71-EB18AF2C99D0}"/>
              </a:ext>
            </a:extLst>
          </p:cNvPr>
          <p:cNvSpPr/>
          <p:nvPr/>
        </p:nvSpPr>
        <p:spPr>
          <a:xfrm>
            <a:off x="95488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02C79FE1-E38E-4B2D-A4D4-A7567E288ABC}"/>
              </a:ext>
            </a:extLst>
          </p:cNvPr>
          <p:cNvSpPr/>
          <p:nvPr/>
        </p:nvSpPr>
        <p:spPr>
          <a:xfrm>
            <a:off x="95250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EA172E51-BE83-4FDF-A047-E2CAF34F1ABE}"/>
              </a:ext>
            </a:extLst>
          </p:cNvPr>
          <p:cNvSpPr/>
          <p:nvPr/>
        </p:nvSpPr>
        <p:spPr>
          <a:xfrm>
            <a:off x="950118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D8CBDEBF-CEF3-431F-8E48-C18593D33D48}"/>
              </a:ext>
            </a:extLst>
          </p:cNvPr>
          <p:cNvSpPr/>
          <p:nvPr/>
        </p:nvSpPr>
        <p:spPr>
          <a:xfrm>
            <a:off x="94757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E90F6343-5B90-4CF1-AD2E-AD837A16A25D}"/>
              </a:ext>
            </a:extLst>
          </p:cNvPr>
          <p:cNvSpPr/>
          <p:nvPr/>
        </p:nvSpPr>
        <p:spPr>
          <a:xfrm>
            <a:off x="94519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BFE0F39B-0EB3-4346-BF6F-7B11980B13BE}"/>
              </a:ext>
            </a:extLst>
          </p:cNvPr>
          <p:cNvSpPr/>
          <p:nvPr/>
        </p:nvSpPr>
        <p:spPr>
          <a:xfrm>
            <a:off x="94297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87575E88-31E9-48FF-8704-62FD0DBF58C4}"/>
              </a:ext>
            </a:extLst>
          </p:cNvPr>
          <p:cNvSpPr/>
          <p:nvPr/>
        </p:nvSpPr>
        <p:spPr>
          <a:xfrm>
            <a:off x="94043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AE800304-CB87-4E03-805B-57FFD9D9387D}"/>
              </a:ext>
            </a:extLst>
          </p:cNvPr>
          <p:cNvSpPr/>
          <p:nvPr/>
        </p:nvSpPr>
        <p:spPr>
          <a:xfrm>
            <a:off x="93805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CCF29EB1-5F7F-44F1-887B-260B03B85538}"/>
              </a:ext>
            </a:extLst>
          </p:cNvPr>
          <p:cNvSpPr/>
          <p:nvPr/>
        </p:nvSpPr>
        <p:spPr>
          <a:xfrm>
            <a:off x="935672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CDDA181B-D290-4FC5-B5A7-4AF1B3BE8BFE}"/>
              </a:ext>
            </a:extLst>
          </p:cNvPr>
          <p:cNvSpPr/>
          <p:nvPr/>
        </p:nvSpPr>
        <p:spPr>
          <a:xfrm>
            <a:off x="93329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6C0952C7-EFF4-467F-AD35-080CAF4914A6}"/>
              </a:ext>
            </a:extLst>
          </p:cNvPr>
          <p:cNvSpPr/>
          <p:nvPr/>
        </p:nvSpPr>
        <p:spPr>
          <a:xfrm>
            <a:off x="93091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7B957A45-42EA-4FA1-97F1-48823C4DF8A1}"/>
              </a:ext>
            </a:extLst>
          </p:cNvPr>
          <p:cNvSpPr/>
          <p:nvPr/>
        </p:nvSpPr>
        <p:spPr>
          <a:xfrm>
            <a:off x="9283700" y="4579938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736EBB19-C601-4AE8-AE00-370D251E73D8}"/>
              </a:ext>
            </a:extLst>
          </p:cNvPr>
          <p:cNvSpPr/>
          <p:nvPr/>
        </p:nvSpPr>
        <p:spPr>
          <a:xfrm>
            <a:off x="926147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2D139B89-74C6-4A31-9478-B4B273A742B3}"/>
              </a:ext>
            </a:extLst>
          </p:cNvPr>
          <p:cNvSpPr/>
          <p:nvPr/>
        </p:nvSpPr>
        <p:spPr>
          <a:xfrm>
            <a:off x="923766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8F815342-598B-4773-A440-6A2905AAA036}"/>
              </a:ext>
            </a:extLst>
          </p:cNvPr>
          <p:cNvSpPr/>
          <p:nvPr/>
        </p:nvSpPr>
        <p:spPr>
          <a:xfrm>
            <a:off x="9212264" y="45799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AB0602A0-18D2-4F74-B7AB-F805CF3247D9}"/>
              </a:ext>
            </a:extLst>
          </p:cNvPr>
          <p:cNvSpPr/>
          <p:nvPr/>
        </p:nvSpPr>
        <p:spPr>
          <a:xfrm>
            <a:off x="91900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93EEF3B2-EB2B-4AF5-8E45-319A1B21B529}"/>
              </a:ext>
            </a:extLst>
          </p:cNvPr>
          <p:cNvSpPr/>
          <p:nvPr/>
        </p:nvSpPr>
        <p:spPr>
          <a:xfrm>
            <a:off x="91662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FCDD73E3-A15B-443B-BE92-797B93CC734B}"/>
              </a:ext>
            </a:extLst>
          </p:cNvPr>
          <p:cNvSpPr/>
          <p:nvPr/>
        </p:nvSpPr>
        <p:spPr>
          <a:xfrm>
            <a:off x="914082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87CB569E-9133-46BE-9631-16B3B64AE65D}"/>
              </a:ext>
            </a:extLst>
          </p:cNvPr>
          <p:cNvSpPr/>
          <p:nvPr/>
        </p:nvSpPr>
        <p:spPr>
          <a:xfrm>
            <a:off x="91170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9B1A42E5-721F-47FB-86F2-9A9233E5B198}"/>
              </a:ext>
            </a:extLst>
          </p:cNvPr>
          <p:cNvSpPr/>
          <p:nvPr/>
        </p:nvSpPr>
        <p:spPr>
          <a:xfrm>
            <a:off x="90932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F2DA1C7D-88AC-4402-B3BB-232B6816FAD6}"/>
              </a:ext>
            </a:extLst>
          </p:cNvPr>
          <p:cNvSpPr/>
          <p:nvPr/>
        </p:nvSpPr>
        <p:spPr>
          <a:xfrm>
            <a:off x="90693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536B9342-1819-44D6-93F7-DC902B2E1B5F}"/>
              </a:ext>
            </a:extLst>
          </p:cNvPr>
          <p:cNvSpPr/>
          <p:nvPr/>
        </p:nvSpPr>
        <p:spPr>
          <a:xfrm>
            <a:off x="90455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92F44F97-CA4D-46AF-B0D7-158B6D5240ED}"/>
              </a:ext>
            </a:extLst>
          </p:cNvPr>
          <p:cNvSpPr/>
          <p:nvPr/>
        </p:nvSpPr>
        <p:spPr>
          <a:xfrm>
            <a:off x="90217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350B9F6E-009F-4A33-866D-640AAFF1F1E1}"/>
              </a:ext>
            </a:extLst>
          </p:cNvPr>
          <p:cNvSpPr/>
          <p:nvPr/>
        </p:nvSpPr>
        <p:spPr>
          <a:xfrm>
            <a:off x="89979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C3D81EA0-63B0-4881-80B9-D4A2329C2E61}"/>
              </a:ext>
            </a:extLst>
          </p:cNvPr>
          <p:cNvSpPr/>
          <p:nvPr/>
        </p:nvSpPr>
        <p:spPr>
          <a:xfrm>
            <a:off x="89741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97C2E80C-7C00-46ED-B63D-F954B55E3947}"/>
              </a:ext>
            </a:extLst>
          </p:cNvPr>
          <p:cNvSpPr/>
          <p:nvPr/>
        </p:nvSpPr>
        <p:spPr>
          <a:xfrm>
            <a:off x="89503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AC6AED53-3EE3-4A3A-BB0D-2D38BFD780F2}"/>
              </a:ext>
            </a:extLst>
          </p:cNvPr>
          <p:cNvSpPr/>
          <p:nvPr/>
        </p:nvSpPr>
        <p:spPr>
          <a:xfrm>
            <a:off x="89265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69B38475-2557-4BD1-9568-56001D93E486}"/>
              </a:ext>
            </a:extLst>
          </p:cNvPr>
          <p:cNvSpPr/>
          <p:nvPr/>
        </p:nvSpPr>
        <p:spPr>
          <a:xfrm>
            <a:off x="89027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9D88FFA0-4516-4C5E-AFEB-EB0F63E6F52B}"/>
              </a:ext>
            </a:extLst>
          </p:cNvPr>
          <p:cNvSpPr/>
          <p:nvPr/>
        </p:nvSpPr>
        <p:spPr>
          <a:xfrm>
            <a:off x="88773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EA1CB994-0A53-4ED4-BB9E-9E65ABC98C2E}"/>
              </a:ext>
            </a:extLst>
          </p:cNvPr>
          <p:cNvSpPr/>
          <p:nvPr/>
        </p:nvSpPr>
        <p:spPr>
          <a:xfrm>
            <a:off x="885507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4B6184AE-3D92-458B-8633-1756E2F6CAD8}"/>
              </a:ext>
            </a:extLst>
          </p:cNvPr>
          <p:cNvSpPr/>
          <p:nvPr/>
        </p:nvSpPr>
        <p:spPr>
          <a:xfrm>
            <a:off x="88296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4C9C6F89-298A-4B98-83B2-6455947DFDFB}"/>
              </a:ext>
            </a:extLst>
          </p:cNvPr>
          <p:cNvSpPr/>
          <p:nvPr/>
        </p:nvSpPr>
        <p:spPr>
          <a:xfrm>
            <a:off x="88058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DBBBCE62-EAB2-4E46-9A56-8CC2D146FD7A}"/>
              </a:ext>
            </a:extLst>
          </p:cNvPr>
          <p:cNvSpPr/>
          <p:nvPr/>
        </p:nvSpPr>
        <p:spPr>
          <a:xfrm>
            <a:off x="87820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5D0A18BC-E3B1-4910-83EE-7EAAE4D03EFA}"/>
              </a:ext>
            </a:extLst>
          </p:cNvPr>
          <p:cNvSpPr/>
          <p:nvPr/>
        </p:nvSpPr>
        <p:spPr>
          <a:xfrm>
            <a:off x="87582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46DB8609-ACCB-4197-A30E-C3149BC29E88}"/>
              </a:ext>
            </a:extLst>
          </p:cNvPr>
          <p:cNvSpPr/>
          <p:nvPr/>
        </p:nvSpPr>
        <p:spPr>
          <a:xfrm>
            <a:off x="873442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8067A69A-95F7-4112-BE59-26B91C3A4DBC}"/>
              </a:ext>
            </a:extLst>
          </p:cNvPr>
          <p:cNvSpPr/>
          <p:nvPr/>
        </p:nvSpPr>
        <p:spPr>
          <a:xfrm>
            <a:off x="87106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C26E06E4-F1CE-442F-B2AC-80D5F76AAAA6}"/>
              </a:ext>
            </a:extLst>
          </p:cNvPr>
          <p:cNvSpPr/>
          <p:nvPr/>
        </p:nvSpPr>
        <p:spPr>
          <a:xfrm>
            <a:off x="86868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FAA7AB33-F21F-44AA-8688-F13FDF639C08}"/>
              </a:ext>
            </a:extLst>
          </p:cNvPr>
          <p:cNvSpPr/>
          <p:nvPr/>
        </p:nvSpPr>
        <p:spPr>
          <a:xfrm>
            <a:off x="866298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C12577F7-AB4D-4287-BBDE-69BEAD41D45C}"/>
              </a:ext>
            </a:extLst>
          </p:cNvPr>
          <p:cNvSpPr/>
          <p:nvPr/>
        </p:nvSpPr>
        <p:spPr>
          <a:xfrm>
            <a:off x="8637589" y="45799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2FEC8790-5F3B-453D-8970-F58C5FE1CBC1}"/>
              </a:ext>
            </a:extLst>
          </p:cNvPr>
          <p:cNvSpPr/>
          <p:nvPr/>
        </p:nvSpPr>
        <p:spPr>
          <a:xfrm>
            <a:off x="861536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5FC7FABD-A1E1-4FBC-BBD4-C942ABA65AAD}"/>
              </a:ext>
            </a:extLst>
          </p:cNvPr>
          <p:cNvSpPr/>
          <p:nvPr/>
        </p:nvSpPr>
        <p:spPr>
          <a:xfrm>
            <a:off x="85915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1332B8E5-B44E-4BBF-AA54-1669BA1D8019}"/>
              </a:ext>
            </a:extLst>
          </p:cNvPr>
          <p:cNvSpPr/>
          <p:nvPr/>
        </p:nvSpPr>
        <p:spPr>
          <a:xfrm>
            <a:off x="85661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75220377-F357-40D4-BB6A-9E856F0EF942}"/>
              </a:ext>
            </a:extLst>
          </p:cNvPr>
          <p:cNvSpPr/>
          <p:nvPr/>
        </p:nvSpPr>
        <p:spPr>
          <a:xfrm>
            <a:off x="85423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637FEEA1-9CB8-4363-9B67-C4581B43E3BB}"/>
              </a:ext>
            </a:extLst>
          </p:cNvPr>
          <p:cNvSpPr/>
          <p:nvPr/>
        </p:nvSpPr>
        <p:spPr>
          <a:xfrm>
            <a:off x="85201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41A6C2D0-3C9C-4D96-A311-43F7CA47CFBB}"/>
              </a:ext>
            </a:extLst>
          </p:cNvPr>
          <p:cNvSpPr/>
          <p:nvPr/>
        </p:nvSpPr>
        <p:spPr>
          <a:xfrm>
            <a:off x="84947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B1EF7556-D4D7-499C-A648-FA53F1E0B984}"/>
              </a:ext>
            </a:extLst>
          </p:cNvPr>
          <p:cNvSpPr/>
          <p:nvPr/>
        </p:nvSpPr>
        <p:spPr>
          <a:xfrm>
            <a:off x="84709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519818F2-0242-457F-B0C9-278CC6536BC9}"/>
              </a:ext>
            </a:extLst>
          </p:cNvPr>
          <p:cNvSpPr/>
          <p:nvPr/>
        </p:nvSpPr>
        <p:spPr>
          <a:xfrm>
            <a:off x="84470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C3AE47B2-CFF2-43B4-AF1E-805E2A3E6601}"/>
              </a:ext>
            </a:extLst>
          </p:cNvPr>
          <p:cNvSpPr/>
          <p:nvPr/>
        </p:nvSpPr>
        <p:spPr>
          <a:xfrm>
            <a:off x="842327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3FA2DEB7-FD8A-4625-8E83-6E572FEE99CC}"/>
              </a:ext>
            </a:extLst>
          </p:cNvPr>
          <p:cNvSpPr/>
          <p:nvPr/>
        </p:nvSpPr>
        <p:spPr>
          <a:xfrm>
            <a:off x="83994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1254A058-1C01-4A0F-A087-618E3774D7B1}"/>
              </a:ext>
            </a:extLst>
          </p:cNvPr>
          <p:cNvSpPr/>
          <p:nvPr/>
        </p:nvSpPr>
        <p:spPr>
          <a:xfrm>
            <a:off x="8374064" y="45799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E7281DA0-632E-4A04-BA4E-36DFDCCE859B}"/>
              </a:ext>
            </a:extLst>
          </p:cNvPr>
          <p:cNvSpPr/>
          <p:nvPr/>
        </p:nvSpPr>
        <p:spPr>
          <a:xfrm>
            <a:off x="83518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4F92347D-C1C1-4AD9-8DA7-11FC0F40DE4A}"/>
              </a:ext>
            </a:extLst>
          </p:cNvPr>
          <p:cNvSpPr/>
          <p:nvPr/>
        </p:nvSpPr>
        <p:spPr>
          <a:xfrm>
            <a:off x="83280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D2E8E5F3-43E0-4A6A-ACE2-F9663FB0527C}"/>
              </a:ext>
            </a:extLst>
          </p:cNvPr>
          <p:cNvSpPr/>
          <p:nvPr/>
        </p:nvSpPr>
        <p:spPr>
          <a:xfrm>
            <a:off x="830262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25290EDC-D3FB-4B83-A085-E25AC939FF71}"/>
              </a:ext>
            </a:extLst>
          </p:cNvPr>
          <p:cNvSpPr/>
          <p:nvPr/>
        </p:nvSpPr>
        <p:spPr>
          <a:xfrm>
            <a:off x="82804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638F7DCE-1302-498F-A02D-AB5EC50D7D27}"/>
              </a:ext>
            </a:extLst>
          </p:cNvPr>
          <p:cNvSpPr/>
          <p:nvPr/>
        </p:nvSpPr>
        <p:spPr>
          <a:xfrm>
            <a:off x="82550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4792E20F-B55A-4AE9-9DBE-D91AE906535E}"/>
              </a:ext>
            </a:extLst>
          </p:cNvPr>
          <p:cNvSpPr/>
          <p:nvPr/>
        </p:nvSpPr>
        <p:spPr>
          <a:xfrm>
            <a:off x="82311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E743F20E-EFCD-4294-988D-21E92033FCE0}"/>
              </a:ext>
            </a:extLst>
          </p:cNvPr>
          <p:cNvSpPr/>
          <p:nvPr/>
        </p:nvSpPr>
        <p:spPr>
          <a:xfrm>
            <a:off x="82073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B2CB1B4E-35E8-4C07-90B6-8977780B5640}"/>
              </a:ext>
            </a:extLst>
          </p:cNvPr>
          <p:cNvSpPr/>
          <p:nvPr/>
        </p:nvSpPr>
        <p:spPr>
          <a:xfrm>
            <a:off x="81835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75CB494B-4E9C-4B9F-A06C-457A19BDDCEC}"/>
              </a:ext>
            </a:extLst>
          </p:cNvPr>
          <p:cNvSpPr/>
          <p:nvPr/>
        </p:nvSpPr>
        <p:spPr>
          <a:xfrm>
            <a:off x="81597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3581F425-7678-4E80-B9A3-1D8681501689}"/>
              </a:ext>
            </a:extLst>
          </p:cNvPr>
          <p:cNvSpPr/>
          <p:nvPr/>
        </p:nvSpPr>
        <p:spPr>
          <a:xfrm>
            <a:off x="81359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B9D4E78C-E433-44AA-8B3D-AC7B2D20EE54}"/>
              </a:ext>
            </a:extLst>
          </p:cNvPr>
          <p:cNvSpPr/>
          <p:nvPr/>
        </p:nvSpPr>
        <p:spPr>
          <a:xfrm>
            <a:off x="81121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88DEC1F1-636A-40EC-B1D9-749087CB9244}"/>
              </a:ext>
            </a:extLst>
          </p:cNvPr>
          <p:cNvSpPr/>
          <p:nvPr/>
        </p:nvSpPr>
        <p:spPr>
          <a:xfrm>
            <a:off x="80883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E62D1814-C64F-47BD-ADB7-B2A982D0DEDC}"/>
              </a:ext>
            </a:extLst>
          </p:cNvPr>
          <p:cNvSpPr/>
          <p:nvPr/>
        </p:nvSpPr>
        <p:spPr>
          <a:xfrm>
            <a:off x="80629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2A1EEB09-1105-49AA-936A-821B5DDF663E}"/>
              </a:ext>
            </a:extLst>
          </p:cNvPr>
          <p:cNvSpPr/>
          <p:nvPr/>
        </p:nvSpPr>
        <p:spPr>
          <a:xfrm>
            <a:off x="804068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0E5E0527-821C-4E0B-A62A-10FEC9CD5D7A}"/>
              </a:ext>
            </a:extLst>
          </p:cNvPr>
          <p:cNvSpPr/>
          <p:nvPr/>
        </p:nvSpPr>
        <p:spPr>
          <a:xfrm>
            <a:off x="801687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0214A893-2AEB-4CC5-8C29-1759CE1C900C}"/>
              </a:ext>
            </a:extLst>
          </p:cNvPr>
          <p:cNvSpPr/>
          <p:nvPr/>
        </p:nvSpPr>
        <p:spPr>
          <a:xfrm>
            <a:off x="79914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E7F546A2-DDE6-4D9B-95D5-E8A00A374B59}"/>
              </a:ext>
            </a:extLst>
          </p:cNvPr>
          <p:cNvSpPr/>
          <p:nvPr/>
        </p:nvSpPr>
        <p:spPr>
          <a:xfrm>
            <a:off x="79676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34B141EF-B0E2-4CB2-BC82-646B55236CA1}"/>
              </a:ext>
            </a:extLst>
          </p:cNvPr>
          <p:cNvSpPr/>
          <p:nvPr/>
        </p:nvSpPr>
        <p:spPr>
          <a:xfrm>
            <a:off x="7945438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6E5298CA-8217-4BAC-A6DE-F172068981E3}"/>
              </a:ext>
            </a:extLst>
          </p:cNvPr>
          <p:cNvSpPr/>
          <p:nvPr/>
        </p:nvSpPr>
        <p:spPr>
          <a:xfrm>
            <a:off x="792003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08AF100D-B731-4313-9BF7-2EEA414A566E}"/>
              </a:ext>
            </a:extLst>
          </p:cNvPr>
          <p:cNvSpPr/>
          <p:nvPr/>
        </p:nvSpPr>
        <p:spPr>
          <a:xfrm>
            <a:off x="789622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6CBD32AD-D958-4776-BAB6-15B5096CDD7C}"/>
              </a:ext>
            </a:extLst>
          </p:cNvPr>
          <p:cNvSpPr/>
          <p:nvPr/>
        </p:nvSpPr>
        <p:spPr>
          <a:xfrm>
            <a:off x="78724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4B3289D5-9A0F-4CFB-830E-DD104818AA71}"/>
              </a:ext>
            </a:extLst>
          </p:cNvPr>
          <p:cNvSpPr/>
          <p:nvPr/>
        </p:nvSpPr>
        <p:spPr>
          <a:xfrm>
            <a:off x="784860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401F7F9F-4C1B-4BCA-9607-1A039DEE0779}"/>
              </a:ext>
            </a:extLst>
          </p:cNvPr>
          <p:cNvSpPr/>
          <p:nvPr/>
        </p:nvSpPr>
        <p:spPr>
          <a:xfrm>
            <a:off x="78247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48CD40DA-2C9A-4E85-A8D1-3A408FBD133C}"/>
              </a:ext>
            </a:extLst>
          </p:cNvPr>
          <p:cNvSpPr/>
          <p:nvPr/>
        </p:nvSpPr>
        <p:spPr>
          <a:xfrm>
            <a:off x="7799389" y="45799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91B3A527-0A0C-4F0D-B223-B06CC5028D8E}"/>
              </a:ext>
            </a:extLst>
          </p:cNvPr>
          <p:cNvSpPr/>
          <p:nvPr/>
        </p:nvSpPr>
        <p:spPr>
          <a:xfrm>
            <a:off x="777716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F6028A2C-E083-4441-AE4F-B3353056CD66}"/>
              </a:ext>
            </a:extLst>
          </p:cNvPr>
          <p:cNvSpPr/>
          <p:nvPr/>
        </p:nvSpPr>
        <p:spPr>
          <a:xfrm>
            <a:off x="77533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E65359B6-9ACC-45EB-BF90-B69EC8CFE773}"/>
              </a:ext>
            </a:extLst>
          </p:cNvPr>
          <p:cNvSpPr/>
          <p:nvPr/>
        </p:nvSpPr>
        <p:spPr>
          <a:xfrm>
            <a:off x="77279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DD6C3ED1-681C-48A6-847B-53FEDBB7883F}"/>
              </a:ext>
            </a:extLst>
          </p:cNvPr>
          <p:cNvSpPr/>
          <p:nvPr/>
        </p:nvSpPr>
        <p:spPr>
          <a:xfrm>
            <a:off x="7705726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03A76E64-C820-4493-A6DD-59003922A22B}"/>
              </a:ext>
            </a:extLst>
          </p:cNvPr>
          <p:cNvSpPr/>
          <p:nvPr/>
        </p:nvSpPr>
        <p:spPr>
          <a:xfrm>
            <a:off x="7681913" y="457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F8D2D609-D6A2-4181-B3AF-3C3CF8F37974}"/>
              </a:ext>
            </a:extLst>
          </p:cNvPr>
          <p:cNvSpPr/>
          <p:nvPr/>
        </p:nvSpPr>
        <p:spPr>
          <a:xfrm>
            <a:off x="765651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B4E080B3-E795-4496-B33B-250D41B9CB01}"/>
              </a:ext>
            </a:extLst>
          </p:cNvPr>
          <p:cNvSpPr/>
          <p:nvPr/>
        </p:nvSpPr>
        <p:spPr>
          <a:xfrm>
            <a:off x="763270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7279C115-1506-4994-A6AC-486090A67DE4}"/>
              </a:ext>
            </a:extLst>
          </p:cNvPr>
          <p:cNvSpPr/>
          <p:nvPr/>
        </p:nvSpPr>
        <p:spPr>
          <a:xfrm>
            <a:off x="7608888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B8AC77A7-86EB-4417-8CEE-D4002B675516}"/>
              </a:ext>
            </a:extLst>
          </p:cNvPr>
          <p:cNvSpPr/>
          <p:nvPr/>
        </p:nvSpPr>
        <p:spPr>
          <a:xfrm>
            <a:off x="7585075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55BE4F63-21D4-46CB-B764-A2EB035F18D4}"/>
              </a:ext>
            </a:extLst>
          </p:cNvPr>
          <p:cNvSpPr/>
          <p:nvPr/>
        </p:nvSpPr>
        <p:spPr>
          <a:xfrm>
            <a:off x="7561263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B302EB6C-2876-4911-91B5-53ECFE8942B7}"/>
              </a:ext>
            </a:extLst>
          </p:cNvPr>
          <p:cNvSpPr/>
          <p:nvPr/>
        </p:nvSpPr>
        <p:spPr>
          <a:xfrm>
            <a:off x="7537450" y="4579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09" name="object 365">
            <a:extLst>
              <a:ext uri="{FF2B5EF4-FFF2-40B4-BE49-F238E27FC236}">
                <a16:creationId xmlns:a16="http://schemas.microsoft.com/office/drawing/2014/main" id="{04E08D39-37EE-4A69-85E7-D937979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032376"/>
            <a:ext cx="6391275" cy="113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4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ts val="75"/>
              </a:spcBef>
              <a:buNone/>
            </a:pPr>
            <a:r>
              <a:rPr lang="en-US" altLang="en-US" sz="2200">
                <a:solidFill>
                  <a:srgbClr val="CC0000"/>
                </a:solidFill>
                <a:cs typeface="Arial" panose="020B0604020202020204" pitchFamily="34" charset="0"/>
              </a:rPr>
              <a:t>Sorted!</a:t>
            </a:r>
            <a:endParaRPr lang="en-US" altLang="en-US" sz="2200">
              <a:cs typeface="Arial" panose="020B0604020202020204" pitchFamily="34" charset="0"/>
            </a:endParaRPr>
          </a:p>
          <a:p>
            <a:pPr>
              <a:spcBef>
                <a:spcPts val="38"/>
              </a:spcBef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We can also find the smallest and put it the front instead  </a:t>
            </a:r>
            <a:r>
              <a:rPr lang="en-US" altLang="en-US" sz="1600" u="sng">
                <a:solidFill>
                  <a:srgbClr val="6B9F25"/>
                </a:solidFill>
                <a:cs typeface="Arial" panose="020B0604020202020204" pitchFamily="34" charset="0"/>
                <a:hlinkClick r:id="rId2"/>
              </a:rPr>
              <a:t>http://visualgo.net/sorting?create=29,10,14,37,13&amp;mode=Selection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93CE531C-9480-4172-8730-3B970F99A89B}"/>
              </a:ext>
            </a:extLst>
          </p:cNvPr>
          <p:cNvSpPr txBox="1"/>
          <p:nvPr/>
        </p:nvSpPr>
        <p:spPr>
          <a:xfrm>
            <a:off x="10150476" y="6364289"/>
            <a:ext cx="524373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78F152D3-2FBB-43EC-B8F1-E896F08D44A8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15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C77989-C144-44C1-A58C-97CD313736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6080125" cy="1233051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Selection Sort:</a:t>
            </a:r>
            <a:r>
              <a:rPr spc="-47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F2CAF7-0E8E-422F-93AA-B581A7E9A5B7}"/>
              </a:ext>
            </a:extLst>
          </p:cNvPr>
          <p:cNvSpPr/>
          <p:nvPr/>
        </p:nvSpPr>
        <p:spPr>
          <a:xfrm>
            <a:off x="2144714" y="1176338"/>
            <a:ext cx="6105525" cy="1173162"/>
          </a:xfrm>
          <a:custGeom>
            <a:avLst/>
            <a:gdLst/>
            <a:ahLst/>
            <a:cxnLst/>
            <a:rect l="l" t="t" r="r" b="b"/>
            <a:pathLst>
              <a:path w="7139940" h="1371600">
                <a:moveTo>
                  <a:pt x="0" y="1371600"/>
                </a:moveTo>
                <a:lnTo>
                  <a:pt x="7139940" y="1371600"/>
                </a:lnTo>
                <a:lnTo>
                  <a:pt x="713994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BF9B04-3EAF-488B-AC64-71DD4F2EDF0B}"/>
              </a:ext>
            </a:extLst>
          </p:cNvPr>
          <p:cNvSpPr/>
          <p:nvPr/>
        </p:nvSpPr>
        <p:spPr>
          <a:xfrm>
            <a:off x="8531225" y="1843088"/>
            <a:ext cx="1519238" cy="506412"/>
          </a:xfrm>
          <a:custGeom>
            <a:avLst/>
            <a:gdLst/>
            <a:ahLst/>
            <a:cxnLst/>
            <a:rect l="l" t="t" r="r" b="b"/>
            <a:pathLst>
              <a:path w="1777365" h="593089">
                <a:moveTo>
                  <a:pt x="13716" y="588263"/>
                </a:moveTo>
                <a:lnTo>
                  <a:pt x="0" y="588263"/>
                </a:lnTo>
                <a:lnTo>
                  <a:pt x="0" y="592836"/>
                </a:lnTo>
                <a:lnTo>
                  <a:pt x="13716" y="592836"/>
                </a:lnTo>
                <a:lnTo>
                  <a:pt x="13716" y="588263"/>
                </a:lnTo>
                <a:close/>
              </a:path>
              <a:path w="1777365" h="593089">
                <a:moveTo>
                  <a:pt x="13716" y="560832"/>
                </a:moveTo>
                <a:lnTo>
                  <a:pt x="0" y="560832"/>
                </a:lnTo>
                <a:lnTo>
                  <a:pt x="0" y="574548"/>
                </a:lnTo>
                <a:lnTo>
                  <a:pt x="13716" y="574548"/>
                </a:lnTo>
                <a:lnTo>
                  <a:pt x="13716" y="560832"/>
                </a:lnTo>
                <a:close/>
              </a:path>
              <a:path w="1777365" h="593089">
                <a:moveTo>
                  <a:pt x="13716" y="533400"/>
                </a:moveTo>
                <a:lnTo>
                  <a:pt x="0" y="533400"/>
                </a:lnTo>
                <a:lnTo>
                  <a:pt x="0" y="547115"/>
                </a:lnTo>
                <a:lnTo>
                  <a:pt x="13716" y="547115"/>
                </a:lnTo>
                <a:lnTo>
                  <a:pt x="13716" y="533400"/>
                </a:lnTo>
                <a:close/>
              </a:path>
              <a:path w="1777365" h="593089">
                <a:moveTo>
                  <a:pt x="13716" y="504444"/>
                </a:moveTo>
                <a:lnTo>
                  <a:pt x="0" y="504444"/>
                </a:lnTo>
                <a:lnTo>
                  <a:pt x="0" y="519684"/>
                </a:lnTo>
                <a:lnTo>
                  <a:pt x="13716" y="519684"/>
                </a:lnTo>
                <a:lnTo>
                  <a:pt x="13716" y="504444"/>
                </a:lnTo>
                <a:close/>
              </a:path>
              <a:path w="1777365" h="593089">
                <a:moveTo>
                  <a:pt x="13716" y="477012"/>
                </a:moveTo>
                <a:lnTo>
                  <a:pt x="0" y="477012"/>
                </a:lnTo>
                <a:lnTo>
                  <a:pt x="0" y="490727"/>
                </a:lnTo>
                <a:lnTo>
                  <a:pt x="13716" y="490727"/>
                </a:lnTo>
                <a:lnTo>
                  <a:pt x="13716" y="477012"/>
                </a:lnTo>
                <a:close/>
              </a:path>
              <a:path w="1777365" h="593089">
                <a:moveTo>
                  <a:pt x="13716" y="449579"/>
                </a:moveTo>
                <a:lnTo>
                  <a:pt x="0" y="449579"/>
                </a:lnTo>
                <a:lnTo>
                  <a:pt x="0" y="463296"/>
                </a:lnTo>
                <a:lnTo>
                  <a:pt x="13716" y="463296"/>
                </a:lnTo>
                <a:lnTo>
                  <a:pt x="13716" y="449579"/>
                </a:lnTo>
                <a:close/>
              </a:path>
              <a:path w="1777365" h="593089">
                <a:moveTo>
                  <a:pt x="13716" y="420624"/>
                </a:moveTo>
                <a:lnTo>
                  <a:pt x="0" y="420624"/>
                </a:lnTo>
                <a:lnTo>
                  <a:pt x="0" y="434339"/>
                </a:lnTo>
                <a:lnTo>
                  <a:pt x="13716" y="434339"/>
                </a:lnTo>
                <a:lnTo>
                  <a:pt x="13716" y="420624"/>
                </a:lnTo>
                <a:close/>
              </a:path>
              <a:path w="1777365" h="593089">
                <a:moveTo>
                  <a:pt x="13716" y="393191"/>
                </a:moveTo>
                <a:lnTo>
                  <a:pt x="0" y="393191"/>
                </a:lnTo>
                <a:lnTo>
                  <a:pt x="0" y="406908"/>
                </a:lnTo>
                <a:lnTo>
                  <a:pt x="13716" y="406908"/>
                </a:lnTo>
                <a:lnTo>
                  <a:pt x="13716" y="393191"/>
                </a:lnTo>
                <a:close/>
              </a:path>
              <a:path w="1777365" h="593089">
                <a:moveTo>
                  <a:pt x="13716" y="365760"/>
                </a:moveTo>
                <a:lnTo>
                  <a:pt x="0" y="365760"/>
                </a:lnTo>
                <a:lnTo>
                  <a:pt x="0" y="379475"/>
                </a:lnTo>
                <a:lnTo>
                  <a:pt x="13716" y="379475"/>
                </a:lnTo>
                <a:lnTo>
                  <a:pt x="13716" y="365760"/>
                </a:lnTo>
                <a:close/>
              </a:path>
              <a:path w="1777365" h="593089">
                <a:moveTo>
                  <a:pt x="13716" y="336803"/>
                </a:moveTo>
                <a:lnTo>
                  <a:pt x="0" y="336803"/>
                </a:lnTo>
                <a:lnTo>
                  <a:pt x="0" y="350520"/>
                </a:lnTo>
                <a:lnTo>
                  <a:pt x="13716" y="350520"/>
                </a:lnTo>
                <a:lnTo>
                  <a:pt x="13716" y="336803"/>
                </a:lnTo>
                <a:close/>
              </a:path>
              <a:path w="1777365" h="593089">
                <a:moveTo>
                  <a:pt x="13716" y="309372"/>
                </a:moveTo>
                <a:lnTo>
                  <a:pt x="0" y="309372"/>
                </a:lnTo>
                <a:lnTo>
                  <a:pt x="0" y="323088"/>
                </a:lnTo>
                <a:lnTo>
                  <a:pt x="13716" y="323088"/>
                </a:lnTo>
                <a:lnTo>
                  <a:pt x="13716" y="309372"/>
                </a:lnTo>
                <a:close/>
              </a:path>
              <a:path w="1777365" h="593089">
                <a:moveTo>
                  <a:pt x="13716" y="280415"/>
                </a:moveTo>
                <a:lnTo>
                  <a:pt x="0" y="280415"/>
                </a:lnTo>
                <a:lnTo>
                  <a:pt x="0" y="295656"/>
                </a:lnTo>
                <a:lnTo>
                  <a:pt x="13716" y="295656"/>
                </a:lnTo>
                <a:lnTo>
                  <a:pt x="13716" y="280415"/>
                </a:lnTo>
                <a:close/>
              </a:path>
              <a:path w="1777365" h="593089">
                <a:moveTo>
                  <a:pt x="13716" y="252984"/>
                </a:moveTo>
                <a:lnTo>
                  <a:pt x="0" y="252984"/>
                </a:lnTo>
                <a:lnTo>
                  <a:pt x="0" y="266700"/>
                </a:lnTo>
                <a:lnTo>
                  <a:pt x="13716" y="266700"/>
                </a:lnTo>
                <a:lnTo>
                  <a:pt x="13716" y="252984"/>
                </a:lnTo>
                <a:close/>
              </a:path>
              <a:path w="1777365" h="593089">
                <a:moveTo>
                  <a:pt x="13716" y="225551"/>
                </a:moveTo>
                <a:lnTo>
                  <a:pt x="0" y="225551"/>
                </a:lnTo>
                <a:lnTo>
                  <a:pt x="0" y="239268"/>
                </a:lnTo>
                <a:lnTo>
                  <a:pt x="13716" y="239268"/>
                </a:lnTo>
                <a:lnTo>
                  <a:pt x="13716" y="225551"/>
                </a:lnTo>
                <a:close/>
              </a:path>
              <a:path w="1777365" h="593089">
                <a:moveTo>
                  <a:pt x="13716" y="196596"/>
                </a:moveTo>
                <a:lnTo>
                  <a:pt x="0" y="196596"/>
                </a:lnTo>
                <a:lnTo>
                  <a:pt x="0" y="210312"/>
                </a:lnTo>
                <a:lnTo>
                  <a:pt x="13716" y="210312"/>
                </a:lnTo>
                <a:lnTo>
                  <a:pt x="13716" y="196596"/>
                </a:lnTo>
                <a:close/>
              </a:path>
              <a:path w="1777365" h="593089">
                <a:moveTo>
                  <a:pt x="13716" y="169163"/>
                </a:moveTo>
                <a:lnTo>
                  <a:pt x="0" y="169163"/>
                </a:lnTo>
                <a:lnTo>
                  <a:pt x="0" y="182879"/>
                </a:lnTo>
                <a:lnTo>
                  <a:pt x="13716" y="182879"/>
                </a:lnTo>
                <a:lnTo>
                  <a:pt x="13716" y="169163"/>
                </a:lnTo>
                <a:close/>
              </a:path>
              <a:path w="1777365" h="593089">
                <a:moveTo>
                  <a:pt x="13716" y="141732"/>
                </a:moveTo>
                <a:lnTo>
                  <a:pt x="0" y="141732"/>
                </a:lnTo>
                <a:lnTo>
                  <a:pt x="0" y="155448"/>
                </a:lnTo>
                <a:lnTo>
                  <a:pt x="13716" y="155448"/>
                </a:lnTo>
                <a:lnTo>
                  <a:pt x="13716" y="141732"/>
                </a:lnTo>
                <a:close/>
              </a:path>
              <a:path w="1777365" h="593089">
                <a:moveTo>
                  <a:pt x="13716" y="112775"/>
                </a:moveTo>
                <a:lnTo>
                  <a:pt x="0" y="112775"/>
                </a:lnTo>
                <a:lnTo>
                  <a:pt x="0" y="126491"/>
                </a:lnTo>
                <a:lnTo>
                  <a:pt x="13716" y="126491"/>
                </a:lnTo>
                <a:lnTo>
                  <a:pt x="13716" y="112775"/>
                </a:lnTo>
                <a:close/>
              </a:path>
              <a:path w="1777365" h="593089">
                <a:moveTo>
                  <a:pt x="13716" y="85344"/>
                </a:moveTo>
                <a:lnTo>
                  <a:pt x="0" y="85344"/>
                </a:lnTo>
                <a:lnTo>
                  <a:pt x="0" y="99060"/>
                </a:lnTo>
                <a:lnTo>
                  <a:pt x="13716" y="99060"/>
                </a:lnTo>
                <a:lnTo>
                  <a:pt x="13716" y="85344"/>
                </a:lnTo>
                <a:close/>
              </a:path>
              <a:path w="1777365" h="593089">
                <a:moveTo>
                  <a:pt x="13716" y="56387"/>
                </a:moveTo>
                <a:lnTo>
                  <a:pt x="0" y="56387"/>
                </a:lnTo>
                <a:lnTo>
                  <a:pt x="0" y="71627"/>
                </a:lnTo>
                <a:lnTo>
                  <a:pt x="13716" y="71627"/>
                </a:lnTo>
                <a:lnTo>
                  <a:pt x="13716" y="56387"/>
                </a:lnTo>
                <a:close/>
              </a:path>
              <a:path w="1777365" h="593089">
                <a:moveTo>
                  <a:pt x="13716" y="28956"/>
                </a:moveTo>
                <a:lnTo>
                  <a:pt x="0" y="28956"/>
                </a:lnTo>
                <a:lnTo>
                  <a:pt x="0" y="42672"/>
                </a:lnTo>
                <a:lnTo>
                  <a:pt x="13716" y="42672"/>
                </a:lnTo>
                <a:lnTo>
                  <a:pt x="13716" y="28956"/>
                </a:lnTo>
                <a:close/>
              </a:path>
              <a:path w="1777365" h="593089">
                <a:moveTo>
                  <a:pt x="12192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13715"/>
                </a:lnTo>
                <a:lnTo>
                  <a:pt x="6096" y="13715"/>
                </a:lnTo>
                <a:lnTo>
                  <a:pt x="12192" y="7620"/>
                </a:lnTo>
                <a:lnTo>
                  <a:pt x="12192" y="0"/>
                </a:lnTo>
                <a:close/>
              </a:path>
              <a:path w="1777365" h="593089">
                <a:moveTo>
                  <a:pt x="12192" y="7620"/>
                </a:moveTo>
                <a:lnTo>
                  <a:pt x="6096" y="13715"/>
                </a:lnTo>
                <a:lnTo>
                  <a:pt x="12192" y="13715"/>
                </a:lnTo>
                <a:lnTo>
                  <a:pt x="12192" y="7620"/>
                </a:lnTo>
                <a:close/>
              </a:path>
              <a:path w="1777365" h="593089">
                <a:moveTo>
                  <a:pt x="13716" y="6096"/>
                </a:moveTo>
                <a:lnTo>
                  <a:pt x="12192" y="7620"/>
                </a:lnTo>
                <a:lnTo>
                  <a:pt x="12192" y="13715"/>
                </a:lnTo>
                <a:lnTo>
                  <a:pt x="13716" y="13715"/>
                </a:lnTo>
                <a:lnTo>
                  <a:pt x="13716" y="6096"/>
                </a:lnTo>
                <a:close/>
              </a:path>
              <a:path w="1777365" h="593089">
                <a:moveTo>
                  <a:pt x="39624" y="0"/>
                </a:moveTo>
                <a:lnTo>
                  <a:pt x="25907" y="0"/>
                </a:lnTo>
                <a:lnTo>
                  <a:pt x="25907" y="13715"/>
                </a:lnTo>
                <a:lnTo>
                  <a:pt x="39624" y="13715"/>
                </a:lnTo>
                <a:lnTo>
                  <a:pt x="39624" y="0"/>
                </a:lnTo>
                <a:close/>
              </a:path>
              <a:path w="1777365" h="593089">
                <a:moveTo>
                  <a:pt x="68579" y="0"/>
                </a:moveTo>
                <a:lnTo>
                  <a:pt x="53340" y="0"/>
                </a:lnTo>
                <a:lnTo>
                  <a:pt x="53340" y="13715"/>
                </a:lnTo>
                <a:lnTo>
                  <a:pt x="68579" y="13715"/>
                </a:lnTo>
                <a:lnTo>
                  <a:pt x="68579" y="0"/>
                </a:lnTo>
                <a:close/>
              </a:path>
              <a:path w="1777365" h="593089">
                <a:moveTo>
                  <a:pt x="96011" y="0"/>
                </a:moveTo>
                <a:lnTo>
                  <a:pt x="82296" y="0"/>
                </a:lnTo>
                <a:lnTo>
                  <a:pt x="82296" y="13715"/>
                </a:lnTo>
                <a:lnTo>
                  <a:pt x="96011" y="13715"/>
                </a:lnTo>
                <a:lnTo>
                  <a:pt x="96011" y="0"/>
                </a:lnTo>
                <a:close/>
              </a:path>
              <a:path w="1777365" h="593089">
                <a:moveTo>
                  <a:pt x="123444" y="0"/>
                </a:moveTo>
                <a:lnTo>
                  <a:pt x="109727" y="0"/>
                </a:lnTo>
                <a:lnTo>
                  <a:pt x="109727" y="13715"/>
                </a:lnTo>
                <a:lnTo>
                  <a:pt x="123444" y="13715"/>
                </a:lnTo>
                <a:lnTo>
                  <a:pt x="123444" y="0"/>
                </a:lnTo>
                <a:close/>
              </a:path>
              <a:path w="1777365" h="593089">
                <a:moveTo>
                  <a:pt x="152400" y="0"/>
                </a:moveTo>
                <a:lnTo>
                  <a:pt x="137159" y="0"/>
                </a:lnTo>
                <a:lnTo>
                  <a:pt x="137159" y="13715"/>
                </a:lnTo>
                <a:lnTo>
                  <a:pt x="152400" y="13715"/>
                </a:lnTo>
                <a:lnTo>
                  <a:pt x="152400" y="0"/>
                </a:lnTo>
                <a:close/>
              </a:path>
              <a:path w="1777365" h="593089">
                <a:moveTo>
                  <a:pt x="179831" y="0"/>
                </a:moveTo>
                <a:lnTo>
                  <a:pt x="166116" y="0"/>
                </a:lnTo>
                <a:lnTo>
                  <a:pt x="166116" y="13715"/>
                </a:lnTo>
                <a:lnTo>
                  <a:pt x="179831" y="13715"/>
                </a:lnTo>
                <a:lnTo>
                  <a:pt x="179831" y="0"/>
                </a:lnTo>
                <a:close/>
              </a:path>
              <a:path w="1777365" h="593089">
                <a:moveTo>
                  <a:pt x="207263" y="0"/>
                </a:moveTo>
                <a:lnTo>
                  <a:pt x="193548" y="0"/>
                </a:lnTo>
                <a:lnTo>
                  <a:pt x="193548" y="13715"/>
                </a:lnTo>
                <a:lnTo>
                  <a:pt x="207263" y="13715"/>
                </a:lnTo>
                <a:lnTo>
                  <a:pt x="207263" y="0"/>
                </a:lnTo>
                <a:close/>
              </a:path>
              <a:path w="1777365" h="593089">
                <a:moveTo>
                  <a:pt x="236220" y="0"/>
                </a:moveTo>
                <a:lnTo>
                  <a:pt x="222503" y="0"/>
                </a:lnTo>
                <a:lnTo>
                  <a:pt x="222503" y="13715"/>
                </a:lnTo>
                <a:lnTo>
                  <a:pt x="236220" y="13715"/>
                </a:lnTo>
                <a:lnTo>
                  <a:pt x="236220" y="0"/>
                </a:lnTo>
                <a:close/>
              </a:path>
              <a:path w="1777365" h="593089">
                <a:moveTo>
                  <a:pt x="263651" y="0"/>
                </a:moveTo>
                <a:lnTo>
                  <a:pt x="249935" y="0"/>
                </a:lnTo>
                <a:lnTo>
                  <a:pt x="249935" y="13715"/>
                </a:lnTo>
                <a:lnTo>
                  <a:pt x="263651" y="13715"/>
                </a:lnTo>
                <a:lnTo>
                  <a:pt x="263651" y="0"/>
                </a:lnTo>
                <a:close/>
              </a:path>
              <a:path w="1777365" h="593089">
                <a:moveTo>
                  <a:pt x="292607" y="0"/>
                </a:moveTo>
                <a:lnTo>
                  <a:pt x="277368" y="0"/>
                </a:lnTo>
                <a:lnTo>
                  <a:pt x="277368" y="13715"/>
                </a:lnTo>
                <a:lnTo>
                  <a:pt x="292607" y="13715"/>
                </a:lnTo>
                <a:lnTo>
                  <a:pt x="292607" y="0"/>
                </a:lnTo>
                <a:close/>
              </a:path>
              <a:path w="1777365" h="593089">
                <a:moveTo>
                  <a:pt x="320040" y="0"/>
                </a:moveTo>
                <a:lnTo>
                  <a:pt x="306324" y="0"/>
                </a:lnTo>
                <a:lnTo>
                  <a:pt x="306324" y="13715"/>
                </a:lnTo>
                <a:lnTo>
                  <a:pt x="320040" y="13715"/>
                </a:lnTo>
                <a:lnTo>
                  <a:pt x="320040" y="0"/>
                </a:lnTo>
                <a:close/>
              </a:path>
              <a:path w="1777365" h="593089">
                <a:moveTo>
                  <a:pt x="347472" y="0"/>
                </a:moveTo>
                <a:lnTo>
                  <a:pt x="333755" y="0"/>
                </a:lnTo>
                <a:lnTo>
                  <a:pt x="333755" y="13715"/>
                </a:lnTo>
                <a:lnTo>
                  <a:pt x="347472" y="13715"/>
                </a:lnTo>
                <a:lnTo>
                  <a:pt x="347472" y="0"/>
                </a:lnTo>
                <a:close/>
              </a:path>
              <a:path w="1777365" h="593089">
                <a:moveTo>
                  <a:pt x="376427" y="0"/>
                </a:moveTo>
                <a:lnTo>
                  <a:pt x="361187" y="0"/>
                </a:lnTo>
                <a:lnTo>
                  <a:pt x="361187" y="13715"/>
                </a:lnTo>
                <a:lnTo>
                  <a:pt x="376427" y="13715"/>
                </a:lnTo>
                <a:lnTo>
                  <a:pt x="376427" y="0"/>
                </a:lnTo>
                <a:close/>
              </a:path>
              <a:path w="1777365" h="593089">
                <a:moveTo>
                  <a:pt x="403859" y="0"/>
                </a:moveTo>
                <a:lnTo>
                  <a:pt x="390144" y="0"/>
                </a:lnTo>
                <a:lnTo>
                  <a:pt x="390144" y="13715"/>
                </a:lnTo>
                <a:lnTo>
                  <a:pt x="403859" y="13715"/>
                </a:lnTo>
                <a:lnTo>
                  <a:pt x="403859" y="0"/>
                </a:lnTo>
                <a:close/>
              </a:path>
              <a:path w="1777365" h="593089">
                <a:moveTo>
                  <a:pt x="431292" y="0"/>
                </a:moveTo>
                <a:lnTo>
                  <a:pt x="417575" y="0"/>
                </a:lnTo>
                <a:lnTo>
                  <a:pt x="417575" y="13715"/>
                </a:lnTo>
                <a:lnTo>
                  <a:pt x="431292" y="13715"/>
                </a:lnTo>
                <a:lnTo>
                  <a:pt x="431292" y="0"/>
                </a:lnTo>
                <a:close/>
              </a:path>
              <a:path w="1777365" h="593089">
                <a:moveTo>
                  <a:pt x="460248" y="0"/>
                </a:moveTo>
                <a:lnTo>
                  <a:pt x="446531" y="0"/>
                </a:lnTo>
                <a:lnTo>
                  <a:pt x="446531" y="13715"/>
                </a:lnTo>
                <a:lnTo>
                  <a:pt x="460248" y="13715"/>
                </a:lnTo>
                <a:lnTo>
                  <a:pt x="460248" y="0"/>
                </a:lnTo>
                <a:close/>
              </a:path>
              <a:path w="1777365" h="593089">
                <a:moveTo>
                  <a:pt x="487679" y="0"/>
                </a:moveTo>
                <a:lnTo>
                  <a:pt x="473963" y="0"/>
                </a:lnTo>
                <a:lnTo>
                  <a:pt x="473963" y="13715"/>
                </a:lnTo>
                <a:lnTo>
                  <a:pt x="487679" y="13715"/>
                </a:lnTo>
                <a:lnTo>
                  <a:pt x="487679" y="0"/>
                </a:lnTo>
                <a:close/>
              </a:path>
              <a:path w="1777365" h="593089">
                <a:moveTo>
                  <a:pt x="515111" y="0"/>
                </a:moveTo>
                <a:lnTo>
                  <a:pt x="501396" y="0"/>
                </a:lnTo>
                <a:lnTo>
                  <a:pt x="501396" y="13715"/>
                </a:lnTo>
                <a:lnTo>
                  <a:pt x="515111" y="13715"/>
                </a:lnTo>
                <a:lnTo>
                  <a:pt x="515111" y="0"/>
                </a:lnTo>
                <a:close/>
              </a:path>
              <a:path w="1777365" h="593089">
                <a:moveTo>
                  <a:pt x="544068" y="0"/>
                </a:moveTo>
                <a:lnTo>
                  <a:pt x="530351" y="0"/>
                </a:lnTo>
                <a:lnTo>
                  <a:pt x="530351" y="13715"/>
                </a:lnTo>
                <a:lnTo>
                  <a:pt x="544068" y="13715"/>
                </a:lnTo>
                <a:lnTo>
                  <a:pt x="544068" y="0"/>
                </a:lnTo>
                <a:close/>
              </a:path>
              <a:path w="1777365" h="593089">
                <a:moveTo>
                  <a:pt x="571500" y="0"/>
                </a:moveTo>
                <a:lnTo>
                  <a:pt x="557783" y="0"/>
                </a:lnTo>
                <a:lnTo>
                  <a:pt x="557783" y="13715"/>
                </a:lnTo>
                <a:lnTo>
                  <a:pt x="571500" y="13715"/>
                </a:lnTo>
                <a:lnTo>
                  <a:pt x="571500" y="0"/>
                </a:lnTo>
                <a:close/>
              </a:path>
              <a:path w="1777365" h="593089">
                <a:moveTo>
                  <a:pt x="600455" y="0"/>
                </a:moveTo>
                <a:lnTo>
                  <a:pt x="585216" y="0"/>
                </a:lnTo>
                <a:lnTo>
                  <a:pt x="585216" y="13715"/>
                </a:lnTo>
                <a:lnTo>
                  <a:pt x="600455" y="13715"/>
                </a:lnTo>
                <a:lnTo>
                  <a:pt x="600455" y="0"/>
                </a:lnTo>
                <a:close/>
              </a:path>
              <a:path w="1777365" h="593089">
                <a:moveTo>
                  <a:pt x="627887" y="0"/>
                </a:moveTo>
                <a:lnTo>
                  <a:pt x="614172" y="0"/>
                </a:lnTo>
                <a:lnTo>
                  <a:pt x="614172" y="13715"/>
                </a:lnTo>
                <a:lnTo>
                  <a:pt x="627887" y="13715"/>
                </a:lnTo>
                <a:lnTo>
                  <a:pt x="627887" y="0"/>
                </a:lnTo>
                <a:close/>
              </a:path>
              <a:path w="1777365" h="593089">
                <a:moveTo>
                  <a:pt x="655320" y="0"/>
                </a:moveTo>
                <a:lnTo>
                  <a:pt x="641603" y="0"/>
                </a:lnTo>
                <a:lnTo>
                  <a:pt x="641603" y="13715"/>
                </a:lnTo>
                <a:lnTo>
                  <a:pt x="655320" y="13715"/>
                </a:lnTo>
                <a:lnTo>
                  <a:pt x="655320" y="0"/>
                </a:lnTo>
                <a:close/>
              </a:path>
              <a:path w="1777365" h="593089">
                <a:moveTo>
                  <a:pt x="684276" y="0"/>
                </a:moveTo>
                <a:lnTo>
                  <a:pt x="670559" y="0"/>
                </a:lnTo>
                <a:lnTo>
                  <a:pt x="670559" y="13715"/>
                </a:lnTo>
                <a:lnTo>
                  <a:pt x="684276" y="13715"/>
                </a:lnTo>
                <a:lnTo>
                  <a:pt x="684276" y="0"/>
                </a:lnTo>
                <a:close/>
              </a:path>
              <a:path w="1777365" h="593089">
                <a:moveTo>
                  <a:pt x="711707" y="0"/>
                </a:moveTo>
                <a:lnTo>
                  <a:pt x="697992" y="0"/>
                </a:lnTo>
                <a:lnTo>
                  <a:pt x="697992" y="13715"/>
                </a:lnTo>
                <a:lnTo>
                  <a:pt x="711707" y="13715"/>
                </a:lnTo>
                <a:lnTo>
                  <a:pt x="711707" y="0"/>
                </a:lnTo>
                <a:close/>
              </a:path>
              <a:path w="1777365" h="593089">
                <a:moveTo>
                  <a:pt x="739140" y="0"/>
                </a:moveTo>
                <a:lnTo>
                  <a:pt x="725424" y="0"/>
                </a:lnTo>
                <a:lnTo>
                  <a:pt x="725424" y="13715"/>
                </a:lnTo>
                <a:lnTo>
                  <a:pt x="739140" y="13715"/>
                </a:lnTo>
                <a:lnTo>
                  <a:pt x="739140" y="0"/>
                </a:lnTo>
                <a:close/>
              </a:path>
              <a:path w="1777365" h="593089">
                <a:moveTo>
                  <a:pt x="768096" y="0"/>
                </a:moveTo>
                <a:lnTo>
                  <a:pt x="754379" y="0"/>
                </a:lnTo>
                <a:lnTo>
                  <a:pt x="754379" y="13715"/>
                </a:lnTo>
                <a:lnTo>
                  <a:pt x="768096" y="13715"/>
                </a:lnTo>
                <a:lnTo>
                  <a:pt x="768096" y="0"/>
                </a:lnTo>
                <a:close/>
              </a:path>
              <a:path w="1777365" h="593089">
                <a:moveTo>
                  <a:pt x="795527" y="0"/>
                </a:moveTo>
                <a:lnTo>
                  <a:pt x="781811" y="0"/>
                </a:lnTo>
                <a:lnTo>
                  <a:pt x="781811" y="13715"/>
                </a:lnTo>
                <a:lnTo>
                  <a:pt x="795527" y="13715"/>
                </a:lnTo>
                <a:lnTo>
                  <a:pt x="795527" y="0"/>
                </a:lnTo>
                <a:close/>
              </a:path>
              <a:path w="1777365" h="593089">
                <a:moveTo>
                  <a:pt x="824483" y="0"/>
                </a:moveTo>
                <a:lnTo>
                  <a:pt x="809244" y="0"/>
                </a:lnTo>
                <a:lnTo>
                  <a:pt x="809244" y="13715"/>
                </a:lnTo>
                <a:lnTo>
                  <a:pt x="824483" y="13715"/>
                </a:lnTo>
                <a:lnTo>
                  <a:pt x="824483" y="0"/>
                </a:lnTo>
                <a:close/>
              </a:path>
              <a:path w="1777365" h="593089">
                <a:moveTo>
                  <a:pt x="851916" y="0"/>
                </a:moveTo>
                <a:lnTo>
                  <a:pt x="838200" y="0"/>
                </a:lnTo>
                <a:lnTo>
                  <a:pt x="838200" y="13715"/>
                </a:lnTo>
                <a:lnTo>
                  <a:pt x="851916" y="13715"/>
                </a:lnTo>
                <a:lnTo>
                  <a:pt x="851916" y="0"/>
                </a:lnTo>
                <a:close/>
              </a:path>
              <a:path w="1777365" h="593089">
                <a:moveTo>
                  <a:pt x="879348" y="0"/>
                </a:moveTo>
                <a:lnTo>
                  <a:pt x="865631" y="0"/>
                </a:lnTo>
                <a:lnTo>
                  <a:pt x="865631" y="13715"/>
                </a:lnTo>
                <a:lnTo>
                  <a:pt x="879348" y="13715"/>
                </a:lnTo>
                <a:lnTo>
                  <a:pt x="879348" y="0"/>
                </a:lnTo>
                <a:close/>
              </a:path>
              <a:path w="1777365" h="593089">
                <a:moveTo>
                  <a:pt x="908303" y="0"/>
                </a:moveTo>
                <a:lnTo>
                  <a:pt x="894587" y="0"/>
                </a:lnTo>
                <a:lnTo>
                  <a:pt x="894587" y="13715"/>
                </a:lnTo>
                <a:lnTo>
                  <a:pt x="908303" y="13715"/>
                </a:lnTo>
                <a:lnTo>
                  <a:pt x="908303" y="0"/>
                </a:lnTo>
                <a:close/>
              </a:path>
              <a:path w="1777365" h="593089">
                <a:moveTo>
                  <a:pt x="935735" y="0"/>
                </a:moveTo>
                <a:lnTo>
                  <a:pt x="922020" y="0"/>
                </a:lnTo>
                <a:lnTo>
                  <a:pt x="922020" y="13715"/>
                </a:lnTo>
                <a:lnTo>
                  <a:pt x="935735" y="13715"/>
                </a:lnTo>
                <a:lnTo>
                  <a:pt x="935735" y="0"/>
                </a:lnTo>
                <a:close/>
              </a:path>
              <a:path w="1777365" h="593089">
                <a:moveTo>
                  <a:pt x="963168" y="0"/>
                </a:moveTo>
                <a:lnTo>
                  <a:pt x="949451" y="0"/>
                </a:lnTo>
                <a:lnTo>
                  <a:pt x="949451" y="13715"/>
                </a:lnTo>
                <a:lnTo>
                  <a:pt x="963168" y="13715"/>
                </a:lnTo>
                <a:lnTo>
                  <a:pt x="963168" y="0"/>
                </a:lnTo>
                <a:close/>
              </a:path>
              <a:path w="1777365" h="593089">
                <a:moveTo>
                  <a:pt x="992124" y="0"/>
                </a:moveTo>
                <a:lnTo>
                  <a:pt x="978407" y="0"/>
                </a:lnTo>
                <a:lnTo>
                  <a:pt x="978407" y="13715"/>
                </a:lnTo>
                <a:lnTo>
                  <a:pt x="992124" y="13715"/>
                </a:lnTo>
                <a:lnTo>
                  <a:pt x="992124" y="0"/>
                </a:lnTo>
                <a:close/>
              </a:path>
              <a:path w="1777365" h="593089">
                <a:moveTo>
                  <a:pt x="1019555" y="0"/>
                </a:moveTo>
                <a:lnTo>
                  <a:pt x="1005840" y="0"/>
                </a:lnTo>
                <a:lnTo>
                  <a:pt x="1005840" y="13715"/>
                </a:lnTo>
                <a:lnTo>
                  <a:pt x="1019555" y="13715"/>
                </a:lnTo>
                <a:lnTo>
                  <a:pt x="1019555" y="0"/>
                </a:lnTo>
                <a:close/>
              </a:path>
              <a:path w="1777365" h="593089">
                <a:moveTo>
                  <a:pt x="1048511" y="0"/>
                </a:moveTo>
                <a:lnTo>
                  <a:pt x="1033272" y="0"/>
                </a:lnTo>
                <a:lnTo>
                  <a:pt x="1033272" y="13715"/>
                </a:lnTo>
                <a:lnTo>
                  <a:pt x="1048511" y="13715"/>
                </a:lnTo>
                <a:lnTo>
                  <a:pt x="1048511" y="0"/>
                </a:lnTo>
                <a:close/>
              </a:path>
              <a:path w="1777365" h="593089">
                <a:moveTo>
                  <a:pt x="1075944" y="0"/>
                </a:moveTo>
                <a:lnTo>
                  <a:pt x="1062227" y="0"/>
                </a:lnTo>
                <a:lnTo>
                  <a:pt x="1062227" y="13715"/>
                </a:lnTo>
                <a:lnTo>
                  <a:pt x="1075944" y="13715"/>
                </a:lnTo>
                <a:lnTo>
                  <a:pt x="1075944" y="0"/>
                </a:lnTo>
                <a:close/>
              </a:path>
              <a:path w="1777365" h="593089">
                <a:moveTo>
                  <a:pt x="1103376" y="0"/>
                </a:moveTo>
                <a:lnTo>
                  <a:pt x="1089659" y="0"/>
                </a:lnTo>
                <a:lnTo>
                  <a:pt x="1089659" y="13715"/>
                </a:lnTo>
                <a:lnTo>
                  <a:pt x="1103376" y="13715"/>
                </a:lnTo>
                <a:lnTo>
                  <a:pt x="1103376" y="0"/>
                </a:lnTo>
                <a:close/>
              </a:path>
              <a:path w="1777365" h="593089">
                <a:moveTo>
                  <a:pt x="1132331" y="0"/>
                </a:moveTo>
                <a:lnTo>
                  <a:pt x="1117092" y="0"/>
                </a:lnTo>
                <a:lnTo>
                  <a:pt x="1117092" y="13715"/>
                </a:lnTo>
                <a:lnTo>
                  <a:pt x="1132331" y="13715"/>
                </a:lnTo>
                <a:lnTo>
                  <a:pt x="1132331" y="0"/>
                </a:lnTo>
                <a:close/>
              </a:path>
              <a:path w="1777365" h="593089">
                <a:moveTo>
                  <a:pt x="1159763" y="0"/>
                </a:moveTo>
                <a:lnTo>
                  <a:pt x="1146048" y="0"/>
                </a:lnTo>
                <a:lnTo>
                  <a:pt x="1146048" y="13715"/>
                </a:lnTo>
                <a:lnTo>
                  <a:pt x="1159763" y="13715"/>
                </a:lnTo>
                <a:lnTo>
                  <a:pt x="1159763" y="0"/>
                </a:lnTo>
                <a:close/>
              </a:path>
              <a:path w="1777365" h="593089">
                <a:moveTo>
                  <a:pt x="1187196" y="0"/>
                </a:moveTo>
                <a:lnTo>
                  <a:pt x="1173479" y="0"/>
                </a:lnTo>
                <a:lnTo>
                  <a:pt x="1173479" y="13715"/>
                </a:lnTo>
                <a:lnTo>
                  <a:pt x="1187196" y="13715"/>
                </a:lnTo>
                <a:lnTo>
                  <a:pt x="1187196" y="0"/>
                </a:lnTo>
                <a:close/>
              </a:path>
              <a:path w="1777365" h="593089">
                <a:moveTo>
                  <a:pt x="1216152" y="0"/>
                </a:moveTo>
                <a:lnTo>
                  <a:pt x="1202435" y="0"/>
                </a:lnTo>
                <a:lnTo>
                  <a:pt x="1202435" y="13715"/>
                </a:lnTo>
                <a:lnTo>
                  <a:pt x="1216152" y="13715"/>
                </a:lnTo>
                <a:lnTo>
                  <a:pt x="1216152" y="0"/>
                </a:lnTo>
                <a:close/>
              </a:path>
              <a:path w="1777365" h="593089">
                <a:moveTo>
                  <a:pt x="1243583" y="0"/>
                </a:moveTo>
                <a:lnTo>
                  <a:pt x="1229868" y="0"/>
                </a:lnTo>
                <a:lnTo>
                  <a:pt x="1229868" y="13715"/>
                </a:lnTo>
                <a:lnTo>
                  <a:pt x="1243583" y="13715"/>
                </a:lnTo>
                <a:lnTo>
                  <a:pt x="1243583" y="0"/>
                </a:lnTo>
                <a:close/>
              </a:path>
              <a:path w="1777365" h="593089">
                <a:moveTo>
                  <a:pt x="1272540" y="0"/>
                </a:moveTo>
                <a:lnTo>
                  <a:pt x="1257300" y="0"/>
                </a:lnTo>
                <a:lnTo>
                  <a:pt x="1257300" y="13715"/>
                </a:lnTo>
                <a:lnTo>
                  <a:pt x="1272540" y="13715"/>
                </a:lnTo>
                <a:lnTo>
                  <a:pt x="1272540" y="0"/>
                </a:lnTo>
                <a:close/>
              </a:path>
              <a:path w="1777365" h="593089">
                <a:moveTo>
                  <a:pt x="1299972" y="0"/>
                </a:moveTo>
                <a:lnTo>
                  <a:pt x="1286255" y="0"/>
                </a:lnTo>
                <a:lnTo>
                  <a:pt x="1286255" y="13715"/>
                </a:lnTo>
                <a:lnTo>
                  <a:pt x="1299972" y="13715"/>
                </a:lnTo>
                <a:lnTo>
                  <a:pt x="1299972" y="0"/>
                </a:lnTo>
                <a:close/>
              </a:path>
              <a:path w="1777365" h="593089">
                <a:moveTo>
                  <a:pt x="1327403" y="0"/>
                </a:moveTo>
                <a:lnTo>
                  <a:pt x="1313687" y="0"/>
                </a:lnTo>
                <a:lnTo>
                  <a:pt x="1313687" y="13715"/>
                </a:lnTo>
                <a:lnTo>
                  <a:pt x="1327403" y="13715"/>
                </a:lnTo>
                <a:lnTo>
                  <a:pt x="1327403" y="0"/>
                </a:lnTo>
                <a:close/>
              </a:path>
              <a:path w="1777365" h="593089">
                <a:moveTo>
                  <a:pt x="1356359" y="0"/>
                </a:moveTo>
                <a:lnTo>
                  <a:pt x="1341120" y="0"/>
                </a:lnTo>
                <a:lnTo>
                  <a:pt x="1341120" y="13715"/>
                </a:lnTo>
                <a:lnTo>
                  <a:pt x="1356359" y="13715"/>
                </a:lnTo>
                <a:lnTo>
                  <a:pt x="1356359" y="0"/>
                </a:lnTo>
                <a:close/>
              </a:path>
              <a:path w="1777365" h="593089">
                <a:moveTo>
                  <a:pt x="1383792" y="0"/>
                </a:moveTo>
                <a:lnTo>
                  <a:pt x="1370076" y="0"/>
                </a:lnTo>
                <a:lnTo>
                  <a:pt x="1370076" y="13715"/>
                </a:lnTo>
                <a:lnTo>
                  <a:pt x="1383792" y="13715"/>
                </a:lnTo>
                <a:lnTo>
                  <a:pt x="1383792" y="0"/>
                </a:lnTo>
                <a:close/>
              </a:path>
              <a:path w="1777365" h="593089">
                <a:moveTo>
                  <a:pt x="1411224" y="0"/>
                </a:moveTo>
                <a:lnTo>
                  <a:pt x="1397507" y="0"/>
                </a:lnTo>
                <a:lnTo>
                  <a:pt x="1397507" y="13715"/>
                </a:lnTo>
                <a:lnTo>
                  <a:pt x="1411224" y="13715"/>
                </a:lnTo>
                <a:lnTo>
                  <a:pt x="1411224" y="0"/>
                </a:lnTo>
                <a:close/>
              </a:path>
              <a:path w="1777365" h="593089">
                <a:moveTo>
                  <a:pt x="1440179" y="0"/>
                </a:moveTo>
                <a:lnTo>
                  <a:pt x="1426463" y="0"/>
                </a:lnTo>
                <a:lnTo>
                  <a:pt x="1426463" y="13715"/>
                </a:lnTo>
                <a:lnTo>
                  <a:pt x="1440179" y="13715"/>
                </a:lnTo>
                <a:lnTo>
                  <a:pt x="1440179" y="0"/>
                </a:lnTo>
                <a:close/>
              </a:path>
              <a:path w="1777365" h="593089">
                <a:moveTo>
                  <a:pt x="1467611" y="0"/>
                </a:moveTo>
                <a:lnTo>
                  <a:pt x="1453896" y="0"/>
                </a:lnTo>
                <a:lnTo>
                  <a:pt x="1453896" y="13715"/>
                </a:lnTo>
                <a:lnTo>
                  <a:pt x="1467611" y="13715"/>
                </a:lnTo>
                <a:lnTo>
                  <a:pt x="1467611" y="0"/>
                </a:lnTo>
                <a:close/>
              </a:path>
              <a:path w="1777365" h="593089">
                <a:moveTo>
                  <a:pt x="1496568" y="0"/>
                </a:moveTo>
                <a:lnTo>
                  <a:pt x="1481327" y="0"/>
                </a:lnTo>
                <a:lnTo>
                  <a:pt x="1481327" y="13715"/>
                </a:lnTo>
                <a:lnTo>
                  <a:pt x="1496568" y="13715"/>
                </a:lnTo>
                <a:lnTo>
                  <a:pt x="1496568" y="0"/>
                </a:lnTo>
                <a:close/>
              </a:path>
              <a:path w="1777365" h="593089">
                <a:moveTo>
                  <a:pt x="1524000" y="0"/>
                </a:moveTo>
                <a:lnTo>
                  <a:pt x="1510283" y="0"/>
                </a:lnTo>
                <a:lnTo>
                  <a:pt x="1510283" y="13715"/>
                </a:lnTo>
                <a:lnTo>
                  <a:pt x="1524000" y="13715"/>
                </a:lnTo>
                <a:lnTo>
                  <a:pt x="1524000" y="0"/>
                </a:lnTo>
                <a:close/>
              </a:path>
              <a:path w="1777365" h="593089">
                <a:moveTo>
                  <a:pt x="1551431" y="0"/>
                </a:moveTo>
                <a:lnTo>
                  <a:pt x="1537716" y="0"/>
                </a:lnTo>
                <a:lnTo>
                  <a:pt x="1537716" y="13715"/>
                </a:lnTo>
                <a:lnTo>
                  <a:pt x="1551431" y="13715"/>
                </a:lnTo>
                <a:lnTo>
                  <a:pt x="1551431" y="0"/>
                </a:lnTo>
                <a:close/>
              </a:path>
              <a:path w="1777365" h="593089">
                <a:moveTo>
                  <a:pt x="1580387" y="0"/>
                </a:moveTo>
                <a:lnTo>
                  <a:pt x="1565148" y="0"/>
                </a:lnTo>
                <a:lnTo>
                  <a:pt x="1565148" y="13715"/>
                </a:lnTo>
                <a:lnTo>
                  <a:pt x="1580387" y="13715"/>
                </a:lnTo>
                <a:lnTo>
                  <a:pt x="1580387" y="0"/>
                </a:lnTo>
                <a:close/>
              </a:path>
              <a:path w="1777365" h="593089">
                <a:moveTo>
                  <a:pt x="1607820" y="0"/>
                </a:moveTo>
                <a:lnTo>
                  <a:pt x="1594103" y="0"/>
                </a:lnTo>
                <a:lnTo>
                  <a:pt x="1594103" y="13715"/>
                </a:lnTo>
                <a:lnTo>
                  <a:pt x="1607820" y="13715"/>
                </a:lnTo>
                <a:lnTo>
                  <a:pt x="1607820" y="0"/>
                </a:lnTo>
                <a:close/>
              </a:path>
              <a:path w="1777365" h="593089">
                <a:moveTo>
                  <a:pt x="1635252" y="0"/>
                </a:moveTo>
                <a:lnTo>
                  <a:pt x="1621535" y="0"/>
                </a:lnTo>
                <a:lnTo>
                  <a:pt x="1621535" y="13715"/>
                </a:lnTo>
                <a:lnTo>
                  <a:pt x="1635252" y="13715"/>
                </a:lnTo>
                <a:lnTo>
                  <a:pt x="1635252" y="0"/>
                </a:lnTo>
                <a:close/>
              </a:path>
              <a:path w="1777365" h="593089">
                <a:moveTo>
                  <a:pt x="1664207" y="0"/>
                </a:moveTo>
                <a:lnTo>
                  <a:pt x="1650492" y="0"/>
                </a:lnTo>
                <a:lnTo>
                  <a:pt x="1650492" y="13715"/>
                </a:lnTo>
                <a:lnTo>
                  <a:pt x="1664207" y="13715"/>
                </a:lnTo>
                <a:lnTo>
                  <a:pt x="1664207" y="0"/>
                </a:lnTo>
                <a:close/>
              </a:path>
              <a:path w="1777365" h="593089">
                <a:moveTo>
                  <a:pt x="1691640" y="0"/>
                </a:moveTo>
                <a:lnTo>
                  <a:pt x="1677924" y="0"/>
                </a:lnTo>
                <a:lnTo>
                  <a:pt x="1677924" y="13715"/>
                </a:lnTo>
                <a:lnTo>
                  <a:pt x="1691640" y="13715"/>
                </a:lnTo>
                <a:lnTo>
                  <a:pt x="1691640" y="0"/>
                </a:lnTo>
                <a:close/>
              </a:path>
              <a:path w="1777365" h="593089">
                <a:moveTo>
                  <a:pt x="1719072" y="0"/>
                </a:moveTo>
                <a:lnTo>
                  <a:pt x="1705355" y="0"/>
                </a:lnTo>
                <a:lnTo>
                  <a:pt x="1705355" y="13715"/>
                </a:lnTo>
                <a:lnTo>
                  <a:pt x="1719072" y="13715"/>
                </a:lnTo>
                <a:lnTo>
                  <a:pt x="1719072" y="0"/>
                </a:lnTo>
                <a:close/>
              </a:path>
              <a:path w="1777365" h="593089">
                <a:moveTo>
                  <a:pt x="1748027" y="0"/>
                </a:moveTo>
                <a:lnTo>
                  <a:pt x="1734311" y="0"/>
                </a:lnTo>
                <a:lnTo>
                  <a:pt x="1734311" y="13715"/>
                </a:lnTo>
                <a:lnTo>
                  <a:pt x="1748027" y="13715"/>
                </a:lnTo>
                <a:lnTo>
                  <a:pt x="1748027" y="0"/>
                </a:lnTo>
                <a:close/>
              </a:path>
              <a:path w="1777365" h="593089">
                <a:moveTo>
                  <a:pt x="1776983" y="0"/>
                </a:moveTo>
                <a:lnTo>
                  <a:pt x="1761744" y="0"/>
                </a:lnTo>
                <a:lnTo>
                  <a:pt x="1761744" y="13715"/>
                </a:lnTo>
                <a:lnTo>
                  <a:pt x="1770887" y="13715"/>
                </a:lnTo>
                <a:lnTo>
                  <a:pt x="1769363" y="12191"/>
                </a:lnTo>
                <a:lnTo>
                  <a:pt x="1763268" y="12191"/>
                </a:lnTo>
                <a:lnTo>
                  <a:pt x="1763268" y="6096"/>
                </a:lnTo>
                <a:lnTo>
                  <a:pt x="1776983" y="6096"/>
                </a:lnTo>
                <a:lnTo>
                  <a:pt x="1776983" y="0"/>
                </a:lnTo>
                <a:close/>
              </a:path>
              <a:path w="1777365" h="593089">
                <a:moveTo>
                  <a:pt x="1763268" y="6096"/>
                </a:moveTo>
                <a:lnTo>
                  <a:pt x="1763268" y="12191"/>
                </a:lnTo>
                <a:lnTo>
                  <a:pt x="1769363" y="12191"/>
                </a:lnTo>
                <a:lnTo>
                  <a:pt x="1763268" y="6096"/>
                </a:lnTo>
                <a:close/>
              </a:path>
              <a:path w="1777365" h="593089">
                <a:moveTo>
                  <a:pt x="1776983" y="6096"/>
                </a:moveTo>
                <a:lnTo>
                  <a:pt x="1763268" y="6096"/>
                </a:lnTo>
                <a:lnTo>
                  <a:pt x="1769363" y="12191"/>
                </a:lnTo>
                <a:lnTo>
                  <a:pt x="1776983" y="12191"/>
                </a:lnTo>
                <a:lnTo>
                  <a:pt x="1776983" y="6096"/>
                </a:lnTo>
                <a:close/>
              </a:path>
              <a:path w="1777365" h="593089">
                <a:moveTo>
                  <a:pt x="1776983" y="25908"/>
                </a:moveTo>
                <a:lnTo>
                  <a:pt x="1763268" y="25908"/>
                </a:lnTo>
                <a:lnTo>
                  <a:pt x="1763268" y="39624"/>
                </a:lnTo>
                <a:lnTo>
                  <a:pt x="1776983" y="39624"/>
                </a:lnTo>
                <a:lnTo>
                  <a:pt x="1776983" y="25908"/>
                </a:lnTo>
                <a:close/>
              </a:path>
              <a:path w="1777365" h="593089">
                <a:moveTo>
                  <a:pt x="1776983" y="53339"/>
                </a:moveTo>
                <a:lnTo>
                  <a:pt x="1763268" y="53339"/>
                </a:lnTo>
                <a:lnTo>
                  <a:pt x="1763268" y="67056"/>
                </a:lnTo>
                <a:lnTo>
                  <a:pt x="1776983" y="67056"/>
                </a:lnTo>
                <a:lnTo>
                  <a:pt x="1776983" y="53339"/>
                </a:lnTo>
                <a:close/>
              </a:path>
              <a:path w="1777365" h="593089">
                <a:moveTo>
                  <a:pt x="1776983" y="82296"/>
                </a:moveTo>
                <a:lnTo>
                  <a:pt x="1763268" y="82296"/>
                </a:lnTo>
                <a:lnTo>
                  <a:pt x="1763268" y="96012"/>
                </a:lnTo>
                <a:lnTo>
                  <a:pt x="1776983" y="96012"/>
                </a:lnTo>
                <a:lnTo>
                  <a:pt x="1776983" y="82296"/>
                </a:lnTo>
                <a:close/>
              </a:path>
              <a:path w="1777365" h="593089">
                <a:moveTo>
                  <a:pt x="1776983" y="109727"/>
                </a:moveTo>
                <a:lnTo>
                  <a:pt x="1763268" y="109727"/>
                </a:lnTo>
                <a:lnTo>
                  <a:pt x="1763268" y="123444"/>
                </a:lnTo>
                <a:lnTo>
                  <a:pt x="1776983" y="123444"/>
                </a:lnTo>
                <a:lnTo>
                  <a:pt x="1776983" y="109727"/>
                </a:lnTo>
                <a:close/>
              </a:path>
              <a:path w="1777365" h="593089">
                <a:moveTo>
                  <a:pt x="1776983" y="137160"/>
                </a:moveTo>
                <a:lnTo>
                  <a:pt x="1763268" y="137160"/>
                </a:lnTo>
                <a:lnTo>
                  <a:pt x="1763268" y="150875"/>
                </a:lnTo>
                <a:lnTo>
                  <a:pt x="1776983" y="150875"/>
                </a:lnTo>
                <a:lnTo>
                  <a:pt x="1776983" y="137160"/>
                </a:lnTo>
                <a:close/>
              </a:path>
              <a:path w="1777365" h="593089">
                <a:moveTo>
                  <a:pt x="1776983" y="166115"/>
                </a:moveTo>
                <a:lnTo>
                  <a:pt x="1763268" y="166115"/>
                </a:lnTo>
                <a:lnTo>
                  <a:pt x="1763268" y="179832"/>
                </a:lnTo>
                <a:lnTo>
                  <a:pt x="1776983" y="179832"/>
                </a:lnTo>
                <a:lnTo>
                  <a:pt x="1776983" y="166115"/>
                </a:lnTo>
                <a:close/>
              </a:path>
              <a:path w="1777365" h="593089">
                <a:moveTo>
                  <a:pt x="1776983" y="193548"/>
                </a:moveTo>
                <a:lnTo>
                  <a:pt x="1763268" y="193548"/>
                </a:lnTo>
                <a:lnTo>
                  <a:pt x="1763268" y="207263"/>
                </a:lnTo>
                <a:lnTo>
                  <a:pt x="1776983" y="207263"/>
                </a:lnTo>
                <a:lnTo>
                  <a:pt x="1776983" y="193548"/>
                </a:lnTo>
                <a:close/>
              </a:path>
              <a:path w="1777365" h="593089">
                <a:moveTo>
                  <a:pt x="1776983" y="220979"/>
                </a:moveTo>
                <a:lnTo>
                  <a:pt x="1763268" y="220979"/>
                </a:lnTo>
                <a:lnTo>
                  <a:pt x="1763268" y="236220"/>
                </a:lnTo>
                <a:lnTo>
                  <a:pt x="1776983" y="236220"/>
                </a:lnTo>
                <a:lnTo>
                  <a:pt x="1776983" y="220979"/>
                </a:lnTo>
                <a:close/>
              </a:path>
              <a:path w="1777365" h="593089">
                <a:moveTo>
                  <a:pt x="1776983" y="249936"/>
                </a:moveTo>
                <a:lnTo>
                  <a:pt x="1763268" y="249936"/>
                </a:lnTo>
                <a:lnTo>
                  <a:pt x="1763268" y="263651"/>
                </a:lnTo>
                <a:lnTo>
                  <a:pt x="1776983" y="263651"/>
                </a:lnTo>
                <a:lnTo>
                  <a:pt x="1776983" y="249936"/>
                </a:lnTo>
                <a:close/>
              </a:path>
              <a:path w="1777365" h="593089">
                <a:moveTo>
                  <a:pt x="1776983" y="277368"/>
                </a:moveTo>
                <a:lnTo>
                  <a:pt x="1763268" y="277368"/>
                </a:lnTo>
                <a:lnTo>
                  <a:pt x="1763268" y="291084"/>
                </a:lnTo>
                <a:lnTo>
                  <a:pt x="1776983" y="291084"/>
                </a:lnTo>
                <a:lnTo>
                  <a:pt x="1776983" y="277368"/>
                </a:lnTo>
                <a:close/>
              </a:path>
              <a:path w="1777365" h="593089">
                <a:moveTo>
                  <a:pt x="1776983" y="304800"/>
                </a:moveTo>
                <a:lnTo>
                  <a:pt x="1763268" y="304800"/>
                </a:lnTo>
                <a:lnTo>
                  <a:pt x="1763268" y="320039"/>
                </a:lnTo>
                <a:lnTo>
                  <a:pt x="1776983" y="320039"/>
                </a:lnTo>
                <a:lnTo>
                  <a:pt x="1776983" y="304800"/>
                </a:lnTo>
                <a:close/>
              </a:path>
              <a:path w="1777365" h="593089">
                <a:moveTo>
                  <a:pt x="1776983" y="333756"/>
                </a:moveTo>
                <a:lnTo>
                  <a:pt x="1763268" y="333756"/>
                </a:lnTo>
                <a:lnTo>
                  <a:pt x="1763268" y="347472"/>
                </a:lnTo>
                <a:lnTo>
                  <a:pt x="1776983" y="347472"/>
                </a:lnTo>
                <a:lnTo>
                  <a:pt x="1776983" y="333756"/>
                </a:lnTo>
                <a:close/>
              </a:path>
              <a:path w="1777365" h="593089">
                <a:moveTo>
                  <a:pt x="1776983" y="361188"/>
                </a:moveTo>
                <a:lnTo>
                  <a:pt x="1763268" y="361188"/>
                </a:lnTo>
                <a:lnTo>
                  <a:pt x="1763268" y="374903"/>
                </a:lnTo>
                <a:lnTo>
                  <a:pt x="1776983" y="374903"/>
                </a:lnTo>
                <a:lnTo>
                  <a:pt x="1776983" y="361188"/>
                </a:lnTo>
                <a:close/>
              </a:path>
              <a:path w="1777365" h="593089">
                <a:moveTo>
                  <a:pt x="1776983" y="390144"/>
                </a:moveTo>
                <a:lnTo>
                  <a:pt x="1763268" y="390144"/>
                </a:lnTo>
                <a:lnTo>
                  <a:pt x="1763268" y="403860"/>
                </a:lnTo>
                <a:lnTo>
                  <a:pt x="1776983" y="403860"/>
                </a:lnTo>
                <a:lnTo>
                  <a:pt x="1776983" y="390144"/>
                </a:lnTo>
                <a:close/>
              </a:path>
              <a:path w="1777365" h="593089">
                <a:moveTo>
                  <a:pt x="1776983" y="417575"/>
                </a:moveTo>
                <a:lnTo>
                  <a:pt x="1763268" y="417575"/>
                </a:lnTo>
                <a:lnTo>
                  <a:pt x="1763268" y="431291"/>
                </a:lnTo>
                <a:lnTo>
                  <a:pt x="1776983" y="431291"/>
                </a:lnTo>
                <a:lnTo>
                  <a:pt x="1776983" y="417575"/>
                </a:lnTo>
                <a:close/>
              </a:path>
              <a:path w="1777365" h="593089">
                <a:moveTo>
                  <a:pt x="1776983" y="445008"/>
                </a:moveTo>
                <a:lnTo>
                  <a:pt x="1763268" y="445008"/>
                </a:lnTo>
                <a:lnTo>
                  <a:pt x="1763268" y="460248"/>
                </a:lnTo>
                <a:lnTo>
                  <a:pt x="1776983" y="460248"/>
                </a:lnTo>
                <a:lnTo>
                  <a:pt x="1776983" y="445008"/>
                </a:lnTo>
                <a:close/>
              </a:path>
              <a:path w="1777365" h="593089">
                <a:moveTo>
                  <a:pt x="1776983" y="473963"/>
                </a:moveTo>
                <a:lnTo>
                  <a:pt x="1763268" y="473963"/>
                </a:lnTo>
                <a:lnTo>
                  <a:pt x="1763268" y="487679"/>
                </a:lnTo>
                <a:lnTo>
                  <a:pt x="1776983" y="487679"/>
                </a:lnTo>
                <a:lnTo>
                  <a:pt x="1776983" y="473963"/>
                </a:lnTo>
                <a:close/>
              </a:path>
              <a:path w="1777365" h="593089">
                <a:moveTo>
                  <a:pt x="1776983" y="501396"/>
                </a:moveTo>
                <a:lnTo>
                  <a:pt x="1763268" y="501396"/>
                </a:lnTo>
                <a:lnTo>
                  <a:pt x="1763268" y="515112"/>
                </a:lnTo>
                <a:lnTo>
                  <a:pt x="1776983" y="515112"/>
                </a:lnTo>
                <a:lnTo>
                  <a:pt x="1776983" y="501396"/>
                </a:lnTo>
                <a:close/>
              </a:path>
              <a:path w="1777365" h="593089">
                <a:moveTo>
                  <a:pt x="1776983" y="528827"/>
                </a:moveTo>
                <a:lnTo>
                  <a:pt x="1763268" y="528827"/>
                </a:lnTo>
                <a:lnTo>
                  <a:pt x="1763268" y="544068"/>
                </a:lnTo>
                <a:lnTo>
                  <a:pt x="1776983" y="544068"/>
                </a:lnTo>
                <a:lnTo>
                  <a:pt x="1776983" y="528827"/>
                </a:lnTo>
                <a:close/>
              </a:path>
              <a:path w="1777365" h="593089">
                <a:moveTo>
                  <a:pt x="1776983" y="557784"/>
                </a:moveTo>
                <a:lnTo>
                  <a:pt x="1763268" y="557784"/>
                </a:lnTo>
                <a:lnTo>
                  <a:pt x="1763268" y="571500"/>
                </a:lnTo>
                <a:lnTo>
                  <a:pt x="1776983" y="571500"/>
                </a:lnTo>
                <a:lnTo>
                  <a:pt x="1776983" y="557784"/>
                </a:lnTo>
                <a:close/>
              </a:path>
              <a:path w="1777365" h="593089">
                <a:moveTo>
                  <a:pt x="1776983" y="585215"/>
                </a:moveTo>
                <a:lnTo>
                  <a:pt x="1763268" y="585215"/>
                </a:lnTo>
                <a:lnTo>
                  <a:pt x="1763268" y="592836"/>
                </a:lnTo>
                <a:lnTo>
                  <a:pt x="1776983" y="592836"/>
                </a:lnTo>
                <a:lnTo>
                  <a:pt x="1776983" y="58521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DBD246-868C-40BD-BD23-1EF83601624D}"/>
              </a:ext>
            </a:extLst>
          </p:cNvPr>
          <p:cNvSpPr/>
          <p:nvPr/>
        </p:nvSpPr>
        <p:spPr>
          <a:xfrm>
            <a:off x="8191501" y="1981200"/>
            <a:ext cx="295275" cy="368300"/>
          </a:xfrm>
          <a:custGeom>
            <a:avLst/>
            <a:gdLst/>
            <a:ahLst/>
            <a:cxnLst/>
            <a:rect l="l" t="t" r="r" b="b"/>
            <a:pathLst>
              <a:path w="345440" h="431800">
                <a:moveTo>
                  <a:pt x="345101" y="0"/>
                </a:moveTo>
                <a:lnTo>
                  <a:pt x="329861" y="0"/>
                </a:lnTo>
                <a:lnTo>
                  <a:pt x="329861" y="13715"/>
                </a:lnTo>
                <a:lnTo>
                  <a:pt x="345101" y="13715"/>
                </a:lnTo>
                <a:lnTo>
                  <a:pt x="345101" y="0"/>
                </a:lnTo>
                <a:close/>
              </a:path>
              <a:path w="345440" h="431800">
                <a:moveTo>
                  <a:pt x="316145" y="0"/>
                </a:moveTo>
                <a:lnTo>
                  <a:pt x="302429" y="0"/>
                </a:lnTo>
                <a:lnTo>
                  <a:pt x="302429" y="13715"/>
                </a:lnTo>
                <a:lnTo>
                  <a:pt x="316145" y="13715"/>
                </a:lnTo>
                <a:lnTo>
                  <a:pt x="316145" y="0"/>
                </a:lnTo>
                <a:close/>
              </a:path>
              <a:path w="345440" h="431800">
                <a:moveTo>
                  <a:pt x="288713" y="0"/>
                </a:moveTo>
                <a:lnTo>
                  <a:pt x="274997" y="0"/>
                </a:lnTo>
                <a:lnTo>
                  <a:pt x="274997" y="13715"/>
                </a:lnTo>
                <a:lnTo>
                  <a:pt x="288713" y="13715"/>
                </a:lnTo>
                <a:lnTo>
                  <a:pt x="288713" y="0"/>
                </a:lnTo>
                <a:close/>
              </a:path>
              <a:path w="345440" h="431800">
                <a:moveTo>
                  <a:pt x="259757" y="0"/>
                </a:moveTo>
                <a:lnTo>
                  <a:pt x="246041" y="0"/>
                </a:lnTo>
                <a:lnTo>
                  <a:pt x="246041" y="13715"/>
                </a:lnTo>
                <a:lnTo>
                  <a:pt x="259757" y="13715"/>
                </a:lnTo>
                <a:lnTo>
                  <a:pt x="259757" y="0"/>
                </a:lnTo>
                <a:close/>
              </a:path>
              <a:path w="345440" h="431800">
                <a:moveTo>
                  <a:pt x="232325" y="0"/>
                </a:moveTo>
                <a:lnTo>
                  <a:pt x="218609" y="0"/>
                </a:lnTo>
                <a:lnTo>
                  <a:pt x="218609" y="13715"/>
                </a:lnTo>
                <a:lnTo>
                  <a:pt x="232325" y="13715"/>
                </a:lnTo>
                <a:lnTo>
                  <a:pt x="232325" y="0"/>
                </a:lnTo>
                <a:close/>
              </a:path>
              <a:path w="345440" h="431800">
                <a:moveTo>
                  <a:pt x="204893" y="0"/>
                </a:moveTo>
                <a:lnTo>
                  <a:pt x="189653" y="0"/>
                </a:lnTo>
                <a:lnTo>
                  <a:pt x="189653" y="13715"/>
                </a:lnTo>
                <a:lnTo>
                  <a:pt x="204893" y="13715"/>
                </a:lnTo>
                <a:lnTo>
                  <a:pt x="204893" y="0"/>
                </a:lnTo>
                <a:close/>
              </a:path>
              <a:path w="345440" h="431800">
                <a:moveTo>
                  <a:pt x="175937" y="0"/>
                </a:moveTo>
                <a:lnTo>
                  <a:pt x="162221" y="0"/>
                </a:lnTo>
                <a:lnTo>
                  <a:pt x="162221" y="13715"/>
                </a:lnTo>
                <a:lnTo>
                  <a:pt x="175937" y="13715"/>
                </a:lnTo>
                <a:lnTo>
                  <a:pt x="175937" y="0"/>
                </a:lnTo>
                <a:close/>
              </a:path>
              <a:path w="345440" h="431800">
                <a:moveTo>
                  <a:pt x="148505" y="0"/>
                </a:moveTo>
                <a:lnTo>
                  <a:pt x="140885" y="0"/>
                </a:lnTo>
                <a:lnTo>
                  <a:pt x="136313" y="15239"/>
                </a:lnTo>
                <a:lnTo>
                  <a:pt x="148505" y="19812"/>
                </a:lnTo>
                <a:lnTo>
                  <a:pt x="151117" y="13715"/>
                </a:lnTo>
                <a:lnTo>
                  <a:pt x="145457" y="13715"/>
                </a:lnTo>
                <a:lnTo>
                  <a:pt x="148505" y="11887"/>
                </a:lnTo>
                <a:lnTo>
                  <a:pt x="148505" y="0"/>
                </a:lnTo>
                <a:close/>
              </a:path>
              <a:path w="345440" h="431800">
                <a:moveTo>
                  <a:pt x="148505" y="11887"/>
                </a:moveTo>
                <a:lnTo>
                  <a:pt x="145457" y="13715"/>
                </a:lnTo>
                <a:lnTo>
                  <a:pt x="148505" y="13715"/>
                </a:lnTo>
                <a:lnTo>
                  <a:pt x="148505" y="11887"/>
                </a:lnTo>
                <a:close/>
              </a:path>
              <a:path w="345440" h="431800">
                <a:moveTo>
                  <a:pt x="153077" y="9143"/>
                </a:moveTo>
                <a:lnTo>
                  <a:pt x="148505" y="11887"/>
                </a:lnTo>
                <a:lnTo>
                  <a:pt x="148505" y="13715"/>
                </a:lnTo>
                <a:lnTo>
                  <a:pt x="151117" y="13715"/>
                </a:lnTo>
                <a:lnTo>
                  <a:pt x="153077" y="9143"/>
                </a:lnTo>
                <a:close/>
              </a:path>
              <a:path w="345440" h="431800">
                <a:moveTo>
                  <a:pt x="131741" y="28955"/>
                </a:moveTo>
                <a:lnTo>
                  <a:pt x="127169" y="42671"/>
                </a:lnTo>
                <a:lnTo>
                  <a:pt x="140885" y="47243"/>
                </a:lnTo>
                <a:lnTo>
                  <a:pt x="143933" y="33527"/>
                </a:lnTo>
                <a:lnTo>
                  <a:pt x="131741" y="28955"/>
                </a:lnTo>
                <a:close/>
              </a:path>
              <a:path w="345440" h="431800">
                <a:moveTo>
                  <a:pt x="122597" y="56387"/>
                </a:moveTo>
                <a:lnTo>
                  <a:pt x="118025" y="68579"/>
                </a:lnTo>
                <a:lnTo>
                  <a:pt x="131741" y="73151"/>
                </a:lnTo>
                <a:lnTo>
                  <a:pt x="136313" y="59435"/>
                </a:lnTo>
                <a:lnTo>
                  <a:pt x="122597" y="56387"/>
                </a:lnTo>
                <a:close/>
              </a:path>
              <a:path w="345440" h="431800">
                <a:moveTo>
                  <a:pt x="113453" y="82295"/>
                </a:moveTo>
                <a:lnTo>
                  <a:pt x="108881" y="96012"/>
                </a:lnTo>
                <a:lnTo>
                  <a:pt x="122597" y="100583"/>
                </a:lnTo>
                <a:lnTo>
                  <a:pt x="127169" y="86867"/>
                </a:lnTo>
                <a:lnTo>
                  <a:pt x="113453" y="82295"/>
                </a:lnTo>
                <a:close/>
              </a:path>
              <a:path w="345440" h="431800">
                <a:moveTo>
                  <a:pt x="105833" y="109727"/>
                </a:moveTo>
                <a:lnTo>
                  <a:pt x="101261" y="121919"/>
                </a:lnTo>
                <a:lnTo>
                  <a:pt x="114977" y="126491"/>
                </a:lnTo>
                <a:lnTo>
                  <a:pt x="118025" y="112775"/>
                </a:lnTo>
                <a:lnTo>
                  <a:pt x="105833" y="109727"/>
                </a:lnTo>
                <a:close/>
              </a:path>
              <a:path w="345440" h="431800">
                <a:moveTo>
                  <a:pt x="96689" y="135635"/>
                </a:moveTo>
                <a:lnTo>
                  <a:pt x="92117" y="149351"/>
                </a:lnTo>
                <a:lnTo>
                  <a:pt x="105833" y="153924"/>
                </a:lnTo>
                <a:lnTo>
                  <a:pt x="110405" y="140207"/>
                </a:lnTo>
                <a:lnTo>
                  <a:pt x="96689" y="135635"/>
                </a:lnTo>
                <a:close/>
              </a:path>
              <a:path w="345440" h="431800">
                <a:moveTo>
                  <a:pt x="87545" y="161543"/>
                </a:moveTo>
                <a:lnTo>
                  <a:pt x="82973" y="175259"/>
                </a:lnTo>
                <a:lnTo>
                  <a:pt x="96689" y="179831"/>
                </a:lnTo>
                <a:lnTo>
                  <a:pt x="101261" y="166115"/>
                </a:lnTo>
                <a:lnTo>
                  <a:pt x="87545" y="161543"/>
                </a:lnTo>
                <a:close/>
              </a:path>
              <a:path w="345440" h="431800">
                <a:moveTo>
                  <a:pt x="79925" y="188975"/>
                </a:moveTo>
                <a:lnTo>
                  <a:pt x="75353" y="202691"/>
                </a:lnTo>
                <a:lnTo>
                  <a:pt x="87545" y="207263"/>
                </a:lnTo>
                <a:lnTo>
                  <a:pt x="92117" y="193547"/>
                </a:lnTo>
                <a:lnTo>
                  <a:pt x="79925" y="188975"/>
                </a:lnTo>
                <a:close/>
              </a:path>
              <a:path w="345440" h="431800">
                <a:moveTo>
                  <a:pt x="70781" y="214883"/>
                </a:moveTo>
                <a:lnTo>
                  <a:pt x="66209" y="228600"/>
                </a:lnTo>
                <a:lnTo>
                  <a:pt x="79925" y="233171"/>
                </a:lnTo>
                <a:lnTo>
                  <a:pt x="84497" y="219455"/>
                </a:lnTo>
                <a:lnTo>
                  <a:pt x="70781" y="214883"/>
                </a:lnTo>
                <a:close/>
              </a:path>
              <a:path w="345440" h="431800">
                <a:moveTo>
                  <a:pt x="61637" y="242315"/>
                </a:moveTo>
                <a:lnTo>
                  <a:pt x="57065" y="256031"/>
                </a:lnTo>
                <a:lnTo>
                  <a:pt x="70781" y="259079"/>
                </a:lnTo>
                <a:lnTo>
                  <a:pt x="75353" y="246887"/>
                </a:lnTo>
                <a:lnTo>
                  <a:pt x="61637" y="242315"/>
                </a:lnTo>
                <a:close/>
              </a:path>
              <a:path w="345440" h="431800">
                <a:moveTo>
                  <a:pt x="54017" y="268224"/>
                </a:moveTo>
                <a:lnTo>
                  <a:pt x="49445" y="281939"/>
                </a:lnTo>
                <a:lnTo>
                  <a:pt x="61637" y="286512"/>
                </a:lnTo>
                <a:lnTo>
                  <a:pt x="66209" y="272795"/>
                </a:lnTo>
                <a:lnTo>
                  <a:pt x="54017" y="268224"/>
                </a:lnTo>
                <a:close/>
              </a:path>
              <a:path w="345440" h="431800">
                <a:moveTo>
                  <a:pt x="44873" y="295655"/>
                </a:moveTo>
                <a:lnTo>
                  <a:pt x="40301" y="309371"/>
                </a:lnTo>
                <a:lnTo>
                  <a:pt x="54017" y="312419"/>
                </a:lnTo>
                <a:lnTo>
                  <a:pt x="58589" y="300227"/>
                </a:lnTo>
                <a:lnTo>
                  <a:pt x="44873" y="295655"/>
                </a:lnTo>
                <a:close/>
              </a:path>
              <a:path w="345440" h="431800">
                <a:moveTo>
                  <a:pt x="35729" y="321563"/>
                </a:moveTo>
                <a:lnTo>
                  <a:pt x="31157" y="335279"/>
                </a:lnTo>
                <a:lnTo>
                  <a:pt x="44873" y="339851"/>
                </a:lnTo>
                <a:lnTo>
                  <a:pt x="49445" y="326135"/>
                </a:lnTo>
                <a:lnTo>
                  <a:pt x="35729" y="321563"/>
                </a:lnTo>
                <a:close/>
              </a:path>
              <a:path w="345440" h="431800">
                <a:moveTo>
                  <a:pt x="28109" y="348995"/>
                </a:moveTo>
                <a:lnTo>
                  <a:pt x="23537" y="362712"/>
                </a:lnTo>
                <a:lnTo>
                  <a:pt x="35729" y="365759"/>
                </a:lnTo>
                <a:lnTo>
                  <a:pt x="40301" y="353567"/>
                </a:lnTo>
                <a:lnTo>
                  <a:pt x="28109" y="348995"/>
                </a:lnTo>
                <a:close/>
              </a:path>
              <a:path w="345440" h="431800">
                <a:moveTo>
                  <a:pt x="18965" y="374903"/>
                </a:moveTo>
                <a:lnTo>
                  <a:pt x="14393" y="388619"/>
                </a:lnTo>
                <a:lnTo>
                  <a:pt x="28109" y="393191"/>
                </a:lnTo>
                <a:lnTo>
                  <a:pt x="32681" y="379475"/>
                </a:lnTo>
                <a:lnTo>
                  <a:pt x="18965" y="374903"/>
                </a:lnTo>
                <a:close/>
              </a:path>
              <a:path w="345440" h="431800">
                <a:moveTo>
                  <a:pt x="9821" y="402335"/>
                </a:moveTo>
                <a:lnTo>
                  <a:pt x="5249" y="414527"/>
                </a:lnTo>
                <a:lnTo>
                  <a:pt x="18965" y="419100"/>
                </a:lnTo>
                <a:lnTo>
                  <a:pt x="23537" y="406907"/>
                </a:lnTo>
                <a:lnTo>
                  <a:pt x="9821" y="402335"/>
                </a:lnTo>
                <a:close/>
              </a:path>
              <a:path w="345440" h="431800">
                <a:moveTo>
                  <a:pt x="677" y="428243"/>
                </a:moveTo>
                <a:lnTo>
                  <a:pt x="0" y="431291"/>
                </a:lnTo>
                <a:lnTo>
                  <a:pt x="9821" y="431291"/>
                </a:lnTo>
                <a:lnTo>
                  <a:pt x="677" y="42824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10" name="object 6">
            <a:extLst>
              <a:ext uri="{FF2B5EF4-FFF2-40B4-BE49-F238E27FC236}">
                <a16:creationId xmlns:a16="http://schemas.microsoft.com/office/drawing/2014/main" id="{8956B847-D399-4FEE-BF0F-EEF93405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6" y="1873250"/>
            <a:ext cx="1685925" cy="5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 indent="1571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Step 1:  Search for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4FD1E0-ABC5-4AA1-AAAF-157C97AD1EA9}"/>
              </a:ext>
            </a:extLst>
          </p:cNvPr>
          <p:cNvSpPr/>
          <p:nvPr/>
        </p:nvSpPr>
        <p:spPr>
          <a:xfrm>
            <a:off x="7886700" y="1854200"/>
            <a:ext cx="114300" cy="495300"/>
          </a:xfrm>
          <a:custGeom>
            <a:avLst/>
            <a:gdLst/>
            <a:ahLst/>
            <a:cxnLst/>
            <a:rect l="l" t="t" r="r" b="b"/>
            <a:pathLst>
              <a:path w="132715" h="579119">
                <a:moveTo>
                  <a:pt x="12191" y="0"/>
                </a:moveTo>
                <a:lnTo>
                  <a:pt x="0" y="0"/>
                </a:lnTo>
                <a:lnTo>
                  <a:pt x="0" y="10668"/>
                </a:lnTo>
                <a:lnTo>
                  <a:pt x="12191" y="10668"/>
                </a:lnTo>
                <a:lnTo>
                  <a:pt x="24383" y="12192"/>
                </a:lnTo>
                <a:lnTo>
                  <a:pt x="68579" y="28956"/>
                </a:lnTo>
                <a:lnTo>
                  <a:pt x="102107" y="57912"/>
                </a:lnTo>
                <a:lnTo>
                  <a:pt x="112775" y="77724"/>
                </a:lnTo>
                <a:lnTo>
                  <a:pt x="117348" y="86868"/>
                </a:lnTo>
                <a:lnTo>
                  <a:pt x="120396" y="97536"/>
                </a:lnTo>
                <a:lnTo>
                  <a:pt x="121919" y="108204"/>
                </a:lnTo>
                <a:lnTo>
                  <a:pt x="121919" y="579120"/>
                </a:lnTo>
                <a:lnTo>
                  <a:pt x="132587" y="579120"/>
                </a:lnTo>
                <a:lnTo>
                  <a:pt x="132587" y="106680"/>
                </a:lnTo>
                <a:lnTo>
                  <a:pt x="129539" y="94487"/>
                </a:lnTo>
                <a:lnTo>
                  <a:pt x="109727" y="51816"/>
                </a:lnTo>
                <a:lnTo>
                  <a:pt x="62483" y="13716"/>
                </a:lnTo>
                <a:lnTo>
                  <a:pt x="25907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02356C6-A68D-44E8-BC10-1A681E963030}"/>
              </a:ext>
            </a:extLst>
          </p:cNvPr>
          <p:cNvSpPr/>
          <p:nvPr/>
        </p:nvSpPr>
        <p:spPr>
          <a:xfrm>
            <a:off x="2144714" y="2349500"/>
            <a:ext cx="6105525" cy="2154238"/>
          </a:xfrm>
          <a:custGeom>
            <a:avLst/>
            <a:gdLst/>
            <a:ahLst/>
            <a:cxnLst/>
            <a:rect l="l" t="t" r="r" b="b"/>
            <a:pathLst>
              <a:path w="7139940" h="2519679">
                <a:moveTo>
                  <a:pt x="0" y="2519172"/>
                </a:moveTo>
                <a:lnTo>
                  <a:pt x="7139940" y="2519172"/>
                </a:lnTo>
                <a:lnTo>
                  <a:pt x="7139940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13" name="object 11">
            <a:extLst>
              <a:ext uri="{FF2B5EF4-FFF2-40B4-BE49-F238E27FC236}">
                <a16:creationId xmlns:a16="http://schemas.microsoft.com/office/drawing/2014/main" id="{999363A3-6624-45B5-8D12-20684F92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1122363"/>
            <a:ext cx="5905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333375" indent="-322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(int a[], int n) {  for (int i = n-1; i &gt;= 1; i--) {</a:t>
            </a:r>
          </a:p>
          <a:p>
            <a:pPr>
              <a:spcBef>
                <a:spcPts val="4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maxIdx = i;</a:t>
            </a:r>
          </a:p>
          <a:p>
            <a:pPr>
              <a:lnSpc>
                <a:spcPts val="2725"/>
              </a:lnSpc>
              <a:spcBef>
                <a:spcPts val="1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i; j++)  if (a[j] &gt;= a[maxIdx])</a:t>
            </a:r>
          </a:p>
          <a:p>
            <a:pPr>
              <a:spcBef>
                <a:spcPts val="2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maxIdx = j;</a:t>
            </a:r>
          </a:p>
          <a:p>
            <a:pPr>
              <a:lnSpc>
                <a:spcPts val="2725"/>
              </a:lnSpc>
              <a:spcBef>
                <a:spcPts val="15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swap routine is in STL &lt;algorithm&gt;  swap(a[i], a[maxIdx]);</a:t>
            </a:r>
          </a:p>
          <a:p>
            <a:pPr>
              <a:spcBef>
                <a:spcPts val="2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4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24A9A83-A100-493C-9E63-3C3494C6F4BB}"/>
              </a:ext>
            </a:extLst>
          </p:cNvPr>
          <p:cNvSpPr/>
          <p:nvPr/>
        </p:nvSpPr>
        <p:spPr>
          <a:xfrm>
            <a:off x="8570914" y="2633664"/>
            <a:ext cx="1520825" cy="852487"/>
          </a:xfrm>
          <a:custGeom>
            <a:avLst/>
            <a:gdLst/>
            <a:ahLst/>
            <a:cxnLst/>
            <a:rect l="l" t="t" r="r" b="b"/>
            <a:pathLst>
              <a:path w="1777365" h="996950">
                <a:moveTo>
                  <a:pt x="13716" y="982979"/>
                </a:moveTo>
                <a:lnTo>
                  <a:pt x="10668" y="982979"/>
                </a:lnTo>
                <a:lnTo>
                  <a:pt x="10668" y="996696"/>
                </a:lnTo>
                <a:lnTo>
                  <a:pt x="24383" y="996696"/>
                </a:lnTo>
                <a:lnTo>
                  <a:pt x="24383" y="990600"/>
                </a:lnTo>
                <a:lnTo>
                  <a:pt x="13716" y="990600"/>
                </a:lnTo>
                <a:lnTo>
                  <a:pt x="13716" y="982979"/>
                </a:lnTo>
                <a:close/>
              </a:path>
              <a:path w="1777365" h="996950">
                <a:moveTo>
                  <a:pt x="13716" y="976884"/>
                </a:moveTo>
                <a:lnTo>
                  <a:pt x="0" y="976884"/>
                </a:lnTo>
                <a:lnTo>
                  <a:pt x="0" y="990600"/>
                </a:lnTo>
                <a:lnTo>
                  <a:pt x="10668" y="990600"/>
                </a:lnTo>
                <a:lnTo>
                  <a:pt x="10668" y="982979"/>
                </a:lnTo>
                <a:lnTo>
                  <a:pt x="13716" y="982979"/>
                </a:lnTo>
                <a:lnTo>
                  <a:pt x="13716" y="976884"/>
                </a:lnTo>
                <a:close/>
              </a:path>
              <a:path w="1777365" h="996950">
                <a:moveTo>
                  <a:pt x="24383" y="982979"/>
                </a:moveTo>
                <a:lnTo>
                  <a:pt x="13716" y="982979"/>
                </a:lnTo>
                <a:lnTo>
                  <a:pt x="13716" y="990600"/>
                </a:lnTo>
                <a:lnTo>
                  <a:pt x="24383" y="990600"/>
                </a:lnTo>
                <a:lnTo>
                  <a:pt x="24383" y="982979"/>
                </a:lnTo>
                <a:close/>
              </a:path>
              <a:path w="1777365" h="996950">
                <a:moveTo>
                  <a:pt x="13716" y="947927"/>
                </a:moveTo>
                <a:lnTo>
                  <a:pt x="0" y="947927"/>
                </a:lnTo>
                <a:lnTo>
                  <a:pt x="0" y="961643"/>
                </a:lnTo>
                <a:lnTo>
                  <a:pt x="13716" y="961643"/>
                </a:lnTo>
                <a:lnTo>
                  <a:pt x="13716" y="947927"/>
                </a:lnTo>
                <a:close/>
              </a:path>
              <a:path w="1777365" h="996950">
                <a:moveTo>
                  <a:pt x="13716" y="920496"/>
                </a:moveTo>
                <a:lnTo>
                  <a:pt x="0" y="920496"/>
                </a:lnTo>
                <a:lnTo>
                  <a:pt x="0" y="934212"/>
                </a:lnTo>
                <a:lnTo>
                  <a:pt x="13716" y="934212"/>
                </a:lnTo>
                <a:lnTo>
                  <a:pt x="13716" y="920496"/>
                </a:lnTo>
                <a:close/>
              </a:path>
              <a:path w="1777365" h="996950">
                <a:moveTo>
                  <a:pt x="13716" y="891539"/>
                </a:moveTo>
                <a:lnTo>
                  <a:pt x="0" y="891539"/>
                </a:lnTo>
                <a:lnTo>
                  <a:pt x="0" y="906779"/>
                </a:lnTo>
                <a:lnTo>
                  <a:pt x="13716" y="906779"/>
                </a:lnTo>
                <a:lnTo>
                  <a:pt x="13716" y="891539"/>
                </a:lnTo>
                <a:close/>
              </a:path>
              <a:path w="1777365" h="996950">
                <a:moveTo>
                  <a:pt x="13716" y="864108"/>
                </a:moveTo>
                <a:lnTo>
                  <a:pt x="0" y="864108"/>
                </a:lnTo>
                <a:lnTo>
                  <a:pt x="0" y="877824"/>
                </a:lnTo>
                <a:lnTo>
                  <a:pt x="13716" y="877824"/>
                </a:lnTo>
                <a:lnTo>
                  <a:pt x="13716" y="864108"/>
                </a:lnTo>
                <a:close/>
              </a:path>
              <a:path w="1777365" h="996950">
                <a:moveTo>
                  <a:pt x="13716" y="836676"/>
                </a:moveTo>
                <a:lnTo>
                  <a:pt x="0" y="836676"/>
                </a:lnTo>
                <a:lnTo>
                  <a:pt x="0" y="850391"/>
                </a:lnTo>
                <a:lnTo>
                  <a:pt x="13716" y="850391"/>
                </a:lnTo>
                <a:lnTo>
                  <a:pt x="13716" y="836676"/>
                </a:lnTo>
                <a:close/>
              </a:path>
              <a:path w="1777365" h="996950">
                <a:moveTo>
                  <a:pt x="13716" y="807720"/>
                </a:moveTo>
                <a:lnTo>
                  <a:pt x="0" y="807720"/>
                </a:lnTo>
                <a:lnTo>
                  <a:pt x="0" y="821436"/>
                </a:lnTo>
                <a:lnTo>
                  <a:pt x="13716" y="821436"/>
                </a:lnTo>
                <a:lnTo>
                  <a:pt x="13716" y="807720"/>
                </a:lnTo>
                <a:close/>
              </a:path>
              <a:path w="1777365" h="996950">
                <a:moveTo>
                  <a:pt x="13716" y="780288"/>
                </a:moveTo>
                <a:lnTo>
                  <a:pt x="0" y="780288"/>
                </a:lnTo>
                <a:lnTo>
                  <a:pt x="0" y="794003"/>
                </a:lnTo>
                <a:lnTo>
                  <a:pt x="13716" y="794003"/>
                </a:lnTo>
                <a:lnTo>
                  <a:pt x="13716" y="780288"/>
                </a:lnTo>
                <a:close/>
              </a:path>
              <a:path w="1777365" h="996950">
                <a:moveTo>
                  <a:pt x="13716" y="752855"/>
                </a:moveTo>
                <a:lnTo>
                  <a:pt x="0" y="752855"/>
                </a:lnTo>
                <a:lnTo>
                  <a:pt x="0" y="766572"/>
                </a:lnTo>
                <a:lnTo>
                  <a:pt x="13716" y="766572"/>
                </a:lnTo>
                <a:lnTo>
                  <a:pt x="13716" y="752855"/>
                </a:lnTo>
                <a:close/>
              </a:path>
              <a:path w="1777365" h="996950">
                <a:moveTo>
                  <a:pt x="13716" y="723900"/>
                </a:moveTo>
                <a:lnTo>
                  <a:pt x="0" y="723900"/>
                </a:lnTo>
                <a:lnTo>
                  <a:pt x="0" y="737615"/>
                </a:lnTo>
                <a:lnTo>
                  <a:pt x="13716" y="737615"/>
                </a:lnTo>
                <a:lnTo>
                  <a:pt x="13716" y="723900"/>
                </a:lnTo>
                <a:close/>
              </a:path>
              <a:path w="1777365" h="996950">
                <a:moveTo>
                  <a:pt x="13716" y="696467"/>
                </a:moveTo>
                <a:lnTo>
                  <a:pt x="0" y="696467"/>
                </a:lnTo>
                <a:lnTo>
                  <a:pt x="0" y="710184"/>
                </a:lnTo>
                <a:lnTo>
                  <a:pt x="13716" y="710184"/>
                </a:lnTo>
                <a:lnTo>
                  <a:pt x="13716" y="696467"/>
                </a:lnTo>
                <a:close/>
              </a:path>
              <a:path w="1777365" h="996950">
                <a:moveTo>
                  <a:pt x="13716" y="667512"/>
                </a:moveTo>
                <a:lnTo>
                  <a:pt x="0" y="667512"/>
                </a:lnTo>
                <a:lnTo>
                  <a:pt x="0" y="682751"/>
                </a:lnTo>
                <a:lnTo>
                  <a:pt x="13716" y="682751"/>
                </a:lnTo>
                <a:lnTo>
                  <a:pt x="13716" y="667512"/>
                </a:lnTo>
                <a:close/>
              </a:path>
              <a:path w="1777365" h="996950">
                <a:moveTo>
                  <a:pt x="13716" y="640079"/>
                </a:moveTo>
                <a:lnTo>
                  <a:pt x="0" y="640079"/>
                </a:lnTo>
                <a:lnTo>
                  <a:pt x="0" y="653796"/>
                </a:lnTo>
                <a:lnTo>
                  <a:pt x="13716" y="653796"/>
                </a:lnTo>
                <a:lnTo>
                  <a:pt x="13716" y="640079"/>
                </a:lnTo>
                <a:close/>
              </a:path>
              <a:path w="1777365" h="996950">
                <a:moveTo>
                  <a:pt x="13716" y="612648"/>
                </a:moveTo>
                <a:lnTo>
                  <a:pt x="0" y="612648"/>
                </a:lnTo>
                <a:lnTo>
                  <a:pt x="0" y="626363"/>
                </a:lnTo>
                <a:lnTo>
                  <a:pt x="13716" y="626363"/>
                </a:lnTo>
                <a:lnTo>
                  <a:pt x="13716" y="612648"/>
                </a:lnTo>
                <a:close/>
              </a:path>
              <a:path w="1777365" h="996950">
                <a:moveTo>
                  <a:pt x="13716" y="583691"/>
                </a:moveTo>
                <a:lnTo>
                  <a:pt x="0" y="583691"/>
                </a:lnTo>
                <a:lnTo>
                  <a:pt x="0" y="597408"/>
                </a:lnTo>
                <a:lnTo>
                  <a:pt x="13716" y="597408"/>
                </a:lnTo>
                <a:lnTo>
                  <a:pt x="13716" y="583691"/>
                </a:lnTo>
                <a:close/>
              </a:path>
              <a:path w="1777365" h="996950">
                <a:moveTo>
                  <a:pt x="13716" y="556260"/>
                </a:moveTo>
                <a:lnTo>
                  <a:pt x="0" y="556260"/>
                </a:lnTo>
                <a:lnTo>
                  <a:pt x="0" y="569976"/>
                </a:lnTo>
                <a:lnTo>
                  <a:pt x="13716" y="569976"/>
                </a:lnTo>
                <a:lnTo>
                  <a:pt x="13716" y="556260"/>
                </a:lnTo>
                <a:close/>
              </a:path>
              <a:path w="1777365" h="996950">
                <a:moveTo>
                  <a:pt x="13716" y="528827"/>
                </a:moveTo>
                <a:lnTo>
                  <a:pt x="0" y="528827"/>
                </a:lnTo>
                <a:lnTo>
                  <a:pt x="0" y="542543"/>
                </a:lnTo>
                <a:lnTo>
                  <a:pt x="13716" y="542543"/>
                </a:lnTo>
                <a:lnTo>
                  <a:pt x="13716" y="528827"/>
                </a:lnTo>
                <a:close/>
              </a:path>
              <a:path w="1777365" h="996950">
                <a:moveTo>
                  <a:pt x="13716" y="499872"/>
                </a:moveTo>
                <a:lnTo>
                  <a:pt x="0" y="499872"/>
                </a:lnTo>
                <a:lnTo>
                  <a:pt x="0" y="513588"/>
                </a:lnTo>
                <a:lnTo>
                  <a:pt x="13716" y="513588"/>
                </a:lnTo>
                <a:lnTo>
                  <a:pt x="13716" y="499872"/>
                </a:lnTo>
                <a:close/>
              </a:path>
              <a:path w="1777365" h="996950">
                <a:moveTo>
                  <a:pt x="13716" y="472439"/>
                </a:moveTo>
                <a:lnTo>
                  <a:pt x="0" y="472439"/>
                </a:lnTo>
                <a:lnTo>
                  <a:pt x="0" y="486155"/>
                </a:lnTo>
                <a:lnTo>
                  <a:pt x="13716" y="486155"/>
                </a:lnTo>
                <a:lnTo>
                  <a:pt x="13716" y="472439"/>
                </a:lnTo>
                <a:close/>
              </a:path>
              <a:path w="1777365" h="996950">
                <a:moveTo>
                  <a:pt x="13716" y="443484"/>
                </a:moveTo>
                <a:lnTo>
                  <a:pt x="0" y="443484"/>
                </a:lnTo>
                <a:lnTo>
                  <a:pt x="0" y="458724"/>
                </a:lnTo>
                <a:lnTo>
                  <a:pt x="13716" y="458724"/>
                </a:lnTo>
                <a:lnTo>
                  <a:pt x="13716" y="443484"/>
                </a:lnTo>
                <a:close/>
              </a:path>
              <a:path w="1777365" h="996950">
                <a:moveTo>
                  <a:pt x="13716" y="416051"/>
                </a:moveTo>
                <a:lnTo>
                  <a:pt x="0" y="416051"/>
                </a:lnTo>
                <a:lnTo>
                  <a:pt x="0" y="429767"/>
                </a:lnTo>
                <a:lnTo>
                  <a:pt x="13716" y="429767"/>
                </a:lnTo>
                <a:lnTo>
                  <a:pt x="13716" y="416051"/>
                </a:lnTo>
                <a:close/>
              </a:path>
              <a:path w="1777365" h="996950">
                <a:moveTo>
                  <a:pt x="13716" y="388620"/>
                </a:moveTo>
                <a:lnTo>
                  <a:pt x="0" y="388620"/>
                </a:lnTo>
                <a:lnTo>
                  <a:pt x="0" y="402336"/>
                </a:lnTo>
                <a:lnTo>
                  <a:pt x="13716" y="402336"/>
                </a:lnTo>
                <a:lnTo>
                  <a:pt x="13716" y="388620"/>
                </a:lnTo>
                <a:close/>
              </a:path>
              <a:path w="1777365" h="996950">
                <a:moveTo>
                  <a:pt x="13716" y="359663"/>
                </a:moveTo>
                <a:lnTo>
                  <a:pt x="0" y="359663"/>
                </a:lnTo>
                <a:lnTo>
                  <a:pt x="0" y="374903"/>
                </a:lnTo>
                <a:lnTo>
                  <a:pt x="13716" y="374903"/>
                </a:lnTo>
                <a:lnTo>
                  <a:pt x="13716" y="359663"/>
                </a:lnTo>
                <a:close/>
              </a:path>
              <a:path w="1777365" h="996950">
                <a:moveTo>
                  <a:pt x="13716" y="332232"/>
                </a:moveTo>
                <a:lnTo>
                  <a:pt x="0" y="332232"/>
                </a:lnTo>
                <a:lnTo>
                  <a:pt x="0" y="345948"/>
                </a:lnTo>
                <a:lnTo>
                  <a:pt x="13716" y="345948"/>
                </a:lnTo>
                <a:lnTo>
                  <a:pt x="13716" y="332232"/>
                </a:lnTo>
                <a:close/>
              </a:path>
              <a:path w="1777365" h="996950">
                <a:moveTo>
                  <a:pt x="13716" y="304800"/>
                </a:moveTo>
                <a:lnTo>
                  <a:pt x="0" y="304800"/>
                </a:lnTo>
                <a:lnTo>
                  <a:pt x="0" y="318515"/>
                </a:lnTo>
                <a:lnTo>
                  <a:pt x="13716" y="318515"/>
                </a:lnTo>
                <a:lnTo>
                  <a:pt x="13716" y="304800"/>
                </a:lnTo>
                <a:close/>
              </a:path>
              <a:path w="1777365" h="996950">
                <a:moveTo>
                  <a:pt x="13716" y="275843"/>
                </a:moveTo>
                <a:lnTo>
                  <a:pt x="0" y="275843"/>
                </a:lnTo>
                <a:lnTo>
                  <a:pt x="0" y="289560"/>
                </a:lnTo>
                <a:lnTo>
                  <a:pt x="13716" y="289560"/>
                </a:lnTo>
                <a:lnTo>
                  <a:pt x="13716" y="275843"/>
                </a:lnTo>
                <a:close/>
              </a:path>
              <a:path w="1777365" h="996950">
                <a:moveTo>
                  <a:pt x="13716" y="248412"/>
                </a:moveTo>
                <a:lnTo>
                  <a:pt x="0" y="248412"/>
                </a:lnTo>
                <a:lnTo>
                  <a:pt x="0" y="262127"/>
                </a:lnTo>
                <a:lnTo>
                  <a:pt x="13716" y="262127"/>
                </a:lnTo>
                <a:lnTo>
                  <a:pt x="13716" y="248412"/>
                </a:lnTo>
                <a:close/>
              </a:path>
              <a:path w="1777365" h="996950">
                <a:moveTo>
                  <a:pt x="13716" y="219455"/>
                </a:moveTo>
                <a:lnTo>
                  <a:pt x="0" y="219455"/>
                </a:lnTo>
                <a:lnTo>
                  <a:pt x="0" y="234696"/>
                </a:lnTo>
                <a:lnTo>
                  <a:pt x="13716" y="234696"/>
                </a:lnTo>
                <a:lnTo>
                  <a:pt x="13716" y="219455"/>
                </a:lnTo>
                <a:close/>
              </a:path>
              <a:path w="1777365" h="996950">
                <a:moveTo>
                  <a:pt x="13716" y="192024"/>
                </a:moveTo>
                <a:lnTo>
                  <a:pt x="0" y="192024"/>
                </a:lnTo>
                <a:lnTo>
                  <a:pt x="0" y="205739"/>
                </a:lnTo>
                <a:lnTo>
                  <a:pt x="13716" y="205739"/>
                </a:lnTo>
                <a:lnTo>
                  <a:pt x="13716" y="192024"/>
                </a:lnTo>
                <a:close/>
              </a:path>
              <a:path w="1777365" h="996950">
                <a:moveTo>
                  <a:pt x="13716" y="164591"/>
                </a:moveTo>
                <a:lnTo>
                  <a:pt x="0" y="164591"/>
                </a:lnTo>
                <a:lnTo>
                  <a:pt x="0" y="178308"/>
                </a:lnTo>
                <a:lnTo>
                  <a:pt x="13716" y="178308"/>
                </a:lnTo>
                <a:lnTo>
                  <a:pt x="13716" y="164591"/>
                </a:lnTo>
                <a:close/>
              </a:path>
              <a:path w="1777365" h="996950">
                <a:moveTo>
                  <a:pt x="13716" y="135636"/>
                </a:moveTo>
                <a:lnTo>
                  <a:pt x="0" y="135636"/>
                </a:lnTo>
                <a:lnTo>
                  <a:pt x="0" y="150875"/>
                </a:lnTo>
                <a:lnTo>
                  <a:pt x="13716" y="150875"/>
                </a:lnTo>
                <a:lnTo>
                  <a:pt x="13716" y="135636"/>
                </a:lnTo>
                <a:close/>
              </a:path>
              <a:path w="1777365" h="996950">
                <a:moveTo>
                  <a:pt x="13716" y="108203"/>
                </a:moveTo>
                <a:lnTo>
                  <a:pt x="0" y="108203"/>
                </a:lnTo>
                <a:lnTo>
                  <a:pt x="0" y="121920"/>
                </a:lnTo>
                <a:lnTo>
                  <a:pt x="13716" y="121920"/>
                </a:lnTo>
                <a:lnTo>
                  <a:pt x="13716" y="108203"/>
                </a:lnTo>
                <a:close/>
              </a:path>
              <a:path w="1777365" h="996950">
                <a:moveTo>
                  <a:pt x="13716" y="80772"/>
                </a:moveTo>
                <a:lnTo>
                  <a:pt x="0" y="80772"/>
                </a:lnTo>
                <a:lnTo>
                  <a:pt x="0" y="94487"/>
                </a:lnTo>
                <a:lnTo>
                  <a:pt x="13716" y="94487"/>
                </a:lnTo>
                <a:lnTo>
                  <a:pt x="13716" y="80772"/>
                </a:lnTo>
                <a:close/>
              </a:path>
              <a:path w="1777365" h="996950">
                <a:moveTo>
                  <a:pt x="13716" y="51815"/>
                </a:moveTo>
                <a:lnTo>
                  <a:pt x="0" y="51815"/>
                </a:lnTo>
                <a:lnTo>
                  <a:pt x="0" y="65532"/>
                </a:lnTo>
                <a:lnTo>
                  <a:pt x="13716" y="65532"/>
                </a:lnTo>
                <a:lnTo>
                  <a:pt x="13716" y="51815"/>
                </a:lnTo>
                <a:close/>
              </a:path>
              <a:path w="1777365" h="996950">
                <a:moveTo>
                  <a:pt x="13716" y="24384"/>
                </a:moveTo>
                <a:lnTo>
                  <a:pt x="0" y="24384"/>
                </a:lnTo>
                <a:lnTo>
                  <a:pt x="0" y="38100"/>
                </a:lnTo>
                <a:lnTo>
                  <a:pt x="13716" y="38100"/>
                </a:lnTo>
                <a:lnTo>
                  <a:pt x="13716" y="24384"/>
                </a:lnTo>
                <a:close/>
              </a:path>
              <a:path w="1777365" h="996950">
                <a:moveTo>
                  <a:pt x="13716" y="0"/>
                </a:moveTo>
                <a:lnTo>
                  <a:pt x="0" y="0"/>
                </a:lnTo>
                <a:lnTo>
                  <a:pt x="0" y="10667"/>
                </a:lnTo>
                <a:lnTo>
                  <a:pt x="13716" y="10667"/>
                </a:lnTo>
                <a:lnTo>
                  <a:pt x="13716" y="0"/>
                </a:lnTo>
                <a:close/>
              </a:path>
              <a:path w="1777365" h="996950">
                <a:moveTo>
                  <a:pt x="1776983" y="0"/>
                </a:moveTo>
                <a:lnTo>
                  <a:pt x="1763268" y="0"/>
                </a:lnTo>
                <a:lnTo>
                  <a:pt x="1763268" y="6096"/>
                </a:lnTo>
                <a:lnTo>
                  <a:pt x="1776983" y="6096"/>
                </a:lnTo>
                <a:lnTo>
                  <a:pt x="1776983" y="0"/>
                </a:lnTo>
                <a:close/>
              </a:path>
              <a:path w="1777365" h="996950">
                <a:moveTo>
                  <a:pt x="1776983" y="21336"/>
                </a:moveTo>
                <a:lnTo>
                  <a:pt x="1763268" y="21336"/>
                </a:lnTo>
                <a:lnTo>
                  <a:pt x="1763268" y="35051"/>
                </a:lnTo>
                <a:lnTo>
                  <a:pt x="1776983" y="35051"/>
                </a:lnTo>
                <a:lnTo>
                  <a:pt x="1776983" y="21336"/>
                </a:lnTo>
                <a:close/>
              </a:path>
              <a:path w="1777365" h="996950">
                <a:moveTo>
                  <a:pt x="1776983" y="48767"/>
                </a:moveTo>
                <a:lnTo>
                  <a:pt x="1763268" y="48767"/>
                </a:lnTo>
                <a:lnTo>
                  <a:pt x="1763268" y="62484"/>
                </a:lnTo>
                <a:lnTo>
                  <a:pt x="1776983" y="62484"/>
                </a:lnTo>
                <a:lnTo>
                  <a:pt x="1776983" y="48767"/>
                </a:lnTo>
                <a:close/>
              </a:path>
              <a:path w="1777365" h="996950">
                <a:moveTo>
                  <a:pt x="1776983" y="76200"/>
                </a:moveTo>
                <a:lnTo>
                  <a:pt x="1763268" y="76200"/>
                </a:lnTo>
                <a:lnTo>
                  <a:pt x="1763268" y="91439"/>
                </a:lnTo>
                <a:lnTo>
                  <a:pt x="1776983" y="91439"/>
                </a:lnTo>
                <a:lnTo>
                  <a:pt x="1776983" y="76200"/>
                </a:lnTo>
                <a:close/>
              </a:path>
              <a:path w="1777365" h="996950">
                <a:moveTo>
                  <a:pt x="1776983" y="105155"/>
                </a:moveTo>
                <a:lnTo>
                  <a:pt x="1763268" y="105155"/>
                </a:lnTo>
                <a:lnTo>
                  <a:pt x="1763268" y="118872"/>
                </a:lnTo>
                <a:lnTo>
                  <a:pt x="1776983" y="118872"/>
                </a:lnTo>
                <a:lnTo>
                  <a:pt x="1776983" y="105155"/>
                </a:lnTo>
                <a:close/>
              </a:path>
              <a:path w="1777365" h="996950">
                <a:moveTo>
                  <a:pt x="1776983" y="132587"/>
                </a:moveTo>
                <a:lnTo>
                  <a:pt x="1763268" y="132587"/>
                </a:lnTo>
                <a:lnTo>
                  <a:pt x="1763268" y="146303"/>
                </a:lnTo>
                <a:lnTo>
                  <a:pt x="1776983" y="146303"/>
                </a:lnTo>
                <a:lnTo>
                  <a:pt x="1776983" y="132587"/>
                </a:lnTo>
                <a:close/>
              </a:path>
              <a:path w="1777365" h="996950">
                <a:moveTo>
                  <a:pt x="1776983" y="160020"/>
                </a:moveTo>
                <a:lnTo>
                  <a:pt x="1763268" y="160020"/>
                </a:lnTo>
                <a:lnTo>
                  <a:pt x="1763268" y="175260"/>
                </a:lnTo>
                <a:lnTo>
                  <a:pt x="1776983" y="175260"/>
                </a:lnTo>
                <a:lnTo>
                  <a:pt x="1776983" y="160020"/>
                </a:lnTo>
                <a:close/>
              </a:path>
              <a:path w="1777365" h="996950">
                <a:moveTo>
                  <a:pt x="1776983" y="188975"/>
                </a:moveTo>
                <a:lnTo>
                  <a:pt x="1763268" y="188975"/>
                </a:lnTo>
                <a:lnTo>
                  <a:pt x="1763268" y="202691"/>
                </a:lnTo>
                <a:lnTo>
                  <a:pt x="1776983" y="202691"/>
                </a:lnTo>
                <a:lnTo>
                  <a:pt x="1776983" y="188975"/>
                </a:lnTo>
                <a:close/>
              </a:path>
              <a:path w="1777365" h="996950">
                <a:moveTo>
                  <a:pt x="1776983" y="216408"/>
                </a:moveTo>
                <a:lnTo>
                  <a:pt x="1763268" y="216408"/>
                </a:lnTo>
                <a:lnTo>
                  <a:pt x="1763268" y="230124"/>
                </a:lnTo>
                <a:lnTo>
                  <a:pt x="1776983" y="230124"/>
                </a:lnTo>
                <a:lnTo>
                  <a:pt x="1776983" y="216408"/>
                </a:lnTo>
                <a:close/>
              </a:path>
              <a:path w="1777365" h="996950">
                <a:moveTo>
                  <a:pt x="1776983" y="245363"/>
                </a:moveTo>
                <a:lnTo>
                  <a:pt x="1763268" y="245363"/>
                </a:lnTo>
                <a:lnTo>
                  <a:pt x="1763268" y="259079"/>
                </a:lnTo>
                <a:lnTo>
                  <a:pt x="1776983" y="259079"/>
                </a:lnTo>
                <a:lnTo>
                  <a:pt x="1776983" y="245363"/>
                </a:lnTo>
                <a:close/>
              </a:path>
              <a:path w="1777365" h="996950">
                <a:moveTo>
                  <a:pt x="1776983" y="272796"/>
                </a:moveTo>
                <a:lnTo>
                  <a:pt x="1763268" y="272796"/>
                </a:lnTo>
                <a:lnTo>
                  <a:pt x="1763268" y="286512"/>
                </a:lnTo>
                <a:lnTo>
                  <a:pt x="1776983" y="286512"/>
                </a:lnTo>
                <a:lnTo>
                  <a:pt x="1776983" y="272796"/>
                </a:lnTo>
                <a:close/>
              </a:path>
              <a:path w="1777365" h="996950">
                <a:moveTo>
                  <a:pt x="1776983" y="300227"/>
                </a:moveTo>
                <a:lnTo>
                  <a:pt x="1763268" y="300227"/>
                </a:lnTo>
                <a:lnTo>
                  <a:pt x="1763268" y="313943"/>
                </a:lnTo>
                <a:lnTo>
                  <a:pt x="1776983" y="313943"/>
                </a:lnTo>
                <a:lnTo>
                  <a:pt x="1776983" y="300227"/>
                </a:lnTo>
                <a:close/>
              </a:path>
              <a:path w="1777365" h="996950">
                <a:moveTo>
                  <a:pt x="1776983" y="329184"/>
                </a:moveTo>
                <a:lnTo>
                  <a:pt x="1763268" y="329184"/>
                </a:lnTo>
                <a:lnTo>
                  <a:pt x="1763268" y="342900"/>
                </a:lnTo>
                <a:lnTo>
                  <a:pt x="1776983" y="342900"/>
                </a:lnTo>
                <a:lnTo>
                  <a:pt x="1776983" y="329184"/>
                </a:lnTo>
                <a:close/>
              </a:path>
              <a:path w="1777365" h="996950">
                <a:moveTo>
                  <a:pt x="1776983" y="356615"/>
                </a:moveTo>
                <a:lnTo>
                  <a:pt x="1763268" y="356615"/>
                </a:lnTo>
                <a:lnTo>
                  <a:pt x="1763268" y="370332"/>
                </a:lnTo>
                <a:lnTo>
                  <a:pt x="1776983" y="370332"/>
                </a:lnTo>
                <a:lnTo>
                  <a:pt x="1776983" y="356615"/>
                </a:lnTo>
                <a:close/>
              </a:path>
              <a:path w="1777365" h="996950">
                <a:moveTo>
                  <a:pt x="1776983" y="384048"/>
                </a:moveTo>
                <a:lnTo>
                  <a:pt x="1763268" y="384048"/>
                </a:lnTo>
                <a:lnTo>
                  <a:pt x="1763268" y="399288"/>
                </a:lnTo>
                <a:lnTo>
                  <a:pt x="1776983" y="399288"/>
                </a:lnTo>
                <a:lnTo>
                  <a:pt x="1776983" y="384048"/>
                </a:lnTo>
                <a:close/>
              </a:path>
              <a:path w="1777365" h="996950">
                <a:moveTo>
                  <a:pt x="1776983" y="413003"/>
                </a:moveTo>
                <a:lnTo>
                  <a:pt x="1763268" y="413003"/>
                </a:lnTo>
                <a:lnTo>
                  <a:pt x="1763268" y="426720"/>
                </a:lnTo>
                <a:lnTo>
                  <a:pt x="1776983" y="426720"/>
                </a:lnTo>
                <a:lnTo>
                  <a:pt x="1776983" y="413003"/>
                </a:lnTo>
                <a:close/>
              </a:path>
              <a:path w="1777365" h="996950">
                <a:moveTo>
                  <a:pt x="1776983" y="440436"/>
                </a:moveTo>
                <a:lnTo>
                  <a:pt x="1763268" y="440436"/>
                </a:lnTo>
                <a:lnTo>
                  <a:pt x="1763268" y="454151"/>
                </a:lnTo>
                <a:lnTo>
                  <a:pt x="1776983" y="454151"/>
                </a:lnTo>
                <a:lnTo>
                  <a:pt x="1776983" y="440436"/>
                </a:lnTo>
                <a:close/>
              </a:path>
              <a:path w="1777365" h="996950">
                <a:moveTo>
                  <a:pt x="1776983" y="469391"/>
                </a:moveTo>
                <a:lnTo>
                  <a:pt x="1763268" y="469391"/>
                </a:lnTo>
                <a:lnTo>
                  <a:pt x="1763268" y="483108"/>
                </a:lnTo>
                <a:lnTo>
                  <a:pt x="1776983" y="483108"/>
                </a:lnTo>
                <a:lnTo>
                  <a:pt x="1776983" y="469391"/>
                </a:lnTo>
                <a:close/>
              </a:path>
              <a:path w="1777365" h="996950">
                <a:moveTo>
                  <a:pt x="1776983" y="496824"/>
                </a:moveTo>
                <a:lnTo>
                  <a:pt x="1763268" y="496824"/>
                </a:lnTo>
                <a:lnTo>
                  <a:pt x="1763268" y="510539"/>
                </a:lnTo>
                <a:lnTo>
                  <a:pt x="1776983" y="510539"/>
                </a:lnTo>
                <a:lnTo>
                  <a:pt x="1776983" y="496824"/>
                </a:lnTo>
                <a:close/>
              </a:path>
              <a:path w="1777365" h="996950">
                <a:moveTo>
                  <a:pt x="1776983" y="524255"/>
                </a:moveTo>
                <a:lnTo>
                  <a:pt x="1763268" y="524255"/>
                </a:lnTo>
                <a:lnTo>
                  <a:pt x="1763268" y="537972"/>
                </a:lnTo>
                <a:lnTo>
                  <a:pt x="1776983" y="537972"/>
                </a:lnTo>
                <a:lnTo>
                  <a:pt x="1776983" y="524255"/>
                </a:lnTo>
                <a:close/>
              </a:path>
              <a:path w="1777365" h="996950">
                <a:moveTo>
                  <a:pt x="1776983" y="553212"/>
                </a:moveTo>
                <a:lnTo>
                  <a:pt x="1763268" y="553212"/>
                </a:lnTo>
                <a:lnTo>
                  <a:pt x="1763268" y="566927"/>
                </a:lnTo>
                <a:lnTo>
                  <a:pt x="1776983" y="566927"/>
                </a:lnTo>
                <a:lnTo>
                  <a:pt x="1776983" y="553212"/>
                </a:lnTo>
                <a:close/>
              </a:path>
              <a:path w="1777365" h="996950">
                <a:moveTo>
                  <a:pt x="1776983" y="580643"/>
                </a:moveTo>
                <a:lnTo>
                  <a:pt x="1763268" y="580643"/>
                </a:lnTo>
                <a:lnTo>
                  <a:pt x="1763268" y="594360"/>
                </a:lnTo>
                <a:lnTo>
                  <a:pt x="1776983" y="594360"/>
                </a:lnTo>
                <a:lnTo>
                  <a:pt x="1776983" y="580643"/>
                </a:lnTo>
                <a:close/>
              </a:path>
              <a:path w="1777365" h="996950">
                <a:moveTo>
                  <a:pt x="1776983" y="608076"/>
                </a:moveTo>
                <a:lnTo>
                  <a:pt x="1763268" y="608076"/>
                </a:lnTo>
                <a:lnTo>
                  <a:pt x="1763268" y="623315"/>
                </a:lnTo>
                <a:lnTo>
                  <a:pt x="1776983" y="623315"/>
                </a:lnTo>
                <a:lnTo>
                  <a:pt x="1776983" y="608076"/>
                </a:lnTo>
                <a:close/>
              </a:path>
              <a:path w="1777365" h="996950">
                <a:moveTo>
                  <a:pt x="1776983" y="637032"/>
                </a:moveTo>
                <a:lnTo>
                  <a:pt x="1763268" y="637032"/>
                </a:lnTo>
                <a:lnTo>
                  <a:pt x="1763268" y="650748"/>
                </a:lnTo>
                <a:lnTo>
                  <a:pt x="1776983" y="650748"/>
                </a:lnTo>
                <a:lnTo>
                  <a:pt x="1776983" y="637032"/>
                </a:lnTo>
                <a:close/>
              </a:path>
              <a:path w="1777365" h="996950">
                <a:moveTo>
                  <a:pt x="1776983" y="664463"/>
                </a:moveTo>
                <a:lnTo>
                  <a:pt x="1763268" y="664463"/>
                </a:lnTo>
                <a:lnTo>
                  <a:pt x="1763268" y="678179"/>
                </a:lnTo>
                <a:lnTo>
                  <a:pt x="1776983" y="678179"/>
                </a:lnTo>
                <a:lnTo>
                  <a:pt x="1776983" y="664463"/>
                </a:lnTo>
                <a:close/>
              </a:path>
              <a:path w="1777365" h="996950">
                <a:moveTo>
                  <a:pt x="1776983" y="691896"/>
                </a:moveTo>
                <a:lnTo>
                  <a:pt x="1763268" y="691896"/>
                </a:lnTo>
                <a:lnTo>
                  <a:pt x="1763268" y="707136"/>
                </a:lnTo>
                <a:lnTo>
                  <a:pt x="1776983" y="707136"/>
                </a:lnTo>
                <a:lnTo>
                  <a:pt x="1776983" y="691896"/>
                </a:lnTo>
                <a:close/>
              </a:path>
              <a:path w="1777365" h="996950">
                <a:moveTo>
                  <a:pt x="1776983" y="720851"/>
                </a:moveTo>
                <a:lnTo>
                  <a:pt x="1763268" y="720851"/>
                </a:lnTo>
                <a:lnTo>
                  <a:pt x="1763268" y="734567"/>
                </a:lnTo>
                <a:lnTo>
                  <a:pt x="1776983" y="734567"/>
                </a:lnTo>
                <a:lnTo>
                  <a:pt x="1776983" y="720851"/>
                </a:lnTo>
                <a:close/>
              </a:path>
              <a:path w="1777365" h="996950">
                <a:moveTo>
                  <a:pt x="1776983" y="748284"/>
                </a:moveTo>
                <a:lnTo>
                  <a:pt x="1763268" y="748284"/>
                </a:lnTo>
                <a:lnTo>
                  <a:pt x="1763268" y="762000"/>
                </a:lnTo>
                <a:lnTo>
                  <a:pt x="1776983" y="762000"/>
                </a:lnTo>
                <a:lnTo>
                  <a:pt x="1776983" y="748284"/>
                </a:lnTo>
                <a:close/>
              </a:path>
              <a:path w="1777365" h="996950">
                <a:moveTo>
                  <a:pt x="1776983" y="777239"/>
                </a:moveTo>
                <a:lnTo>
                  <a:pt x="1763268" y="777239"/>
                </a:lnTo>
                <a:lnTo>
                  <a:pt x="1763268" y="790955"/>
                </a:lnTo>
                <a:lnTo>
                  <a:pt x="1776983" y="790955"/>
                </a:lnTo>
                <a:lnTo>
                  <a:pt x="1776983" y="777239"/>
                </a:lnTo>
                <a:close/>
              </a:path>
              <a:path w="1777365" h="996950">
                <a:moveTo>
                  <a:pt x="1776983" y="804672"/>
                </a:moveTo>
                <a:lnTo>
                  <a:pt x="1763268" y="804672"/>
                </a:lnTo>
                <a:lnTo>
                  <a:pt x="1763268" y="818388"/>
                </a:lnTo>
                <a:lnTo>
                  <a:pt x="1776983" y="818388"/>
                </a:lnTo>
                <a:lnTo>
                  <a:pt x="1776983" y="804672"/>
                </a:lnTo>
                <a:close/>
              </a:path>
              <a:path w="1777365" h="996950">
                <a:moveTo>
                  <a:pt x="1776983" y="832103"/>
                </a:moveTo>
                <a:lnTo>
                  <a:pt x="1763268" y="832103"/>
                </a:lnTo>
                <a:lnTo>
                  <a:pt x="1763268" y="847343"/>
                </a:lnTo>
                <a:lnTo>
                  <a:pt x="1776983" y="847343"/>
                </a:lnTo>
                <a:lnTo>
                  <a:pt x="1776983" y="832103"/>
                </a:lnTo>
                <a:close/>
              </a:path>
              <a:path w="1777365" h="996950">
                <a:moveTo>
                  <a:pt x="1776983" y="861060"/>
                </a:moveTo>
                <a:lnTo>
                  <a:pt x="1763268" y="861060"/>
                </a:lnTo>
                <a:lnTo>
                  <a:pt x="1763268" y="874776"/>
                </a:lnTo>
                <a:lnTo>
                  <a:pt x="1776983" y="874776"/>
                </a:lnTo>
                <a:lnTo>
                  <a:pt x="1776983" y="861060"/>
                </a:lnTo>
                <a:close/>
              </a:path>
              <a:path w="1777365" h="996950">
                <a:moveTo>
                  <a:pt x="1776983" y="888491"/>
                </a:moveTo>
                <a:lnTo>
                  <a:pt x="1763268" y="888491"/>
                </a:lnTo>
                <a:lnTo>
                  <a:pt x="1763268" y="902208"/>
                </a:lnTo>
                <a:lnTo>
                  <a:pt x="1776983" y="902208"/>
                </a:lnTo>
                <a:lnTo>
                  <a:pt x="1776983" y="888491"/>
                </a:lnTo>
                <a:close/>
              </a:path>
              <a:path w="1777365" h="996950">
                <a:moveTo>
                  <a:pt x="1776983" y="915924"/>
                </a:moveTo>
                <a:lnTo>
                  <a:pt x="1763268" y="915924"/>
                </a:lnTo>
                <a:lnTo>
                  <a:pt x="1763268" y="931163"/>
                </a:lnTo>
                <a:lnTo>
                  <a:pt x="1776983" y="931163"/>
                </a:lnTo>
                <a:lnTo>
                  <a:pt x="1776983" y="915924"/>
                </a:lnTo>
                <a:close/>
              </a:path>
              <a:path w="1777365" h="996950">
                <a:moveTo>
                  <a:pt x="1776983" y="944879"/>
                </a:moveTo>
                <a:lnTo>
                  <a:pt x="1763268" y="944879"/>
                </a:lnTo>
                <a:lnTo>
                  <a:pt x="1763268" y="958596"/>
                </a:lnTo>
                <a:lnTo>
                  <a:pt x="1776983" y="958596"/>
                </a:lnTo>
                <a:lnTo>
                  <a:pt x="1776983" y="944879"/>
                </a:lnTo>
                <a:close/>
              </a:path>
              <a:path w="1777365" h="996950">
                <a:moveTo>
                  <a:pt x="1776983" y="972312"/>
                </a:moveTo>
                <a:lnTo>
                  <a:pt x="1763268" y="972312"/>
                </a:lnTo>
                <a:lnTo>
                  <a:pt x="1763268" y="986027"/>
                </a:lnTo>
                <a:lnTo>
                  <a:pt x="1776983" y="986027"/>
                </a:lnTo>
                <a:lnTo>
                  <a:pt x="1776983" y="972312"/>
                </a:lnTo>
                <a:close/>
              </a:path>
              <a:path w="1777365" h="996950">
                <a:moveTo>
                  <a:pt x="1760220" y="982979"/>
                </a:moveTo>
                <a:lnTo>
                  <a:pt x="1746503" y="982979"/>
                </a:lnTo>
                <a:lnTo>
                  <a:pt x="1746503" y="996696"/>
                </a:lnTo>
                <a:lnTo>
                  <a:pt x="1760220" y="996696"/>
                </a:lnTo>
                <a:lnTo>
                  <a:pt x="1760220" y="982979"/>
                </a:lnTo>
                <a:close/>
              </a:path>
              <a:path w="1777365" h="996950">
                <a:moveTo>
                  <a:pt x="1732787" y="982979"/>
                </a:moveTo>
                <a:lnTo>
                  <a:pt x="1717548" y="982979"/>
                </a:lnTo>
                <a:lnTo>
                  <a:pt x="1717548" y="996696"/>
                </a:lnTo>
                <a:lnTo>
                  <a:pt x="1732787" y="996696"/>
                </a:lnTo>
                <a:lnTo>
                  <a:pt x="1732787" y="982979"/>
                </a:lnTo>
                <a:close/>
              </a:path>
              <a:path w="1777365" h="996950">
                <a:moveTo>
                  <a:pt x="1703831" y="982979"/>
                </a:moveTo>
                <a:lnTo>
                  <a:pt x="1690116" y="982979"/>
                </a:lnTo>
                <a:lnTo>
                  <a:pt x="1690116" y="996696"/>
                </a:lnTo>
                <a:lnTo>
                  <a:pt x="1703831" y="996696"/>
                </a:lnTo>
                <a:lnTo>
                  <a:pt x="1703831" y="982979"/>
                </a:lnTo>
                <a:close/>
              </a:path>
              <a:path w="1777365" h="996950">
                <a:moveTo>
                  <a:pt x="1676400" y="982979"/>
                </a:moveTo>
                <a:lnTo>
                  <a:pt x="1662683" y="982979"/>
                </a:lnTo>
                <a:lnTo>
                  <a:pt x="1662683" y="996696"/>
                </a:lnTo>
                <a:lnTo>
                  <a:pt x="1676400" y="996696"/>
                </a:lnTo>
                <a:lnTo>
                  <a:pt x="1676400" y="982979"/>
                </a:lnTo>
                <a:close/>
              </a:path>
              <a:path w="1777365" h="996950">
                <a:moveTo>
                  <a:pt x="1647444" y="982979"/>
                </a:moveTo>
                <a:lnTo>
                  <a:pt x="1633727" y="982979"/>
                </a:lnTo>
                <a:lnTo>
                  <a:pt x="1633727" y="996696"/>
                </a:lnTo>
                <a:lnTo>
                  <a:pt x="1647444" y="996696"/>
                </a:lnTo>
                <a:lnTo>
                  <a:pt x="1647444" y="982979"/>
                </a:lnTo>
                <a:close/>
              </a:path>
              <a:path w="1777365" h="996950">
                <a:moveTo>
                  <a:pt x="1620011" y="982979"/>
                </a:moveTo>
                <a:lnTo>
                  <a:pt x="1606296" y="982979"/>
                </a:lnTo>
                <a:lnTo>
                  <a:pt x="1606296" y="996696"/>
                </a:lnTo>
                <a:lnTo>
                  <a:pt x="1620011" y="996696"/>
                </a:lnTo>
                <a:lnTo>
                  <a:pt x="1620011" y="982979"/>
                </a:lnTo>
                <a:close/>
              </a:path>
              <a:path w="1777365" h="996950">
                <a:moveTo>
                  <a:pt x="1592579" y="982979"/>
                </a:moveTo>
                <a:lnTo>
                  <a:pt x="1577340" y="982979"/>
                </a:lnTo>
                <a:lnTo>
                  <a:pt x="1577340" y="996696"/>
                </a:lnTo>
                <a:lnTo>
                  <a:pt x="1592579" y="996696"/>
                </a:lnTo>
                <a:lnTo>
                  <a:pt x="1592579" y="982979"/>
                </a:lnTo>
                <a:close/>
              </a:path>
              <a:path w="1777365" h="996950">
                <a:moveTo>
                  <a:pt x="1563624" y="982979"/>
                </a:moveTo>
                <a:lnTo>
                  <a:pt x="1549907" y="982979"/>
                </a:lnTo>
                <a:lnTo>
                  <a:pt x="1549907" y="996696"/>
                </a:lnTo>
                <a:lnTo>
                  <a:pt x="1563624" y="996696"/>
                </a:lnTo>
                <a:lnTo>
                  <a:pt x="1563624" y="982979"/>
                </a:lnTo>
                <a:close/>
              </a:path>
              <a:path w="1777365" h="996950">
                <a:moveTo>
                  <a:pt x="1536192" y="982979"/>
                </a:moveTo>
                <a:lnTo>
                  <a:pt x="1522476" y="982979"/>
                </a:lnTo>
                <a:lnTo>
                  <a:pt x="1522476" y="996696"/>
                </a:lnTo>
                <a:lnTo>
                  <a:pt x="1536192" y="996696"/>
                </a:lnTo>
                <a:lnTo>
                  <a:pt x="1536192" y="982979"/>
                </a:lnTo>
                <a:close/>
              </a:path>
              <a:path w="1777365" h="996950">
                <a:moveTo>
                  <a:pt x="1508759" y="982979"/>
                </a:moveTo>
                <a:lnTo>
                  <a:pt x="1493520" y="982979"/>
                </a:lnTo>
                <a:lnTo>
                  <a:pt x="1493520" y="996696"/>
                </a:lnTo>
                <a:lnTo>
                  <a:pt x="1508759" y="996696"/>
                </a:lnTo>
                <a:lnTo>
                  <a:pt x="1508759" y="982979"/>
                </a:lnTo>
                <a:close/>
              </a:path>
              <a:path w="1777365" h="996950">
                <a:moveTo>
                  <a:pt x="1479803" y="982979"/>
                </a:moveTo>
                <a:lnTo>
                  <a:pt x="1466087" y="982979"/>
                </a:lnTo>
                <a:lnTo>
                  <a:pt x="1466087" y="996696"/>
                </a:lnTo>
                <a:lnTo>
                  <a:pt x="1479803" y="996696"/>
                </a:lnTo>
                <a:lnTo>
                  <a:pt x="1479803" y="982979"/>
                </a:lnTo>
                <a:close/>
              </a:path>
              <a:path w="1777365" h="996950">
                <a:moveTo>
                  <a:pt x="1452372" y="982979"/>
                </a:moveTo>
                <a:lnTo>
                  <a:pt x="1438655" y="982979"/>
                </a:lnTo>
                <a:lnTo>
                  <a:pt x="1438655" y="996696"/>
                </a:lnTo>
                <a:lnTo>
                  <a:pt x="1452372" y="996696"/>
                </a:lnTo>
                <a:lnTo>
                  <a:pt x="1452372" y="982979"/>
                </a:lnTo>
                <a:close/>
              </a:path>
              <a:path w="1777365" h="996950">
                <a:moveTo>
                  <a:pt x="1423416" y="982979"/>
                </a:moveTo>
                <a:lnTo>
                  <a:pt x="1409700" y="982979"/>
                </a:lnTo>
                <a:lnTo>
                  <a:pt x="1409700" y="996696"/>
                </a:lnTo>
                <a:lnTo>
                  <a:pt x="1423416" y="996696"/>
                </a:lnTo>
                <a:lnTo>
                  <a:pt x="1423416" y="982979"/>
                </a:lnTo>
                <a:close/>
              </a:path>
              <a:path w="1777365" h="996950">
                <a:moveTo>
                  <a:pt x="1395983" y="982979"/>
                </a:moveTo>
                <a:lnTo>
                  <a:pt x="1382268" y="982979"/>
                </a:lnTo>
                <a:lnTo>
                  <a:pt x="1382268" y="996696"/>
                </a:lnTo>
                <a:lnTo>
                  <a:pt x="1395983" y="996696"/>
                </a:lnTo>
                <a:lnTo>
                  <a:pt x="1395983" y="982979"/>
                </a:lnTo>
                <a:close/>
              </a:path>
              <a:path w="1777365" h="996950">
                <a:moveTo>
                  <a:pt x="1368552" y="982979"/>
                </a:moveTo>
                <a:lnTo>
                  <a:pt x="1353311" y="982979"/>
                </a:lnTo>
                <a:lnTo>
                  <a:pt x="1353311" y="996696"/>
                </a:lnTo>
                <a:lnTo>
                  <a:pt x="1368552" y="996696"/>
                </a:lnTo>
                <a:lnTo>
                  <a:pt x="1368552" y="982979"/>
                </a:lnTo>
                <a:close/>
              </a:path>
              <a:path w="1777365" h="996950">
                <a:moveTo>
                  <a:pt x="1339596" y="982979"/>
                </a:moveTo>
                <a:lnTo>
                  <a:pt x="1325879" y="982979"/>
                </a:lnTo>
                <a:lnTo>
                  <a:pt x="1325879" y="996696"/>
                </a:lnTo>
                <a:lnTo>
                  <a:pt x="1339596" y="996696"/>
                </a:lnTo>
                <a:lnTo>
                  <a:pt x="1339596" y="982979"/>
                </a:lnTo>
                <a:close/>
              </a:path>
              <a:path w="1777365" h="996950">
                <a:moveTo>
                  <a:pt x="1312163" y="982979"/>
                </a:moveTo>
                <a:lnTo>
                  <a:pt x="1298448" y="982979"/>
                </a:lnTo>
                <a:lnTo>
                  <a:pt x="1298448" y="996696"/>
                </a:lnTo>
                <a:lnTo>
                  <a:pt x="1312163" y="996696"/>
                </a:lnTo>
                <a:lnTo>
                  <a:pt x="1312163" y="982979"/>
                </a:lnTo>
                <a:close/>
              </a:path>
              <a:path w="1777365" h="996950">
                <a:moveTo>
                  <a:pt x="1284731" y="982979"/>
                </a:moveTo>
                <a:lnTo>
                  <a:pt x="1269492" y="982979"/>
                </a:lnTo>
                <a:lnTo>
                  <a:pt x="1269492" y="996696"/>
                </a:lnTo>
                <a:lnTo>
                  <a:pt x="1284731" y="996696"/>
                </a:lnTo>
                <a:lnTo>
                  <a:pt x="1284731" y="982979"/>
                </a:lnTo>
                <a:close/>
              </a:path>
              <a:path w="1777365" h="996950">
                <a:moveTo>
                  <a:pt x="1255776" y="982979"/>
                </a:moveTo>
                <a:lnTo>
                  <a:pt x="1242059" y="982979"/>
                </a:lnTo>
                <a:lnTo>
                  <a:pt x="1242059" y="996696"/>
                </a:lnTo>
                <a:lnTo>
                  <a:pt x="1255776" y="996696"/>
                </a:lnTo>
                <a:lnTo>
                  <a:pt x="1255776" y="982979"/>
                </a:lnTo>
                <a:close/>
              </a:path>
              <a:path w="1777365" h="996950">
                <a:moveTo>
                  <a:pt x="1228344" y="982979"/>
                </a:moveTo>
                <a:lnTo>
                  <a:pt x="1214627" y="982979"/>
                </a:lnTo>
                <a:lnTo>
                  <a:pt x="1214627" y="996696"/>
                </a:lnTo>
                <a:lnTo>
                  <a:pt x="1228344" y="996696"/>
                </a:lnTo>
                <a:lnTo>
                  <a:pt x="1228344" y="982979"/>
                </a:lnTo>
                <a:close/>
              </a:path>
              <a:path w="1777365" h="996950">
                <a:moveTo>
                  <a:pt x="1199387" y="982979"/>
                </a:moveTo>
                <a:lnTo>
                  <a:pt x="1185672" y="982979"/>
                </a:lnTo>
                <a:lnTo>
                  <a:pt x="1185672" y="996696"/>
                </a:lnTo>
                <a:lnTo>
                  <a:pt x="1199387" y="996696"/>
                </a:lnTo>
                <a:lnTo>
                  <a:pt x="1199387" y="982979"/>
                </a:lnTo>
                <a:close/>
              </a:path>
              <a:path w="1777365" h="996950">
                <a:moveTo>
                  <a:pt x="1171955" y="982979"/>
                </a:moveTo>
                <a:lnTo>
                  <a:pt x="1158240" y="982979"/>
                </a:lnTo>
                <a:lnTo>
                  <a:pt x="1158240" y="996696"/>
                </a:lnTo>
                <a:lnTo>
                  <a:pt x="1171955" y="996696"/>
                </a:lnTo>
                <a:lnTo>
                  <a:pt x="1171955" y="982979"/>
                </a:lnTo>
                <a:close/>
              </a:path>
              <a:path w="1777365" h="996950">
                <a:moveTo>
                  <a:pt x="1144524" y="982979"/>
                </a:moveTo>
                <a:lnTo>
                  <a:pt x="1130807" y="982979"/>
                </a:lnTo>
                <a:lnTo>
                  <a:pt x="1130807" y="996696"/>
                </a:lnTo>
                <a:lnTo>
                  <a:pt x="1144524" y="996696"/>
                </a:lnTo>
                <a:lnTo>
                  <a:pt x="1144524" y="982979"/>
                </a:lnTo>
                <a:close/>
              </a:path>
              <a:path w="1777365" h="996950">
                <a:moveTo>
                  <a:pt x="1115568" y="982979"/>
                </a:moveTo>
                <a:lnTo>
                  <a:pt x="1101852" y="982979"/>
                </a:lnTo>
                <a:lnTo>
                  <a:pt x="1101852" y="996696"/>
                </a:lnTo>
                <a:lnTo>
                  <a:pt x="1115568" y="996696"/>
                </a:lnTo>
                <a:lnTo>
                  <a:pt x="1115568" y="982979"/>
                </a:lnTo>
                <a:close/>
              </a:path>
              <a:path w="1777365" h="996950">
                <a:moveTo>
                  <a:pt x="1088135" y="982979"/>
                </a:moveTo>
                <a:lnTo>
                  <a:pt x="1074420" y="982979"/>
                </a:lnTo>
                <a:lnTo>
                  <a:pt x="1074420" y="996696"/>
                </a:lnTo>
                <a:lnTo>
                  <a:pt x="1088135" y="996696"/>
                </a:lnTo>
                <a:lnTo>
                  <a:pt x="1088135" y="982979"/>
                </a:lnTo>
                <a:close/>
              </a:path>
              <a:path w="1777365" h="996950">
                <a:moveTo>
                  <a:pt x="1060703" y="982979"/>
                </a:moveTo>
                <a:lnTo>
                  <a:pt x="1045463" y="982979"/>
                </a:lnTo>
                <a:lnTo>
                  <a:pt x="1045463" y="996696"/>
                </a:lnTo>
                <a:lnTo>
                  <a:pt x="1060703" y="996696"/>
                </a:lnTo>
                <a:lnTo>
                  <a:pt x="1060703" y="982979"/>
                </a:lnTo>
                <a:close/>
              </a:path>
              <a:path w="1777365" h="996950">
                <a:moveTo>
                  <a:pt x="1031748" y="982979"/>
                </a:moveTo>
                <a:lnTo>
                  <a:pt x="1018031" y="982979"/>
                </a:lnTo>
                <a:lnTo>
                  <a:pt x="1018031" y="996696"/>
                </a:lnTo>
                <a:lnTo>
                  <a:pt x="1031748" y="996696"/>
                </a:lnTo>
                <a:lnTo>
                  <a:pt x="1031748" y="982979"/>
                </a:lnTo>
                <a:close/>
              </a:path>
              <a:path w="1777365" h="996950">
                <a:moveTo>
                  <a:pt x="1004316" y="982979"/>
                </a:moveTo>
                <a:lnTo>
                  <a:pt x="990600" y="982979"/>
                </a:lnTo>
                <a:lnTo>
                  <a:pt x="990600" y="996696"/>
                </a:lnTo>
                <a:lnTo>
                  <a:pt x="1004316" y="996696"/>
                </a:lnTo>
                <a:lnTo>
                  <a:pt x="1004316" y="982979"/>
                </a:lnTo>
                <a:close/>
              </a:path>
              <a:path w="1777365" h="996950">
                <a:moveTo>
                  <a:pt x="975359" y="982979"/>
                </a:moveTo>
                <a:lnTo>
                  <a:pt x="961644" y="982979"/>
                </a:lnTo>
                <a:lnTo>
                  <a:pt x="961644" y="996696"/>
                </a:lnTo>
                <a:lnTo>
                  <a:pt x="975359" y="996696"/>
                </a:lnTo>
                <a:lnTo>
                  <a:pt x="975359" y="982979"/>
                </a:lnTo>
                <a:close/>
              </a:path>
              <a:path w="1777365" h="996950">
                <a:moveTo>
                  <a:pt x="947927" y="982979"/>
                </a:moveTo>
                <a:lnTo>
                  <a:pt x="934211" y="982979"/>
                </a:lnTo>
                <a:lnTo>
                  <a:pt x="934211" y="996696"/>
                </a:lnTo>
                <a:lnTo>
                  <a:pt x="947927" y="996696"/>
                </a:lnTo>
                <a:lnTo>
                  <a:pt x="947927" y="982979"/>
                </a:lnTo>
                <a:close/>
              </a:path>
              <a:path w="1777365" h="996950">
                <a:moveTo>
                  <a:pt x="920496" y="982979"/>
                </a:moveTo>
                <a:lnTo>
                  <a:pt x="906779" y="982979"/>
                </a:lnTo>
                <a:lnTo>
                  <a:pt x="906779" y="996696"/>
                </a:lnTo>
                <a:lnTo>
                  <a:pt x="920496" y="996696"/>
                </a:lnTo>
                <a:lnTo>
                  <a:pt x="920496" y="982979"/>
                </a:lnTo>
                <a:close/>
              </a:path>
              <a:path w="1777365" h="996950">
                <a:moveTo>
                  <a:pt x="891540" y="982979"/>
                </a:moveTo>
                <a:lnTo>
                  <a:pt x="877824" y="982979"/>
                </a:lnTo>
                <a:lnTo>
                  <a:pt x="877824" y="996696"/>
                </a:lnTo>
                <a:lnTo>
                  <a:pt x="891540" y="996696"/>
                </a:lnTo>
                <a:lnTo>
                  <a:pt x="891540" y="982979"/>
                </a:lnTo>
                <a:close/>
              </a:path>
              <a:path w="1777365" h="996950">
                <a:moveTo>
                  <a:pt x="864107" y="982979"/>
                </a:moveTo>
                <a:lnTo>
                  <a:pt x="850392" y="982979"/>
                </a:lnTo>
                <a:lnTo>
                  <a:pt x="850392" y="996696"/>
                </a:lnTo>
                <a:lnTo>
                  <a:pt x="864107" y="996696"/>
                </a:lnTo>
                <a:lnTo>
                  <a:pt x="864107" y="982979"/>
                </a:lnTo>
                <a:close/>
              </a:path>
              <a:path w="1777365" h="996950">
                <a:moveTo>
                  <a:pt x="836676" y="982979"/>
                </a:moveTo>
                <a:lnTo>
                  <a:pt x="821435" y="982979"/>
                </a:lnTo>
                <a:lnTo>
                  <a:pt x="821435" y="996696"/>
                </a:lnTo>
                <a:lnTo>
                  <a:pt x="836676" y="996696"/>
                </a:lnTo>
                <a:lnTo>
                  <a:pt x="836676" y="982979"/>
                </a:lnTo>
                <a:close/>
              </a:path>
              <a:path w="1777365" h="996950">
                <a:moveTo>
                  <a:pt x="807720" y="982979"/>
                </a:moveTo>
                <a:lnTo>
                  <a:pt x="794003" y="982979"/>
                </a:lnTo>
                <a:lnTo>
                  <a:pt x="794003" y="996696"/>
                </a:lnTo>
                <a:lnTo>
                  <a:pt x="807720" y="996696"/>
                </a:lnTo>
                <a:lnTo>
                  <a:pt x="807720" y="982979"/>
                </a:lnTo>
                <a:close/>
              </a:path>
              <a:path w="1777365" h="996950">
                <a:moveTo>
                  <a:pt x="780287" y="982979"/>
                </a:moveTo>
                <a:lnTo>
                  <a:pt x="766572" y="982979"/>
                </a:lnTo>
                <a:lnTo>
                  <a:pt x="766572" y="996696"/>
                </a:lnTo>
                <a:lnTo>
                  <a:pt x="780287" y="996696"/>
                </a:lnTo>
                <a:lnTo>
                  <a:pt x="780287" y="982979"/>
                </a:lnTo>
                <a:close/>
              </a:path>
              <a:path w="1777365" h="996950">
                <a:moveTo>
                  <a:pt x="751331" y="982979"/>
                </a:moveTo>
                <a:lnTo>
                  <a:pt x="737616" y="982979"/>
                </a:lnTo>
                <a:lnTo>
                  <a:pt x="737616" y="996696"/>
                </a:lnTo>
                <a:lnTo>
                  <a:pt x="751331" y="996696"/>
                </a:lnTo>
                <a:lnTo>
                  <a:pt x="751331" y="982979"/>
                </a:lnTo>
                <a:close/>
              </a:path>
              <a:path w="1777365" h="996950">
                <a:moveTo>
                  <a:pt x="723900" y="982979"/>
                </a:moveTo>
                <a:lnTo>
                  <a:pt x="710183" y="982979"/>
                </a:lnTo>
                <a:lnTo>
                  <a:pt x="710183" y="996696"/>
                </a:lnTo>
                <a:lnTo>
                  <a:pt x="723900" y="996696"/>
                </a:lnTo>
                <a:lnTo>
                  <a:pt x="723900" y="982979"/>
                </a:lnTo>
                <a:close/>
              </a:path>
              <a:path w="1777365" h="996950">
                <a:moveTo>
                  <a:pt x="696468" y="982979"/>
                </a:moveTo>
                <a:lnTo>
                  <a:pt x="682751" y="982979"/>
                </a:lnTo>
                <a:lnTo>
                  <a:pt x="682751" y="996696"/>
                </a:lnTo>
                <a:lnTo>
                  <a:pt x="696468" y="996696"/>
                </a:lnTo>
                <a:lnTo>
                  <a:pt x="696468" y="982979"/>
                </a:lnTo>
                <a:close/>
              </a:path>
              <a:path w="1777365" h="996950">
                <a:moveTo>
                  <a:pt x="667511" y="982979"/>
                </a:moveTo>
                <a:lnTo>
                  <a:pt x="653796" y="982979"/>
                </a:lnTo>
                <a:lnTo>
                  <a:pt x="653796" y="996696"/>
                </a:lnTo>
                <a:lnTo>
                  <a:pt x="667511" y="996696"/>
                </a:lnTo>
                <a:lnTo>
                  <a:pt x="667511" y="982979"/>
                </a:lnTo>
                <a:close/>
              </a:path>
              <a:path w="1777365" h="996950">
                <a:moveTo>
                  <a:pt x="640079" y="982979"/>
                </a:moveTo>
                <a:lnTo>
                  <a:pt x="626363" y="982979"/>
                </a:lnTo>
                <a:lnTo>
                  <a:pt x="626363" y="996696"/>
                </a:lnTo>
                <a:lnTo>
                  <a:pt x="640079" y="996696"/>
                </a:lnTo>
                <a:lnTo>
                  <a:pt x="640079" y="982979"/>
                </a:lnTo>
                <a:close/>
              </a:path>
              <a:path w="1777365" h="996950">
                <a:moveTo>
                  <a:pt x="612648" y="982979"/>
                </a:moveTo>
                <a:lnTo>
                  <a:pt x="597407" y="982979"/>
                </a:lnTo>
                <a:lnTo>
                  <a:pt x="597407" y="996696"/>
                </a:lnTo>
                <a:lnTo>
                  <a:pt x="612648" y="996696"/>
                </a:lnTo>
                <a:lnTo>
                  <a:pt x="612648" y="982979"/>
                </a:lnTo>
                <a:close/>
              </a:path>
              <a:path w="1777365" h="996950">
                <a:moveTo>
                  <a:pt x="583692" y="982979"/>
                </a:moveTo>
                <a:lnTo>
                  <a:pt x="569976" y="982979"/>
                </a:lnTo>
                <a:lnTo>
                  <a:pt x="569976" y="996696"/>
                </a:lnTo>
                <a:lnTo>
                  <a:pt x="583692" y="996696"/>
                </a:lnTo>
                <a:lnTo>
                  <a:pt x="583692" y="982979"/>
                </a:lnTo>
                <a:close/>
              </a:path>
              <a:path w="1777365" h="996950">
                <a:moveTo>
                  <a:pt x="556259" y="982979"/>
                </a:moveTo>
                <a:lnTo>
                  <a:pt x="542544" y="982979"/>
                </a:lnTo>
                <a:lnTo>
                  <a:pt x="542544" y="996696"/>
                </a:lnTo>
                <a:lnTo>
                  <a:pt x="556259" y="996696"/>
                </a:lnTo>
                <a:lnTo>
                  <a:pt x="556259" y="982979"/>
                </a:lnTo>
                <a:close/>
              </a:path>
              <a:path w="1777365" h="996950">
                <a:moveTo>
                  <a:pt x="528827" y="982979"/>
                </a:moveTo>
                <a:lnTo>
                  <a:pt x="513587" y="982979"/>
                </a:lnTo>
                <a:lnTo>
                  <a:pt x="513587" y="996696"/>
                </a:lnTo>
                <a:lnTo>
                  <a:pt x="528827" y="996696"/>
                </a:lnTo>
                <a:lnTo>
                  <a:pt x="528827" y="982979"/>
                </a:lnTo>
                <a:close/>
              </a:path>
              <a:path w="1777365" h="996950">
                <a:moveTo>
                  <a:pt x="499872" y="982979"/>
                </a:moveTo>
                <a:lnTo>
                  <a:pt x="486155" y="982979"/>
                </a:lnTo>
                <a:lnTo>
                  <a:pt x="486155" y="996696"/>
                </a:lnTo>
                <a:lnTo>
                  <a:pt x="499872" y="996696"/>
                </a:lnTo>
                <a:lnTo>
                  <a:pt x="499872" y="982979"/>
                </a:lnTo>
                <a:close/>
              </a:path>
              <a:path w="1777365" h="996950">
                <a:moveTo>
                  <a:pt x="472440" y="982979"/>
                </a:moveTo>
                <a:lnTo>
                  <a:pt x="458724" y="982979"/>
                </a:lnTo>
                <a:lnTo>
                  <a:pt x="458724" y="996696"/>
                </a:lnTo>
                <a:lnTo>
                  <a:pt x="472440" y="996696"/>
                </a:lnTo>
                <a:lnTo>
                  <a:pt x="472440" y="982979"/>
                </a:lnTo>
                <a:close/>
              </a:path>
              <a:path w="1777365" h="996950">
                <a:moveTo>
                  <a:pt x="443483" y="982979"/>
                </a:moveTo>
                <a:lnTo>
                  <a:pt x="429768" y="982979"/>
                </a:lnTo>
                <a:lnTo>
                  <a:pt x="429768" y="996696"/>
                </a:lnTo>
                <a:lnTo>
                  <a:pt x="443483" y="996696"/>
                </a:lnTo>
                <a:lnTo>
                  <a:pt x="443483" y="982979"/>
                </a:lnTo>
                <a:close/>
              </a:path>
              <a:path w="1777365" h="996950">
                <a:moveTo>
                  <a:pt x="416051" y="982979"/>
                </a:moveTo>
                <a:lnTo>
                  <a:pt x="402335" y="982979"/>
                </a:lnTo>
                <a:lnTo>
                  <a:pt x="402335" y="996696"/>
                </a:lnTo>
                <a:lnTo>
                  <a:pt x="416051" y="996696"/>
                </a:lnTo>
                <a:lnTo>
                  <a:pt x="416051" y="982979"/>
                </a:lnTo>
                <a:close/>
              </a:path>
              <a:path w="1777365" h="996950">
                <a:moveTo>
                  <a:pt x="388620" y="982979"/>
                </a:moveTo>
                <a:lnTo>
                  <a:pt x="373379" y="982979"/>
                </a:lnTo>
                <a:lnTo>
                  <a:pt x="373379" y="996696"/>
                </a:lnTo>
                <a:lnTo>
                  <a:pt x="388620" y="996696"/>
                </a:lnTo>
                <a:lnTo>
                  <a:pt x="388620" y="982979"/>
                </a:lnTo>
                <a:close/>
              </a:path>
              <a:path w="1777365" h="996950">
                <a:moveTo>
                  <a:pt x="359663" y="982979"/>
                </a:moveTo>
                <a:lnTo>
                  <a:pt x="345948" y="982979"/>
                </a:lnTo>
                <a:lnTo>
                  <a:pt x="345948" y="996696"/>
                </a:lnTo>
                <a:lnTo>
                  <a:pt x="359663" y="996696"/>
                </a:lnTo>
                <a:lnTo>
                  <a:pt x="359663" y="982979"/>
                </a:lnTo>
                <a:close/>
              </a:path>
              <a:path w="1777365" h="996950">
                <a:moveTo>
                  <a:pt x="332231" y="982979"/>
                </a:moveTo>
                <a:lnTo>
                  <a:pt x="318516" y="982979"/>
                </a:lnTo>
                <a:lnTo>
                  <a:pt x="318516" y="996696"/>
                </a:lnTo>
                <a:lnTo>
                  <a:pt x="332231" y="996696"/>
                </a:lnTo>
                <a:lnTo>
                  <a:pt x="332231" y="982979"/>
                </a:lnTo>
                <a:close/>
              </a:path>
              <a:path w="1777365" h="996950">
                <a:moveTo>
                  <a:pt x="304800" y="982979"/>
                </a:moveTo>
                <a:lnTo>
                  <a:pt x="289559" y="982979"/>
                </a:lnTo>
                <a:lnTo>
                  <a:pt x="289559" y="996696"/>
                </a:lnTo>
                <a:lnTo>
                  <a:pt x="304800" y="996696"/>
                </a:lnTo>
                <a:lnTo>
                  <a:pt x="304800" y="982979"/>
                </a:lnTo>
                <a:close/>
              </a:path>
              <a:path w="1777365" h="996950">
                <a:moveTo>
                  <a:pt x="275844" y="982979"/>
                </a:moveTo>
                <a:lnTo>
                  <a:pt x="262127" y="982979"/>
                </a:lnTo>
                <a:lnTo>
                  <a:pt x="262127" y="996696"/>
                </a:lnTo>
                <a:lnTo>
                  <a:pt x="275844" y="996696"/>
                </a:lnTo>
                <a:lnTo>
                  <a:pt x="275844" y="982979"/>
                </a:lnTo>
                <a:close/>
              </a:path>
              <a:path w="1777365" h="996950">
                <a:moveTo>
                  <a:pt x="248411" y="982979"/>
                </a:moveTo>
                <a:lnTo>
                  <a:pt x="234696" y="982979"/>
                </a:lnTo>
                <a:lnTo>
                  <a:pt x="234696" y="996696"/>
                </a:lnTo>
                <a:lnTo>
                  <a:pt x="248411" y="996696"/>
                </a:lnTo>
                <a:lnTo>
                  <a:pt x="248411" y="982979"/>
                </a:lnTo>
                <a:close/>
              </a:path>
              <a:path w="1777365" h="996950">
                <a:moveTo>
                  <a:pt x="219455" y="982979"/>
                </a:moveTo>
                <a:lnTo>
                  <a:pt x="205740" y="982979"/>
                </a:lnTo>
                <a:lnTo>
                  <a:pt x="205740" y="996696"/>
                </a:lnTo>
                <a:lnTo>
                  <a:pt x="219455" y="996696"/>
                </a:lnTo>
                <a:lnTo>
                  <a:pt x="219455" y="982979"/>
                </a:lnTo>
                <a:close/>
              </a:path>
              <a:path w="1777365" h="996950">
                <a:moveTo>
                  <a:pt x="192024" y="982979"/>
                </a:moveTo>
                <a:lnTo>
                  <a:pt x="178307" y="982979"/>
                </a:lnTo>
                <a:lnTo>
                  <a:pt x="178307" y="996696"/>
                </a:lnTo>
                <a:lnTo>
                  <a:pt x="192024" y="996696"/>
                </a:lnTo>
                <a:lnTo>
                  <a:pt x="192024" y="982979"/>
                </a:lnTo>
                <a:close/>
              </a:path>
              <a:path w="1777365" h="996950">
                <a:moveTo>
                  <a:pt x="164592" y="982979"/>
                </a:moveTo>
                <a:lnTo>
                  <a:pt x="150875" y="982979"/>
                </a:lnTo>
                <a:lnTo>
                  <a:pt x="150875" y="996696"/>
                </a:lnTo>
                <a:lnTo>
                  <a:pt x="164592" y="996696"/>
                </a:lnTo>
                <a:lnTo>
                  <a:pt x="164592" y="982979"/>
                </a:lnTo>
                <a:close/>
              </a:path>
              <a:path w="1777365" h="996950">
                <a:moveTo>
                  <a:pt x="135635" y="982979"/>
                </a:moveTo>
                <a:lnTo>
                  <a:pt x="121920" y="982979"/>
                </a:lnTo>
                <a:lnTo>
                  <a:pt x="121920" y="996696"/>
                </a:lnTo>
                <a:lnTo>
                  <a:pt x="135635" y="996696"/>
                </a:lnTo>
                <a:lnTo>
                  <a:pt x="135635" y="982979"/>
                </a:lnTo>
                <a:close/>
              </a:path>
              <a:path w="1777365" h="996950">
                <a:moveTo>
                  <a:pt x="108203" y="982979"/>
                </a:moveTo>
                <a:lnTo>
                  <a:pt x="94487" y="982979"/>
                </a:lnTo>
                <a:lnTo>
                  <a:pt x="94487" y="996696"/>
                </a:lnTo>
                <a:lnTo>
                  <a:pt x="108203" y="996696"/>
                </a:lnTo>
                <a:lnTo>
                  <a:pt x="108203" y="982979"/>
                </a:lnTo>
                <a:close/>
              </a:path>
              <a:path w="1777365" h="996950">
                <a:moveTo>
                  <a:pt x="80772" y="982979"/>
                </a:moveTo>
                <a:lnTo>
                  <a:pt x="65531" y="982979"/>
                </a:lnTo>
                <a:lnTo>
                  <a:pt x="65531" y="996696"/>
                </a:lnTo>
                <a:lnTo>
                  <a:pt x="80772" y="996696"/>
                </a:lnTo>
                <a:lnTo>
                  <a:pt x="80772" y="982979"/>
                </a:lnTo>
                <a:close/>
              </a:path>
              <a:path w="1777365" h="996950">
                <a:moveTo>
                  <a:pt x="51816" y="982979"/>
                </a:moveTo>
                <a:lnTo>
                  <a:pt x="38100" y="982979"/>
                </a:lnTo>
                <a:lnTo>
                  <a:pt x="38100" y="996696"/>
                </a:lnTo>
                <a:lnTo>
                  <a:pt x="51816" y="996696"/>
                </a:lnTo>
                <a:lnTo>
                  <a:pt x="51816" y="98297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4BB26D2-F63E-46CB-ABCD-8A8E03857478}"/>
              </a:ext>
            </a:extLst>
          </p:cNvPr>
          <p:cNvSpPr/>
          <p:nvPr/>
        </p:nvSpPr>
        <p:spPr>
          <a:xfrm>
            <a:off x="8153400" y="2349500"/>
            <a:ext cx="50800" cy="122238"/>
          </a:xfrm>
          <a:custGeom>
            <a:avLst/>
            <a:gdLst/>
            <a:ahLst/>
            <a:cxnLst/>
            <a:rect l="l" t="t" r="r" b="b"/>
            <a:pathLst>
              <a:path w="59690" h="143510">
                <a:moveTo>
                  <a:pt x="54863" y="0"/>
                </a:moveTo>
                <a:lnTo>
                  <a:pt x="45042" y="0"/>
                </a:lnTo>
                <a:lnTo>
                  <a:pt x="42671" y="10667"/>
                </a:lnTo>
                <a:lnTo>
                  <a:pt x="54863" y="15239"/>
                </a:lnTo>
                <a:lnTo>
                  <a:pt x="59435" y="1524"/>
                </a:lnTo>
                <a:lnTo>
                  <a:pt x="54863" y="0"/>
                </a:lnTo>
                <a:close/>
              </a:path>
              <a:path w="59690" h="143510">
                <a:moveTo>
                  <a:pt x="38100" y="24384"/>
                </a:moveTo>
                <a:lnTo>
                  <a:pt x="33527" y="36575"/>
                </a:lnTo>
                <a:lnTo>
                  <a:pt x="47243" y="41148"/>
                </a:lnTo>
                <a:lnTo>
                  <a:pt x="51815" y="28955"/>
                </a:lnTo>
                <a:lnTo>
                  <a:pt x="38100" y="24384"/>
                </a:lnTo>
                <a:close/>
              </a:path>
              <a:path w="59690" h="143510">
                <a:moveTo>
                  <a:pt x="28955" y="50291"/>
                </a:moveTo>
                <a:lnTo>
                  <a:pt x="24383" y="64008"/>
                </a:lnTo>
                <a:lnTo>
                  <a:pt x="38100" y="68579"/>
                </a:lnTo>
                <a:lnTo>
                  <a:pt x="42671" y="54863"/>
                </a:lnTo>
                <a:lnTo>
                  <a:pt x="28955" y="50291"/>
                </a:lnTo>
                <a:close/>
              </a:path>
              <a:path w="59690" h="143510">
                <a:moveTo>
                  <a:pt x="19811" y="77724"/>
                </a:moveTo>
                <a:lnTo>
                  <a:pt x="16763" y="89915"/>
                </a:lnTo>
                <a:lnTo>
                  <a:pt x="28955" y="94487"/>
                </a:lnTo>
                <a:lnTo>
                  <a:pt x="33527" y="80772"/>
                </a:lnTo>
                <a:lnTo>
                  <a:pt x="19811" y="77724"/>
                </a:lnTo>
                <a:close/>
              </a:path>
              <a:path w="59690" h="143510">
                <a:moveTo>
                  <a:pt x="12191" y="103632"/>
                </a:moveTo>
                <a:lnTo>
                  <a:pt x="7619" y="117348"/>
                </a:lnTo>
                <a:lnTo>
                  <a:pt x="21335" y="121920"/>
                </a:lnTo>
                <a:lnTo>
                  <a:pt x="24383" y="108203"/>
                </a:lnTo>
                <a:lnTo>
                  <a:pt x="12191" y="103632"/>
                </a:lnTo>
                <a:close/>
              </a:path>
              <a:path w="59690" h="143510">
                <a:moveTo>
                  <a:pt x="3047" y="131063"/>
                </a:moveTo>
                <a:lnTo>
                  <a:pt x="0" y="140208"/>
                </a:lnTo>
                <a:lnTo>
                  <a:pt x="13715" y="143255"/>
                </a:lnTo>
                <a:lnTo>
                  <a:pt x="16763" y="134112"/>
                </a:lnTo>
                <a:lnTo>
                  <a:pt x="3047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16" name="object 15">
            <a:extLst>
              <a:ext uri="{FF2B5EF4-FFF2-40B4-BE49-F238E27FC236}">
                <a16:creationId xmlns:a16="http://schemas.microsoft.com/office/drawing/2014/main" id="{06E5A27B-0B9A-45F8-9A6C-B2BAFE80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4" y="2446338"/>
            <a:ext cx="1330325" cy="56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01600" indent="-920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maximum  element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8D8CC62-BFD5-4925-940F-8E89278DFDBA}"/>
              </a:ext>
            </a:extLst>
          </p:cNvPr>
          <p:cNvSpPr/>
          <p:nvPr/>
        </p:nvSpPr>
        <p:spPr>
          <a:xfrm>
            <a:off x="7886700" y="2349501"/>
            <a:ext cx="223838" cy="779463"/>
          </a:xfrm>
          <a:custGeom>
            <a:avLst/>
            <a:gdLst/>
            <a:ahLst/>
            <a:cxnLst/>
            <a:rect l="l" t="t" r="r" b="b"/>
            <a:pathLst>
              <a:path w="260984" h="911860">
                <a:moveTo>
                  <a:pt x="216407" y="166115"/>
                </a:moveTo>
                <a:lnTo>
                  <a:pt x="170687" y="187451"/>
                </a:lnTo>
                <a:lnTo>
                  <a:pt x="138683" y="222503"/>
                </a:lnTo>
                <a:lnTo>
                  <a:pt x="121919" y="280415"/>
                </a:lnTo>
                <a:lnTo>
                  <a:pt x="121919" y="803148"/>
                </a:lnTo>
                <a:lnTo>
                  <a:pt x="120396" y="813815"/>
                </a:lnTo>
                <a:lnTo>
                  <a:pt x="102107" y="853439"/>
                </a:lnTo>
                <a:lnTo>
                  <a:pt x="68579" y="882396"/>
                </a:lnTo>
                <a:lnTo>
                  <a:pt x="24383" y="899160"/>
                </a:lnTo>
                <a:lnTo>
                  <a:pt x="12191" y="900684"/>
                </a:lnTo>
                <a:lnTo>
                  <a:pt x="0" y="900684"/>
                </a:lnTo>
                <a:lnTo>
                  <a:pt x="0" y="911351"/>
                </a:lnTo>
                <a:lnTo>
                  <a:pt x="13715" y="911351"/>
                </a:lnTo>
                <a:lnTo>
                  <a:pt x="27431" y="908303"/>
                </a:lnTo>
                <a:lnTo>
                  <a:pt x="51815" y="902208"/>
                </a:lnTo>
                <a:lnTo>
                  <a:pt x="62483" y="897636"/>
                </a:lnTo>
                <a:lnTo>
                  <a:pt x="74675" y="891539"/>
                </a:lnTo>
                <a:lnTo>
                  <a:pt x="83819" y="883920"/>
                </a:lnTo>
                <a:lnTo>
                  <a:pt x="94487" y="876300"/>
                </a:lnTo>
                <a:lnTo>
                  <a:pt x="126491" y="827532"/>
                </a:lnTo>
                <a:lnTo>
                  <a:pt x="129539" y="815339"/>
                </a:lnTo>
                <a:lnTo>
                  <a:pt x="132587" y="804672"/>
                </a:lnTo>
                <a:lnTo>
                  <a:pt x="132587" y="280415"/>
                </a:lnTo>
                <a:lnTo>
                  <a:pt x="135635" y="259079"/>
                </a:lnTo>
                <a:lnTo>
                  <a:pt x="141731" y="237743"/>
                </a:lnTo>
                <a:lnTo>
                  <a:pt x="153924" y="219455"/>
                </a:lnTo>
                <a:lnTo>
                  <a:pt x="160019" y="211836"/>
                </a:lnTo>
                <a:lnTo>
                  <a:pt x="169163" y="204215"/>
                </a:lnTo>
                <a:lnTo>
                  <a:pt x="176783" y="196596"/>
                </a:lnTo>
                <a:lnTo>
                  <a:pt x="217931" y="176784"/>
                </a:lnTo>
                <a:lnTo>
                  <a:pt x="256031" y="170687"/>
                </a:lnTo>
                <a:lnTo>
                  <a:pt x="242315" y="170687"/>
                </a:lnTo>
                <a:lnTo>
                  <a:pt x="228600" y="169163"/>
                </a:lnTo>
                <a:lnTo>
                  <a:pt x="216407" y="166115"/>
                </a:lnTo>
                <a:close/>
              </a:path>
              <a:path w="260984" h="911860">
                <a:moveTo>
                  <a:pt x="256031" y="160020"/>
                </a:moveTo>
                <a:lnTo>
                  <a:pt x="228600" y="163067"/>
                </a:lnTo>
                <a:lnTo>
                  <a:pt x="216407" y="166115"/>
                </a:lnTo>
                <a:lnTo>
                  <a:pt x="228600" y="169163"/>
                </a:lnTo>
                <a:lnTo>
                  <a:pt x="242315" y="170687"/>
                </a:lnTo>
                <a:lnTo>
                  <a:pt x="256031" y="170687"/>
                </a:lnTo>
                <a:lnTo>
                  <a:pt x="256031" y="160020"/>
                </a:lnTo>
                <a:close/>
              </a:path>
              <a:path w="260984" h="911860">
                <a:moveTo>
                  <a:pt x="256031" y="160020"/>
                </a:moveTo>
                <a:lnTo>
                  <a:pt x="256031" y="170687"/>
                </a:lnTo>
                <a:lnTo>
                  <a:pt x="259079" y="170687"/>
                </a:lnTo>
                <a:lnTo>
                  <a:pt x="260603" y="169163"/>
                </a:lnTo>
                <a:lnTo>
                  <a:pt x="260603" y="163067"/>
                </a:lnTo>
                <a:lnTo>
                  <a:pt x="259079" y="161543"/>
                </a:lnTo>
                <a:lnTo>
                  <a:pt x="256031" y="160020"/>
                </a:lnTo>
                <a:close/>
              </a:path>
              <a:path w="260984" h="911860">
                <a:moveTo>
                  <a:pt x="132587" y="0"/>
                </a:moveTo>
                <a:lnTo>
                  <a:pt x="121919" y="0"/>
                </a:lnTo>
                <a:lnTo>
                  <a:pt x="121919" y="51815"/>
                </a:lnTo>
                <a:lnTo>
                  <a:pt x="132587" y="97536"/>
                </a:lnTo>
                <a:lnTo>
                  <a:pt x="170687" y="143255"/>
                </a:lnTo>
                <a:lnTo>
                  <a:pt x="216407" y="166115"/>
                </a:lnTo>
                <a:lnTo>
                  <a:pt x="228600" y="163067"/>
                </a:lnTo>
                <a:lnTo>
                  <a:pt x="256031" y="160020"/>
                </a:lnTo>
                <a:lnTo>
                  <a:pt x="243839" y="160020"/>
                </a:lnTo>
                <a:lnTo>
                  <a:pt x="231648" y="158496"/>
                </a:lnTo>
                <a:lnTo>
                  <a:pt x="207263" y="152400"/>
                </a:lnTo>
                <a:lnTo>
                  <a:pt x="196596" y="147827"/>
                </a:lnTo>
                <a:lnTo>
                  <a:pt x="187451" y="141732"/>
                </a:lnTo>
                <a:lnTo>
                  <a:pt x="176783" y="135636"/>
                </a:lnTo>
                <a:lnTo>
                  <a:pt x="169163" y="129539"/>
                </a:lnTo>
                <a:lnTo>
                  <a:pt x="161543" y="120396"/>
                </a:lnTo>
                <a:lnTo>
                  <a:pt x="153924" y="112775"/>
                </a:lnTo>
                <a:lnTo>
                  <a:pt x="135635" y="74675"/>
                </a:lnTo>
                <a:lnTo>
                  <a:pt x="134111" y="62484"/>
                </a:lnTo>
                <a:lnTo>
                  <a:pt x="132587" y="51815"/>
                </a:lnTo>
                <a:lnTo>
                  <a:pt x="13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98840E3-096C-4BB7-95A9-4346D3C94269}"/>
              </a:ext>
            </a:extLst>
          </p:cNvPr>
          <p:cNvSpPr/>
          <p:nvPr/>
        </p:nvSpPr>
        <p:spPr>
          <a:xfrm>
            <a:off x="8535988" y="3925888"/>
            <a:ext cx="1509712" cy="577850"/>
          </a:xfrm>
          <a:custGeom>
            <a:avLst/>
            <a:gdLst/>
            <a:ahLst/>
            <a:cxnLst/>
            <a:rect l="l" t="t" r="r" b="b"/>
            <a:pathLst>
              <a:path w="1765300" h="676910">
                <a:moveTo>
                  <a:pt x="0" y="676656"/>
                </a:moveTo>
                <a:lnTo>
                  <a:pt x="1764792" y="676656"/>
                </a:lnTo>
                <a:lnTo>
                  <a:pt x="176479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64B8C0B-A5B3-48DA-AF85-047A21659711}"/>
              </a:ext>
            </a:extLst>
          </p:cNvPr>
          <p:cNvSpPr/>
          <p:nvPr/>
        </p:nvSpPr>
        <p:spPr>
          <a:xfrm>
            <a:off x="8531225" y="4500564"/>
            <a:ext cx="1270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716" y="0"/>
                </a:moveTo>
                <a:lnTo>
                  <a:pt x="0" y="0"/>
                </a:lnTo>
                <a:lnTo>
                  <a:pt x="0" y="3047"/>
                </a:lnTo>
                <a:lnTo>
                  <a:pt x="13716" y="3047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C19B656-2AF0-4F6F-8167-16B1EEF5935C}"/>
              </a:ext>
            </a:extLst>
          </p:cNvPr>
          <p:cNvSpPr/>
          <p:nvPr/>
        </p:nvSpPr>
        <p:spPr>
          <a:xfrm>
            <a:off x="8531225" y="44783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2822928-0FF9-4CB1-8436-B30DF33630F7}"/>
              </a:ext>
            </a:extLst>
          </p:cNvPr>
          <p:cNvSpPr/>
          <p:nvPr/>
        </p:nvSpPr>
        <p:spPr>
          <a:xfrm>
            <a:off x="8531225" y="44529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B264251-92CF-457E-BA9B-F86717FE4DEB}"/>
              </a:ext>
            </a:extLst>
          </p:cNvPr>
          <p:cNvSpPr/>
          <p:nvPr/>
        </p:nvSpPr>
        <p:spPr>
          <a:xfrm>
            <a:off x="8531225" y="44291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2C58379-4A0D-455E-9DE6-87C98B054991}"/>
              </a:ext>
            </a:extLst>
          </p:cNvPr>
          <p:cNvSpPr/>
          <p:nvPr/>
        </p:nvSpPr>
        <p:spPr>
          <a:xfrm>
            <a:off x="8531225" y="440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10169EE-70BE-4D9F-81C7-35E2A2DDBD4F}"/>
              </a:ext>
            </a:extLst>
          </p:cNvPr>
          <p:cNvSpPr/>
          <p:nvPr/>
        </p:nvSpPr>
        <p:spPr>
          <a:xfrm>
            <a:off x="8531225" y="4381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3D56F00-FB66-495E-ABDB-157C8829358C}"/>
              </a:ext>
            </a:extLst>
          </p:cNvPr>
          <p:cNvSpPr/>
          <p:nvPr/>
        </p:nvSpPr>
        <p:spPr>
          <a:xfrm>
            <a:off x="8531225" y="43576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BDE8BF4-3699-42FE-BD5A-C134CBE39A2E}"/>
              </a:ext>
            </a:extLst>
          </p:cNvPr>
          <p:cNvSpPr/>
          <p:nvPr/>
        </p:nvSpPr>
        <p:spPr>
          <a:xfrm>
            <a:off x="8531225" y="43338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98176AD-8FF4-4EB2-9553-268CEDC398B0}"/>
              </a:ext>
            </a:extLst>
          </p:cNvPr>
          <p:cNvSpPr/>
          <p:nvPr/>
        </p:nvSpPr>
        <p:spPr>
          <a:xfrm>
            <a:off x="8531225" y="4310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7473398-EE6C-4437-AA7E-C704FEA6D599}"/>
              </a:ext>
            </a:extLst>
          </p:cNvPr>
          <p:cNvSpPr/>
          <p:nvPr/>
        </p:nvSpPr>
        <p:spPr>
          <a:xfrm>
            <a:off x="8531225" y="42862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5E06BBFB-412A-4126-B478-9A853ED6DC0B}"/>
              </a:ext>
            </a:extLst>
          </p:cNvPr>
          <p:cNvSpPr/>
          <p:nvPr/>
        </p:nvSpPr>
        <p:spPr>
          <a:xfrm>
            <a:off x="8531225" y="4260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5A8ED74-7AF7-424D-84BD-E7E135D5FD3D}"/>
              </a:ext>
            </a:extLst>
          </p:cNvPr>
          <p:cNvSpPr/>
          <p:nvPr/>
        </p:nvSpPr>
        <p:spPr>
          <a:xfrm>
            <a:off x="8531225" y="423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E0634A5-BE0D-4A27-AD87-18CDDC7A38FD}"/>
              </a:ext>
            </a:extLst>
          </p:cNvPr>
          <p:cNvSpPr/>
          <p:nvPr/>
        </p:nvSpPr>
        <p:spPr>
          <a:xfrm>
            <a:off x="8531225" y="42148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6AC70B8-1B5A-4B40-8ED3-2DF7F13A34B2}"/>
              </a:ext>
            </a:extLst>
          </p:cNvPr>
          <p:cNvSpPr/>
          <p:nvPr/>
        </p:nvSpPr>
        <p:spPr>
          <a:xfrm>
            <a:off x="8531225" y="4189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632B0E7-35C2-49AF-BB27-11AA1CD8466A}"/>
              </a:ext>
            </a:extLst>
          </p:cNvPr>
          <p:cNvSpPr/>
          <p:nvPr/>
        </p:nvSpPr>
        <p:spPr>
          <a:xfrm>
            <a:off x="8531225" y="416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703F04F-097D-4287-B6A6-3114D92AAD8E}"/>
              </a:ext>
            </a:extLst>
          </p:cNvPr>
          <p:cNvSpPr/>
          <p:nvPr/>
        </p:nvSpPr>
        <p:spPr>
          <a:xfrm>
            <a:off x="8531225" y="41417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D86333E-9157-469D-B27E-6205CF1B5912}"/>
              </a:ext>
            </a:extLst>
          </p:cNvPr>
          <p:cNvSpPr/>
          <p:nvPr/>
        </p:nvSpPr>
        <p:spPr>
          <a:xfrm>
            <a:off x="8531225" y="4117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37D69AC-90EC-4877-9680-55326FB5DD18}"/>
              </a:ext>
            </a:extLst>
          </p:cNvPr>
          <p:cNvSpPr/>
          <p:nvPr/>
        </p:nvSpPr>
        <p:spPr>
          <a:xfrm>
            <a:off x="8531225" y="4094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AE1E173-A2C3-4430-B799-45F300AEFEE9}"/>
              </a:ext>
            </a:extLst>
          </p:cNvPr>
          <p:cNvSpPr/>
          <p:nvPr/>
        </p:nvSpPr>
        <p:spPr>
          <a:xfrm>
            <a:off x="8531225" y="40703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A8D7772-6FE5-4805-806F-0825E964AD3B}"/>
              </a:ext>
            </a:extLst>
          </p:cNvPr>
          <p:cNvSpPr/>
          <p:nvPr/>
        </p:nvSpPr>
        <p:spPr>
          <a:xfrm>
            <a:off x="8531225" y="4046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06DCBA3-6612-46FE-91CE-7C0593B877D5}"/>
              </a:ext>
            </a:extLst>
          </p:cNvPr>
          <p:cNvSpPr/>
          <p:nvPr/>
        </p:nvSpPr>
        <p:spPr>
          <a:xfrm>
            <a:off x="8531225" y="4022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996DED2-88E3-43AC-A893-778773334DC7}"/>
              </a:ext>
            </a:extLst>
          </p:cNvPr>
          <p:cNvSpPr/>
          <p:nvPr/>
        </p:nvSpPr>
        <p:spPr>
          <a:xfrm>
            <a:off x="8531225" y="39989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4CAD91E-6143-4433-AA07-55E0E6FEF1EB}"/>
              </a:ext>
            </a:extLst>
          </p:cNvPr>
          <p:cNvSpPr/>
          <p:nvPr/>
        </p:nvSpPr>
        <p:spPr>
          <a:xfrm>
            <a:off x="8531225" y="39751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F9CC3119-4FF6-4683-B06D-4686FECD641C}"/>
              </a:ext>
            </a:extLst>
          </p:cNvPr>
          <p:cNvSpPr/>
          <p:nvPr/>
        </p:nvSpPr>
        <p:spPr>
          <a:xfrm>
            <a:off x="8531225" y="3949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2D06496-73BB-4AFD-B45F-31932F264627}"/>
              </a:ext>
            </a:extLst>
          </p:cNvPr>
          <p:cNvSpPr/>
          <p:nvPr/>
        </p:nvSpPr>
        <p:spPr>
          <a:xfrm>
            <a:off x="8531225" y="3925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0B2596D-D033-4C1A-AFD6-55ED138BC3A4}"/>
              </a:ext>
            </a:extLst>
          </p:cNvPr>
          <p:cNvSpPr/>
          <p:nvPr/>
        </p:nvSpPr>
        <p:spPr>
          <a:xfrm>
            <a:off x="854710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07CDED0-CD04-4C53-BCC4-599717376940}"/>
              </a:ext>
            </a:extLst>
          </p:cNvPr>
          <p:cNvSpPr/>
          <p:nvPr/>
        </p:nvSpPr>
        <p:spPr>
          <a:xfrm>
            <a:off x="857091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AABCCDDB-5248-48DB-B0BC-1F2F96333F8F}"/>
              </a:ext>
            </a:extLst>
          </p:cNvPr>
          <p:cNvSpPr/>
          <p:nvPr/>
        </p:nvSpPr>
        <p:spPr>
          <a:xfrm>
            <a:off x="859472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E277A74-B6A1-409A-B59D-07675C418254}"/>
              </a:ext>
            </a:extLst>
          </p:cNvPr>
          <p:cNvSpPr/>
          <p:nvPr/>
        </p:nvSpPr>
        <p:spPr>
          <a:xfrm>
            <a:off x="862012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50DC8B8-5834-4FEA-8E73-08B5FB36EC08}"/>
              </a:ext>
            </a:extLst>
          </p:cNvPr>
          <p:cNvSpPr/>
          <p:nvPr/>
        </p:nvSpPr>
        <p:spPr>
          <a:xfrm>
            <a:off x="864393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6E931C7-1099-4EE4-8791-6B0594E1B04D}"/>
              </a:ext>
            </a:extLst>
          </p:cNvPr>
          <p:cNvSpPr/>
          <p:nvPr/>
        </p:nvSpPr>
        <p:spPr>
          <a:xfrm>
            <a:off x="866616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B1A2D62-F9C7-4AF6-98EB-1E9DFFBBB13C}"/>
              </a:ext>
            </a:extLst>
          </p:cNvPr>
          <p:cNvSpPr/>
          <p:nvPr/>
        </p:nvSpPr>
        <p:spPr>
          <a:xfrm>
            <a:off x="869156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288008B-2383-4EA7-8DCB-F6827EE45215}"/>
              </a:ext>
            </a:extLst>
          </p:cNvPr>
          <p:cNvSpPr/>
          <p:nvPr/>
        </p:nvSpPr>
        <p:spPr>
          <a:xfrm>
            <a:off x="871537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E253005D-86B6-4B2A-9D4E-04BE201DAC1A}"/>
              </a:ext>
            </a:extLst>
          </p:cNvPr>
          <p:cNvSpPr/>
          <p:nvPr/>
        </p:nvSpPr>
        <p:spPr>
          <a:xfrm>
            <a:off x="873918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EFA62E87-CA4C-4F76-9E1C-2D886D7790B4}"/>
              </a:ext>
            </a:extLst>
          </p:cNvPr>
          <p:cNvSpPr/>
          <p:nvPr/>
        </p:nvSpPr>
        <p:spPr>
          <a:xfrm>
            <a:off x="876300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8DB02615-C738-4395-822C-B491EA6333FC}"/>
              </a:ext>
            </a:extLst>
          </p:cNvPr>
          <p:cNvSpPr/>
          <p:nvPr/>
        </p:nvSpPr>
        <p:spPr>
          <a:xfrm>
            <a:off x="878681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4334352-A901-4A46-8ED7-034AB8CAF3B7}"/>
              </a:ext>
            </a:extLst>
          </p:cNvPr>
          <p:cNvSpPr/>
          <p:nvPr/>
        </p:nvSpPr>
        <p:spPr>
          <a:xfrm>
            <a:off x="881062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9DD0004-26F8-4F25-B351-C6BB52CC4F3A}"/>
              </a:ext>
            </a:extLst>
          </p:cNvPr>
          <p:cNvSpPr/>
          <p:nvPr/>
        </p:nvSpPr>
        <p:spPr>
          <a:xfrm>
            <a:off x="883443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CC4C33DA-DAF6-4D55-A0D0-B3A3BA5DC6B0}"/>
              </a:ext>
            </a:extLst>
          </p:cNvPr>
          <p:cNvSpPr/>
          <p:nvPr/>
        </p:nvSpPr>
        <p:spPr>
          <a:xfrm>
            <a:off x="885825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FC2144F-93B1-4512-8B4D-76B25B075DFC}"/>
              </a:ext>
            </a:extLst>
          </p:cNvPr>
          <p:cNvSpPr/>
          <p:nvPr/>
        </p:nvSpPr>
        <p:spPr>
          <a:xfrm>
            <a:off x="8883651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B29B6139-FB6A-4D53-9CB7-B2B88A9388DD}"/>
              </a:ext>
            </a:extLst>
          </p:cNvPr>
          <p:cNvSpPr/>
          <p:nvPr/>
        </p:nvSpPr>
        <p:spPr>
          <a:xfrm>
            <a:off x="890587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B697BBE-47B0-46A1-B3BA-480B7488D4A0}"/>
              </a:ext>
            </a:extLst>
          </p:cNvPr>
          <p:cNvSpPr/>
          <p:nvPr/>
        </p:nvSpPr>
        <p:spPr>
          <a:xfrm>
            <a:off x="892968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CFB43296-358C-40D2-8A3B-5DE8E26DE1CD}"/>
              </a:ext>
            </a:extLst>
          </p:cNvPr>
          <p:cNvSpPr/>
          <p:nvPr/>
        </p:nvSpPr>
        <p:spPr>
          <a:xfrm>
            <a:off x="895508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50AE8BCC-9AAC-49B4-BEFD-919C9BF11DCE}"/>
              </a:ext>
            </a:extLst>
          </p:cNvPr>
          <p:cNvSpPr/>
          <p:nvPr/>
        </p:nvSpPr>
        <p:spPr>
          <a:xfrm>
            <a:off x="8978901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750AE46E-7FFF-44A7-B59F-EA86673BC838}"/>
              </a:ext>
            </a:extLst>
          </p:cNvPr>
          <p:cNvSpPr/>
          <p:nvPr/>
        </p:nvSpPr>
        <p:spPr>
          <a:xfrm>
            <a:off x="9001125" y="391795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6A5981D6-AA60-46D8-A357-373A9219DB05}"/>
              </a:ext>
            </a:extLst>
          </p:cNvPr>
          <p:cNvSpPr/>
          <p:nvPr/>
        </p:nvSpPr>
        <p:spPr>
          <a:xfrm>
            <a:off x="902652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FFC26FA-94A5-4476-A700-548FD8C125EF}"/>
              </a:ext>
            </a:extLst>
          </p:cNvPr>
          <p:cNvSpPr/>
          <p:nvPr/>
        </p:nvSpPr>
        <p:spPr>
          <a:xfrm>
            <a:off x="905033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6E13C76D-8930-44C6-96D7-1BB2D3CD85B3}"/>
              </a:ext>
            </a:extLst>
          </p:cNvPr>
          <p:cNvSpPr/>
          <p:nvPr/>
        </p:nvSpPr>
        <p:spPr>
          <a:xfrm>
            <a:off x="907415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EBF85A4B-7DEF-425C-86FD-2F3D4D2E6602}"/>
              </a:ext>
            </a:extLst>
          </p:cNvPr>
          <p:cNvSpPr/>
          <p:nvPr/>
        </p:nvSpPr>
        <p:spPr>
          <a:xfrm>
            <a:off x="909796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90711E4-A2F7-4DC4-8C04-23782C16B367}"/>
              </a:ext>
            </a:extLst>
          </p:cNvPr>
          <p:cNvSpPr/>
          <p:nvPr/>
        </p:nvSpPr>
        <p:spPr>
          <a:xfrm>
            <a:off x="912177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62B21D7-5ECA-49E3-B4EE-87688C173032}"/>
              </a:ext>
            </a:extLst>
          </p:cNvPr>
          <p:cNvSpPr/>
          <p:nvPr/>
        </p:nvSpPr>
        <p:spPr>
          <a:xfrm>
            <a:off x="914558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8C4A250-FE16-453C-8B3C-BD5BC7A059C9}"/>
              </a:ext>
            </a:extLst>
          </p:cNvPr>
          <p:cNvSpPr/>
          <p:nvPr/>
        </p:nvSpPr>
        <p:spPr>
          <a:xfrm>
            <a:off x="916940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3F44AED-8BDD-406F-A20F-58E38E099CBE}"/>
              </a:ext>
            </a:extLst>
          </p:cNvPr>
          <p:cNvSpPr/>
          <p:nvPr/>
        </p:nvSpPr>
        <p:spPr>
          <a:xfrm>
            <a:off x="919321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BF7866D-45F2-4266-AB86-48E1D0004DCA}"/>
              </a:ext>
            </a:extLst>
          </p:cNvPr>
          <p:cNvSpPr/>
          <p:nvPr/>
        </p:nvSpPr>
        <p:spPr>
          <a:xfrm>
            <a:off x="921861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0E2BEBFD-01A5-43E7-908C-259958948266}"/>
              </a:ext>
            </a:extLst>
          </p:cNvPr>
          <p:cNvSpPr/>
          <p:nvPr/>
        </p:nvSpPr>
        <p:spPr>
          <a:xfrm>
            <a:off x="924083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A118104E-BCE5-4BB9-B35F-4CFAB967735F}"/>
              </a:ext>
            </a:extLst>
          </p:cNvPr>
          <p:cNvSpPr/>
          <p:nvPr/>
        </p:nvSpPr>
        <p:spPr>
          <a:xfrm>
            <a:off x="926623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7BE823A5-6C4E-4F3C-9E87-588CDBD03FD3}"/>
              </a:ext>
            </a:extLst>
          </p:cNvPr>
          <p:cNvSpPr/>
          <p:nvPr/>
        </p:nvSpPr>
        <p:spPr>
          <a:xfrm>
            <a:off x="9290051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1293F5A6-8A04-4B20-A24B-8492669C8E19}"/>
              </a:ext>
            </a:extLst>
          </p:cNvPr>
          <p:cNvSpPr/>
          <p:nvPr/>
        </p:nvSpPr>
        <p:spPr>
          <a:xfrm>
            <a:off x="931386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C8427E21-A10A-4BE1-AD0E-61A42EDD6C6B}"/>
              </a:ext>
            </a:extLst>
          </p:cNvPr>
          <p:cNvSpPr/>
          <p:nvPr/>
        </p:nvSpPr>
        <p:spPr>
          <a:xfrm>
            <a:off x="933767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6297D76B-0A4E-491E-BFAD-F1FCFA047F54}"/>
              </a:ext>
            </a:extLst>
          </p:cNvPr>
          <p:cNvSpPr/>
          <p:nvPr/>
        </p:nvSpPr>
        <p:spPr>
          <a:xfrm>
            <a:off x="936148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B3E4DB3-75B7-4EE2-B1D2-63B1E931B6D5}"/>
              </a:ext>
            </a:extLst>
          </p:cNvPr>
          <p:cNvSpPr/>
          <p:nvPr/>
        </p:nvSpPr>
        <p:spPr>
          <a:xfrm>
            <a:off x="938530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4CD5EC17-F383-494C-AF89-1A3F513F5D30}"/>
              </a:ext>
            </a:extLst>
          </p:cNvPr>
          <p:cNvSpPr/>
          <p:nvPr/>
        </p:nvSpPr>
        <p:spPr>
          <a:xfrm>
            <a:off x="940911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CCBAAE45-80FC-45F8-BD40-4E389D097175}"/>
              </a:ext>
            </a:extLst>
          </p:cNvPr>
          <p:cNvSpPr/>
          <p:nvPr/>
        </p:nvSpPr>
        <p:spPr>
          <a:xfrm>
            <a:off x="943292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2BF0286A-773B-45E9-A302-1E1E33885EFD}"/>
              </a:ext>
            </a:extLst>
          </p:cNvPr>
          <p:cNvSpPr/>
          <p:nvPr/>
        </p:nvSpPr>
        <p:spPr>
          <a:xfrm>
            <a:off x="945832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F9157E48-DDA2-4C6C-8CA4-E99A9505375D}"/>
              </a:ext>
            </a:extLst>
          </p:cNvPr>
          <p:cNvSpPr/>
          <p:nvPr/>
        </p:nvSpPr>
        <p:spPr>
          <a:xfrm>
            <a:off x="948055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6CB7EC7D-21C9-4914-BC28-6A30BD2916A8}"/>
              </a:ext>
            </a:extLst>
          </p:cNvPr>
          <p:cNvSpPr/>
          <p:nvPr/>
        </p:nvSpPr>
        <p:spPr>
          <a:xfrm>
            <a:off x="950436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772F1471-200B-4D09-940E-7D5A4E049517}"/>
              </a:ext>
            </a:extLst>
          </p:cNvPr>
          <p:cNvSpPr/>
          <p:nvPr/>
        </p:nvSpPr>
        <p:spPr>
          <a:xfrm>
            <a:off x="952976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A08A36A4-0B9F-46F6-AE97-F9976D3697AF}"/>
              </a:ext>
            </a:extLst>
          </p:cNvPr>
          <p:cNvSpPr/>
          <p:nvPr/>
        </p:nvSpPr>
        <p:spPr>
          <a:xfrm>
            <a:off x="955357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A88D058A-80B1-43FE-B082-6D483CA75803}"/>
              </a:ext>
            </a:extLst>
          </p:cNvPr>
          <p:cNvSpPr/>
          <p:nvPr/>
        </p:nvSpPr>
        <p:spPr>
          <a:xfrm>
            <a:off x="9575800" y="391795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2F16D997-A1D6-4048-A930-0874B267A845}"/>
              </a:ext>
            </a:extLst>
          </p:cNvPr>
          <p:cNvSpPr/>
          <p:nvPr/>
        </p:nvSpPr>
        <p:spPr>
          <a:xfrm>
            <a:off x="9601201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40921869-B931-427F-B74C-94656E6202BF}"/>
              </a:ext>
            </a:extLst>
          </p:cNvPr>
          <p:cNvSpPr/>
          <p:nvPr/>
        </p:nvSpPr>
        <p:spPr>
          <a:xfrm>
            <a:off x="962501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10729977-9E4F-44A0-8482-B97B0FF81548}"/>
              </a:ext>
            </a:extLst>
          </p:cNvPr>
          <p:cNvSpPr/>
          <p:nvPr/>
        </p:nvSpPr>
        <p:spPr>
          <a:xfrm>
            <a:off x="964882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99044E22-27A6-4202-A160-DA2266C751C5}"/>
              </a:ext>
            </a:extLst>
          </p:cNvPr>
          <p:cNvSpPr/>
          <p:nvPr/>
        </p:nvSpPr>
        <p:spPr>
          <a:xfrm>
            <a:off x="967263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7A5C1128-ADF8-48B7-A267-1ACDB4C8EB08}"/>
              </a:ext>
            </a:extLst>
          </p:cNvPr>
          <p:cNvSpPr/>
          <p:nvPr/>
        </p:nvSpPr>
        <p:spPr>
          <a:xfrm>
            <a:off x="9696451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D269EE64-652B-445F-A353-984BB93D5E69}"/>
              </a:ext>
            </a:extLst>
          </p:cNvPr>
          <p:cNvSpPr/>
          <p:nvPr/>
        </p:nvSpPr>
        <p:spPr>
          <a:xfrm>
            <a:off x="972026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F3DBDEB6-C446-4EF3-B24C-6282C98E162E}"/>
              </a:ext>
            </a:extLst>
          </p:cNvPr>
          <p:cNvSpPr/>
          <p:nvPr/>
        </p:nvSpPr>
        <p:spPr>
          <a:xfrm>
            <a:off x="974407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F8F4E045-B9E3-4B66-A5EA-DA013658FA36}"/>
              </a:ext>
            </a:extLst>
          </p:cNvPr>
          <p:cNvSpPr/>
          <p:nvPr/>
        </p:nvSpPr>
        <p:spPr>
          <a:xfrm>
            <a:off x="976788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F320CA32-F845-478C-9C49-4040EFEC9CEA}"/>
              </a:ext>
            </a:extLst>
          </p:cNvPr>
          <p:cNvSpPr/>
          <p:nvPr/>
        </p:nvSpPr>
        <p:spPr>
          <a:xfrm>
            <a:off x="979328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D240C35F-CCE6-4C6D-A935-BA167E08CA22}"/>
              </a:ext>
            </a:extLst>
          </p:cNvPr>
          <p:cNvSpPr/>
          <p:nvPr/>
        </p:nvSpPr>
        <p:spPr>
          <a:xfrm>
            <a:off x="981551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14CE2FF0-FE5E-4779-AB10-9C2DFCECAC22}"/>
              </a:ext>
            </a:extLst>
          </p:cNvPr>
          <p:cNvSpPr/>
          <p:nvPr/>
        </p:nvSpPr>
        <p:spPr>
          <a:xfrm>
            <a:off x="983932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95D3F96E-EEE5-4207-8853-4BEB7945CB2E}"/>
              </a:ext>
            </a:extLst>
          </p:cNvPr>
          <p:cNvSpPr/>
          <p:nvPr/>
        </p:nvSpPr>
        <p:spPr>
          <a:xfrm>
            <a:off x="9864726" y="3917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7643C4A0-01EC-4799-A65F-E70E07F04E1F}"/>
              </a:ext>
            </a:extLst>
          </p:cNvPr>
          <p:cNvSpPr/>
          <p:nvPr/>
        </p:nvSpPr>
        <p:spPr>
          <a:xfrm>
            <a:off x="9888538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178DA8D5-9D28-4891-BC2B-DD15088F9D2C}"/>
              </a:ext>
            </a:extLst>
          </p:cNvPr>
          <p:cNvSpPr/>
          <p:nvPr/>
        </p:nvSpPr>
        <p:spPr>
          <a:xfrm>
            <a:off x="991235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A6F0043A-B8B0-4C17-80C1-69C3FAB51421}"/>
              </a:ext>
            </a:extLst>
          </p:cNvPr>
          <p:cNvSpPr/>
          <p:nvPr/>
        </p:nvSpPr>
        <p:spPr>
          <a:xfrm>
            <a:off x="993616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72C6564D-8968-4336-B114-0460A2D47102}"/>
              </a:ext>
            </a:extLst>
          </p:cNvPr>
          <p:cNvSpPr/>
          <p:nvPr/>
        </p:nvSpPr>
        <p:spPr>
          <a:xfrm>
            <a:off x="9959975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9250CA62-1BB0-4244-8BBF-CD47C8D5F0B2}"/>
              </a:ext>
            </a:extLst>
          </p:cNvPr>
          <p:cNvSpPr/>
          <p:nvPr/>
        </p:nvSpPr>
        <p:spPr>
          <a:xfrm>
            <a:off x="9983788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C012CADF-A282-41B5-A0DF-429806EDDB61}"/>
              </a:ext>
            </a:extLst>
          </p:cNvPr>
          <p:cNvSpPr/>
          <p:nvPr/>
        </p:nvSpPr>
        <p:spPr>
          <a:xfrm>
            <a:off x="10007600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A2176E68-03AD-4831-B085-D31A5091A5BE}"/>
              </a:ext>
            </a:extLst>
          </p:cNvPr>
          <p:cNvSpPr/>
          <p:nvPr/>
        </p:nvSpPr>
        <p:spPr>
          <a:xfrm>
            <a:off x="10031413" y="3917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8778CD5C-C464-48BB-A1F0-558D191D0369}"/>
              </a:ext>
            </a:extLst>
          </p:cNvPr>
          <p:cNvSpPr/>
          <p:nvPr/>
        </p:nvSpPr>
        <p:spPr>
          <a:xfrm>
            <a:off x="10039351" y="39354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67D9F0FF-66D9-403A-86F7-DC520974D36A}"/>
              </a:ext>
            </a:extLst>
          </p:cNvPr>
          <p:cNvSpPr/>
          <p:nvPr/>
        </p:nvSpPr>
        <p:spPr>
          <a:xfrm>
            <a:off x="10039351" y="39592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A6B159DA-E230-4DD4-8441-8B1A62E85D5F}"/>
              </a:ext>
            </a:extLst>
          </p:cNvPr>
          <p:cNvSpPr/>
          <p:nvPr/>
        </p:nvSpPr>
        <p:spPr>
          <a:xfrm>
            <a:off x="10039351" y="39830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2D569995-6894-4857-B217-434E29958F98}"/>
              </a:ext>
            </a:extLst>
          </p:cNvPr>
          <p:cNvSpPr/>
          <p:nvPr/>
        </p:nvSpPr>
        <p:spPr>
          <a:xfrm>
            <a:off x="10039351" y="40068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37D67FA1-BFEF-479B-8B4B-F27FDCC42B47}"/>
              </a:ext>
            </a:extLst>
          </p:cNvPr>
          <p:cNvSpPr/>
          <p:nvPr/>
        </p:nvSpPr>
        <p:spPr>
          <a:xfrm>
            <a:off x="10039351" y="40306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F74C1F01-444E-49C8-B05F-3D1597DDC980}"/>
              </a:ext>
            </a:extLst>
          </p:cNvPr>
          <p:cNvSpPr/>
          <p:nvPr/>
        </p:nvSpPr>
        <p:spPr>
          <a:xfrm>
            <a:off x="10039351" y="40560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22DA1F7A-A5E0-45A0-9877-E5FE25E7BDF7}"/>
              </a:ext>
            </a:extLst>
          </p:cNvPr>
          <p:cNvSpPr/>
          <p:nvPr/>
        </p:nvSpPr>
        <p:spPr>
          <a:xfrm>
            <a:off x="10039351" y="40782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73E5059F-230D-41B8-9082-7DD26F9BC97F}"/>
              </a:ext>
            </a:extLst>
          </p:cNvPr>
          <p:cNvSpPr/>
          <p:nvPr/>
        </p:nvSpPr>
        <p:spPr>
          <a:xfrm>
            <a:off x="10039351" y="41036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3F22E50F-ABA3-4ADA-8C9C-8A01B64257B1}"/>
              </a:ext>
            </a:extLst>
          </p:cNvPr>
          <p:cNvSpPr/>
          <p:nvPr/>
        </p:nvSpPr>
        <p:spPr>
          <a:xfrm>
            <a:off x="10039351" y="41275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20AA0C46-FBD0-4346-8CDF-A22FEF5B74FA}"/>
              </a:ext>
            </a:extLst>
          </p:cNvPr>
          <p:cNvSpPr/>
          <p:nvPr/>
        </p:nvSpPr>
        <p:spPr>
          <a:xfrm>
            <a:off x="10039351" y="41513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155C2606-59D7-4E7F-A27D-2970EE9017DC}"/>
              </a:ext>
            </a:extLst>
          </p:cNvPr>
          <p:cNvSpPr/>
          <p:nvPr/>
        </p:nvSpPr>
        <p:spPr>
          <a:xfrm>
            <a:off x="10039351" y="41751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96A951DD-60CD-4260-9814-FD94CD558F05}"/>
              </a:ext>
            </a:extLst>
          </p:cNvPr>
          <p:cNvSpPr/>
          <p:nvPr/>
        </p:nvSpPr>
        <p:spPr>
          <a:xfrm>
            <a:off x="10039351" y="4198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2B3D106D-B30E-4C29-B50A-8D84B2A86BB6}"/>
              </a:ext>
            </a:extLst>
          </p:cNvPr>
          <p:cNvSpPr/>
          <p:nvPr/>
        </p:nvSpPr>
        <p:spPr>
          <a:xfrm>
            <a:off x="10039351" y="42227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5A0F9514-F575-4E40-A3D8-BEC3DDCC35E5}"/>
              </a:ext>
            </a:extLst>
          </p:cNvPr>
          <p:cNvSpPr/>
          <p:nvPr/>
        </p:nvSpPr>
        <p:spPr>
          <a:xfrm>
            <a:off x="10039351" y="4246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9E0652C5-3497-4B75-9F2F-21506A991159}"/>
              </a:ext>
            </a:extLst>
          </p:cNvPr>
          <p:cNvSpPr/>
          <p:nvPr/>
        </p:nvSpPr>
        <p:spPr>
          <a:xfrm>
            <a:off x="10039351" y="42703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D5D54FAB-9C7C-4962-9E55-9E65A6C8955A}"/>
              </a:ext>
            </a:extLst>
          </p:cNvPr>
          <p:cNvSpPr/>
          <p:nvPr/>
        </p:nvSpPr>
        <p:spPr>
          <a:xfrm>
            <a:off x="10039351" y="42957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95826730-7E7D-4884-B2C6-46F0FA7532AB}"/>
              </a:ext>
            </a:extLst>
          </p:cNvPr>
          <p:cNvSpPr/>
          <p:nvPr/>
        </p:nvSpPr>
        <p:spPr>
          <a:xfrm>
            <a:off x="10039351" y="43180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0F52F17A-8287-46C1-9A7C-A732507912BC}"/>
              </a:ext>
            </a:extLst>
          </p:cNvPr>
          <p:cNvSpPr/>
          <p:nvPr/>
        </p:nvSpPr>
        <p:spPr>
          <a:xfrm>
            <a:off x="10039351" y="43418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30804656-539E-4953-8330-CA03913F8DC8}"/>
              </a:ext>
            </a:extLst>
          </p:cNvPr>
          <p:cNvSpPr/>
          <p:nvPr/>
        </p:nvSpPr>
        <p:spPr>
          <a:xfrm>
            <a:off x="10039351" y="43672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16B79DCF-0BA2-4A9B-96C1-E9075658CCB6}"/>
              </a:ext>
            </a:extLst>
          </p:cNvPr>
          <p:cNvSpPr/>
          <p:nvPr/>
        </p:nvSpPr>
        <p:spPr>
          <a:xfrm>
            <a:off x="10039351" y="43910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DFAB83AA-3EC1-40FC-80F0-4A9A7D488ED5}"/>
              </a:ext>
            </a:extLst>
          </p:cNvPr>
          <p:cNvSpPr/>
          <p:nvPr/>
        </p:nvSpPr>
        <p:spPr>
          <a:xfrm>
            <a:off x="10039351" y="4413250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826813E2-A230-45E6-89E8-CF00C5A62CC4}"/>
              </a:ext>
            </a:extLst>
          </p:cNvPr>
          <p:cNvSpPr/>
          <p:nvPr/>
        </p:nvSpPr>
        <p:spPr>
          <a:xfrm>
            <a:off x="10039351" y="44386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0A2F93FD-D088-462B-977B-CFBD7F4F2ACD}"/>
              </a:ext>
            </a:extLst>
          </p:cNvPr>
          <p:cNvSpPr/>
          <p:nvPr/>
        </p:nvSpPr>
        <p:spPr>
          <a:xfrm>
            <a:off x="10039351" y="44624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DDD21308-F5F2-40F7-A67C-D542AF4D3858}"/>
              </a:ext>
            </a:extLst>
          </p:cNvPr>
          <p:cNvSpPr/>
          <p:nvPr/>
        </p:nvSpPr>
        <p:spPr>
          <a:xfrm>
            <a:off x="10039351" y="44862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C6A9D3A1-E5EE-4763-9E5C-4FFD3DD15E01}"/>
              </a:ext>
            </a:extLst>
          </p:cNvPr>
          <p:cNvSpPr/>
          <p:nvPr/>
        </p:nvSpPr>
        <p:spPr>
          <a:xfrm>
            <a:off x="8210551" y="4064001"/>
            <a:ext cx="276225" cy="28575"/>
          </a:xfrm>
          <a:custGeom>
            <a:avLst/>
            <a:gdLst/>
            <a:ahLst/>
            <a:cxnLst/>
            <a:rect l="l" t="t" r="r" b="b"/>
            <a:pathLst>
              <a:path w="323215" h="33654">
                <a:moveTo>
                  <a:pt x="323087" y="19811"/>
                </a:moveTo>
                <a:lnTo>
                  <a:pt x="307848" y="19811"/>
                </a:lnTo>
                <a:lnTo>
                  <a:pt x="307848" y="33527"/>
                </a:lnTo>
                <a:lnTo>
                  <a:pt x="323087" y="33527"/>
                </a:lnTo>
                <a:lnTo>
                  <a:pt x="323087" y="19811"/>
                </a:lnTo>
                <a:close/>
              </a:path>
              <a:path w="323215" h="33654">
                <a:moveTo>
                  <a:pt x="294131" y="19811"/>
                </a:moveTo>
                <a:lnTo>
                  <a:pt x="280415" y="19811"/>
                </a:lnTo>
                <a:lnTo>
                  <a:pt x="280415" y="33527"/>
                </a:lnTo>
                <a:lnTo>
                  <a:pt x="294131" y="33527"/>
                </a:lnTo>
                <a:lnTo>
                  <a:pt x="294131" y="19811"/>
                </a:lnTo>
                <a:close/>
              </a:path>
              <a:path w="323215" h="33654">
                <a:moveTo>
                  <a:pt x="266700" y="19811"/>
                </a:moveTo>
                <a:lnTo>
                  <a:pt x="252983" y="19811"/>
                </a:lnTo>
                <a:lnTo>
                  <a:pt x="252983" y="33527"/>
                </a:lnTo>
                <a:lnTo>
                  <a:pt x="266700" y="33527"/>
                </a:lnTo>
                <a:lnTo>
                  <a:pt x="266700" y="19811"/>
                </a:lnTo>
                <a:close/>
              </a:path>
              <a:path w="323215" h="33654">
                <a:moveTo>
                  <a:pt x="237744" y="19811"/>
                </a:moveTo>
                <a:lnTo>
                  <a:pt x="224027" y="19811"/>
                </a:lnTo>
                <a:lnTo>
                  <a:pt x="224027" y="33527"/>
                </a:lnTo>
                <a:lnTo>
                  <a:pt x="237744" y="33527"/>
                </a:lnTo>
                <a:lnTo>
                  <a:pt x="237744" y="19811"/>
                </a:lnTo>
                <a:close/>
              </a:path>
              <a:path w="323215" h="33654">
                <a:moveTo>
                  <a:pt x="210311" y="19811"/>
                </a:moveTo>
                <a:lnTo>
                  <a:pt x="196596" y="19811"/>
                </a:lnTo>
                <a:lnTo>
                  <a:pt x="196596" y="33527"/>
                </a:lnTo>
                <a:lnTo>
                  <a:pt x="210311" y="33527"/>
                </a:lnTo>
                <a:lnTo>
                  <a:pt x="210311" y="19811"/>
                </a:lnTo>
                <a:close/>
              </a:path>
              <a:path w="323215" h="33654">
                <a:moveTo>
                  <a:pt x="182879" y="19811"/>
                </a:moveTo>
                <a:lnTo>
                  <a:pt x="167639" y="19811"/>
                </a:lnTo>
                <a:lnTo>
                  <a:pt x="167639" y="33527"/>
                </a:lnTo>
                <a:lnTo>
                  <a:pt x="182879" y="33527"/>
                </a:lnTo>
                <a:lnTo>
                  <a:pt x="182879" y="19811"/>
                </a:lnTo>
                <a:close/>
              </a:path>
              <a:path w="323215" h="33654">
                <a:moveTo>
                  <a:pt x="141731" y="18287"/>
                </a:moveTo>
                <a:lnTo>
                  <a:pt x="138683" y="32003"/>
                </a:lnTo>
                <a:lnTo>
                  <a:pt x="144779" y="33527"/>
                </a:lnTo>
                <a:lnTo>
                  <a:pt x="153924" y="33527"/>
                </a:lnTo>
                <a:lnTo>
                  <a:pt x="153924" y="19811"/>
                </a:lnTo>
                <a:lnTo>
                  <a:pt x="146303" y="19811"/>
                </a:lnTo>
                <a:lnTo>
                  <a:pt x="141731" y="18287"/>
                </a:lnTo>
                <a:close/>
              </a:path>
              <a:path w="323215" h="33654">
                <a:moveTo>
                  <a:pt x="114300" y="15239"/>
                </a:moveTo>
                <a:lnTo>
                  <a:pt x="111251" y="28955"/>
                </a:lnTo>
                <a:lnTo>
                  <a:pt x="124967" y="30479"/>
                </a:lnTo>
                <a:lnTo>
                  <a:pt x="128015" y="16763"/>
                </a:lnTo>
                <a:lnTo>
                  <a:pt x="114300" y="15239"/>
                </a:lnTo>
                <a:close/>
              </a:path>
              <a:path w="323215" h="33654">
                <a:moveTo>
                  <a:pt x="85344" y="10667"/>
                </a:moveTo>
                <a:lnTo>
                  <a:pt x="83820" y="25907"/>
                </a:lnTo>
                <a:lnTo>
                  <a:pt x="97535" y="27431"/>
                </a:lnTo>
                <a:lnTo>
                  <a:pt x="99059" y="13715"/>
                </a:lnTo>
                <a:lnTo>
                  <a:pt x="85344" y="10667"/>
                </a:lnTo>
                <a:close/>
              </a:path>
              <a:path w="323215" h="33654">
                <a:moveTo>
                  <a:pt x="57911" y="7619"/>
                </a:moveTo>
                <a:lnTo>
                  <a:pt x="56387" y="21335"/>
                </a:lnTo>
                <a:lnTo>
                  <a:pt x="70103" y="22859"/>
                </a:lnTo>
                <a:lnTo>
                  <a:pt x="71627" y="9143"/>
                </a:lnTo>
                <a:lnTo>
                  <a:pt x="57911" y="7619"/>
                </a:lnTo>
                <a:close/>
              </a:path>
              <a:path w="323215" h="33654">
                <a:moveTo>
                  <a:pt x="30479" y="4571"/>
                </a:moveTo>
                <a:lnTo>
                  <a:pt x="28955" y="18287"/>
                </a:lnTo>
                <a:lnTo>
                  <a:pt x="42672" y="19811"/>
                </a:lnTo>
                <a:lnTo>
                  <a:pt x="44196" y="6095"/>
                </a:lnTo>
                <a:lnTo>
                  <a:pt x="30479" y="4571"/>
                </a:lnTo>
                <a:close/>
              </a:path>
              <a:path w="323215" h="33654">
                <a:moveTo>
                  <a:pt x="3048" y="0"/>
                </a:moveTo>
                <a:lnTo>
                  <a:pt x="0" y="13715"/>
                </a:lnTo>
                <a:lnTo>
                  <a:pt x="15239" y="15239"/>
                </a:lnTo>
                <a:lnTo>
                  <a:pt x="16763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9EDEDAF7-C33D-4E23-98F9-682029290050}"/>
              </a:ext>
            </a:extLst>
          </p:cNvPr>
          <p:cNvSpPr/>
          <p:nvPr/>
        </p:nvSpPr>
        <p:spPr>
          <a:xfrm>
            <a:off x="7926389" y="4024313"/>
            <a:ext cx="276225" cy="49212"/>
          </a:xfrm>
          <a:custGeom>
            <a:avLst/>
            <a:gdLst/>
            <a:ahLst/>
            <a:cxnLst/>
            <a:rect l="l" t="t" r="r" b="b"/>
            <a:pathLst>
              <a:path w="321945" h="58420">
                <a:moveTo>
                  <a:pt x="306324" y="42672"/>
                </a:moveTo>
                <a:lnTo>
                  <a:pt x="304800" y="56387"/>
                </a:lnTo>
                <a:lnTo>
                  <a:pt x="318516" y="57912"/>
                </a:lnTo>
                <a:lnTo>
                  <a:pt x="321564" y="44196"/>
                </a:lnTo>
                <a:lnTo>
                  <a:pt x="306324" y="42672"/>
                </a:lnTo>
                <a:close/>
              </a:path>
              <a:path w="321945" h="58420">
                <a:moveTo>
                  <a:pt x="278892" y="38100"/>
                </a:moveTo>
                <a:lnTo>
                  <a:pt x="277368" y="51816"/>
                </a:lnTo>
                <a:lnTo>
                  <a:pt x="291084" y="53340"/>
                </a:lnTo>
                <a:lnTo>
                  <a:pt x="292608" y="39624"/>
                </a:lnTo>
                <a:lnTo>
                  <a:pt x="278892" y="38100"/>
                </a:lnTo>
                <a:close/>
              </a:path>
              <a:path w="321945" h="58420">
                <a:moveTo>
                  <a:pt x="251460" y="35052"/>
                </a:moveTo>
                <a:lnTo>
                  <a:pt x="249936" y="48768"/>
                </a:lnTo>
                <a:lnTo>
                  <a:pt x="263652" y="50292"/>
                </a:lnTo>
                <a:lnTo>
                  <a:pt x="265176" y="36575"/>
                </a:lnTo>
                <a:lnTo>
                  <a:pt x="251460" y="35052"/>
                </a:lnTo>
                <a:close/>
              </a:path>
              <a:path w="321945" h="58420">
                <a:moveTo>
                  <a:pt x="224028" y="30480"/>
                </a:moveTo>
                <a:lnTo>
                  <a:pt x="222504" y="44196"/>
                </a:lnTo>
                <a:lnTo>
                  <a:pt x="236220" y="45719"/>
                </a:lnTo>
                <a:lnTo>
                  <a:pt x="237744" y="32004"/>
                </a:lnTo>
                <a:lnTo>
                  <a:pt x="224028" y="30480"/>
                </a:lnTo>
                <a:close/>
              </a:path>
              <a:path w="321945" h="58420">
                <a:moveTo>
                  <a:pt x="196596" y="27431"/>
                </a:moveTo>
                <a:lnTo>
                  <a:pt x="193548" y="41148"/>
                </a:lnTo>
                <a:lnTo>
                  <a:pt x="208788" y="42672"/>
                </a:lnTo>
                <a:lnTo>
                  <a:pt x="210312" y="28956"/>
                </a:lnTo>
                <a:lnTo>
                  <a:pt x="196596" y="27431"/>
                </a:lnTo>
                <a:close/>
              </a:path>
              <a:path w="321945" h="58420">
                <a:moveTo>
                  <a:pt x="167640" y="22860"/>
                </a:moveTo>
                <a:lnTo>
                  <a:pt x="166116" y="36575"/>
                </a:lnTo>
                <a:lnTo>
                  <a:pt x="179832" y="39624"/>
                </a:lnTo>
                <a:lnTo>
                  <a:pt x="182880" y="24384"/>
                </a:lnTo>
                <a:lnTo>
                  <a:pt x="167640" y="22860"/>
                </a:lnTo>
                <a:close/>
              </a:path>
              <a:path w="321945" h="58420">
                <a:moveTo>
                  <a:pt x="140208" y="19812"/>
                </a:moveTo>
                <a:lnTo>
                  <a:pt x="138684" y="33528"/>
                </a:lnTo>
                <a:lnTo>
                  <a:pt x="152400" y="35052"/>
                </a:lnTo>
                <a:lnTo>
                  <a:pt x="153924" y="21336"/>
                </a:lnTo>
                <a:lnTo>
                  <a:pt x="140208" y="19812"/>
                </a:lnTo>
                <a:close/>
              </a:path>
              <a:path w="321945" h="58420">
                <a:moveTo>
                  <a:pt x="112776" y="15240"/>
                </a:moveTo>
                <a:lnTo>
                  <a:pt x="111252" y="28956"/>
                </a:lnTo>
                <a:lnTo>
                  <a:pt x="124968" y="32004"/>
                </a:lnTo>
                <a:lnTo>
                  <a:pt x="126492" y="18287"/>
                </a:lnTo>
                <a:lnTo>
                  <a:pt x="112776" y="15240"/>
                </a:lnTo>
                <a:close/>
              </a:path>
              <a:path w="321945" h="58420">
                <a:moveTo>
                  <a:pt x="85344" y="12192"/>
                </a:moveTo>
                <a:lnTo>
                  <a:pt x="83820" y="25908"/>
                </a:lnTo>
                <a:lnTo>
                  <a:pt x="97536" y="27431"/>
                </a:lnTo>
                <a:lnTo>
                  <a:pt x="99060" y="13716"/>
                </a:lnTo>
                <a:lnTo>
                  <a:pt x="85344" y="12192"/>
                </a:lnTo>
                <a:close/>
              </a:path>
              <a:path w="321945" h="58420">
                <a:moveTo>
                  <a:pt x="57912" y="7619"/>
                </a:moveTo>
                <a:lnTo>
                  <a:pt x="54864" y="21336"/>
                </a:lnTo>
                <a:lnTo>
                  <a:pt x="70104" y="24384"/>
                </a:lnTo>
                <a:lnTo>
                  <a:pt x="71628" y="10668"/>
                </a:lnTo>
                <a:lnTo>
                  <a:pt x="57912" y="7619"/>
                </a:lnTo>
                <a:close/>
              </a:path>
              <a:path w="321945" h="58420">
                <a:moveTo>
                  <a:pt x="28956" y="4572"/>
                </a:moveTo>
                <a:lnTo>
                  <a:pt x="27432" y="18287"/>
                </a:lnTo>
                <a:lnTo>
                  <a:pt x="41148" y="19812"/>
                </a:lnTo>
                <a:lnTo>
                  <a:pt x="44196" y="6096"/>
                </a:lnTo>
                <a:lnTo>
                  <a:pt x="28956" y="4572"/>
                </a:lnTo>
                <a:close/>
              </a:path>
              <a:path w="321945" h="58420">
                <a:moveTo>
                  <a:pt x="1524" y="0"/>
                </a:moveTo>
                <a:lnTo>
                  <a:pt x="0" y="13716"/>
                </a:lnTo>
                <a:lnTo>
                  <a:pt x="13716" y="16764"/>
                </a:lnTo>
                <a:lnTo>
                  <a:pt x="1524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44419D27-9D7E-4B74-9262-98E0C1056D2A}"/>
              </a:ext>
            </a:extLst>
          </p:cNvPr>
          <p:cNvSpPr/>
          <p:nvPr/>
        </p:nvSpPr>
        <p:spPr>
          <a:xfrm>
            <a:off x="7642225" y="3986213"/>
            <a:ext cx="274638" cy="49212"/>
          </a:xfrm>
          <a:custGeom>
            <a:avLst/>
            <a:gdLst/>
            <a:ahLst/>
            <a:cxnLst/>
            <a:rect l="l" t="t" r="r" b="b"/>
            <a:pathLst>
              <a:path w="320040" h="56514">
                <a:moveTo>
                  <a:pt x="306324" y="41148"/>
                </a:moveTo>
                <a:lnTo>
                  <a:pt x="304800" y="54864"/>
                </a:lnTo>
                <a:lnTo>
                  <a:pt x="318516" y="56388"/>
                </a:lnTo>
                <a:lnTo>
                  <a:pt x="320040" y="42672"/>
                </a:lnTo>
                <a:lnTo>
                  <a:pt x="306324" y="41148"/>
                </a:lnTo>
                <a:close/>
              </a:path>
              <a:path w="320040" h="56514">
                <a:moveTo>
                  <a:pt x="278892" y="36576"/>
                </a:moveTo>
                <a:lnTo>
                  <a:pt x="277368" y="51816"/>
                </a:lnTo>
                <a:lnTo>
                  <a:pt x="291084" y="53340"/>
                </a:lnTo>
                <a:lnTo>
                  <a:pt x="292608" y="39624"/>
                </a:lnTo>
                <a:lnTo>
                  <a:pt x="278892" y="36576"/>
                </a:lnTo>
                <a:close/>
              </a:path>
              <a:path w="320040" h="56514">
                <a:moveTo>
                  <a:pt x="251460" y="33528"/>
                </a:moveTo>
                <a:lnTo>
                  <a:pt x="248412" y="47244"/>
                </a:lnTo>
                <a:lnTo>
                  <a:pt x="262127" y="48768"/>
                </a:lnTo>
                <a:lnTo>
                  <a:pt x="265175" y="35052"/>
                </a:lnTo>
                <a:lnTo>
                  <a:pt x="251460" y="33528"/>
                </a:lnTo>
                <a:close/>
              </a:path>
              <a:path w="320040" h="56514">
                <a:moveTo>
                  <a:pt x="222503" y="30480"/>
                </a:moveTo>
                <a:lnTo>
                  <a:pt x="220979" y="44196"/>
                </a:lnTo>
                <a:lnTo>
                  <a:pt x="234696" y="45720"/>
                </a:lnTo>
                <a:lnTo>
                  <a:pt x="237744" y="32004"/>
                </a:lnTo>
                <a:lnTo>
                  <a:pt x="222503" y="30480"/>
                </a:lnTo>
                <a:close/>
              </a:path>
              <a:path w="320040" h="56514">
                <a:moveTo>
                  <a:pt x="195072" y="25908"/>
                </a:moveTo>
                <a:lnTo>
                  <a:pt x="193548" y="39624"/>
                </a:lnTo>
                <a:lnTo>
                  <a:pt x="207264" y="41148"/>
                </a:lnTo>
                <a:lnTo>
                  <a:pt x="208788" y="27432"/>
                </a:lnTo>
                <a:lnTo>
                  <a:pt x="195072" y="25908"/>
                </a:lnTo>
                <a:close/>
              </a:path>
              <a:path w="320040" h="56514">
                <a:moveTo>
                  <a:pt x="167640" y="22860"/>
                </a:moveTo>
                <a:lnTo>
                  <a:pt x="166116" y="36576"/>
                </a:lnTo>
                <a:lnTo>
                  <a:pt x="179831" y="38100"/>
                </a:lnTo>
                <a:lnTo>
                  <a:pt x="181355" y="24384"/>
                </a:lnTo>
                <a:lnTo>
                  <a:pt x="167640" y="22860"/>
                </a:lnTo>
                <a:close/>
              </a:path>
              <a:path w="320040" h="56514">
                <a:moveTo>
                  <a:pt x="140208" y="18288"/>
                </a:moveTo>
                <a:lnTo>
                  <a:pt x="138684" y="32004"/>
                </a:lnTo>
                <a:lnTo>
                  <a:pt x="152400" y="33528"/>
                </a:lnTo>
                <a:lnTo>
                  <a:pt x="153924" y="19812"/>
                </a:lnTo>
                <a:lnTo>
                  <a:pt x="140208" y="18288"/>
                </a:lnTo>
                <a:close/>
              </a:path>
              <a:path w="320040" h="56514">
                <a:moveTo>
                  <a:pt x="112775" y="15240"/>
                </a:moveTo>
                <a:lnTo>
                  <a:pt x="109727" y="28956"/>
                </a:lnTo>
                <a:lnTo>
                  <a:pt x="123444" y="30480"/>
                </a:lnTo>
                <a:lnTo>
                  <a:pt x="126492" y="16764"/>
                </a:lnTo>
                <a:lnTo>
                  <a:pt x="112775" y="15240"/>
                </a:lnTo>
                <a:close/>
              </a:path>
              <a:path w="320040" h="56514">
                <a:moveTo>
                  <a:pt x="83820" y="10668"/>
                </a:moveTo>
                <a:lnTo>
                  <a:pt x="82296" y="24384"/>
                </a:lnTo>
                <a:lnTo>
                  <a:pt x="96012" y="27432"/>
                </a:lnTo>
                <a:lnTo>
                  <a:pt x="97536" y="12192"/>
                </a:lnTo>
                <a:lnTo>
                  <a:pt x="83820" y="10668"/>
                </a:lnTo>
                <a:close/>
              </a:path>
              <a:path w="320040" h="56514">
                <a:moveTo>
                  <a:pt x="56388" y="7620"/>
                </a:moveTo>
                <a:lnTo>
                  <a:pt x="54864" y="21336"/>
                </a:lnTo>
                <a:lnTo>
                  <a:pt x="68579" y="22860"/>
                </a:lnTo>
                <a:lnTo>
                  <a:pt x="70103" y="9144"/>
                </a:lnTo>
                <a:lnTo>
                  <a:pt x="56388" y="7620"/>
                </a:lnTo>
                <a:close/>
              </a:path>
              <a:path w="320040" h="56514">
                <a:moveTo>
                  <a:pt x="28955" y="3048"/>
                </a:moveTo>
                <a:lnTo>
                  <a:pt x="27431" y="16764"/>
                </a:lnTo>
                <a:lnTo>
                  <a:pt x="41148" y="19812"/>
                </a:lnTo>
                <a:lnTo>
                  <a:pt x="42672" y="4572"/>
                </a:lnTo>
                <a:lnTo>
                  <a:pt x="28955" y="3048"/>
                </a:lnTo>
                <a:close/>
              </a:path>
              <a:path w="320040" h="56514">
                <a:moveTo>
                  <a:pt x="1524" y="0"/>
                </a:moveTo>
                <a:lnTo>
                  <a:pt x="0" y="13716"/>
                </a:lnTo>
                <a:lnTo>
                  <a:pt x="13716" y="15240"/>
                </a:lnTo>
                <a:lnTo>
                  <a:pt x="1524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913F0FE3-DF9A-4BA3-911E-9C354C7FA2A6}"/>
              </a:ext>
            </a:extLst>
          </p:cNvPr>
          <p:cNvSpPr/>
          <p:nvPr/>
        </p:nvSpPr>
        <p:spPr>
          <a:xfrm>
            <a:off x="7356476" y="3948113"/>
            <a:ext cx="276225" cy="49212"/>
          </a:xfrm>
          <a:custGeom>
            <a:avLst/>
            <a:gdLst/>
            <a:ahLst/>
            <a:cxnLst/>
            <a:rect l="l" t="t" r="r" b="b"/>
            <a:pathLst>
              <a:path w="321945" h="58420">
                <a:moveTo>
                  <a:pt x="307848" y="41147"/>
                </a:moveTo>
                <a:lnTo>
                  <a:pt x="304800" y="54863"/>
                </a:lnTo>
                <a:lnTo>
                  <a:pt x="318516" y="57912"/>
                </a:lnTo>
                <a:lnTo>
                  <a:pt x="321564" y="44195"/>
                </a:lnTo>
                <a:lnTo>
                  <a:pt x="307848" y="41147"/>
                </a:lnTo>
                <a:close/>
              </a:path>
              <a:path w="321945" h="58420">
                <a:moveTo>
                  <a:pt x="278892" y="38100"/>
                </a:moveTo>
                <a:lnTo>
                  <a:pt x="277368" y="51815"/>
                </a:lnTo>
                <a:lnTo>
                  <a:pt x="291083" y="53339"/>
                </a:lnTo>
                <a:lnTo>
                  <a:pt x="292607" y="39624"/>
                </a:lnTo>
                <a:lnTo>
                  <a:pt x="278892" y="38100"/>
                </a:lnTo>
                <a:close/>
              </a:path>
              <a:path w="321945" h="58420">
                <a:moveTo>
                  <a:pt x="251459" y="33527"/>
                </a:moveTo>
                <a:lnTo>
                  <a:pt x="249935" y="47243"/>
                </a:lnTo>
                <a:lnTo>
                  <a:pt x="263651" y="50291"/>
                </a:lnTo>
                <a:lnTo>
                  <a:pt x="265175" y="36575"/>
                </a:lnTo>
                <a:lnTo>
                  <a:pt x="251459" y="33527"/>
                </a:lnTo>
                <a:close/>
              </a:path>
              <a:path w="321945" h="58420">
                <a:moveTo>
                  <a:pt x="224027" y="30480"/>
                </a:moveTo>
                <a:lnTo>
                  <a:pt x="222503" y="44195"/>
                </a:lnTo>
                <a:lnTo>
                  <a:pt x="236220" y="45719"/>
                </a:lnTo>
                <a:lnTo>
                  <a:pt x="237744" y="32003"/>
                </a:lnTo>
                <a:lnTo>
                  <a:pt x="224027" y="30480"/>
                </a:lnTo>
                <a:close/>
              </a:path>
              <a:path w="321945" h="58420">
                <a:moveTo>
                  <a:pt x="196596" y="25907"/>
                </a:moveTo>
                <a:lnTo>
                  <a:pt x="195072" y="41147"/>
                </a:lnTo>
                <a:lnTo>
                  <a:pt x="208787" y="42671"/>
                </a:lnTo>
                <a:lnTo>
                  <a:pt x="210311" y="28956"/>
                </a:lnTo>
                <a:lnTo>
                  <a:pt x="196596" y="25907"/>
                </a:lnTo>
                <a:close/>
              </a:path>
              <a:path w="321945" h="58420">
                <a:moveTo>
                  <a:pt x="169164" y="22859"/>
                </a:moveTo>
                <a:lnTo>
                  <a:pt x="166116" y="36575"/>
                </a:lnTo>
                <a:lnTo>
                  <a:pt x="179831" y="38100"/>
                </a:lnTo>
                <a:lnTo>
                  <a:pt x="182879" y="24383"/>
                </a:lnTo>
                <a:lnTo>
                  <a:pt x="169164" y="22859"/>
                </a:lnTo>
                <a:close/>
              </a:path>
              <a:path w="321945" h="58420">
                <a:moveTo>
                  <a:pt x="140207" y="18287"/>
                </a:moveTo>
                <a:lnTo>
                  <a:pt x="138683" y="33527"/>
                </a:lnTo>
                <a:lnTo>
                  <a:pt x="152400" y="35051"/>
                </a:lnTo>
                <a:lnTo>
                  <a:pt x="153924" y="21335"/>
                </a:lnTo>
                <a:lnTo>
                  <a:pt x="140207" y="18287"/>
                </a:lnTo>
                <a:close/>
              </a:path>
              <a:path w="321945" h="58420">
                <a:moveTo>
                  <a:pt x="112775" y="15239"/>
                </a:moveTo>
                <a:lnTo>
                  <a:pt x="111251" y="28956"/>
                </a:lnTo>
                <a:lnTo>
                  <a:pt x="124968" y="30480"/>
                </a:lnTo>
                <a:lnTo>
                  <a:pt x="126492" y="16763"/>
                </a:lnTo>
                <a:lnTo>
                  <a:pt x="112775" y="15239"/>
                </a:lnTo>
                <a:close/>
              </a:path>
              <a:path w="321945" h="58420">
                <a:moveTo>
                  <a:pt x="85344" y="12191"/>
                </a:moveTo>
                <a:lnTo>
                  <a:pt x="83820" y="25907"/>
                </a:lnTo>
                <a:lnTo>
                  <a:pt x="97535" y="27431"/>
                </a:lnTo>
                <a:lnTo>
                  <a:pt x="99059" y="13715"/>
                </a:lnTo>
                <a:lnTo>
                  <a:pt x="85344" y="12191"/>
                </a:lnTo>
                <a:close/>
              </a:path>
              <a:path w="321945" h="58420">
                <a:moveTo>
                  <a:pt x="57911" y="7619"/>
                </a:moveTo>
                <a:lnTo>
                  <a:pt x="54864" y="21335"/>
                </a:lnTo>
                <a:lnTo>
                  <a:pt x="70103" y="22859"/>
                </a:lnTo>
                <a:lnTo>
                  <a:pt x="71627" y="9143"/>
                </a:lnTo>
                <a:lnTo>
                  <a:pt x="57911" y="7619"/>
                </a:lnTo>
                <a:close/>
              </a:path>
              <a:path w="321945" h="58420">
                <a:moveTo>
                  <a:pt x="30479" y="4571"/>
                </a:moveTo>
                <a:lnTo>
                  <a:pt x="27431" y="18287"/>
                </a:lnTo>
                <a:lnTo>
                  <a:pt x="41148" y="19812"/>
                </a:lnTo>
                <a:lnTo>
                  <a:pt x="44196" y="6095"/>
                </a:lnTo>
                <a:lnTo>
                  <a:pt x="30479" y="4571"/>
                </a:lnTo>
                <a:close/>
              </a:path>
              <a:path w="321945" h="58420">
                <a:moveTo>
                  <a:pt x="1524" y="0"/>
                </a:moveTo>
                <a:lnTo>
                  <a:pt x="0" y="13715"/>
                </a:lnTo>
                <a:lnTo>
                  <a:pt x="13716" y="15239"/>
                </a:lnTo>
                <a:lnTo>
                  <a:pt x="1524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3A0D00A0-B445-4CC8-8147-1F1EFEF0E642}"/>
              </a:ext>
            </a:extLst>
          </p:cNvPr>
          <p:cNvSpPr/>
          <p:nvPr/>
        </p:nvSpPr>
        <p:spPr>
          <a:xfrm>
            <a:off x="7072314" y="3908426"/>
            <a:ext cx="274637" cy="49213"/>
          </a:xfrm>
          <a:custGeom>
            <a:avLst/>
            <a:gdLst/>
            <a:ahLst/>
            <a:cxnLst/>
            <a:rect l="l" t="t" r="r" b="b"/>
            <a:pathLst>
              <a:path w="320040" h="58420">
                <a:moveTo>
                  <a:pt x="306324" y="42671"/>
                </a:moveTo>
                <a:lnTo>
                  <a:pt x="304800" y="56387"/>
                </a:lnTo>
                <a:lnTo>
                  <a:pt x="318515" y="57911"/>
                </a:lnTo>
                <a:lnTo>
                  <a:pt x="320039" y="44195"/>
                </a:lnTo>
                <a:lnTo>
                  <a:pt x="306324" y="42671"/>
                </a:lnTo>
                <a:close/>
              </a:path>
              <a:path w="320040" h="58420">
                <a:moveTo>
                  <a:pt x="278891" y="38099"/>
                </a:moveTo>
                <a:lnTo>
                  <a:pt x="277367" y="51815"/>
                </a:lnTo>
                <a:lnTo>
                  <a:pt x="291084" y="54863"/>
                </a:lnTo>
                <a:lnTo>
                  <a:pt x="292608" y="39623"/>
                </a:lnTo>
                <a:lnTo>
                  <a:pt x="278891" y="38099"/>
                </a:lnTo>
                <a:close/>
              </a:path>
              <a:path w="320040" h="58420">
                <a:moveTo>
                  <a:pt x="251460" y="35051"/>
                </a:moveTo>
                <a:lnTo>
                  <a:pt x="248412" y="48767"/>
                </a:lnTo>
                <a:lnTo>
                  <a:pt x="263652" y="50291"/>
                </a:lnTo>
                <a:lnTo>
                  <a:pt x="265176" y="36575"/>
                </a:lnTo>
                <a:lnTo>
                  <a:pt x="251460" y="35051"/>
                </a:lnTo>
                <a:close/>
              </a:path>
              <a:path w="320040" h="58420">
                <a:moveTo>
                  <a:pt x="222504" y="30479"/>
                </a:moveTo>
                <a:lnTo>
                  <a:pt x="220980" y="44195"/>
                </a:lnTo>
                <a:lnTo>
                  <a:pt x="234696" y="47243"/>
                </a:lnTo>
                <a:lnTo>
                  <a:pt x="237743" y="32003"/>
                </a:lnTo>
                <a:lnTo>
                  <a:pt x="222504" y="30479"/>
                </a:lnTo>
                <a:close/>
              </a:path>
              <a:path w="320040" h="58420">
                <a:moveTo>
                  <a:pt x="195072" y="27431"/>
                </a:moveTo>
                <a:lnTo>
                  <a:pt x="193548" y="41147"/>
                </a:lnTo>
                <a:lnTo>
                  <a:pt x="207263" y="42671"/>
                </a:lnTo>
                <a:lnTo>
                  <a:pt x="208787" y="28955"/>
                </a:lnTo>
                <a:lnTo>
                  <a:pt x="195072" y="27431"/>
                </a:lnTo>
                <a:close/>
              </a:path>
              <a:path w="320040" h="58420">
                <a:moveTo>
                  <a:pt x="167639" y="22859"/>
                </a:moveTo>
                <a:lnTo>
                  <a:pt x="166115" y="36575"/>
                </a:lnTo>
                <a:lnTo>
                  <a:pt x="179832" y="39623"/>
                </a:lnTo>
                <a:lnTo>
                  <a:pt x="181356" y="25907"/>
                </a:lnTo>
                <a:lnTo>
                  <a:pt x="167639" y="22859"/>
                </a:lnTo>
                <a:close/>
              </a:path>
              <a:path w="320040" h="58420">
                <a:moveTo>
                  <a:pt x="140208" y="19811"/>
                </a:moveTo>
                <a:lnTo>
                  <a:pt x="138684" y="33527"/>
                </a:lnTo>
                <a:lnTo>
                  <a:pt x="152400" y="35051"/>
                </a:lnTo>
                <a:lnTo>
                  <a:pt x="153924" y="21335"/>
                </a:lnTo>
                <a:lnTo>
                  <a:pt x="140208" y="19811"/>
                </a:lnTo>
                <a:close/>
              </a:path>
              <a:path w="320040" h="58420">
                <a:moveTo>
                  <a:pt x="112776" y="15239"/>
                </a:moveTo>
                <a:lnTo>
                  <a:pt x="109728" y="28955"/>
                </a:lnTo>
                <a:lnTo>
                  <a:pt x="124967" y="32003"/>
                </a:lnTo>
                <a:lnTo>
                  <a:pt x="126491" y="18287"/>
                </a:lnTo>
                <a:lnTo>
                  <a:pt x="112776" y="15239"/>
                </a:lnTo>
                <a:close/>
              </a:path>
              <a:path w="320040" h="58420">
                <a:moveTo>
                  <a:pt x="83819" y="12191"/>
                </a:moveTo>
                <a:lnTo>
                  <a:pt x="82296" y="25907"/>
                </a:lnTo>
                <a:lnTo>
                  <a:pt x="96012" y="27431"/>
                </a:lnTo>
                <a:lnTo>
                  <a:pt x="99060" y="13715"/>
                </a:lnTo>
                <a:lnTo>
                  <a:pt x="83819" y="12191"/>
                </a:lnTo>
                <a:close/>
              </a:path>
              <a:path w="320040" h="58420">
                <a:moveTo>
                  <a:pt x="56387" y="7619"/>
                </a:moveTo>
                <a:lnTo>
                  <a:pt x="54863" y="22859"/>
                </a:lnTo>
                <a:lnTo>
                  <a:pt x="68580" y="24383"/>
                </a:lnTo>
                <a:lnTo>
                  <a:pt x="70104" y="10667"/>
                </a:lnTo>
                <a:lnTo>
                  <a:pt x="56387" y="7619"/>
                </a:lnTo>
                <a:close/>
              </a:path>
              <a:path w="320040" h="58420">
                <a:moveTo>
                  <a:pt x="28956" y="4571"/>
                </a:moveTo>
                <a:lnTo>
                  <a:pt x="27432" y="18287"/>
                </a:lnTo>
                <a:lnTo>
                  <a:pt x="41148" y="19811"/>
                </a:lnTo>
                <a:lnTo>
                  <a:pt x="42672" y="6095"/>
                </a:lnTo>
                <a:lnTo>
                  <a:pt x="28956" y="4571"/>
                </a:lnTo>
                <a:close/>
              </a:path>
              <a:path w="320040" h="58420">
                <a:moveTo>
                  <a:pt x="1524" y="0"/>
                </a:moveTo>
                <a:lnTo>
                  <a:pt x="0" y="15239"/>
                </a:lnTo>
                <a:lnTo>
                  <a:pt x="13715" y="16763"/>
                </a:lnTo>
                <a:lnTo>
                  <a:pt x="15239" y="3047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DC31FD51-7629-4AF8-BB0A-7202832E6D5C}"/>
              </a:ext>
            </a:extLst>
          </p:cNvPr>
          <p:cNvSpPr/>
          <p:nvPr/>
        </p:nvSpPr>
        <p:spPr>
          <a:xfrm>
            <a:off x="6788150" y="3870326"/>
            <a:ext cx="274638" cy="49213"/>
          </a:xfrm>
          <a:custGeom>
            <a:avLst/>
            <a:gdLst/>
            <a:ahLst/>
            <a:cxnLst/>
            <a:rect l="l" t="t" r="r" b="b"/>
            <a:pathLst>
              <a:path w="321945" h="56514">
                <a:moveTo>
                  <a:pt x="307848" y="41147"/>
                </a:moveTo>
                <a:lnTo>
                  <a:pt x="304800" y="54863"/>
                </a:lnTo>
                <a:lnTo>
                  <a:pt x="320039" y="56387"/>
                </a:lnTo>
                <a:lnTo>
                  <a:pt x="321563" y="42671"/>
                </a:lnTo>
                <a:lnTo>
                  <a:pt x="307848" y="41147"/>
                </a:lnTo>
                <a:close/>
              </a:path>
              <a:path w="321945" h="56514">
                <a:moveTo>
                  <a:pt x="278891" y="38099"/>
                </a:moveTo>
                <a:lnTo>
                  <a:pt x="277367" y="51815"/>
                </a:lnTo>
                <a:lnTo>
                  <a:pt x="291084" y="53339"/>
                </a:lnTo>
                <a:lnTo>
                  <a:pt x="294131" y="39623"/>
                </a:lnTo>
                <a:lnTo>
                  <a:pt x="278891" y="38099"/>
                </a:lnTo>
                <a:close/>
              </a:path>
              <a:path w="321945" h="56514">
                <a:moveTo>
                  <a:pt x="251460" y="33527"/>
                </a:moveTo>
                <a:lnTo>
                  <a:pt x="249936" y="47243"/>
                </a:lnTo>
                <a:lnTo>
                  <a:pt x="263651" y="48767"/>
                </a:lnTo>
                <a:lnTo>
                  <a:pt x="265175" y="35051"/>
                </a:lnTo>
                <a:lnTo>
                  <a:pt x="251460" y="33527"/>
                </a:lnTo>
                <a:close/>
              </a:path>
              <a:path w="321945" h="56514">
                <a:moveTo>
                  <a:pt x="224027" y="30479"/>
                </a:moveTo>
                <a:lnTo>
                  <a:pt x="222503" y="44195"/>
                </a:lnTo>
                <a:lnTo>
                  <a:pt x="236219" y="45719"/>
                </a:lnTo>
                <a:lnTo>
                  <a:pt x="237743" y="32003"/>
                </a:lnTo>
                <a:lnTo>
                  <a:pt x="224027" y="30479"/>
                </a:lnTo>
                <a:close/>
              </a:path>
              <a:path w="321945" h="56514">
                <a:moveTo>
                  <a:pt x="196596" y="25907"/>
                </a:moveTo>
                <a:lnTo>
                  <a:pt x="195072" y="39623"/>
                </a:lnTo>
                <a:lnTo>
                  <a:pt x="208787" y="41147"/>
                </a:lnTo>
                <a:lnTo>
                  <a:pt x="210312" y="27431"/>
                </a:lnTo>
                <a:lnTo>
                  <a:pt x="196596" y="25907"/>
                </a:lnTo>
                <a:close/>
              </a:path>
              <a:path w="321945" h="56514">
                <a:moveTo>
                  <a:pt x="169163" y="22859"/>
                </a:moveTo>
                <a:lnTo>
                  <a:pt x="166115" y="36575"/>
                </a:lnTo>
                <a:lnTo>
                  <a:pt x="179831" y="38099"/>
                </a:lnTo>
                <a:lnTo>
                  <a:pt x="182879" y="24383"/>
                </a:lnTo>
                <a:lnTo>
                  <a:pt x="169163" y="22859"/>
                </a:lnTo>
                <a:close/>
              </a:path>
              <a:path w="321945" h="56514">
                <a:moveTo>
                  <a:pt x="140208" y="18287"/>
                </a:moveTo>
                <a:lnTo>
                  <a:pt x="138684" y="32003"/>
                </a:lnTo>
                <a:lnTo>
                  <a:pt x="152400" y="35051"/>
                </a:lnTo>
                <a:lnTo>
                  <a:pt x="155448" y="19811"/>
                </a:lnTo>
                <a:lnTo>
                  <a:pt x="140208" y="18287"/>
                </a:lnTo>
                <a:close/>
              </a:path>
              <a:path w="321945" h="56514">
                <a:moveTo>
                  <a:pt x="112775" y="15239"/>
                </a:moveTo>
                <a:lnTo>
                  <a:pt x="111251" y="28955"/>
                </a:lnTo>
                <a:lnTo>
                  <a:pt x="124967" y="30479"/>
                </a:lnTo>
                <a:lnTo>
                  <a:pt x="126491" y="16763"/>
                </a:lnTo>
                <a:lnTo>
                  <a:pt x="112775" y="15239"/>
                </a:lnTo>
                <a:close/>
              </a:path>
              <a:path w="321945" h="56514">
                <a:moveTo>
                  <a:pt x="85343" y="10667"/>
                </a:moveTo>
                <a:lnTo>
                  <a:pt x="83819" y="24383"/>
                </a:lnTo>
                <a:lnTo>
                  <a:pt x="97536" y="27431"/>
                </a:lnTo>
                <a:lnTo>
                  <a:pt x="99060" y="12191"/>
                </a:lnTo>
                <a:lnTo>
                  <a:pt x="85343" y="10667"/>
                </a:lnTo>
                <a:close/>
              </a:path>
              <a:path w="321945" h="56514">
                <a:moveTo>
                  <a:pt x="57912" y="7619"/>
                </a:moveTo>
                <a:lnTo>
                  <a:pt x="56387" y="21335"/>
                </a:lnTo>
                <a:lnTo>
                  <a:pt x="70103" y="22859"/>
                </a:lnTo>
                <a:lnTo>
                  <a:pt x="71627" y="9143"/>
                </a:lnTo>
                <a:lnTo>
                  <a:pt x="57912" y="7619"/>
                </a:lnTo>
                <a:close/>
              </a:path>
              <a:path w="321945" h="56514">
                <a:moveTo>
                  <a:pt x="30479" y="3047"/>
                </a:moveTo>
                <a:lnTo>
                  <a:pt x="27431" y="16763"/>
                </a:lnTo>
                <a:lnTo>
                  <a:pt x="41148" y="19811"/>
                </a:lnTo>
                <a:lnTo>
                  <a:pt x="44196" y="6095"/>
                </a:lnTo>
                <a:lnTo>
                  <a:pt x="30479" y="3047"/>
                </a:lnTo>
                <a:close/>
              </a:path>
              <a:path w="321945" h="56514">
                <a:moveTo>
                  <a:pt x="1524" y="0"/>
                </a:moveTo>
                <a:lnTo>
                  <a:pt x="0" y="13715"/>
                </a:lnTo>
                <a:lnTo>
                  <a:pt x="13715" y="15239"/>
                </a:lnTo>
                <a:lnTo>
                  <a:pt x="15239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0C2E2A7C-F98E-473C-AE15-21C2D961BC95}"/>
              </a:ext>
            </a:extLst>
          </p:cNvPr>
          <p:cNvSpPr/>
          <p:nvPr/>
        </p:nvSpPr>
        <p:spPr>
          <a:xfrm>
            <a:off x="6503988" y="3830638"/>
            <a:ext cx="273050" cy="50800"/>
          </a:xfrm>
          <a:custGeom>
            <a:avLst/>
            <a:gdLst/>
            <a:ahLst/>
            <a:cxnLst/>
            <a:rect l="l" t="t" r="r" b="b"/>
            <a:pathLst>
              <a:path w="320039" h="58420">
                <a:moveTo>
                  <a:pt x="306324" y="41148"/>
                </a:moveTo>
                <a:lnTo>
                  <a:pt x="304800" y="54863"/>
                </a:lnTo>
                <a:lnTo>
                  <a:pt x="318516" y="57912"/>
                </a:lnTo>
                <a:lnTo>
                  <a:pt x="320040" y="44196"/>
                </a:lnTo>
                <a:lnTo>
                  <a:pt x="306324" y="41148"/>
                </a:lnTo>
                <a:close/>
              </a:path>
              <a:path w="320039" h="58420">
                <a:moveTo>
                  <a:pt x="278892" y="38100"/>
                </a:moveTo>
                <a:lnTo>
                  <a:pt x="277368" y="51815"/>
                </a:lnTo>
                <a:lnTo>
                  <a:pt x="291084" y="53339"/>
                </a:lnTo>
                <a:lnTo>
                  <a:pt x="292608" y="39624"/>
                </a:lnTo>
                <a:lnTo>
                  <a:pt x="278892" y="38100"/>
                </a:lnTo>
                <a:close/>
              </a:path>
              <a:path w="320039" h="58420">
                <a:moveTo>
                  <a:pt x="251460" y="33527"/>
                </a:moveTo>
                <a:lnTo>
                  <a:pt x="249936" y="48767"/>
                </a:lnTo>
                <a:lnTo>
                  <a:pt x="263651" y="50291"/>
                </a:lnTo>
                <a:lnTo>
                  <a:pt x="265175" y="36575"/>
                </a:lnTo>
                <a:lnTo>
                  <a:pt x="251460" y="33527"/>
                </a:lnTo>
                <a:close/>
              </a:path>
              <a:path w="320039" h="58420">
                <a:moveTo>
                  <a:pt x="224028" y="30479"/>
                </a:moveTo>
                <a:lnTo>
                  <a:pt x="220980" y="44196"/>
                </a:lnTo>
                <a:lnTo>
                  <a:pt x="234696" y="45720"/>
                </a:lnTo>
                <a:lnTo>
                  <a:pt x="237744" y="32003"/>
                </a:lnTo>
                <a:lnTo>
                  <a:pt x="224028" y="30479"/>
                </a:lnTo>
                <a:close/>
              </a:path>
              <a:path w="320039" h="58420">
                <a:moveTo>
                  <a:pt x="195072" y="25908"/>
                </a:moveTo>
                <a:lnTo>
                  <a:pt x="193548" y="41148"/>
                </a:lnTo>
                <a:lnTo>
                  <a:pt x="207263" y="42672"/>
                </a:lnTo>
                <a:lnTo>
                  <a:pt x="208787" y="28955"/>
                </a:lnTo>
                <a:lnTo>
                  <a:pt x="195072" y="25908"/>
                </a:lnTo>
                <a:close/>
              </a:path>
              <a:path w="320039" h="58420">
                <a:moveTo>
                  <a:pt x="167640" y="22860"/>
                </a:moveTo>
                <a:lnTo>
                  <a:pt x="166116" y="36575"/>
                </a:lnTo>
                <a:lnTo>
                  <a:pt x="179832" y="38100"/>
                </a:lnTo>
                <a:lnTo>
                  <a:pt x="181356" y="24384"/>
                </a:lnTo>
                <a:lnTo>
                  <a:pt x="167640" y="22860"/>
                </a:lnTo>
                <a:close/>
              </a:path>
              <a:path w="320039" h="58420">
                <a:moveTo>
                  <a:pt x="140208" y="19812"/>
                </a:moveTo>
                <a:lnTo>
                  <a:pt x="138684" y="33527"/>
                </a:lnTo>
                <a:lnTo>
                  <a:pt x="152400" y="35051"/>
                </a:lnTo>
                <a:lnTo>
                  <a:pt x="153924" y="21336"/>
                </a:lnTo>
                <a:lnTo>
                  <a:pt x="140208" y="19812"/>
                </a:lnTo>
                <a:close/>
              </a:path>
              <a:path w="320039" h="58420">
                <a:moveTo>
                  <a:pt x="112775" y="15239"/>
                </a:moveTo>
                <a:lnTo>
                  <a:pt x="111251" y="28955"/>
                </a:lnTo>
                <a:lnTo>
                  <a:pt x="124968" y="30479"/>
                </a:lnTo>
                <a:lnTo>
                  <a:pt x="126492" y="16763"/>
                </a:lnTo>
                <a:lnTo>
                  <a:pt x="112775" y="15239"/>
                </a:lnTo>
                <a:close/>
              </a:path>
              <a:path w="320039" h="58420">
                <a:moveTo>
                  <a:pt x="85344" y="12191"/>
                </a:moveTo>
                <a:lnTo>
                  <a:pt x="82296" y="25908"/>
                </a:lnTo>
                <a:lnTo>
                  <a:pt x="96012" y="27432"/>
                </a:lnTo>
                <a:lnTo>
                  <a:pt x="99060" y="13715"/>
                </a:lnTo>
                <a:lnTo>
                  <a:pt x="85344" y="12191"/>
                </a:lnTo>
                <a:close/>
              </a:path>
              <a:path w="320039" h="58420">
                <a:moveTo>
                  <a:pt x="56387" y="7620"/>
                </a:moveTo>
                <a:lnTo>
                  <a:pt x="54863" y="21336"/>
                </a:lnTo>
                <a:lnTo>
                  <a:pt x="68580" y="22860"/>
                </a:lnTo>
                <a:lnTo>
                  <a:pt x="70104" y="9144"/>
                </a:lnTo>
                <a:lnTo>
                  <a:pt x="56387" y="7620"/>
                </a:lnTo>
                <a:close/>
              </a:path>
              <a:path w="320039" h="58420">
                <a:moveTo>
                  <a:pt x="28956" y="4572"/>
                </a:moveTo>
                <a:lnTo>
                  <a:pt x="27432" y="18287"/>
                </a:lnTo>
                <a:lnTo>
                  <a:pt x="41148" y="19812"/>
                </a:lnTo>
                <a:lnTo>
                  <a:pt x="42672" y="6096"/>
                </a:lnTo>
                <a:lnTo>
                  <a:pt x="28956" y="4572"/>
                </a:lnTo>
                <a:close/>
              </a:path>
              <a:path w="320039" h="58420">
                <a:moveTo>
                  <a:pt x="1524" y="0"/>
                </a:moveTo>
                <a:lnTo>
                  <a:pt x="0" y="13715"/>
                </a:lnTo>
                <a:lnTo>
                  <a:pt x="13716" y="16763"/>
                </a:lnTo>
                <a:lnTo>
                  <a:pt x="15240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50202759-0CC1-465B-A2A5-1A371C9FDF89}"/>
              </a:ext>
            </a:extLst>
          </p:cNvPr>
          <p:cNvSpPr/>
          <p:nvPr/>
        </p:nvSpPr>
        <p:spPr>
          <a:xfrm>
            <a:off x="6075363" y="3773488"/>
            <a:ext cx="417512" cy="68262"/>
          </a:xfrm>
          <a:custGeom>
            <a:avLst/>
            <a:gdLst/>
            <a:ahLst/>
            <a:cxnLst/>
            <a:rect l="l" t="t" r="r" b="b"/>
            <a:pathLst>
              <a:path w="487679" h="79375">
                <a:moveTo>
                  <a:pt x="473963" y="64007"/>
                </a:moveTo>
                <a:lnTo>
                  <a:pt x="470915" y="77723"/>
                </a:lnTo>
                <a:lnTo>
                  <a:pt x="486155" y="79247"/>
                </a:lnTo>
                <a:lnTo>
                  <a:pt x="487679" y="65531"/>
                </a:lnTo>
                <a:lnTo>
                  <a:pt x="473963" y="64007"/>
                </a:lnTo>
                <a:close/>
              </a:path>
              <a:path w="487679" h="79375">
                <a:moveTo>
                  <a:pt x="446531" y="59435"/>
                </a:moveTo>
                <a:lnTo>
                  <a:pt x="443483" y="73151"/>
                </a:lnTo>
                <a:lnTo>
                  <a:pt x="457200" y="76200"/>
                </a:lnTo>
                <a:lnTo>
                  <a:pt x="460247" y="60959"/>
                </a:lnTo>
                <a:lnTo>
                  <a:pt x="446531" y="59435"/>
                </a:lnTo>
                <a:close/>
              </a:path>
              <a:path w="487679" h="79375">
                <a:moveTo>
                  <a:pt x="417575" y="56387"/>
                </a:moveTo>
                <a:lnTo>
                  <a:pt x="416051" y="70103"/>
                </a:lnTo>
                <a:lnTo>
                  <a:pt x="429767" y="71627"/>
                </a:lnTo>
                <a:lnTo>
                  <a:pt x="431291" y="57911"/>
                </a:lnTo>
                <a:lnTo>
                  <a:pt x="417575" y="56387"/>
                </a:lnTo>
                <a:close/>
              </a:path>
              <a:path w="487679" h="79375">
                <a:moveTo>
                  <a:pt x="390143" y="51815"/>
                </a:moveTo>
                <a:lnTo>
                  <a:pt x="388619" y="65531"/>
                </a:lnTo>
                <a:lnTo>
                  <a:pt x="402335" y="68579"/>
                </a:lnTo>
                <a:lnTo>
                  <a:pt x="403859" y="54863"/>
                </a:lnTo>
                <a:lnTo>
                  <a:pt x="390143" y="51815"/>
                </a:lnTo>
                <a:close/>
              </a:path>
              <a:path w="487679" h="79375">
                <a:moveTo>
                  <a:pt x="362712" y="48767"/>
                </a:moveTo>
                <a:lnTo>
                  <a:pt x="361188" y="62483"/>
                </a:lnTo>
                <a:lnTo>
                  <a:pt x="374903" y="64007"/>
                </a:lnTo>
                <a:lnTo>
                  <a:pt x="376427" y="50291"/>
                </a:lnTo>
                <a:lnTo>
                  <a:pt x="362712" y="48767"/>
                </a:lnTo>
                <a:close/>
              </a:path>
              <a:path w="487679" h="79375">
                <a:moveTo>
                  <a:pt x="335279" y="44195"/>
                </a:moveTo>
                <a:lnTo>
                  <a:pt x="332231" y="57911"/>
                </a:lnTo>
                <a:lnTo>
                  <a:pt x="347471" y="60959"/>
                </a:lnTo>
                <a:lnTo>
                  <a:pt x="348995" y="47243"/>
                </a:lnTo>
                <a:lnTo>
                  <a:pt x="335279" y="44195"/>
                </a:lnTo>
                <a:close/>
              </a:path>
              <a:path w="487679" h="79375">
                <a:moveTo>
                  <a:pt x="306323" y="41147"/>
                </a:moveTo>
                <a:lnTo>
                  <a:pt x="304800" y="54863"/>
                </a:lnTo>
                <a:lnTo>
                  <a:pt x="318515" y="56387"/>
                </a:lnTo>
                <a:lnTo>
                  <a:pt x="321563" y="42671"/>
                </a:lnTo>
                <a:lnTo>
                  <a:pt x="306323" y="41147"/>
                </a:lnTo>
                <a:close/>
              </a:path>
              <a:path w="487679" h="79375">
                <a:moveTo>
                  <a:pt x="278891" y="36575"/>
                </a:moveTo>
                <a:lnTo>
                  <a:pt x="277367" y="51815"/>
                </a:lnTo>
                <a:lnTo>
                  <a:pt x="291083" y="53339"/>
                </a:lnTo>
                <a:lnTo>
                  <a:pt x="292607" y="39623"/>
                </a:lnTo>
                <a:lnTo>
                  <a:pt x="278891" y="36575"/>
                </a:lnTo>
                <a:close/>
              </a:path>
              <a:path w="487679" h="79375">
                <a:moveTo>
                  <a:pt x="251459" y="33527"/>
                </a:moveTo>
                <a:lnTo>
                  <a:pt x="249935" y="47243"/>
                </a:lnTo>
                <a:lnTo>
                  <a:pt x="263651" y="48767"/>
                </a:lnTo>
                <a:lnTo>
                  <a:pt x="265175" y="35051"/>
                </a:lnTo>
                <a:lnTo>
                  <a:pt x="251459" y="33527"/>
                </a:lnTo>
                <a:close/>
              </a:path>
              <a:path w="487679" h="79375">
                <a:moveTo>
                  <a:pt x="224027" y="30479"/>
                </a:moveTo>
                <a:lnTo>
                  <a:pt x="222503" y="44195"/>
                </a:lnTo>
                <a:lnTo>
                  <a:pt x="236219" y="45719"/>
                </a:lnTo>
                <a:lnTo>
                  <a:pt x="237743" y="32003"/>
                </a:lnTo>
                <a:lnTo>
                  <a:pt x="224027" y="30479"/>
                </a:lnTo>
                <a:close/>
              </a:path>
              <a:path w="487679" h="79375">
                <a:moveTo>
                  <a:pt x="196595" y="25907"/>
                </a:moveTo>
                <a:lnTo>
                  <a:pt x="193547" y="39623"/>
                </a:lnTo>
                <a:lnTo>
                  <a:pt x="208787" y="41147"/>
                </a:lnTo>
                <a:lnTo>
                  <a:pt x="210312" y="27431"/>
                </a:lnTo>
                <a:lnTo>
                  <a:pt x="196595" y="25907"/>
                </a:lnTo>
                <a:close/>
              </a:path>
              <a:path w="487679" h="79375">
                <a:moveTo>
                  <a:pt x="167639" y="22859"/>
                </a:moveTo>
                <a:lnTo>
                  <a:pt x="166115" y="36575"/>
                </a:lnTo>
                <a:lnTo>
                  <a:pt x="179831" y="38100"/>
                </a:lnTo>
                <a:lnTo>
                  <a:pt x="182879" y="24383"/>
                </a:lnTo>
                <a:lnTo>
                  <a:pt x="167639" y="22859"/>
                </a:lnTo>
                <a:close/>
              </a:path>
              <a:path w="487679" h="79375">
                <a:moveTo>
                  <a:pt x="140207" y="18287"/>
                </a:moveTo>
                <a:lnTo>
                  <a:pt x="138683" y="32003"/>
                </a:lnTo>
                <a:lnTo>
                  <a:pt x="152400" y="33527"/>
                </a:lnTo>
                <a:lnTo>
                  <a:pt x="153923" y="19811"/>
                </a:lnTo>
                <a:lnTo>
                  <a:pt x="140207" y="18287"/>
                </a:lnTo>
                <a:close/>
              </a:path>
              <a:path w="487679" h="79375">
                <a:moveTo>
                  <a:pt x="112775" y="15239"/>
                </a:moveTo>
                <a:lnTo>
                  <a:pt x="111251" y="28955"/>
                </a:lnTo>
                <a:lnTo>
                  <a:pt x="124967" y="30479"/>
                </a:lnTo>
                <a:lnTo>
                  <a:pt x="126491" y="16763"/>
                </a:lnTo>
                <a:lnTo>
                  <a:pt x="112775" y="15239"/>
                </a:lnTo>
                <a:close/>
              </a:path>
              <a:path w="487679" h="79375">
                <a:moveTo>
                  <a:pt x="85343" y="10667"/>
                </a:moveTo>
                <a:lnTo>
                  <a:pt x="83819" y="24383"/>
                </a:lnTo>
                <a:lnTo>
                  <a:pt x="97535" y="25907"/>
                </a:lnTo>
                <a:lnTo>
                  <a:pt x="99059" y="12191"/>
                </a:lnTo>
                <a:lnTo>
                  <a:pt x="85343" y="10667"/>
                </a:lnTo>
                <a:close/>
              </a:path>
              <a:path w="487679" h="79375">
                <a:moveTo>
                  <a:pt x="57912" y="7619"/>
                </a:moveTo>
                <a:lnTo>
                  <a:pt x="54863" y="21335"/>
                </a:lnTo>
                <a:lnTo>
                  <a:pt x="70103" y="22859"/>
                </a:lnTo>
                <a:lnTo>
                  <a:pt x="71627" y="9143"/>
                </a:lnTo>
                <a:lnTo>
                  <a:pt x="57912" y="7619"/>
                </a:lnTo>
                <a:close/>
              </a:path>
              <a:path w="487679" h="79375">
                <a:moveTo>
                  <a:pt x="28955" y="3047"/>
                </a:moveTo>
                <a:lnTo>
                  <a:pt x="27431" y="16763"/>
                </a:lnTo>
                <a:lnTo>
                  <a:pt x="41147" y="19811"/>
                </a:lnTo>
                <a:lnTo>
                  <a:pt x="44195" y="4571"/>
                </a:lnTo>
                <a:lnTo>
                  <a:pt x="28955" y="3047"/>
                </a:lnTo>
                <a:close/>
              </a:path>
              <a:path w="487679" h="79375">
                <a:moveTo>
                  <a:pt x="1523" y="0"/>
                </a:moveTo>
                <a:lnTo>
                  <a:pt x="0" y="13715"/>
                </a:lnTo>
                <a:lnTo>
                  <a:pt x="13715" y="15239"/>
                </a:lnTo>
                <a:lnTo>
                  <a:pt x="15239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39" name="object 138">
            <a:extLst>
              <a:ext uri="{FF2B5EF4-FFF2-40B4-BE49-F238E27FC236}">
                <a16:creationId xmlns:a16="http://schemas.microsoft.com/office/drawing/2014/main" id="{B9A6B763-38F2-4E87-9E10-3A9D681F0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413" y="3951288"/>
            <a:ext cx="804862" cy="5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101600" indent="-920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Step 2:  Swap</a:t>
            </a:r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615C166A-F119-442D-A8C8-93544ED06D90}"/>
              </a:ext>
            </a:extLst>
          </p:cNvPr>
          <p:cNvSpPr/>
          <p:nvPr/>
        </p:nvSpPr>
        <p:spPr>
          <a:xfrm>
            <a:off x="2144714" y="4503738"/>
            <a:ext cx="6105525" cy="182562"/>
          </a:xfrm>
          <a:custGeom>
            <a:avLst/>
            <a:gdLst/>
            <a:ahLst/>
            <a:cxnLst/>
            <a:rect l="l" t="t" r="r" b="b"/>
            <a:pathLst>
              <a:path w="7139940" h="213360">
                <a:moveTo>
                  <a:pt x="0" y="213360"/>
                </a:moveTo>
                <a:lnTo>
                  <a:pt x="7139940" y="213360"/>
                </a:lnTo>
                <a:lnTo>
                  <a:pt x="713994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43344136-961A-47FA-B4BF-BB4E38083FEB}"/>
              </a:ext>
            </a:extLst>
          </p:cNvPr>
          <p:cNvSpPr/>
          <p:nvPr/>
        </p:nvSpPr>
        <p:spPr>
          <a:xfrm>
            <a:off x="8535988" y="4503739"/>
            <a:ext cx="1509712" cy="1279525"/>
          </a:xfrm>
          <a:custGeom>
            <a:avLst/>
            <a:gdLst/>
            <a:ahLst/>
            <a:cxnLst/>
            <a:rect l="l" t="t" r="r" b="b"/>
            <a:pathLst>
              <a:path w="1765300" h="1495425">
                <a:moveTo>
                  <a:pt x="0" y="1495043"/>
                </a:moveTo>
                <a:lnTo>
                  <a:pt x="1764792" y="1495043"/>
                </a:lnTo>
                <a:lnTo>
                  <a:pt x="1764792" y="0"/>
                </a:lnTo>
                <a:lnTo>
                  <a:pt x="0" y="0"/>
                </a:lnTo>
                <a:lnTo>
                  <a:pt x="0" y="149504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20B33316-9AC3-4385-8E42-B7BA95405B89}"/>
              </a:ext>
            </a:extLst>
          </p:cNvPr>
          <p:cNvSpPr/>
          <p:nvPr/>
        </p:nvSpPr>
        <p:spPr>
          <a:xfrm>
            <a:off x="8531225" y="4503739"/>
            <a:ext cx="1519238" cy="1284287"/>
          </a:xfrm>
          <a:custGeom>
            <a:avLst/>
            <a:gdLst/>
            <a:ahLst/>
            <a:cxnLst/>
            <a:rect l="l" t="t" r="r" b="b"/>
            <a:pathLst>
              <a:path w="1777365" h="1501140">
                <a:moveTo>
                  <a:pt x="10668" y="1487424"/>
                </a:moveTo>
                <a:lnTo>
                  <a:pt x="6096" y="1487424"/>
                </a:lnTo>
                <a:lnTo>
                  <a:pt x="6096" y="1501140"/>
                </a:lnTo>
                <a:lnTo>
                  <a:pt x="10668" y="1501140"/>
                </a:lnTo>
                <a:lnTo>
                  <a:pt x="10668" y="1487424"/>
                </a:lnTo>
                <a:close/>
              </a:path>
              <a:path w="1777365" h="1501140">
                <a:moveTo>
                  <a:pt x="13716" y="1481328"/>
                </a:moveTo>
                <a:lnTo>
                  <a:pt x="0" y="1481328"/>
                </a:lnTo>
                <a:lnTo>
                  <a:pt x="0" y="1495044"/>
                </a:lnTo>
                <a:lnTo>
                  <a:pt x="6096" y="1495044"/>
                </a:lnTo>
                <a:lnTo>
                  <a:pt x="6096" y="1487424"/>
                </a:lnTo>
                <a:lnTo>
                  <a:pt x="13716" y="1487424"/>
                </a:lnTo>
                <a:lnTo>
                  <a:pt x="13716" y="1481328"/>
                </a:lnTo>
                <a:close/>
              </a:path>
              <a:path w="1777365" h="1501140">
                <a:moveTo>
                  <a:pt x="13716" y="1487424"/>
                </a:moveTo>
                <a:lnTo>
                  <a:pt x="10668" y="1487424"/>
                </a:lnTo>
                <a:lnTo>
                  <a:pt x="10668" y="1495044"/>
                </a:lnTo>
                <a:lnTo>
                  <a:pt x="13716" y="1495044"/>
                </a:lnTo>
                <a:lnTo>
                  <a:pt x="13716" y="1487424"/>
                </a:lnTo>
                <a:close/>
              </a:path>
              <a:path w="1777365" h="1501140">
                <a:moveTo>
                  <a:pt x="13716" y="1452372"/>
                </a:moveTo>
                <a:lnTo>
                  <a:pt x="0" y="1452372"/>
                </a:lnTo>
                <a:lnTo>
                  <a:pt x="0" y="1466088"/>
                </a:lnTo>
                <a:lnTo>
                  <a:pt x="13716" y="1466088"/>
                </a:lnTo>
                <a:lnTo>
                  <a:pt x="13716" y="1452372"/>
                </a:lnTo>
                <a:close/>
              </a:path>
              <a:path w="1777365" h="1501140">
                <a:moveTo>
                  <a:pt x="13716" y="1424940"/>
                </a:moveTo>
                <a:lnTo>
                  <a:pt x="0" y="1424940"/>
                </a:lnTo>
                <a:lnTo>
                  <a:pt x="0" y="1438656"/>
                </a:lnTo>
                <a:lnTo>
                  <a:pt x="13716" y="1438656"/>
                </a:lnTo>
                <a:lnTo>
                  <a:pt x="13716" y="1424940"/>
                </a:lnTo>
                <a:close/>
              </a:path>
              <a:path w="1777365" h="1501140">
                <a:moveTo>
                  <a:pt x="13716" y="1397508"/>
                </a:moveTo>
                <a:lnTo>
                  <a:pt x="0" y="1397508"/>
                </a:lnTo>
                <a:lnTo>
                  <a:pt x="0" y="1411224"/>
                </a:lnTo>
                <a:lnTo>
                  <a:pt x="13716" y="1411224"/>
                </a:lnTo>
                <a:lnTo>
                  <a:pt x="13716" y="1397508"/>
                </a:lnTo>
                <a:close/>
              </a:path>
              <a:path w="1777365" h="1501140">
                <a:moveTo>
                  <a:pt x="13716" y="1368552"/>
                </a:moveTo>
                <a:lnTo>
                  <a:pt x="0" y="1368552"/>
                </a:lnTo>
                <a:lnTo>
                  <a:pt x="0" y="1382268"/>
                </a:lnTo>
                <a:lnTo>
                  <a:pt x="13716" y="1382268"/>
                </a:lnTo>
                <a:lnTo>
                  <a:pt x="13716" y="1368552"/>
                </a:lnTo>
                <a:close/>
              </a:path>
              <a:path w="1777365" h="1501140">
                <a:moveTo>
                  <a:pt x="13716" y="1341120"/>
                </a:moveTo>
                <a:lnTo>
                  <a:pt x="0" y="1341120"/>
                </a:lnTo>
                <a:lnTo>
                  <a:pt x="0" y="1354836"/>
                </a:lnTo>
                <a:lnTo>
                  <a:pt x="13716" y="1354836"/>
                </a:lnTo>
                <a:lnTo>
                  <a:pt x="13716" y="1341120"/>
                </a:lnTo>
                <a:close/>
              </a:path>
              <a:path w="1777365" h="1501140">
                <a:moveTo>
                  <a:pt x="13716" y="1312164"/>
                </a:moveTo>
                <a:lnTo>
                  <a:pt x="0" y="1312164"/>
                </a:lnTo>
                <a:lnTo>
                  <a:pt x="0" y="1327404"/>
                </a:lnTo>
                <a:lnTo>
                  <a:pt x="13716" y="1327404"/>
                </a:lnTo>
                <a:lnTo>
                  <a:pt x="13716" y="1312164"/>
                </a:lnTo>
                <a:close/>
              </a:path>
              <a:path w="1777365" h="1501140">
                <a:moveTo>
                  <a:pt x="13716" y="1284732"/>
                </a:moveTo>
                <a:lnTo>
                  <a:pt x="0" y="1284732"/>
                </a:lnTo>
                <a:lnTo>
                  <a:pt x="0" y="1298448"/>
                </a:lnTo>
                <a:lnTo>
                  <a:pt x="13716" y="1298448"/>
                </a:lnTo>
                <a:lnTo>
                  <a:pt x="13716" y="1284732"/>
                </a:lnTo>
                <a:close/>
              </a:path>
              <a:path w="1777365" h="1501140">
                <a:moveTo>
                  <a:pt x="13716" y="1257300"/>
                </a:moveTo>
                <a:lnTo>
                  <a:pt x="0" y="1257300"/>
                </a:lnTo>
                <a:lnTo>
                  <a:pt x="0" y="1271016"/>
                </a:lnTo>
                <a:lnTo>
                  <a:pt x="13716" y="1271016"/>
                </a:lnTo>
                <a:lnTo>
                  <a:pt x="13716" y="1257300"/>
                </a:lnTo>
                <a:close/>
              </a:path>
              <a:path w="1777365" h="1501140">
                <a:moveTo>
                  <a:pt x="13716" y="1228344"/>
                </a:moveTo>
                <a:lnTo>
                  <a:pt x="0" y="1228344"/>
                </a:lnTo>
                <a:lnTo>
                  <a:pt x="0" y="1243584"/>
                </a:lnTo>
                <a:lnTo>
                  <a:pt x="13716" y="1243584"/>
                </a:lnTo>
                <a:lnTo>
                  <a:pt x="13716" y="1228344"/>
                </a:lnTo>
                <a:close/>
              </a:path>
              <a:path w="1777365" h="1501140">
                <a:moveTo>
                  <a:pt x="13716" y="1200912"/>
                </a:moveTo>
                <a:lnTo>
                  <a:pt x="0" y="1200912"/>
                </a:lnTo>
                <a:lnTo>
                  <a:pt x="0" y="1214628"/>
                </a:lnTo>
                <a:lnTo>
                  <a:pt x="13716" y="1214628"/>
                </a:lnTo>
                <a:lnTo>
                  <a:pt x="13716" y="1200912"/>
                </a:lnTo>
                <a:close/>
              </a:path>
              <a:path w="1777365" h="1501140">
                <a:moveTo>
                  <a:pt x="13716" y="1173480"/>
                </a:moveTo>
                <a:lnTo>
                  <a:pt x="0" y="1173480"/>
                </a:lnTo>
                <a:lnTo>
                  <a:pt x="0" y="1187196"/>
                </a:lnTo>
                <a:lnTo>
                  <a:pt x="13716" y="1187196"/>
                </a:lnTo>
                <a:lnTo>
                  <a:pt x="13716" y="1173480"/>
                </a:lnTo>
                <a:close/>
              </a:path>
              <a:path w="1777365" h="1501140">
                <a:moveTo>
                  <a:pt x="13716" y="1144524"/>
                </a:moveTo>
                <a:lnTo>
                  <a:pt x="0" y="1144524"/>
                </a:lnTo>
                <a:lnTo>
                  <a:pt x="0" y="1158240"/>
                </a:lnTo>
                <a:lnTo>
                  <a:pt x="13716" y="1158240"/>
                </a:lnTo>
                <a:lnTo>
                  <a:pt x="13716" y="1144524"/>
                </a:lnTo>
                <a:close/>
              </a:path>
              <a:path w="1777365" h="1501140">
                <a:moveTo>
                  <a:pt x="13716" y="1117092"/>
                </a:moveTo>
                <a:lnTo>
                  <a:pt x="0" y="1117092"/>
                </a:lnTo>
                <a:lnTo>
                  <a:pt x="0" y="1130808"/>
                </a:lnTo>
                <a:lnTo>
                  <a:pt x="13716" y="1130808"/>
                </a:lnTo>
                <a:lnTo>
                  <a:pt x="13716" y="1117092"/>
                </a:lnTo>
                <a:close/>
              </a:path>
              <a:path w="1777365" h="1501140">
                <a:moveTo>
                  <a:pt x="13716" y="1088136"/>
                </a:moveTo>
                <a:lnTo>
                  <a:pt x="0" y="1088136"/>
                </a:lnTo>
                <a:lnTo>
                  <a:pt x="0" y="1103376"/>
                </a:lnTo>
                <a:lnTo>
                  <a:pt x="13716" y="1103376"/>
                </a:lnTo>
                <a:lnTo>
                  <a:pt x="13716" y="1088136"/>
                </a:lnTo>
                <a:close/>
              </a:path>
              <a:path w="1777365" h="1501140">
                <a:moveTo>
                  <a:pt x="13716" y="1060704"/>
                </a:moveTo>
                <a:lnTo>
                  <a:pt x="0" y="1060704"/>
                </a:lnTo>
                <a:lnTo>
                  <a:pt x="0" y="1074420"/>
                </a:lnTo>
                <a:lnTo>
                  <a:pt x="13716" y="1074420"/>
                </a:lnTo>
                <a:lnTo>
                  <a:pt x="13716" y="1060704"/>
                </a:lnTo>
                <a:close/>
              </a:path>
              <a:path w="1777365" h="1501140">
                <a:moveTo>
                  <a:pt x="13716" y="1033272"/>
                </a:moveTo>
                <a:lnTo>
                  <a:pt x="0" y="1033272"/>
                </a:lnTo>
                <a:lnTo>
                  <a:pt x="0" y="1046988"/>
                </a:lnTo>
                <a:lnTo>
                  <a:pt x="13716" y="1046988"/>
                </a:lnTo>
                <a:lnTo>
                  <a:pt x="13716" y="1033272"/>
                </a:lnTo>
                <a:close/>
              </a:path>
              <a:path w="1777365" h="1501140">
                <a:moveTo>
                  <a:pt x="13716" y="1004316"/>
                </a:moveTo>
                <a:lnTo>
                  <a:pt x="0" y="1004316"/>
                </a:lnTo>
                <a:lnTo>
                  <a:pt x="0" y="1019556"/>
                </a:lnTo>
                <a:lnTo>
                  <a:pt x="13716" y="1019556"/>
                </a:lnTo>
                <a:lnTo>
                  <a:pt x="13716" y="1004316"/>
                </a:lnTo>
                <a:close/>
              </a:path>
              <a:path w="1777365" h="1501140">
                <a:moveTo>
                  <a:pt x="13716" y="976884"/>
                </a:moveTo>
                <a:lnTo>
                  <a:pt x="0" y="976884"/>
                </a:lnTo>
                <a:lnTo>
                  <a:pt x="0" y="990600"/>
                </a:lnTo>
                <a:lnTo>
                  <a:pt x="13716" y="990600"/>
                </a:lnTo>
                <a:lnTo>
                  <a:pt x="13716" y="976884"/>
                </a:lnTo>
                <a:close/>
              </a:path>
              <a:path w="1777365" h="1501140">
                <a:moveTo>
                  <a:pt x="13716" y="949452"/>
                </a:moveTo>
                <a:lnTo>
                  <a:pt x="0" y="949452"/>
                </a:lnTo>
                <a:lnTo>
                  <a:pt x="0" y="963168"/>
                </a:lnTo>
                <a:lnTo>
                  <a:pt x="13716" y="963168"/>
                </a:lnTo>
                <a:lnTo>
                  <a:pt x="13716" y="949452"/>
                </a:lnTo>
                <a:close/>
              </a:path>
              <a:path w="1777365" h="1501140">
                <a:moveTo>
                  <a:pt x="13716" y="920496"/>
                </a:moveTo>
                <a:lnTo>
                  <a:pt x="0" y="920496"/>
                </a:lnTo>
                <a:lnTo>
                  <a:pt x="0" y="934212"/>
                </a:lnTo>
                <a:lnTo>
                  <a:pt x="13716" y="934212"/>
                </a:lnTo>
                <a:lnTo>
                  <a:pt x="13716" y="920496"/>
                </a:lnTo>
                <a:close/>
              </a:path>
              <a:path w="1777365" h="1501140">
                <a:moveTo>
                  <a:pt x="13716" y="893064"/>
                </a:moveTo>
                <a:lnTo>
                  <a:pt x="0" y="893064"/>
                </a:lnTo>
                <a:lnTo>
                  <a:pt x="0" y="906780"/>
                </a:lnTo>
                <a:lnTo>
                  <a:pt x="13716" y="906780"/>
                </a:lnTo>
                <a:lnTo>
                  <a:pt x="13716" y="893064"/>
                </a:lnTo>
                <a:close/>
              </a:path>
              <a:path w="1777365" h="1501140">
                <a:moveTo>
                  <a:pt x="13716" y="864108"/>
                </a:moveTo>
                <a:lnTo>
                  <a:pt x="0" y="864108"/>
                </a:lnTo>
                <a:lnTo>
                  <a:pt x="0" y="879348"/>
                </a:lnTo>
                <a:lnTo>
                  <a:pt x="13716" y="879348"/>
                </a:lnTo>
                <a:lnTo>
                  <a:pt x="13716" y="864108"/>
                </a:lnTo>
                <a:close/>
              </a:path>
              <a:path w="1777365" h="1501140">
                <a:moveTo>
                  <a:pt x="13716" y="836676"/>
                </a:moveTo>
                <a:lnTo>
                  <a:pt x="0" y="836676"/>
                </a:lnTo>
                <a:lnTo>
                  <a:pt x="0" y="850392"/>
                </a:lnTo>
                <a:lnTo>
                  <a:pt x="13716" y="850392"/>
                </a:lnTo>
                <a:lnTo>
                  <a:pt x="13716" y="836676"/>
                </a:lnTo>
                <a:close/>
              </a:path>
              <a:path w="1777365" h="1501140">
                <a:moveTo>
                  <a:pt x="13716" y="809244"/>
                </a:moveTo>
                <a:lnTo>
                  <a:pt x="0" y="809244"/>
                </a:lnTo>
                <a:lnTo>
                  <a:pt x="0" y="822960"/>
                </a:lnTo>
                <a:lnTo>
                  <a:pt x="13716" y="822960"/>
                </a:lnTo>
                <a:lnTo>
                  <a:pt x="13716" y="809244"/>
                </a:lnTo>
                <a:close/>
              </a:path>
              <a:path w="1777365" h="1501140">
                <a:moveTo>
                  <a:pt x="13716" y="780288"/>
                </a:moveTo>
                <a:lnTo>
                  <a:pt x="0" y="780288"/>
                </a:lnTo>
                <a:lnTo>
                  <a:pt x="0" y="795528"/>
                </a:lnTo>
                <a:lnTo>
                  <a:pt x="13716" y="795528"/>
                </a:lnTo>
                <a:lnTo>
                  <a:pt x="13716" y="780288"/>
                </a:lnTo>
                <a:close/>
              </a:path>
              <a:path w="1777365" h="1501140">
                <a:moveTo>
                  <a:pt x="13716" y="752856"/>
                </a:moveTo>
                <a:lnTo>
                  <a:pt x="0" y="752856"/>
                </a:lnTo>
                <a:lnTo>
                  <a:pt x="0" y="766572"/>
                </a:lnTo>
                <a:lnTo>
                  <a:pt x="13716" y="766572"/>
                </a:lnTo>
                <a:lnTo>
                  <a:pt x="13716" y="752856"/>
                </a:lnTo>
                <a:close/>
              </a:path>
              <a:path w="1777365" h="1501140">
                <a:moveTo>
                  <a:pt x="13716" y="725424"/>
                </a:moveTo>
                <a:lnTo>
                  <a:pt x="0" y="725424"/>
                </a:lnTo>
                <a:lnTo>
                  <a:pt x="0" y="739140"/>
                </a:lnTo>
                <a:lnTo>
                  <a:pt x="13716" y="739140"/>
                </a:lnTo>
                <a:lnTo>
                  <a:pt x="13716" y="725424"/>
                </a:lnTo>
                <a:close/>
              </a:path>
              <a:path w="1777365" h="1501140">
                <a:moveTo>
                  <a:pt x="13716" y="696468"/>
                </a:moveTo>
                <a:lnTo>
                  <a:pt x="0" y="696468"/>
                </a:lnTo>
                <a:lnTo>
                  <a:pt x="0" y="710184"/>
                </a:lnTo>
                <a:lnTo>
                  <a:pt x="13716" y="710184"/>
                </a:lnTo>
                <a:lnTo>
                  <a:pt x="13716" y="696468"/>
                </a:lnTo>
                <a:close/>
              </a:path>
              <a:path w="1777365" h="1501140">
                <a:moveTo>
                  <a:pt x="13716" y="669036"/>
                </a:moveTo>
                <a:lnTo>
                  <a:pt x="0" y="669036"/>
                </a:lnTo>
                <a:lnTo>
                  <a:pt x="0" y="682752"/>
                </a:lnTo>
                <a:lnTo>
                  <a:pt x="13716" y="682752"/>
                </a:lnTo>
                <a:lnTo>
                  <a:pt x="13716" y="669036"/>
                </a:lnTo>
                <a:close/>
              </a:path>
              <a:path w="1777365" h="1501140">
                <a:moveTo>
                  <a:pt x="13716" y="641604"/>
                </a:moveTo>
                <a:lnTo>
                  <a:pt x="0" y="641604"/>
                </a:lnTo>
                <a:lnTo>
                  <a:pt x="0" y="655320"/>
                </a:lnTo>
                <a:lnTo>
                  <a:pt x="13716" y="655320"/>
                </a:lnTo>
                <a:lnTo>
                  <a:pt x="13716" y="641604"/>
                </a:lnTo>
                <a:close/>
              </a:path>
              <a:path w="1777365" h="1501140">
                <a:moveTo>
                  <a:pt x="13716" y="612648"/>
                </a:moveTo>
                <a:lnTo>
                  <a:pt x="0" y="612648"/>
                </a:lnTo>
                <a:lnTo>
                  <a:pt x="0" y="626364"/>
                </a:lnTo>
                <a:lnTo>
                  <a:pt x="13716" y="626364"/>
                </a:lnTo>
                <a:lnTo>
                  <a:pt x="13716" y="612648"/>
                </a:lnTo>
                <a:close/>
              </a:path>
              <a:path w="1777365" h="1501140">
                <a:moveTo>
                  <a:pt x="13716" y="585216"/>
                </a:moveTo>
                <a:lnTo>
                  <a:pt x="0" y="585216"/>
                </a:lnTo>
                <a:lnTo>
                  <a:pt x="0" y="598932"/>
                </a:lnTo>
                <a:lnTo>
                  <a:pt x="13716" y="598932"/>
                </a:lnTo>
                <a:lnTo>
                  <a:pt x="13716" y="585216"/>
                </a:lnTo>
                <a:close/>
              </a:path>
              <a:path w="1777365" h="1501140">
                <a:moveTo>
                  <a:pt x="13716" y="556260"/>
                </a:moveTo>
                <a:lnTo>
                  <a:pt x="0" y="556260"/>
                </a:lnTo>
                <a:lnTo>
                  <a:pt x="0" y="571500"/>
                </a:lnTo>
                <a:lnTo>
                  <a:pt x="13716" y="571500"/>
                </a:lnTo>
                <a:lnTo>
                  <a:pt x="13716" y="556260"/>
                </a:lnTo>
                <a:close/>
              </a:path>
              <a:path w="1777365" h="1501140">
                <a:moveTo>
                  <a:pt x="13716" y="528828"/>
                </a:moveTo>
                <a:lnTo>
                  <a:pt x="0" y="528828"/>
                </a:lnTo>
                <a:lnTo>
                  <a:pt x="0" y="542544"/>
                </a:lnTo>
                <a:lnTo>
                  <a:pt x="13716" y="542544"/>
                </a:lnTo>
                <a:lnTo>
                  <a:pt x="13716" y="528828"/>
                </a:lnTo>
                <a:close/>
              </a:path>
              <a:path w="1777365" h="1501140">
                <a:moveTo>
                  <a:pt x="13716" y="501396"/>
                </a:moveTo>
                <a:lnTo>
                  <a:pt x="0" y="501396"/>
                </a:lnTo>
                <a:lnTo>
                  <a:pt x="0" y="515112"/>
                </a:lnTo>
                <a:lnTo>
                  <a:pt x="13716" y="515112"/>
                </a:lnTo>
                <a:lnTo>
                  <a:pt x="13716" y="501396"/>
                </a:lnTo>
                <a:close/>
              </a:path>
              <a:path w="1777365" h="1501140">
                <a:moveTo>
                  <a:pt x="13716" y="472440"/>
                </a:moveTo>
                <a:lnTo>
                  <a:pt x="0" y="472440"/>
                </a:lnTo>
                <a:lnTo>
                  <a:pt x="0" y="486156"/>
                </a:lnTo>
                <a:lnTo>
                  <a:pt x="13716" y="486156"/>
                </a:lnTo>
                <a:lnTo>
                  <a:pt x="13716" y="472440"/>
                </a:lnTo>
                <a:close/>
              </a:path>
              <a:path w="1777365" h="1501140">
                <a:moveTo>
                  <a:pt x="13716" y="445008"/>
                </a:moveTo>
                <a:lnTo>
                  <a:pt x="0" y="445008"/>
                </a:lnTo>
                <a:lnTo>
                  <a:pt x="0" y="458724"/>
                </a:lnTo>
                <a:lnTo>
                  <a:pt x="13716" y="458724"/>
                </a:lnTo>
                <a:lnTo>
                  <a:pt x="13716" y="445008"/>
                </a:lnTo>
                <a:close/>
              </a:path>
              <a:path w="1777365" h="1501140">
                <a:moveTo>
                  <a:pt x="13716" y="417576"/>
                </a:moveTo>
                <a:lnTo>
                  <a:pt x="0" y="417576"/>
                </a:lnTo>
                <a:lnTo>
                  <a:pt x="0" y="431292"/>
                </a:lnTo>
                <a:lnTo>
                  <a:pt x="13716" y="431292"/>
                </a:lnTo>
                <a:lnTo>
                  <a:pt x="13716" y="417576"/>
                </a:lnTo>
                <a:close/>
              </a:path>
              <a:path w="1777365" h="1501140">
                <a:moveTo>
                  <a:pt x="13716" y="388620"/>
                </a:moveTo>
                <a:lnTo>
                  <a:pt x="0" y="388620"/>
                </a:lnTo>
                <a:lnTo>
                  <a:pt x="0" y="402336"/>
                </a:lnTo>
                <a:lnTo>
                  <a:pt x="13716" y="402336"/>
                </a:lnTo>
                <a:lnTo>
                  <a:pt x="13716" y="388620"/>
                </a:lnTo>
                <a:close/>
              </a:path>
              <a:path w="1777365" h="1501140">
                <a:moveTo>
                  <a:pt x="13716" y="361188"/>
                </a:moveTo>
                <a:lnTo>
                  <a:pt x="0" y="361188"/>
                </a:lnTo>
                <a:lnTo>
                  <a:pt x="0" y="374904"/>
                </a:lnTo>
                <a:lnTo>
                  <a:pt x="13716" y="374904"/>
                </a:lnTo>
                <a:lnTo>
                  <a:pt x="13716" y="361188"/>
                </a:lnTo>
                <a:close/>
              </a:path>
              <a:path w="1777365" h="1501140">
                <a:moveTo>
                  <a:pt x="13716" y="332232"/>
                </a:moveTo>
                <a:lnTo>
                  <a:pt x="0" y="332232"/>
                </a:lnTo>
                <a:lnTo>
                  <a:pt x="0" y="347472"/>
                </a:lnTo>
                <a:lnTo>
                  <a:pt x="13716" y="347472"/>
                </a:lnTo>
                <a:lnTo>
                  <a:pt x="13716" y="332232"/>
                </a:lnTo>
                <a:close/>
              </a:path>
              <a:path w="1777365" h="1501140">
                <a:moveTo>
                  <a:pt x="13716" y="304800"/>
                </a:moveTo>
                <a:lnTo>
                  <a:pt x="0" y="304800"/>
                </a:lnTo>
                <a:lnTo>
                  <a:pt x="0" y="318516"/>
                </a:lnTo>
                <a:lnTo>
                  <a:pt x="13716" y="318516"/>
                </a:lnTo>
                <a:lnTo>
                  <a:pt x="13716" y="304800"/>
                </a:lnTo>
                <a:close/>
              </a:path>
              <a:path w="1777365" h="1501140">
                <a:moveTo>
                  <a:pt x="13716" y="277368"/>
                </a:moveTo>
                <a:lnTo>
                  <a:pt x="0" y="277368"/>
                </a:lnTo>
                <a:lnTo>
                  <a:pt x="0" y="291084"/>
                </a:lnTo>
                <a:lnTo>
                  <a:pt x="13716" y="291084"/>
                </a:lnTo>
                <a:lnTo>
                  <a:pt x="13716" y="277368"/>
                </a:lnTo>
                <a:close/>
              </a:path>
              <a:path w="1777365" h="1501140">
                <a:moveTo>
                  <a:pt x="13716" y="248412"/>
                </a:moveTo>
                <a:lnTo>
                  <a:pt x="0" y="248412"/>
                </a:lnTo>
                <a:lnTo>
                  <a:pt x="0" y="263652"/>
                </a:lnTo>
                <a:lnTo>
                  <a:pt x="13716" y="263652"/>
                </a:lnTo>
                <a:lnTo>
                  <a:pt x="13716" y="248412"/>
                </a:lnTo>
                <a:close/>
              </a:path>
              <a:path w="1777365" h="1501140">
                <a:moveTo>
                  <a:pt x="13716" y="220980"/>
                </a:moveTo>
                <a:lnTo>
                  <a:pt x="0" y="220980"/>
                </a:lnTo>
                <a:lnTo>
                  <a:pt x="0" y="234696"/>
                </a:lnTo>
                <a:lnTo>
                  <a:pt x="13716" y="234696"/>
                </a:lnTo>
                <a:lnTo>
                  <a:pt x="13716" y="220980"/>
                </a:lnTo>
                <a:close/>
              </a:path>
              <a:path w="1777365" h="1501140">
                <a:moveTo>
                  <a:pt x="13716" y="193548"/>
                </a:moveTo>
                <a:lnTo>
                  <a:pt x="0" y="193548"/>
                </a:lnTo>
                <a:lnTo>
                  <a:pt x="0" y="207264"/>
                </a:lnTo>
                <a:lnTo>
                  <a:pt x="13716" y="207264"/>
                </a:lnTo>
                <a:lnTo>
                  <a:pt x="13716" y="193548"/>
                </a:lnTo>
                <a:close/>
              </a:path>
              <a:path w="1777365" h="1501140">
                <a:moveTo>
                  <a:pt x="13716" y="164592"/>
                </a:moveTo>
                <a:lnTo>
                  <a:pt x="0" y="164592"/>
                </a:lnTo>
                <a:lnTo>
                  <a:pt x="0" y="178308"/>
                </a:lnTo>
                <a:lnTo>
                  <a:pt x="13716" y="178308"/>
                </a:lnTo>
                <a:lnTo>
                  <a:pt x="13716" y="164592"/>
                </a:lnTo>
                <a:close/>
              </a:path>
              <a:path w="1777365" h="1501140">
                <a:moveTo>
                  <a:pt x="13716" y="137160"/>
                </a:moveTo>
                <a:lnTo>
                  <a:pt x="0" y="137160"/>
                </a:lnTo>
                <a:lnTo>
                  <a:pt x="0" y="150876"/>
                </a:lnTo>
                <a:lnTo>
                  <a:pt x="13716" y="150876"/>
                </a:lnTo>
                <a:lnTo>
                  <a:pt x="13716" y="137160"/>
                </a:lnTo>
                <a:close/>
              </a:path>
              <a:path w="1777365" h="1501140">
                <a:moveTo>
                  <a:pt x="13716" y="108204"/>
                </a:moveTo>
                <a:lnTo>
                  <a:pt x="0" y="108204"/>
                </a:lnTo>
                <a:lnTo>
                  <a:pt x="0" y="123444"/>
                </a:lnTo>
                <a:lnTo>
                  <a:pt x="13716" y="123444"/>
                </a:lnTo>
                <a:lnTo>
                  <a:pt x="13716" y="108204"/>
                </a:lnTo>
                <a:close/>
              </a:path>
              <a:path w="1777365" h="1501140">
                <a:moveTo>
                  <a:pt x="13716" y="80772"/>
                </a:moveTo>
                <a:lnTo>
                  <a:pt x="0" y="80772"/>
                </a:lnTo>
                <a:lnTo>
                  <a:pt x="0" y="94488"/>
                </a:lnTo>
                <a:lnTo>
                  <a:pt x="13716" y="94488"/>
                </a:lnTo>
                <a:lnTo>
                  <a:pt x="13716" y="80772"/>
                </a:lnTo>
                <a:close/>
              </a:path>
              <a:path w="1777365" h="1501140">
                <a:moveTo>
                  <a:pt x="13716" y="53340"/>
                </a:moveTo>
                <a:lnTo>
                  <a:pt x="0" y="53340"/>
                </a:lnTo>
                <a:lnTo>
                  <a:pt x="0" y="67056"/>
                </a:lnTo>
                <a:lnTo>
                  <a:pt x="13716" y="67056"/>
                </a:lnTo>
                <a:lnTo>
                  <a:pt x="13716" y="53340"/>
                </a:lnTo>
                <a:close/>
              </a:path>
              <a:path w="1777365" h="1501140">
                <a:moveTo>
                  <a:pt x="13716" y="24384"/>
                </a:moveTo>
                <a:lnTo>
                  <a:pt x="0" y="24384"/>
                </a:lnTo>
                <a:lnTo>
                  <a:pt x="0" y="39624"/>
                </a:lnTo>
                <a:lnTo>
                  <a:pt x="13716" y="39624"/>
                </a:lnTo>
                <a:lnTo>
                  <a:pt x="13716" y="24384"/>
                </a:lnTo>
                <a:close/>
              </a:path>
              <a:path w="1777365" h="1501140">
                <a:moveTo>
                  <a:pt x="13716" y="0"/>
                </a:moveTo>
                <a:lnTo>
                  <a:pt x="0" y="0"/>
                </a:lnTo>
                <a:lnTo>
                  <a:pt x="0" y="10668"/>
                </a:lnTo>
                <a:lnTo>
                  <a:pt x="13716" y="10668"/>
                </a:lnTo>
                <a:lnTo>
                  <a:pt x="13716" y="0"/>
                </a:lnTo>
                <a:close/>
              </a:path>
              <a:path w="1777365" h="1501140">
                <a:moveTo>
                  <a:pt x="1776983" y="7620"/>
                </a:moveTo>
                <a:lnTo>
                  <a:pt x="1763268" y="7620"/>
                </a:lnTo>
                <a:lnTo>
                  <a:pt x="1763268" y="21336"/>
                </a:lnTo>
                <a:lnTo>
                  <a:pt x="1776983" y="21336"/>
                </a:lnTo>
                <a:lnTo>
                  <a:pt x="1776983" y="7620"/>
                </a:lnTo>
                <a:close/>
              </a:path>
              <a:path w="1777365" h="1501140">
                <a:moveTo>
                  <a:pt x="1776983" y="35052"/>
                </a:moveTo>
                <a:lnTo>
                  <a:pt x="1763268" y="35052"/>
                </a:lnTo>
                <a:lnTo>
                  <a:pt x="1763268" y="48768"/>
                </a:lnTo>
                <a:lnTo>
                  <a:pt x="1776983" y="48768"/>
                </a:lnTo>
                <a:lnTo>
                  <a:pt x="1776983" y="35052"/>
                </a:lnTo>
                <a:close/>
              </a:path>
              <a:path w="1777365" h="1501140">
                <a:moveTo>
                  <a:pt x="1776983" y="64008"/>
                </a:moveTo>
                <a:lnTo>
                  <a:pt x="1763268" y="64008"/>
                </a:lnTo>
                <a:lnTo>
                  <a:pt x="1763268" y="77724"/>
                </a:lnTo>
                <a:lnTo>
                  <a:pt x="1776983" y="77724"/>
                </a:lnTo>
                <a:lnTo>
                  <a:pt x="1776983" y="64008"/>
                </a:lnTo>
                <a:close/>
              </a:path>
              <a:path w="1777365" h="1501140">
                <a:moveTo>
                  <a:pt x="1776983" y="91440"/>
                </a:moveTo>
                <a:lnTo>
                  <a:pt x="1763268" y="91440"/>
                </a:lnTo>
                <a:lnTo>
                  <a:pt x="1763268" y="105156"/>
                </a:lnTo>
                <a:lnTo>
                  <a:pt x="1776983" y="105156"/>
                </a:lnTo>
                <a:lnTo>
                  <a:pt x="1776983" y="91440"/>
                </a:lnTo>
                <a:close/>
              </a:path>
              <a:path w="1777365" h="1501140">
                <a:moveTo>
                  <a:pt x="1776983" y="118872"/>
                </a:moveTo>
                <a:lnTo>
                  <a:pt x="1763268" y="118872"/>
                </a:lnTo>
                <a:lnTo>
                  <a:pt x="1763268" y="134112"/>
                </a:lnTo>
                <a:lnTo>
                  <a:pt x="1776983" y="134112"/>
                </a:lnTo>
                <a:lnTo>
                  <a:pt x="1776983" y="118872"/>
                </a:lnTo>
                <a:close/>
              </a:path>
              <a:path w="1777365" h="1501140">
                <a:moveTo>
                  <a:pt x="1776983" y="147828"/>
                </a:moveTo>
                <a:lnTo>
                  <a:pt x="1763268" y="147828"/>
                </a:lnTo>
                <a:lnTo>
                  <a:pt x="1763268" y="161544"/>
                </a:lnTo>
                <a:lnTo>
                  <a:pt x="1776983" y="161544"/>
                </a:lnTo>
                <a:lnTo>
                  <a:pt x="1776983" y="147828"/>
                </a:lnTo>
                <a:close/>
              </a:path>
              <a:path w="1777365" h="1501140">
                <a:moveTo>
                  <a:pt x="1776983" y="175260"/>
                </a:moveTo>
                <a:lnTo>
                  <a:pt x="1763268" y="175260"/>
                </a:lnTo>
                <a:lnTo>
                  <a:pt x="1763268" y="188976"/>
                </a:lnTo>
                <a:lnTo>
                  <a:pt x="1776983" y="188976"/>
                </a:lnTo>
                <a:lnTo>
                  <a:pt x="1776983" y="175260"/>
                </a:lnTo>
                <a:close/>
              </a:path>
              <a:path w="1777365" h="1501140">
                <a:moveTo>
                  <a:pt x="1776983" y="202692"/>
                </a:moveTo>
                <a:lnTo>
                  <a:pt x="1763268" y="202692"/>
                </a:lnTo>
                <a:lnTo>
                  <a:pt x="1763268" y="217932"/>
                </a:lnTo>
                <a:lnTo>
                  <a:pt x="1776983" y="217932"/>
                </a:lnTo>
                <a:lnTo>
                  <a:pt x="1776983" y="202692"/>
                </a:lnTo>
                <a:close/>
              </a:path>
              <a:path w="1777365" h="1501140">
                <a:moveTo>
                  <a:pt x="1776983" y="231648"/>
                </a:moveTo>
                <a:lnTo>
                  <a:pt x="1763268" y="231648"/>
                </a:lnTo>
                <a:lnTo>
                  <a:pt x="1763268" y="245364"/>
                </a:lnTo>
                <a:lnTo>
                  <a:pt x="1776983" y="245364"/>
                </a:lnTo>
                <a:lnTo>
                  <a:pt x="1776983" y="231648"/>
                </a:lnTo>
                <a:close/>
              </a:path>
              <a:path w="1777365" h="1501140">
                <a:moveTo>
                  <a:pt x="1776983" y="259080"/>
                </a:moveTo>
                <a:lnTo>
                  <a:pt x="1763268" y="259080"/>
                </a:lnTo>
                <a:lnTo>
                  <a:pt x="1763268" y="272796"/>
                </a:lnTo>
                <a:lnTo>
                  <a:pt x="1776983" y="272796"/>
                </a:lnTo>
                <a:lnTo>
                  <a:pt x="1776983" y="259080"/>
                </a:lnTo>
                <a:close/>
              </a:path>
              <a:path w="1777365" h="1501140">
                <a:moveTo>
                  <a:pt x="1776983" y="288036"/>
                </a:moveTo>
                <a:lnTo>
                  <a:pt x="1763268" y="288036"/>
                </a:lnTo>
                <a:lnTo>
                  <a:pt x="1763268" y="301752"/>
                </a:lnTo>
                <a:lnTo>
                  <a:pt x="1776983" y="301752"/>
                </a:lnTo>
                <a:lnTo>
                  <a:pt x="1776983" y="288036"/>
                </a:lnTo>
                <a:close/>
              </a:path>
              <a:path w="1777365" h="1501140">
                <a:moveTo>
                  <a:pt x="1776983" y="315468"/>
                </a:moveTo>
                <a:lnTo>
                  <a:pt x="1763268" y="315468"/>
                </a:lnTo>
                <a:lnTo>
                  <a:pt x="1763268" y="329184"/>
                </a:lnTo>
                <a:lnTo>
                  <a:pt x="1776983" y="329184"/>
                </a:lnTo>
                <a:lnTo>
                  <a:pt x="1776983" y="315468"/>
                </a:lnTo>
                <a:close/>
              </a:path>
              <a:path w="1777365" h="1501140">
                <a:moveTo>
                  <a:pt x="1776983" y="342900"/>
                </a:moveTo>
                <a:lnTo>
                  <a:pt x="1763268" y="342900"/>
                </a:lnTo>
                <a:lnTo>
                  <a:pt x="1763268" y="358140"/>
                </a:lnTo>
                <a:lnTo>
                  <a:pt x="1776983" y="358140"/>
                </a:lnTo>
                <a:lnTo>
                  <a:pt x="1776983" y="342900"/>
                </a:lnTo>
                <a:close/>
              </a:path>
              <a:path w="1777365" h="1501140">
                <a:moveTo>
                  <a:pt x="1776983" y="371856"/>
                </a:moveTo>
                <a:lnTo>
                  <a:pt x="1763268" y="371856"/>
                </a:lnTo>
                <a:lnTo>
                  <a:pt x="1763268" y="385572"/>
                </a:lnTo>
                <a:lnTo>
                  <a:pt x="1776983" y="385572"/>
                </a:lnTo>
                <a:lnTo>
                  <a:pt x="1776983" y="371856"/>
                </a:lnTo>
                <a:close/>
              </a:path>
              <a:path w="1777365" h="1501140">
                <a:moveTo>
                  <a:pt x="1776983" y="399288"/>
                </a:moveTo>
                <a:lnTo>
                  <a:pt x="1763268" y="399288"/>
                </a:lnTo>
                <a:lnTo>
                  <a:pt x="1763268" y="413004"/>
                </a:lnTo>
                <a:lnTo>
                  <a:pt x="1776983" y="413004"/>
                </a:lnTo>
                <a:lnTo>
                  <a:pt x="1776983" y="399288"/>
                </a:lnTo>
                <a:close/>
              </a:path>
              <a:path w="1777365" h="1501140">
                <a:moveTo>
                  <a:pt x="1776983" y="426720"/>
                </a:moveTo>
                <a:lnTo>
                  <a:pt x="1763268" y="426720"/>
                </a:lnTo>
                <a:lnTo>
                  <a:pt x="1763268" y="441960"/>
                </a:lnTo>
                <a:lnTo>
                  <a:pt x="1776983" y="441960"/>
                </a:lnTo>
                <a:lnTo>
                  <a:pt x="1776983" y="426720"/>
                </a:lnTo>
                <a:close/>
              </a:path>
              <a:path w="1777365" h="1501140">
                <a:moveTo>
                  <a:pt x="1776983" y="455676"/>
                </a:moveTo>
                <a:lnTo>
                  <a:pt x="1763268" y="455676"/>
                </a:lnTo>
                <a:lnTo>
                  <a:pt x="1763268" y="469392"/>
                </a:lnTo>
                <a:lnTo>
                  <a:pt x="1776983" y="469392"/>
                </a:lnTo>
                <a:lnTo>
                  <a:pt x="1776983" y="455676"/>
                </a:lnTo>
                <a:close/>
              </a:path>
              <a:path w="1777365" h="1501140">
                <a:moveTo>
                  <a:pt x="1776983" y="483108"/>
                </a:moveTo>
                <a:lnTo>
                  <a:pt x="1763268" y="483108"/>
                </a:lnTo>
                <a:lnTo>
                  <a:pt x="1763268" y="496824"/>
                </a:lnTo>
                <a:lnTo>
                  <a:pt x="1776983" y="496824"/>
                </a:lnTo>
                <a:lnTo>
                  <a:pt x="1776983" y="483108"/>
                </a:lnTo>
                <a:close/>
              </a:path>
              <a:path w="1777365" h="1501140">
                <a:moveTo>
                  <a:pt x="1776983" y="512064"/>
                </a:moveTo>
                <a:lnTo>
                  <a:pt x="1763268" y="512064"/>
                </a:lnTo>
                <a:lnTo>
                  <a:pt x="1763268" y="525780"/>
                </a:lnTo>
                <a:lnTo>
                  <a:pt x="1776983" y="525780"/>
                </a:lnTo>
                <a:lnTo>
                  <a:pt x="1776983" y="512064"/>
                </a:lnTo>
                <a:close/>
              </a:path>
              <a:path w="1777365" h="1501140">
                <a:moveTo>
                  <a:pt x="1776983" y="539496"/>
                </a:moveTo>
                <a:lnTo>
                  <a:pt x="1763268" y="539496"/>
                </a:lnTo>
                <a:lnTo>
                  <a:pt x="1763268" y="553212"/>
                </a:lnTo>
                <a:lnTo>
                  <a:pt x="1776983" y="553212"/>
                </a:lnTo>
                <a:lnTo>
                  <a:pt x="1776983" y="539496"/>
                </a:lnTo>
                <a:close/>
              </a:path>
              <a:path w="1777365" h="1501140">
                <a:moveTo>
                  <a:pt x="1776983" y="566928"/>
                </a:moveTo>
                <a:lnTo>
                  <a:pt x="1763268" y="566928"/>
                </a:lnTo>
                <a:lnTo>
                  <a:pt x="1763268" y="580644"/>
                </a:lnTo>
                <a:lnTo>
                  <a:pt x="1776983" y="580644"/>
                </a:lnTo>
                <a:lnTo>
                  <a:pt x="1776983" y="566928"/>
                </a:lnTo>
                <a:close/>
              </a:path>
              <a:path w="1777365" h="1501140">
                <a:moveTo>
                  <a:pt x="1776983" y="595884"/>
                </a:moveTo>
                <a:lnTo>
                  <a:pt x="1763268" y="595884"/>
                </a:lnTo>
                <a:lnTo>
                  <a:pt x="1763268" y="609600"/>
                </a:lnTo>
                <a:lnTo>
                  <a:pt x="1776983" y="609600"/>
                </a:lnTo>
                <a:lnTo>
                  <a:pt x="1776983" y="595884"/>
                </a:lnTo>
                <a:close/>
              </a:path>
              <a:path w="1777365" h="1501140">
                <a:moveTo>
                  <a:pt x="1776983" y="623316"/>
                </a:moveTo>
                <a:lnTo>
                  <a:pt x="1763268" y="623316"/>
                </a:lnTo>
                <a:lnTo>
                  <a:pt x="1763268" y="637032"/>
                </a:lnTo>
                <a:lnTo>
                  <a:pt x="1776983" y="637032"/>
                </a:lnTo>
                <a:lnTo>
                  <a:pt x="1776983" y="623316"/>
                </a:lnTo>
                <a:close/>
              </a:path>
              <a:path w="1777365" h="1501140">
                <a:moveTo>
                  <a:pt x="1776983" y="650748"/>
                </a:moveTo>
                <a:lnTo>
                  <a:pt x="1763268" y="650748"/>
                </a:lnTo>
                <a:lnTo>
                  <a:pt x="1763268" y="665988"/>
                </a:lnTo>
                <a:lnTo>
                  <a:pt x="1776983" y="665988"/>
                </a:lnTo>
                <a:lnTo>
                  <a:pt x="1776983" y="650748"/>
                </a:lnTo>
                <a:close/>
              </a:path>
              <a:path w="1777365" h="1501140">
                <a:moveTo>
                  <a:pt x="1776983" y="679704"/>
                </a:moveTo>
                <a:lnTo>
                  <a:pt x="1763268" y="679704"/>
                </a:lnTo>
                <a:lnTo>
                  <a:pt x="1763268" y="693420"/>
                </a:lnTo>
                <a:lnTo>
                  <a:pt x="1776983" y="693420"/>
                </a:lnTo>
                <a:lnTo>
                  <a:pt x="1776983" y="679704"/>
                </a:lnTo>
                <a:close/>
              </a:path>
              <a:path w="1777365" h="1501140">
                <a:moveTo>
                  <a:pt x="1776983" y="707136"/>
                </a:moveTo>
                <a:lnTo>
                  <a:pt x="1763268" y="707136"/>
                </a:lnTo>
                <a:lnTo>
                  <a:pt x="1763268" y="720852"/>
                </a:lnTo>
                <a:lnTo>
                  <a:pt x="1776983" y="720852"/>
                </a:lnTo>
                <a:lnTo>
                  <a:pt x="1776983" y="707136"/>
                </a:lnTo>
                <a:close/>
              </a:path>
              <a:path w="1777365" h="1501140">
                <a:moveTo>
                  <a:pt x="1776983" y="736092"/>
                </a:moveTo>
                <a:lnTo>
                  <a:pt x="1763268" y="736092"/>
                </a:lnTo>
                <a:lnTo>
                  <a:pt x="1763268" y="749808"/>
                </a:lnTo>
                <a:lnTo>
                  <a:pt x="1776983" y="749808"/>
                </a:lnTo>
                <a:lnTo>
                  <a:pt x="1776983" y="736092"/>
                </a:lnTo>
                <a:close/>
              </a:path>
              <a:path w="1777365" h="1501140">
                <a:moveTo>
                  <a:pt x="1776983" y="763524"/>
                </a:moveTo>
                <a:lnTo>
                  <a:pt x="1763268" y="763524"/>
                </a:lnTo>
                <a:lnTo>
                  <a:pt x="1763268" y="777240"/>
                </a:lnTo>
                <a:lnTo>
                  <a:pt x="1776983" y="777240"/>
                </a:lnTo>
                <a:lnTo>
                  <a:pt x="1776983" y="763524"/>
                </a:lnTo>
                <a:close/>
              </a:path>
              <a:path w="1777365" h="1501140">
                <a:moveTo>
                  <a:pt x="1776983" y="790956"/>
                </a:moveTo>
                <a:lnTo>
                  <a:pt x="1763268" y="790956"/>
                </a:lnTo>
                <a:lnTo>
                  <a:pt x="1763268" y="804672"/>
                </a:lnTo>
                <a:lnTo>
                  <a:pt x="1776983" y="804672"/>
                </a:lnTo>
                <a:lnTo>
                  <a:pt x="1776983" y="790956"/>
                </a:lnTo>
                <a:close/>
              </a:path>
              <a:path w="1777365" h="1501140">
                <a:moveTo>
                  <a:pt x="1776983" y="819912"/>
                </a:moveTo>
                <a:lnTo>
                  <a:pt x="1763268" y="819912"/>
                </a:lnTo>
                <a:lnTo>
                  <a:pt x="1763268" y="833628"/>
                </a:lnTo>
                <a:lnTo>
                  <a:pt x="1776983" y="833628"/>
                </a:lnTo>
                <a:lnTo>
                  <a:pt x="1776983" y="819912"/>
                </a:lnTo>
                <a:close/>
              </a:path>
              <a:path w="1777365" h="1501140">
                <a:moveTo>
                  <a:pt x="1776983" y="847344"/>
                </a:moveTo>
                <a:lnTo>
                  <a:pt x="1763268" y="847344"/>
                </a:lnTo>
                <a:lnTo>
                  <a:pt x="1763268" y="861060"/>
                </a:lnTo>
                <a:lnTo>
                  <a:pt x="1776983" y="861060"/>
                </a:lnTo>
                <a:lnTo>
                  <a:pt x="1776983" y="847344"/>
                </a:lnTo>
                <a:close/>
              </a:path>
              <a:path w="1777365" h="1501140">
                <a:moveTo>
                  <a:pt x="1776983" y="874776"/>
                </a:moveTo>
                <a:lnTo>
                  <a:pt x="1763268" y="874776"/>
                </a:lnTo>
                <a:lnTo>
                  <a:pt x="1763268" y="890016"/>
                </a:lnTo>
                <a:lnTo>
                  <a:pt x="1776983" y="890016"/>
                </a:lnTo>
                <a:lnTo>
                  <a:pt x="1776983" y="874776"/>
                </a:lnTo>
                <a:close/>
              </a:path>
              <a:path w="1777365" h="1501140">
                <a:moveTo>
                  <a:pt x="1776983" y="903732"/>
                </a:moveTo>
                <a:lnTo>
                  <a:pt x="1763268" y="903732"/>
                </a:lnTo>
                <a:lnTo>
                  <a:pt x="1763268" y="917448"/>
                </a:lnTo>
                <a:lnTo>
                  <a:pt x="1776983" y="917448"/>
                </a:lnTo>
                <a:lnTo>
                  <a:pt x="1776983" y="903732"/>
                </a:lnTo>
                <a:close/>
              </a:path>
              <a:path w="1777365" h="1501140">
                <a:moveTo>
                  <a:pt x="1776983" y="931164"/>
                </a:moveTo>
                <a:lnTo>
                  <a:pt x="1763268" y="931164"/>
                </a:lnTo>
                <a:lnTo>
                  <a:pt x="1763268" y="944880"/>
                </a:lnTo>
                <a:lnTo>
                  <a:pt x="1776983" y="944880"/>
                </a:lnTo>
                <a:lnTo>
                  <a:pt x="1776983" y="931164"/>
                </a:lnTo>
                <a:close/>
              </a:path>
              <a:path w="1777365" h="1501140">
                <a:moveTo>
                  <a:pt x="1776983" y="960120"/>
                </a:moveTo>
                <a:lnTo>
                  <a:pt x="1763268" y="960120"/>
                </a:lnTo>
                <a:lnTo>
                  <a:pt x="1763268" y="973836"/>
                </a:lnTo>
                <a:lnTo>
                  <a:pt x="1776983" y="973836"/>
                </a:lnTo>
                <a:lnTo>
                  <a:pt x="1776983" y="960120"/>
                </a:lnTo>
                <a:close/>
              </a:path>
              <a:path w="1777365" h="1501140">
                <a:moveTo>
                  <a:pt x="1776983" y="987552"/>
                </a:moveTo>
                <a:lnTo>
                  <a:pt x="1763268" y="987552"/>
                </a:lnTo>
                <a:lnTo>
                  <a:pt x="1763268" y="1001268"/>
                </a:lnTo>
                <a:lnTo>
                  <a:pt x="1776983" y="1001268"/>
                </a:lnTo>
                <a:lnTo>
                  <a:pt x="1776983" y="987552"/>
                </a:lnTo>
                <a:close/>
              </a:path>
              <a:path w="1777365" h="1501140">
                <a:moveTo>
                  <a:pt x="1776983" y="1014984"/>
                </a:moveTo>
                <a:lnTo>
                  <a:pt x="1763268" y="1014984"/>
                </a:lnTo>
                <a:lnTo>
                  <a:pt x="1763268" y="1028700"/>
                </a:lnTo>
                <a:lnTo>
                  <a:pt x="1776983" y="1028700"/>
                </a:lnTo>
                <a:lnTo>
                  <a:pt x="1776983" y="1014984"/>
                </a:lnTo>
                <a:close/>
              </a:path>
              <a:path w="1777365" h="1501140">
                <a:moveTo>
                  <a:pt x="1776983" y="1043940"/>
                </a:moveTo>
                <a:lnTo>
                  <a:pt x="1763268" y="1043940"/>
                </a:lnTo>
                <a:lnTo>
                  <a:pt x="1763268" y="1057656"/>
                </a:lnTo>
                <a:lnTo>
                  <a:pt x="1776983" y="1057656"/>
                </a:lnTo>
                <a:lnTo>
                  <a:pt x="1776983" y="1043940"/>
                </a:lnTo>
                <a:close/>
              </a:path>
              <a:path w="1777365" h="1501140">
                <a:moveTo>
                  <a:pt x="1776983" y="1071372"/>
                </a:moveTo>
                <a:lnTo>
                  <a:pt x="1763268" y="1071372"/>
                </a:lnTo>
                <a:lnTo>
                  <a:pt x="1763268" y="1085088"/>
                </a:lnTo>
                <a:lnTo>
                  <a:pt x="1776983" y="1085088"/>
                </a:lnTo>
                <a:lnTo>
                  <a:pt x="1776983" y="1071372"/>
                </a:lnTo>
                <a:close/>
              </a:path>
              <a:path w="1777365" h="1501140">
                <a:moveTo>
                  <a:pt x="1776983" y="1098804"/>
                </a:moveTo>
                <a:lnTo>
                  <a:pt x="1763268" y="1098804"/>
                </a:lnTo>
                <a:lnTo>
                  <a:pt x="1763268" y="1114044"/>
                </a:lnTo>
                <a:lnTo>
                  <a:pt x="1776983" y="1114044"/>
                </a:lnTo>
                <a:lnTo>
                  <a:pt x="1776983" y="1098804"/>
                </a:lnTo>
                <a:close/>
              </a:path>
              <a:path w="1777365" h="1501140">
                <a:moveTo>
                  <a:pt x="1776983" y="1127760"/>
                </a:moveTo>
                <a:lnTo>
                  <a:pt x="1763268" y="1127760"/>
                </a:lnTo>
                <a:lnTo>
                  <a:pt x="1763268" y="1141476"/>
                </a:lnTo>
                <a:lnTo>
                  <a:pt x="1776983" y="1141476"/>
                </a:lnTo>
                <a:lnTo>
                  <a:pt x="1776983" y="1127760"/>
                </a:lnTo>
                <a:close/>
              </a:path>
              <a:path w="1777365" h="1501140">
                <a:moveTo>
                  <a:pt x="1776983" y="1155192"/>
                </a:moveTo>
                <a:lnTo>
                  <a:pt x="1763268" y="1155192"/>
                </a:lnTo>
                <a:lnTo>
                  <a:pt x="1763268" y="1168908"/>
                </a:lnTo>
                <a:lnTo>
                  <a:pt x="1776983" y="1168908"/>
                </a:lnTo>
                <a:lnTo>
                  <a:pt x="1776983" y="1155192"/>
                </a:lnTo>
                <a:close/>
              </a:path>
              <a:path w="1777365" h="1501140">
                <a:moveTo>
                  <a:pt x="1776983" y="1182624"/>
                </a:moveTo>
                <a:lnTo>
                  <a:pt x="1763268" y="1182624"/>
                </a:lnTo>
                <a:lnTo>
                  <a:pt x="1763268" y="1197864"/>
                </a:lnTo>
                <a:lnTo>
                  <a:pt x="1776983" y="1197864"/>
                </a:lnTo>
                <a:lnTo>
                  <a:pt x="1776983" y="1182624"/>
                </a:lnTo>
                <a:close/>
              </a:path>
              <a:path w="1777365" h="1501140">
                <a:moveTo>
                  <a:pt x="1776983" y="1211580"/>
                </a:moveTo>
                <a:lnTo>
                  <a:pt x="1763268" y="1211580"/>
                </a:lnTo>
                <a:lnTo>
                  <a:pt x="1763268" y="1225296"/>
                </a:lnTo>
                <a:lnTo>
                  <a:pt x="1776983" y="1225296"/>
                </a:lnTo>
                <a:lnTo>
                  <a:pt x="1776983" y="1211580"/>
                </a:lnTo>
                <a:close/>
              </a:path>
              <a:path w="1777365" h="1501140">
                <a:moveTo>
                  <a:pt x="1776983" y="1239012"/>
                </a:moveTo>
                <a:lnTo>
                  <a:pt x="1763268" y="1239012"/>
                </a:lnTo>
                <a:lnTo>
                  <a:pt x="1763268" y="1252728"/>
                </a:lnTo>
                <a:lnTo>
                  <a:pt x="1776983" y="1252728"/>
                </a:lnTo>
                <a:lnTo>
                  <a:pt x="1776983" y="1239012"/>
                </a:lnTo>
                <a:close/>
              </a:path>
              <a:path w="1777365" h="1501140">
                <a:moveTo>
                  <a:pt x="1776983" y="1267968"/>
                </a:moveTo>
                <a:lnTo>
                  <a:pt x="1763268" y="1267968"/>
                </a:lnTo>
                <a:lnTo>
                  <a:pt x="1763268" y="1281684"/>
                </a:lnTo>
                <a:lnTo>
                  <a:pt x="1776983" y="1281684"/>
                </a:lnTo>
                <a:lnTo>
                  <a:pt x="1776983" y="1267968"/>
                </a:lnTo>
                <a:close/>
              </a:path>
              <a:path w="1777365" h="1501140">
                <a:moveTo>
                  <a:pt x="1776983" y="1295400"/>
                </a:moveTo>
                <a:lnTo>
                  <a:pt x="1763268" y="1295400"/>
                </a:lnTo>
                <a:lnTo>
                  <a:pt x="1763268" y="1309116"/>
                </a:lnTo>
                <a:lnTo>
                  <a:pt x="1776983" y="1309116"/>
                </a:lnTo>
                <a:lnTo>
                  <a:pt x="1776983" y="1295400"/>
                </a:lnTo>
                <a:close/>
              </a:path>
              <a:path w="1777365" h="1501140">
                <a:moveTo>
                  <a:pt x="1776983" y="1322832"/>
                </a:moveTo>
                <a:lnTo>
                  <a:pt x="1763268" y="1322832"/>
                </a:lnTo>
                <a:lnTo>
                  <a:pt x="1763268" y="1338072"/>
                </a:lnTo>
                <a:lnTo>
                  <a:pt x="1776983" y="1338072"/>
                </a:lnTo>
                <a:lnTo>
                  <a:pt x="1776983" y="1322832"/>
                </a:lnTo>
                <a:close/>
              </a:path>
              <a:path w="1777365" h="1501140">
                <a:moveTo>
                  <a:pt x="1776983" y="1351788"/>
                </a:moveTo>
                <a:lnTo>
                  <a:pt x="1763268" y="1351788"/>
                </a:lnTo>
                <a:lnTo>
                  <a:pt x="1763268" y="1365504"/>
                </a:lnTo>
                <a:lnTo>
                  <a:pt x="1776983" y="1365504"/>
                </a:lnTo>
                <a:lnTo>
                  <a:pt x="1776983" y="1351788"/>
                </a:lnTo>
                <a:close/>
              </a:path>
              <a:path w="1777365" h="1501140">
                <a:moveTo>
                  <a:pt x="1776983" y="1379220"/>
                </a:moveTo>
                <a:lnTo>
                  <a:pt x="1763268" y="1379220"/>
                </a:lnTo>
                <a:lnTo>
                  <a:pt x="1763268" y="1392936"/>
                </a:lnTo>
                <a:lnTo>
                  <a:pt x="1776983" y="1392936"/>
                </a:lnTo>
                <a:lnTo>
                  <a:pt x="1776983" y="1379220"/>
                </a:lnTo>
                <a:close/>
              </a:path>
              <a:path w="1777365" h="1501140">
                <a:moveTo>
                  <a:pt x="1776983" y="1406652"/>
                </a:moveTo>
                <a:lnTo>
                  <a:pt x="1763268" y="1406652"/>
                </a:lnTo>
                <a:lnTo>
                  <a:pt x="1763268" y="1421892"/>
                </a:lnTo>
                <a:lnTo>
                  <a:pt x="1776983" y="1421892"/>
                </a:lnTo>
                <a:lnTo>
                  <a:pt x="1776983" y="1406652"/>
                </a:lnTo>
                <a:close/>
              </a:path>
              <a:path w="1777365" h="1501140">
                <a:moveTo>
                  <a:pt x="1776983" y="1435608"/>
                </a:moveTo>
                <a:lnTo>
                  <a:pt x="1763268" y="1435608"/>
                </a:lnTo>
                <a:lnTo>
                  <a:pt x="1763268" y="1449324"/>
                </a:lnTo>
                <a:lnTo>
                  <a:pt x="1776983" y="1449324"/>
                </a:lnTo>
                <a:lnTo>
                  <a:pt x="1776983" y="1435608"/>
                </a:lnTo>
                <a:close/>
              </a:path>
              <a:path w="1777365" h="1501140">
                <a:moveTo>
                  <a:pt x="1776983" y="1463040"/>
                </a:moveTo>
                <a:lnTo>
                  <a:pt x="1763268" y="1463040"/>
                </a:lnTo>
                <a:lnTo>
                  <a:pt x="1763268" y="1476756"/>
                </a:lnTo>
                <a:lnTo>
                  <a:pt x="1776983" y="1476756"/>
                </a:lnTo>
                <a:lnTo>
                  <a:pt x="1776983" y="1463040"/>
                </a:lnTo>
                <a:close/>
              </a:path>
              <a:path w="1777365" h="1501140">
                <a:moveTo>
                  <a:pt x="1770887" y="1487424"/>
                </a:moveTo>
                <a:lnTo>
                  <a:pt x="1760220" y="1487424"/>
                </a:lnTo>
                <a:lnTo>
                  <a:pt x="1760220" y="1501140"/>
                </a:lnTo>
                <a:lnTo>
                  <a:pt x="1776983" y="1501140"/>
                </a:lnTo>
                <a:lnTo>
                  <a:pt x="1776983" y="1495044"/>
                </a:lnTo>
                <a:lnTo>
                  <a:pt x="1763268" y="1495044"/>
                </a:lnTo>
                <a:lnTo>
                  <a:pt x="1763268" y="1491996"/>
                </a:lnTo>
                <a:lnTo>
                  <a:pt x="1766316" y="1491996"/>
                </a:lnTo>
                <a:lnTo>
                  <a:pt x="1770887" y="1487424"/>
                </a:lnTo>
                <a:close/>
              </a:path>
              <a:path w="1777365" h="1501140">
                <a:moveTo>
                  <a:pt x="1766316" y="1491996"/>
                </a:moveTo>
                <a:lnTo>
                  <a:pt x="1763268" y="1491996"/>
                </a:lnTo>
                <a:lnTo>
                  <a:pt x="1763268" y="1495044"/>
                </a:lnTo>
                <a:lnTo>
                  <a:pt x="1766316" y="1491996"/>
                </a:lnTo>
                <a:close/>
              </a:path>
              <a:path w="1777365" h="1501140">
                <a:moveTo>
                  <a:pt x="1776983" y="1491996"/>
                </a:moveTo>
                <a:lnTo>
                  <a:pt x="1766316" y="1491996"/>
                </a:lnTo>
                <a:lnTo>
                  <a:pt x="1763268" y="1495044"/>
                </a:lnTo>
                <a:lnTo>
                  <a:pt x="1776983" y="1495044"/>
                </a:lnTo>
                <a:lnTo>
                  <a:pt x="1776983" y="1491996"/>
                </a:lnTo>
                <a:close/>
              </a:path>
              <a:path w="1777365" h="1501140">
                <a:moveTo>
                  <a:pt x="1746503" y="1487424"/>
                </a:moveTo>
                <a:lnTo>
                  <a:pt x="1732787" y="1487424"/>
                </a:lnTo>
                <a:lnTo>
                  <a:pt x="1732787" y="1501140"/>
                </a:lnTo>
                <a:lnTo>
                  <a:pt x="1746503" y="1501140"/>
                </a:lnTo>
                <a:lnTo>
                  <a:pt x="1746503" y="1487424"/>
                </a:lnTo>
                <a:close/>
              </a:path>
              <a:path w="1777365" h="1501140">
                <a:moveTo>
                  <a:pt x="1717548" y="1487424"/>
                </a:moveTo>
                <a:lnTo>
                  <a:pt x="1703831" y="1487424"/>
                </a:lnTo>
                <a:lnTo>
                  <a:pt x="1703831" y="1501140"/>
                </a:lnTo>
                <a:lnTo>
                  <a:pt x="1717548" y="1501140"/>
                </a:lnTo>
                <a:lnTo>
                  <a:pt x="1717548" y="1487424"/>
                </a:lnTo>
                <a:close/>
              </a:path>
              <a:path w="1777365" h="1501140">
                <a:moveTo>
                  <a:pt x="1690116" y="1487424"/>
                </a:moveTo>
                <a:lnTo>
                  <a:pt x="1676400" y="1487424"/>
                </a:lnTo>
                <a:lnTo>
                  <a:pt x="1676400" y="1501140"/>
                </a:lnTo>
                <a:lnTo>
                  <a:pt x="1690116" y="1501140"/>
                </a:lnTo>
                <a:lnTo>
                  <a:pt x="1690116" y="1487424"/>
                </a:lnTo>
                <a:close/>
              </a:path>
              <a:path w="1777365" h="1501140">
                <a:moveTo>
                  <a:pt x="1662683" y="1487424"/>
                </a:moveTo>
                <a:lnTo>
                  <a:pt x="1647444" y="1487424"/>
                </a:lnTo>
                <a:lnTo>
                  <a:pt x="1647444" y="1501140"/>
                </a:lnTo>
                <a:lnTo>
                  <a:pt x="1662683" y="1501140"/>
                </a:lnTo>
                <a:lnTo>
                  <a:pt x="1662683" y="1487424"/>
                </a:lnTo>
                <a:close/>
              </a:path>
              <a:path w="1777365" h="1501140">
                <a:moveTo>
                  <a:pt x="1633727" y="1487424"/>
                </a:moveTo>
                <a:lnTo>
                  <a:pt x="1620011" y="1487424"/>
                </a:lnTo>
                <a:lnTo>
                  <a:pt x="1620011" y="1501140"/>
                </a:lnTo>
                <a:lnTo>
                  <a:pt x="1633727" y="1501140"/>
                </a:lnTo>
                <a:lnTo>
                  <a:pt x="1633727" y="1487424"/>
                </a:lnTo>
                <a:close/>
              </a:path>
              <a:path w="1777365" h="1501140">
                <a:moveTo>
                  <a:pt x="1606296" y="1487424"/>
                </a:moveTo>
                <a:lnTo>
                  <a:pt x="1592579" y="1487424"/>
                </a:lnTo>
                <a:lnTo>
                  <a:pt x="1592579" y="1501140"/>
                </a:lnTo>
                <a:lnTo>
                  <a:pt x="1606296" y="1501140"/>
                </a:lnTo>
                <a:lnTo>
                  <a:pt x="1606296" y="1487424"/>
                </a:lnTo>
                <a:close/>
              </a:path>
              <a:path w="1777365" h="1501140">
                <a:moveTo>
                  <a:pt x="1577340" y="1487424"/>
                </a:moveTo>
                <a:lnTo>
                  <a:pt x="1563624" y="1487424"/>
                </a:lnTo>
                <a:lnTo>
                  <a:pt x="1563624" y="1501140"/>
                </a:lnTo>
                <a:lnTo>
                  <a:pt x="1577340" y="1501140"/>
                </a:lnTo>
                <a:lnTo>
                  <a:pt x="1577340" y="1487424"/>
                </a:lnTo>
                <a:close/>
              </a:path>
              <a:path w="1777365" h="1501140">
                <a:moveTo>
                  <a:pt x="1549907" y="1487424"/>
                </a:moveTo>
                <a:lnTo>
                  <a:pt x="1536192" y="1487424"/>
                </a:lnTo>
                <a:lnTo>
                  <a:pt x="1536192" y="1501140"/>
                </a:lnTo>
                <a:lnTo>
                  <a:pt x="1549907" y="1501140"/>
                </a:lnTo>
                <a:lnTo>
                  <a:pt x="1549907" y="1487424"/>
                </a:lnTo>
                <a:close/>
              </a:path>
              <a:path w="1777365" h="1501140">
                <a:moveTo>
                  <a:pt x="1522476" y="1487424"/>
                </a:moveTo>
                <a:lnTo>
                  <a:pt x="1508759" y="1487424"/>
                </a:lnTo>
                <a:lnTo>
                  <a:pt x="1508759" y="1501140"/>
                </a:lnTo>
                <a:lnTo>
                  <a:pt x="1522476" y="1501140"/>
                </a:lnTo>
                <a:lnTo>
                  <a:pt x="1522476" y="1487424"/>
                </a:lnTo>
                <a:close/>
              </a:path>
              <a:path w="1777365" h="1501140">
                <a:moveTo>
                  <a:pt x="1493520" y="1487424"/>
                </a:moveTo>
                <a:lnTo>
                  <a:pt x="1479803" y="1487424"/>
                </a:lnTo>
                <a:lnTo>
                  <a:pt x="1479803" y="1501140"/>
                </a:lnTo>
                <a:lnTo>
                  <a:pt x="1493520" y="1501140"/>
                </a:lnTo>
                <a:lnTo>
                  <a:pt x="1493520" y="1487424"/>
                </a:lnTo>
                <a:close/>
              </a:path>
              <a:path w="1777365" h="1501140">
                <a:moveTo>
                  <a:pt x="1466087" y="1487424"/>
                </a:moveTo>
                <a:lnTo>
                  <a:pt x="1452372" y="1487424"/>
                </a:lnTo>
                <a:lnTo>
                  <a:pt x="1452372" y="1501140"/>
                </a:lnTo>
                <a:lnTo>
                  <a:pt x="1466087" y="1501140"/>
                </a:lnTo>
                <a:lnTo>
                  <a:pt x="1466087" y="1487424"/>
                </a:lnTo>
                <a:close/>
              </a:path>
              <a:path w="1777365" h="1501140">
                <a:moveTo>
                  <a:pt x="1438655" y="1487424"/>
                </a:moveTo>
                <a:lnTo>
                  <a:pt x="1423416" y="1487424"/>
                </a:lnTo>
                <a:lnTo>
                  <a:pt x="1423416" y="1501140"/>
                </a:lnTo>
                <a:lnTo>
                  <a:pt x="1438655" y="1501140"/>
                </a:lnTo>
                <a:lnTo>
                  <a:pt x="1438655" y="1487424"/>
                </a:lnTo>
                <a:close/>
              </a:path>
              <a:path w="1777365" h="1501140">
                <a:moveTo>
                  <a:pt x="1409700" y="1487424"/>
                </a:moveTo>
                <a:lnTo>
                  <a:pt x="1395983" y="1487424"/>
                </a:lnTo>
                <a:lnTo>
                  <a:pt x="1395983" y="1501140"/>
                </a:lnTo>
                <a:lnTo>
                  <a:pt x="1409700" y="1501140"/>
                </a:lnTo>
                <a:lnTo>
                  <a:pt x="1409700" y="1487424"/>
                </a:lnTo>
                <a:close/>
              </a:path>
              <a:path w="1777365" h="1501140">
                <a:moveTo>
                  <a:pt x="1382268" y="1487424"/>
                </a:moveTo>
                <a:lnTo>
                  <a:pt x="1368552" y="1487424"/>
                </a:lnTo>
                <a:lnTo>
                  <a:pt x="1368552" y="1501140"/>
                </a:lnTo>
                <a:lnTo>
                  <a:pt x="1382268" y="1501140"/>
                </a:lnTo>
                <a:lnTo>
                  <a:pt x="1382268" y="1487424"/>
                </a:lnTo>
                <a:close/>
              </a:path>
              <a:path w="1777365" h="1501140">
                <a:moveTo>
                  <a:pt x="1353311" y="1487424"/>
                </a:moveTo>
                <a:lnTo>
                  <a:pt x="1339596" y="1487424"/>
                </a:lnTo>
                <a:lnTo>
                  <a:pt x="1339596" y="1501140"/>
                </a:lnTo>
                <a:lnTo>
                  <a:pt x="1353311" y="1501140"/>
                </a:lnTo>
                <a:lnTo>
                  <a:pt x="1353311" y="1487424"/>
                </a:lnTo>
                <a:close/>
              </a:path>
              <a:path w="1777365" h="1501140">
                <a:moveTo>
                  <a:pt x="1325879" y="1487424"/>
                </a:moveTo>
                <a:lnTo>
                  <a:pt x="1312163" y="1487424"/>
                </a:lnTo>
                <a:lnTo>
                  <a:pt x="1312163" y="1501140"/>
                </a:lnTo>
                <a:lnTo>
                  <a:pt x="1325879" y="1501140"/>
                </a:lnTo>
                <a:lnTo>
                  <a:pt x="1325879" y="1487424"/>
                </a:lnTo>
                <a:close/>
              </a:path>
              <a:path w="1777365" h="1501140">
                <a:moveTo>
                  <a:pt x="1298448" y="1487424"/>
                </a:moveTo>
                <a:lnTo>
                  <a:pt x="1284731" y="1487424"/>
                </a:lnTo>
                <a:lnTo>
                  <a:pt x="1284731" y="1501140"/>
                </a:lnTo>
                <a:lnTo>
                  <a:pt x="1298448" y="1501140"/>
                </a:lnTo>
                <a:lnTo>
                  <a:pt x="1298448" y="1487424"/>
                </a:lnTo>
                <a:close/>
              </a:path>
              <a:path w="1777365" h="1501140">
                <a:moveTo>
                  <a:pt x="1269492" y="1487424"/>
                </a:moveTo>
                <a:lnTo>
                  <a:pt x="1255776" y="1487424"/>
                </a:lnTo>
                <a:lnTo>
                  <a:pt x="1255776" y="1501140"/>
                </a:lnTo>
                <a:lnTo>
                  <a:pt x="1269492" y="1501140"/>
                </a:lnTo>
                <a:lnTo>
                  <a:pt x="1269492" y="1487424"/>
                </a:lnTo>
                <a:close/>
              </a:path>
              <a:path w="1777365" h="1501140">
                <a:moveTo>
                  <a:pt x="1242059" y="1487424"/>
                </a:moveTo>
                <a:lnTo>
                  <a:pt x="1228344" y="1487424"/>
                </a:lnTo>
                <a:lnTo>
                  <a:pt x="1228344" y="1501140"/>
                </a:lnTo>
                <a:lnTo>
                  <a:pt x="1242059" y="1501140"/>
                </a:lnTo>
                <a:lnTo>
                  <a:pt x="1242059" y="1487424"/>
                </a:lnTo>
                <a:close/>
              </a:path>
              <a:path w="1777365" h="1501140">
                <a:moveTo>
                  <a:pt x="1214627" y="1487424"/>
                </a:moveTo>
                <a:lnTo>
                  <a:pt x="1199387" y="1487424"/>
                </a:lnTo>
                <a:lnTo>
                  <a:pt x="1199387" y="1501140"/>
                </a:lnTo>
                <a:lnTo>
                  <a:pt x="1214627" y="1501140"/>
                </a:lnTo>
                <a:lnTo>
                  <a:pt x="1214627" y="1487424"/>
                </a:lnTo>
                <a:close/>
              </a:path>
              <a:path w="1777365" h="1501140">
                <a:moveTo>
                  <a:pt x="1185672" y="1487424"/>
                </a:moveTo>
                <a:lnTo>
                  <a:pt x="1171955" y="1487424"/>
                </a:lnTo>
                <a:lnTo>
                  <a:pt x="1171955" y="1501140"/>
                </a:lnTo>
                <a:lnTo>
                  <a:pt x="1185672" y="1501140"/>
                </a:lnTo>
                <a:lnTo>
                  <a:pt x="1185672" y="1487424"/>
                </a:lnTo>
                <a:close/>
              </a:path>
              <a:path w="1777365" h="1501140">
                <a:moveTo>
                  <a:pt x="1158240" y="1487424"/>
                </a:moveTo>
                <a:lnTo>
                  <a:pt x="1144524" y="1487424"/>
                </a:lnTo>
                <a:lnTo>
                  <a:pt x="1144524" y="1501140"/>
                </a:lnTo>
                <a:lnTo>
                  <a:pt x="1158240" y="1501140"/>
                </a:lnTo>
                <a:lnTo>
                  <a:pt x="1158240" y="1487424"/>
                </a:lnTo>
                <a:close/>
              </a:path>
              <a:path w="1777365" h="1501140">
                <a:moveTo>
                  <a:pt x="1130807" y="1487424"/>
                </a:moveTo>
                <a:lnTo>
                  <a:pt x="1115568" y="1487424"/>
                </a:lnTo>
                <a:lnTo>
                  <a:pt x="1115568" y="1501140"/>
                </a:lnTo>
                <a:lnTo>
                  <a:pt x="1130807" y="1501140"/>
                </a:lnTo>
                <a:lnTo>
                  <a:pt x="1130807" y="1487424"/>
                </a:lnTo>
                <a:close/>
              </a:path>
              <a:path w="1777365" h="1501140">
                <a:moveTo>
                  <a:pt x="1101852" y="1487424"/>
                </a:moveTo>
                <a:lnTo>
                  <a:pt x="1088135" y="1487424"/>
                </a:lnTo>
                <a:lnTo>
                  <a:pt x="1088135" y="1501140"/>
                </a:lnTo>
                <a:lnTo>
                  <a:pt x="1101852" y="1501140"/>
                </a:lnTo>
                <a:lnTo>
                  <a:pt x="1101852" y="1487424"/>
                </a:lnTo>
                <a:close/>
              </a:path>
              <a:path w="1777365" h="1501140">
                <a:moveTo>
                  <a:pt x="1074420" y="1487424"/>
                </a:moveTo>
                <a:lnTo>
                  <a:pt x="1060703" y="1487424"/>
                </a:lnTo>
                <a:lnTo>
                  <a:pt x="1060703" y="1501140"/>
                </a:lnTo>
                <a:lnTo>
                  <a:pt x="1074420" y="1501140"/>
                </a:lnTo>
                <a:lnTo>
                  <a:pt x="1074420" y="1487424"/>
                </a:lnTo>
                <a:close/>
              </a:path>
              <a:path w="1777365" h="1501140">
                <a:moveTo>
                  <a:pt x="1045463" y="1487424"/>
                </a:moveTo>
                <a:lnTo>
                  <a:pt x="1031748" y="1487424"/>
                </a:lnTo>
                <a:lnTo>
                  <a:pt x="1031748" y="1501140"/>
                </a:lnTo>
                <a:lnTo>
                  <a:pt x="1045463" y="1501140"/>
                </a:lnTo>
                <a:lnTo>
                  <a:pt x="1045463" y="1487424"/>
                </a:lnTo>
                <a:close/>
              </a:path>
              <a:path w="1777365" h="1501140">
                <a:moveTo>
                  <a:pt x="1018031" y="1487424"/>
                </a:moveTo>
                <a:lnTo>
                  <a:pt x="1004316" y="1487424"/>
                </a:lnTo>
                <a:lnTo>
                  <a:pt x="1004316" y="1501140"/>
                </a:lnTo>
                <a:lnTo>
                  <a:pt x="1018031" y="1501140"/>
                </a:lnTo>
                <a:lnTo>
                  <a:pt x="1018031" y="1487424"/>
                </a:lnTo>
                <a:close/>
              </a:path>
              <a:path w="1777365" h="1501140">
                <a:moveTo>
                  <a:pt x="990600" y="1487424"/>
                </a:moveTo>
                <a:lnTo>
                  <a:pt x="975359" y="1487424"/>
                </a:lnTo>
                <a:lnTo>
                  <a:pt x="975359" y="1501140"/>
                </a:lnTo>
                <a:lnTo>
                  <a:pt x="990600" y="1501140"/>
                </a:lnTo>
                <a:lnTo>
                  <a:pt x="990600" y="1487424"/>
                </a:lnTo>
                <a:close/>
              </a:path>
              <a:path w="1777365" h="1501140">
                <a:moveTo>
                  <a:pt x="961644" y="1487424"/>
                </a:moveTo>
                <a:lnTo>
                  <a:pt x="947927" y="1487424"/>
                </a:lnTo>
                <a:lnTo>
                  <a:pt x="947927" y="1501140"/>
                </a:lnTo>
                <a:lnTo>
                  <a:pt x="961644" y="1501140"/>
                </a:lnTo>
                <a:lnTo>
                  <a:pt x="961644" y="1487424"/>
                </a:lnTo>
                <a:close/>
              </a:path>
              <a:path w="1777365" h="1501140">
                <a:moveTo>
                  <a:pt x="934211" y="1487424"/>
                </a:moveTo>
                <a:lnTo>
                  <a:pt x="920496" y="1487424"/>
                </a:lnTo>
                <a:lnTo>
                  <a:pt x="920496" y="1501140"/>
                </a:lnTo>
                <a:lnTo>
                  <a:pt x="934211" y="1501140"/>
                </a:lnTo>
                <a:lnTo>
                  <a:pt x="934211" y="1487424"/>
                </a:lnTo>
                <a:close/>
              </a:path>
              <a:path w="1777365" h="1501140">
                <a:moveTo>
                  <a:pt x="906779" y="1487424"/>
                </a:moveTo>
                <a:lnTo>
                  <a:pt x="891540" y="1487424"/>
                </a:lnTo>
                <a:lnTo>
                  <a:pt x="891540" y="1501140"/>
                </a:lnTo>
                <a:lnTo>
                  <a:pt x="906779" y="1501140"/>
                </a:lnTo>
                <a:lnTo>
                  <a:pt x="906779" y="1487424"/>
                </a:lnTo>
                <a:close/>
              </a:path>
              <a:path w="1777365" h="1501140">
                <a:moveTo>
                  <a:pt x="877824" y="1487424"/>
                </a:moveTo>
                <a:lnTo>
                  <a:pt x="864107" y="1487424"/>
                </a:lnTo>
                <a:lnTo>
                  <a:pt x="864107" y="1501140"/>
                </a:lnTo>
                <a:lnTo>
                  <a:pt x="877824" y="1501140"/>
                </a:lnTo>
                <a:lnTo>
                  <a:pt x="877824" y="1487424"/>
                </a:lnTo>
                <a:close/>
              </a:path>
              <a:path w="1777365" h="1501140">
                <a:moveTo>
                  <a:pt x="850392" y="1487424"/>
                </a:moveTo>
                <a:lnTo>
                  <a:pt x="836676" y="1487424"/>
                </a:lnTo>
                <a:lnTo>
                  <a:pt x="836676" y="1501140"/>
                </a:lnTo>
                <a:lnTo>
                  <a:pt x="850392" y="1501140"/>
                </a:lnTo>
                <a:lnTo>
                  <a:pt x="850392" y="1487424"/>
                </a:lnTo>
                <a:close/>
              </a:path>
              <a:path w="1777365" h="1501140">
                <a:moveTo>
                  <a:pt x="821435" y="1487424"/>
                </a:moveTo>
                <a:lnTo>
                  <a:pt x="807720" y="1487424"/>
                </a:lnTo>
                <a:lnTo>
                  <a:pt x="807720" y="1501140"/>
                </a:lnTo>
                <a:lnTo>
                  <a:pt x="821435" y="1501140"/>
                </a:lnTo>
                <a:lnTo>
                  <a:pt x="821435" y="1487424"/>
                </a:lnTo>
                <a:close/>
              </a:path>
              <a:path w="1777365" h="1501140">
                <a:moveTo>
                  <a:pt x="794003" y="1487424"/>
                </a:moveTo>
                <a:lnTo>
                  <a:pt x="780287" y="1487424"/>
                </a:lnTo>
                <a:lnTo>
                  <a:pt x="780287" y="1501140"/>
                </a:lnTo>
                <a:lnTo>
                  <a:pt x="794003" y="1501140"/>
                </a:lnTo>
                <a:lnTo>
                  <a:pt x="794003" y="1487424"/>
                </a:lnTo>
                <a:close/>
              </a:path>
              <a:path w="1777365" h="1501140">
                <a:moveTo>
                  <a:pt x="766572" y="1487424"/>
                </a:moveTo>
                <a:lnTo>
                  <a:pt x="751331" y="1487424"/>
                </a:lnTo>
                <a:lnTo>
                  <a:pt x="751331" y="1501140"/>
                </a:lnTo>
                <a:lnTo>
                  <a:pt x="766572" y="1501140"/>
                </a:lnTo>
                <a:lnTo>
                  <a:pt x="766572" y="1487424"/>
                </a:lnTo>
                <a:close/>
              </a:path>
              <a:path w="1777365" h="1501140">
                <a:moveTo>
                  <a:pt x="737616" y="1487424"/>
                </a:moveTo>
                <a:lnTo>
                  <a:pt x="723900" y="1487424"/>
                </a:lnTo>
                <a:lnTo>
                  <a:pt x="723900" y="1501140"/>
                </a:lnTo>
                <a:lnTo>
                  <a:pt x="737616" y="1501140"/>
                </a:lnTo>
                <a:lnTo>
                  <a:pt x="737616" y="1487424"/>
                </a:lnTo>
                <a:close/>
              </a:path>
              <a:path w="1777365" h="1501140">
                <a:moveTo>
                  <a:pt x="710183" y="1487424"/>
                </a:moveTo>
                <a:lnTo>
                  <a:pt x="696468" y="1487424"/>
                </a:lnTo>
                <a:lnTo>
                  <a:pt x="696468" y="1501140"/>
                </a:lnTo>
                <a:lnTo>
                  <a:pt x="710183" y="1501140"/>
                </a:lnTo>
                <a:lnTo>
                  <a:pt x="710183" y="1487424"/>
                </a:lnTo>
                <a:close/>
              </a:path>
              <a:path w="1777365" h="1501140">
                <a:moveTo>
                  <a:pt x="682751" y="1487424"/>
                </a:moveTo>
                <a:lnTo>
                  <a:pt x="667511" y="1487424"/>
                </a:lnTo>
                <a:lnTo>
                  <a:pt x="667511" y="1501140"/>
                </a:lnTo>
                <a:lnTo>
                  <a:pt x="682751" y="1501140"/>
                </a:lnTo>
                <a:lnTo>
                  <a:pt x="682751" y="1487424"/>
                </a:lnTo>
                <a:close/>
              </a:path>
              <a:path w="1777365" h="1501140">
                <a:moveTo>
                  <a:pt x="653796" y="1487424"/>
                </a:moveTo>
                <a:lnTo>
                  <a:pt x="640079" y="1487424"/>
                </a:lnTo>
                <a:lnTo>
                  <a:pt x="640079" y="1501140"/>
                </a:lnTo>
                <a:lnTo>
                  <a:pt x="653796" y="1501140"/>
                </a:lnTo>
                <a:lnTo>
                  <a:pt x="653796" y="1487424"/>
                </a:lnTo>
                <a:close/>
              </a:path>
              <a:path w="1777365" h="1501140">
                <a:moveTo>
                  <a:pt x="626363" y="1487424"/>
                </a:moveTo>
                <a:lnTo>
                  <a:pt x="612648" y="1487424"/>
                </a:lnTo>
                <a:lnTo>
                  <a:pt x="612648" y="1501140"/>
                </a:lnTo>
                <a:lnTo>
                  <a:pt x="626363" y="1501140"/>
                </a:lnTo>
                <a:lnTo>
                  <a:pt x="626363" y="1487424"/>
                </a:lnTo>
                <a:close/>
              </a:path>
              <a:path w="1777365" h="1501140">
                <a:moveTo>
                  <a:pt x="597407" y="1487424"/>
                </a:moveTo>
                <a:lnTo>
                  <a:pt x="583692" y="1487424"/>
                </a:lnTo>
                <a:lnTo>
                  <a:pt x="583692" y="1501140"/>
                </a:lnTo>
                <a:lnTo>
                  <a:pt x="597407" y="1501140"/>
                </a:lnTo>
                <a:lnTo>
                  <a:pt x="597407" y="1487424"/>
                </a:lnTo>
                <a:close/>
              </a:path>
              <a:path w="1777365" h="1501140">
                <a:moveTo>
                  <a:pt x="569976" y="1487424"/>
                </a:moveTo>
                <a:lnTo>
                  <a:pt x="556259" y="1487424"/>
                </a:lnTo>
                <a:lnTo>
                  <a:pt x="556259" y="1501140"/>
                </a:lnTo>
                <a:lnTo>
                  <a:pt x="569976" y="1501140"/>
                </a:lnTo>
                <a:lnTo>
                  <a:pt x="569976" y="1487424"/>
                </a:lnTo>
                <a:close/>
              </a:path>
              <a:path w="1777365" h="1501140">
                <a:moveTo>
                  <a:pt x="542544" y="1487424"/>
                </a:moveTo>
                <a:lnTo>
                  <a:pt x="528827" y="1487424"/>
                </a:lnTo>
                <a:lnTo>
                  <a:pt x="528827" y="1501140"/>
                </a:lnTo>
                <a:lnTo>
                  <a:pt x="542544" y="1501140"/>
                </a:lnTo>
                <a:lnTo>
                  <a:pt x="542544" y="1487424"/>
                </a:lnTo>
                <a:close/>
              </a:path>
              <a:path w="1777365" h="1501140">
                <a:moveTo>
                  <a:pt x="513587" y="1487424"/>
                </a:moveTo>
                <a:lnTo>
                  <a:pt x="499872" y="1487424"/>
                </a:lnTo>
                <a:lnTo>
                  <a:pt x="499872" y="1501140"/>
                </a:lnTo>
                <a:lnTo>
                  <a:pt x="513587" y="1501140"/>
                </a:lnTo>
                <a:lnTo>
                  <a:pt x="513587" y="1487424"/>
                </a:lnTo>
                <a:close/>
              </a:path>
              <a:path w="1777365" h="1501140">
                <a:moveTo>
                  <a:pt x="486155" y="1487424"/>
                </a:moveTo>
                <a:lnTo>
                  <a:pt x="472440" y="1487424"/>
                </a:lnTo>
                <a:lnTo>
                  <a:pt x="472440" y="1501140"/>
                </a:lnTo>
                <a:lnTo>
                  <a:pt x="486155" y="1501140"/>
                </a:lnTo>
                <a:lnTo>
                  <a:pt x="486155" y="1487424"/>
                </a:lnTo>
                <a:close/>
              </a:path>
              <a:path w="1777365" h="1501140">
                <a:moveTo>
                  <a:pt x="458724" y="1487424"/>
                </a:moveTo>
                <a:lnTo>
                  <a:pt x="443483" y="1487424"/>
                </a:lnTo>
                <a:lnTo>
                  <a:pt x="443483" y="1501140"/>
                </a:lnTo>
                <a:lnTo>
                  <a:pt x="458724" y="1501140"/>
                </a:lnTo>
                <a:lnTo>
                  <a:pt x="458724" y="1487424"/>
                </a:lnTo>
                <a:close/>
              </a:path>
              <a:path w="1777365" h="1501140">
                <a:moveTo>
                  <a:pt x="429768" y="1487424"/>
                </a:moveTo>
                <a:lnTo>
                  <a:pt x="416051" y="1487424"/>
                </a:lnTo>
                <a:lnTo>
                  <a:pt x="416051" y="1501140"/>
                </a:lnTo>
                <a:lnTo>
                  <a:pt x="429768" y="1501140"/>
                </a:lnTo>
                <a:lnTo>
                  <a:pt x="429768" y="1487424"/>
                </a:lnTo>
                <a:close/>
              </a:path>
              <a:path w="1777365" h="1501140">
                <a:moveTo>
                  <a:pt x="402335" y="1487424"/>
                </a:moveTo>
                <a:lnTo>
                  <a:pt x="388620" y="1487424"/>
                </a:lnTo>
                <a:lnTo>
                  <a:pt x="388620" y="1501140"/>
                </a:lnTo>
                <a:lnTo>
                  <a:pt x="402335" y="1501140"/>
                </a:lnTo>
                <a:lnTo>
                  <a:pt x="402335" y="1487424"/>
                </a:lnTo>
                <a:close/>
              </a:path>
              <a:path w="1777365" h="1501140">
                <a:moveTo>
                  <a:pt x="373379" y="1487424"/>
                </a:moveTo>
                <a:lnTo>
                  <a:pt x="359663" y="1487424"/>
                </a:lnTo>
                <a:lnTo>
                  <a:pt x="359663" y="1501140"/>
                </a:lnTo>
                <a:lnTo>
                  <a:pt x="373379" y="1501140"/>
                </a:lnTo>
                <a:lnTo>
                  <a:pt x="373379" y="1487424"/>
                </a:lnTo>
                <a:close/>
              </a:path>
              <a:path w="1777365" h="1501140">
                <a:moveTo>
                  <a:pt x="345948" y="1487424"/>
                </a:moveTo>
                <a:lnTo>
                  <a:pt x="332231" y="1487424"/>
                </a:lnTo>
                <a:lnTo>
                  <a:pt x="332231" y="1501140"/>
                </a:lnTo>
                <a:lnTo>
                  <a:pt x="345948" y="1501140"/>
                </a:lnTo>
                <a:lnTo>
                  <a:pt x="345948" y="1487424"/>
                </a:lnTo>
                <a:close/>
              </a:path>
              <a:path w="1777365" h="1501140">
                <a:moveTo>
                  <a:pt x="318516" y="1487424"/>
                </a:moveTo>
                <a:lnTo>
                  <a:pt x="304800" y="1487424"/>
                </a:lnTo>
                <a:lnTo>
                  <a:pt x="304800" y="1501140"/>
                </a:lnTo>
                <a:lnTo>
                  <a:pt x="318516" y="1501140"/>
                </a:lnTo>
                <a:lnTo>
                  <a:pt x="318516" y="1487424"/>
                </a:lnTo>
                <a:close/>
              </a:path>
              <a:path w="1777365" h="1501140">
                <a:moveTo>
                  <a:pt x="289559" y="1487424"/>
                </a:moveTo>
                <a:lnTo>
                  <a:pt x="275844" y="1487424"/>
                </a:lnTo>
                <a:lnTo>
                  <a:pt x="275844" y="1501140"/>
                </a:lnTo>
                <a:lnTo>
                  <a:pt x="289559" y="1501140"/>
                </a:lnTo>
                <a:lnTo>
                  <a:pt x="289559" y="1487424"/>
                </a:lnTo>
                <a:close/>
              </a:path>
              <a:path w="1777365" h="1501140">
                <a:moveTo>
                  <a:pt x="262127" y="1487424"/>
                </a:moveTo>
                <a:lnTo>
                  <a:pt x="248411" y="1487424"/>
                </a:lnTo>
                <a:lnTo>
                  <a:pt x="248411" y="1501140"/>
                </a:lnTo>
                <a:lnTo>
                  <a:pt x="262127" y="1501140"/>
                </a:lnTo>
                <a:lnTo>
                  <a:pt x="262127" y="1487424"/>
                </a:lnTo>
                <a:close/>
              </a:path>
              <a:path w="1777365" h="1501140">
                <a:moveTo>
                  <a:pt x="234696" y="1487424"/>
                </a:moveTo>
                <a:lnTo>
                  <a:pt x="219455" y="1487424"/>
                </a:lnTo>
                <a:lnTo>
                  <a:pt x="219455" y="1501140"/>
                </a:lnTo>
                <a:lnTo>
                  <a:pt x="234696" y="1501140"/>
                </a:lnTo>
                <a:lnTo>
                  <a:pt x="234696" y="1487424"/>
                </a:lnTo>
                <a:close/>
              </a:path>
              <a:path w="1777365" h="1501140">
                <a:moveTo>
                  <a:pt x="205740" y="1487424"/>
                </a:moveTo>
                <a:lnTo>
                  <a:pt x="192024" y="1487424"/>
                </a:lnTo>
                <a:lnTo>
                  <a:pt x="192024" y="1501140"/>
                </a:lnTo>
                <a:lnTo>
                  <a:pt x="205740" y="1501140"/>
                </a:lnTo>
                <a:lnTo>
                  <a:pt x="205740" y="1487424"/>
                </a:lnTo>
                <a:close/>
              </a:path>
              <a:path w="1777365" h="1501140">
                <a:moveTo>
                  <a:pt x="178307" y="1487424"/>
                </a:moveTo>
                <a:lnTo>
                  <a:pt x="164592" y="1487424"/>
                </a:lnTo>
                <a:lnTo>
                  <a:pt x="164592" y="1501140"/>
                </a:lnTo>
                <a:lnTo>
                  <a:pt x="178307" y="1501140"/>
                </a:lnTo>
                <a:lnTo>
                  <a:pt x="178307" y="1487424"/>
                </a:lnTo>
                <a:close/>
              </a:path>
              <a:path w="1777365" h="1501140">
                <a:moveTo>
                  <a:pt x="150875" y="1487424"/>
                </a:moveTo>
                <a:lnTo>
                  <a:pt x="135635" y="1487424"/>
                </a:lnTo>
                <a:lnTo>
                  <a:pt x="135635" y="1501140"/>
                </a:lnTo>
                <a:lnTo>
                  <a:pt x="150875" y="1501140"/>
                </a:lnTo>
                <a:lnTo>
                  <a:pt x="150875" y="1487424"/>
                </a:lnTo>
                <a:close/>
              </a:path>
              <a:path w="1777365" h="1501140">
                <a:moveTo>
                  <a:pt x="121920" y="1487424"/>
                </a:moveTo>
                <a:lnTo>
                  <a:pt x="108203" y="1487424"/>
                </a:lnTo>
                <a:lnTo>
                  <a:pt x="108203" y="1501140"/>
                </a:lnTo>
                <a:lnTo>
                  <a:pt x="121920" y="1501140"/>
                </a:lnTo>
                <a:lnTo>
                  <a:pt x="121920" y="1487424"/>
                </a:lnTo>
                <a:close/>
              </a:path>
              <a:path w="1777365" h="1501140">
                <a:moveTo>
                  <a:pt x="94487" y="1487424"/>
                </a:moveTo>
                <a:lnTo>
                  <a:pt x="80772" y="1487424"/>
                </a:lnTo>
                <a:lnTo>
                  <a:pt x="80772" y="1501140"/>
                </a:lnTo>
                <a:lnTo>
                  <a:pt x="94487" y="1501140"/>
                </a:lnTo>
                <a:lnTo>
                  <a:pt x="94487" y="1487424"/>
                </a:lnTo>
                <a:close/>
              </a:path>
              <a:path w="1777365" h="1501140">
                <a:moveTo>
                  <a:pt x="65531" y="1487424"/>
                </a:moveTo>
                <a:lnTo>
                  <a:pt x="51816" y="1487424"/>
                </a:lnTo>
                <a:lnTo>
                  <a:pt x="51816" y="1501140"/>
                </a:lnTo>
                <a:lnTo>
                  <a:pt x="65531" y="1501140"/>
                </a:lnTo>
                <a:lnTo>
                  <a:pt x="65531" y="1487424"/>
                </a:lnTo>
                <a:close/>
              </a:path>
              <a:path w="1777365" h="1501140">
                <a:moveTo>
                  <a:pt x="38100" y="1487424"/>
                </a:moveTo>
                <a:lnTo>
                  <a:pt x="24383" y="1487424"/>
                </a:lnTo>
                <a:lnTo>
                  <a:pt x="24383" y="1501140"/>
                </a:lnTo>
                <a:lnTo>
                  <a:pt x="38100" y="1501140"/>
                </a:lnTo>
                <a:lnTo>
                  <a:pt x="38100" y="14874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43" name="object 146">
            <a:extLst>
              <a:ext uri="{FF2B5EF4-FFF2-40B4-BE49-F238E27FC236}">
                <a16:creationId xmlns:a16="http://schemas.microsoft.com/office/drawing/2014/main" id="{D0D29BE0-5136-42E9-840E-ABA9C43F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4524375"/>
            <a:ext cx="1284288" cy="11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maximum  element  with the last  item i</a:t>
            </a:r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E0779162-78EC-4291-B017-ED3419387CFA}"/>
              </a:ext>
            </a:extLst>
          </p:cNvPr>
          <p:cNvSpPr txBox="1"/>
          <p:nvPr/>
        </p:nvSpPr>
        <p:spPr>
          <a:xfrm>
            <a:off x="10150476" y="6364289"/>
            <a:ext cx="678486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F8700BAA-F332-47A3-BB66-ABBDCBE86DFA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16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7D2300-3E24-4EFC-AF51-6567B8AA548C}"/>
              </a:ext>
            </a:extLst>
          </p:cNvPr>
          <p:cNvSpPr/>
          <p:nvPr/>
        </p:nvSpPr>
        <p:spPr>
          <a:xfrm>
            <a:off x="2144714" y="1176338"/>
            <a:ext cx="6105525" cy="1173162"/>
          </a:xfrm>
          <a:custGeom>
            <a:avLst/>
            <a:gdLst/>
            <a:ahLst/>
            <a:cxnLst/>
            <a:rect l="l" t="t" r="r" b="b"/>
            <a:pathLst>
              <a:path w="7139940" h="1371600">
                <a:moveTo>
                  <a:pt x="0" y="1371600"/>
                </a:moveTo>
                <a:lnTo>
                  <a:pt x="7139940" y="1371600"/>
                </a:lnTo>
                <a:lnTo>
                  <a:pt x="713994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E486DB-02EF-4710-814F-258641D76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214314"/>
            <a:ext cx="595947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Selection Sort:</a:t>
            </a:r>
            <a:r>
              <a:rPr spc="-81" dirty="0"/>
              <a:t> </a:t>
            </a:r>
            <a:r>
              <a:rPr spc="4" dirty="0"/>
              <a:t>Analysis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8544E0D-665A-4CC3-A872-774E8D4837DC}"/>
              </a:ext>
            </a:extLst>
          </p:cNvPr>
          <p:cNvSpPr/>
          <p:nvPr/>
        </p:nvSpPr>
        <p:spPr>
          <a:xfrm>
            <a:off x="7569200" y="1790700"/>
            <a:ext cx="0" cy="55880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50"/>
                </a:lnTo>
              </a:path>
            </a:pathLst>
          </a:custGeom>
          <a:ln w="10667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9F4F886-52B4-43E9-A6EE-EB1B0EC9821A}"/>
              </a:ext>
            </a:extLst>
          </p:cNvPr>
          <p:cNvSpPr/>
          <p:nvPr/>
        </p:nvSpPr>
        <p:spPr>
          <a:xfrm>
            <a:off x="7564438" y="1785938"/>
            <a:ext cx="6350" cy="4762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0" y="5079"/>
                </a:moveTo>
                <a:lnTo>
                  <a:pt x="8026" y="5079"/>
                </a:lnTo>
                <a:lnTo>
                  <a:pt x="802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7F39EC-87DA-452D-8390-81422EF3CD01}"/>
              </a:ext>
            </a:extLst>
          </p:cNvPr>
          <p:cNvSpPr/>
          <p:nvPr/>
        </p:nvSpPr>
        <p:spPr>
          <a:xfrm>
            <a:off x="7564438" y="1784350"/>
            <a:ext cx="2571750" cy="0"/>
          </a:xfrm>
          <a:custGeom>
            <a:avLst/>
            <a:gdLst/>
            <a:ahLst/>
            <a:cxnLst/>
            <a:rect l="l" t="t" r="r" b="b"/>
            <a:pathLst>
              <a:path w="3007359">
                <a:moveTo>
                  <a:pt x="0" y="0"/>
                </a:moveTo>
                <a:lnTo>
                  <a:pt x="3006852" y="0"/>
                </a:lnTo>
              </a:path>
            </a:pathLst>
          </a:custGeom>
          <a:ln w="3810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90AAB-5B15-4068-AAA4-60A6674C7FED}"/>
              </a:ext>
            </a:extLst>
          </p:cNvPr>
          <p:cNvSpPr/>
          <p:nvPr/>
        </p:nvSpPr>
        <p:spPr>
          <a:xfrm>
            <a:off x="10126664" y="1785938"/>
            <a:ext cx="1587" cy="4762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0" y="5079"/>
                </a:moveTo>
                <a:lnTo>
                  <a:pt x="1981" y="5079"/>
                </a:lnTo>
                <a:lnTo>
                  <a:pt x="1981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D8551D5-6628-44E8-8B63-CD42E51964DD}"/>
              </a:ext>
            </a:extLst>
          </p:cNvPr>
          <p:cNvSpPr/>
          <p:nvPr/>
        </p:nvSpPr>
        <p:spPr>
          <a:xfrm>
            <a:off x="7567613" y="1785938"/>
            <a:ext cx="6350" cy="4762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096" y="0"/>
                </a:moveTo>
                <a:lnTo>
                  <a:pt x="0" y="4571"/>
                </a:lnTo>
                <a:lnTo>
                  <a:pt x="6096" y="4571"/>
                </a:lnTo>
                <a:lnTo>
                  <a:pt x="6096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DD7A2E2-1CB7-4114-82D8-7049F5FCE89F}"/>
              </a:ext>
            </a:extLst>
          </p:cNvPr>
          <p:cNvSpPr/>
          <p:nvPr/>
        </p:nvSpPr>
        <p:spPr>
          <a:xfrm>
            <a:off x="7573963" y="1789113"/>
            <a:ext cx="2552700" cy="0"/>
          </a:xfrm>
          <a:custGeom>
            <a:avLst/>
            <a:gdLst/>
            <a:ahLst/>
            <a:cxnLst/>
            <a:rect l="l" t="t" r="r" b="b"/>
            <a:pathLst>
              <a:path w="2985770">
                <a:moveTo>
                  <a:pt x="0" y="0"/>
                </a:moveTo>
                <a:lnTo>
                  <a:pt x="2985516" y="0"/>
                </a:lnTo>
              </a:path>
            </a:pathLst>
          </a:custGeom>
          <a:ln w="4571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68A95D5-EF72-4DF7-AF0A-2C705B79928A}"/>
              </a:ext>
            </a:extLst>
          </p:cNvPr>
          <p:cNvSpPr/>
          <p:nvPr/>
        </p:nvSpPr>
        <p:spPr>
          <a:xfrm>
            <a:off x="6896100" y="1976439"/>
            <a:ext cx="774700" cy="71437"/>
          </a:xfrm>
          <a:custGeom>
            <a:avLst/>
            <a:gdLst/>
            <a:ahLst/>
            <a:cxnLst/>
            <a:rect l="l" t="t" r="r" b="b"/>
            <a:pathLst>
              <a:path w="906779" h="83819">
                <a:moveTo>
                  <a:pt x="83820" y="0"/>
                </a:moveTo>
                <a:lnTo>
                  <a:pt x="0" y="41148"/>
                </a:lnTo>
                <a:lnTo>
                  <a:pt x="83820" y="83819"/>
                </a:lnTo>
                <a:lnTo>
                  <a:pt x="83820" y="47268"/>
                </a:lnTo>
                <a:lnTo>
                  <a:pt x="70104" y="47243"/>
                </a:lnTo>
                <a:lnTo>
                  <a:pt x="70104" y="36575"/>
                </a:lnTo>
                <a:lnTo>
                  <a:pt x="83820" y="36575"/>
                </a:lnTo>
                <a:lnTo>
                  <a:pt x="83820" y="0"/>
                </a:lnTo>
                <a:close/>
              </a:path>
              <a:path w="906779" h="83819">
                <a:moveTo>
                  <a:pt x="83820" y="36600"/>
                </a:moveTo>
                <a:lnTo>
                  <a:pt x="83820" y="47268"/>
                </a:lnTo>
                <a:lnTo>
                  <a:pt x="906779" y="48767"/>
                </a:lnTo>
                <a:lnTo>
                  <a:pt x="906779" y="38100"/>
                </a:lnTo>
                <a:lnTo>
                  <a:pt x="83820" y="36600"/>
                </a:lnTo>
                <a:close/>
              </a:path>
              <a:path w="906779" h="83819">
                <a:moveTo>
                  <a:pt x="70104" y="36575"/>
                </a:moveTo>
                <a:lnTo>
                  <a:pt x="70104" y="47243"/>
                </a:lnTo>
                <a:lnTo>
                  <a:pt x="83820" y="47268"/>
                </a:lnTo>
                <a:lnTo>
                  <a:pt x="83820" y="36600"/>
                </a:lnTo>
                <a:lnTo>
                  <a:pt x="70104" y="36575"/>
                </a:lnTo>
                <a:close/>
              </a:path>
              <a:path w="906779" h="83819">
                <a:moveTo>
                  <a:pt x="83820" y="36575"/>
                </a:moveTo>
                <a:lnTo>
                  <a:pt x="70104" y="36575"/>
                </a:lnTo>
                <a:lnTo>
                  <a:pt x="83820" y="36600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A19385A-4FC3-4A3F-B9E1-938422A032D8}"/>
              </a:ext>
            </a:extLst>
          </p:cNvPr>
          <p:cNvSpPr/>
          <p:nvPr/>
        </p:nvSpPr>
        <p:spPr>
          <a:xfrm>
            <a:off x="6888163" y="2314576"/>
            <a:ext cx="787400" cy="34925"/>
          </a:xfrm>
          <a:custGeom>
            <a:avLst/>
            <a:gdLst/>
            <a:ahLst/>
            <a:cxnLst/>
            <a:rect l="l" t="t" r="r" b="b"/>
            <a:pathLst>
              <a:path w="920750" h="41275">
                <a:moveTo>
                  <a:pt x="80826" y="0"/>
                </a:moveTo>
                <a:lnTo>
                  <a:pt x="0" y="41148"/>
                </a:lnTo>
                <a:lnTo>
                  <a:pt x="67110" y="41148"/>
                </a:lnTo>
                <a:lnTo>
                  <a:pt x="67110" y="36575"/>
                </a:lnTo>
                <a:lnTo>
                  <a:pt x="80826" y="36575"/>
                </a:lnTo>
                <a:lnTo>
                  <a:pt x="80826" y="0"/>
                </a:lnTo>
                <a:close/>
              </a:path>
              <a:path w="920750" h="41275">
                <a:moveTo>
                  <a:pt x="80826" y="36575"/>
                </a:moveTo>
                <a:lnTo>
                  <a:pt x="67110" y="36575"/>
                </a:lnTo>
                <a:lnTo>
                  <a:pt x="67110" y="41148"/>
                </a:lnTo>
                <a:lnTo>
                  <a:pt x="80826" y="41148"/>
                </a:lnTo>
                <a:lnTo>
                  <a:pt x="80826" y="36575"/>
                </a:lnTo>
                <a:close/>
              </a:path>
              <a:path w="920750" h="41275">
                <a:moveTo>
                  <a:pt x="920550" y="36575"/>
                </a:moveTo>
                <a:lnTo>
                  <a:pt x="80826" y="36575"/>
                </a:lnTo>
                <a:lnTo>
                  <a:pt x="80826" y="41148"/>
                </a:lnTo>
                <a:lnTo>
                  <a:pt x="920550" y="41148"/>
                </a:lnTo>
                <a:lnTo>
                  <a:pt x="920550" y="36575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84B3A37-B8DE-4A35-A711-C5B9315B3983}"/>
              </a:ext>
            </a:extLst>
          </p:cNvPr>
          <p:cNvSpPr/>
          <p:nvPr/>
        </p:nvSpPr>
        <p:spPr>
          <a:xfrm>
            <a:off x="7567614" y="985839"/>
            <a:ext cx="2549525" cy="796925"/>
          </a:xfrm>
          <a:custGeom>
            <a:avLst/>
            <a:gdLst/>
            <a:ahLst/>
            <a:cxnLst/>
            <a:rect l="l" t="t" r="r" b="b"/>
            <a:pathLst>
              <a:path w="2982595" h="931544">
                <a:moveTo>
                  <a:pt x="0" y="931163"/>
                </a:moveTo>
                <a:lnTo>
                  <a:pt x="2982468" y="931163"/>
                </a:lnTo>
                <a:lnTo>
                  <a:pt x="2982468" y="0"/>
                </a:lnTo>
                <a:lnTo>
                  <a:pt x="0" y="0"/>
                </a:lnTo>
                <a:lnTo>
                  <a:pt x="0" y="9311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1E4BA84-6053-4115-A9DA-7239F7D77598}"/>
              </a:ext>
            </a:extLst>
          </p:cNvPr>
          <p:cNvSpPr/>
          <p:nvPr/>
        </p:nvSpPr>
        <p:spPr>
          <a:xfrm>
            <a:off x="7561264" y="979489"/>
            <a:ext cx="2560637" cy="808037"/>
          </a:xfrm>
          <a:custGeom>
            <a:avLst/>
            <a:gdLst/>
            <a:ahLst/>
            <a:cxnLst/>
            <a:rect l="l" t="t" r="r" b="b"/>
            <a:pathLst>
              <a:path w="2994659" h="944880">
                <a:moveTo>
                  <a:pt x="13715" y="931163"/>
                </a:moveTo>
                <a:lnTo>
                  <a:pt x="6096" y="931163"/>
                </a:lnTo>
                <a:lnTo>
                  <a:pt x="6096" y="944879"/>
                </a:lnTo>
                <a:lnTo>
                  <a:pt x="19811" y="944879"/>
                </a:lnTo>
                <a:lnTo>
                  <a:pt x="19811" y="938783"/>
                </a:lnTo>
                <a:lnTo>
                  <a:pt x="13715" y="938783"/>
                </a:lnTo>
                <a:lnTo>
                  <a:pt x="13715" y="931163"/>
                </a:lnTo>
                <a:close/>
              </a:path>
              <a:path w="2994659" h="944880">
                <a:moveTo>
                  <a:pt x="13715" y="923543"/>
                </a:moveTo>
                <a:lnTo>
                  <a:pt x="0" y="923543"/>
                </a:lnTo>
                <a:lnTo>
                  <a:pt x="0" y="938783"/>
                </a:lnTo>
                <a:lnTo>
                  <a:pt x="6096" y="938783"/>
                </a:lnTo>
                <a:lnTo>
                  <a:pt x="6096" y="931163"/>
                </a:lnTo>
                <a:lnTo>
                  <a:pt x="13715" y="931163"/>
                </a:lnTo>
                <a:lnTo>
                  <a:pt x="13715" y="923543"/>
                </a:lnTo>
                <a:close/>
              </a:path>
              <a:path w="2994659" h="944880">
                <a:moveTo>
                  <a:pt x="19811" y="931163"/>
                </a:moveTo>
                <a:lnTo>
                  <a:pt x="13715" y="931163"/>
                </a:lnTo>
                <a:lnTo>
                  <a:pt x="13715" y="938783"/>
                </a:lnTo>
                <a:lnTo>
                  <a:pt x="19811" y="938783"/>
                </a:lnTo>
                <a:lnTo>
                  <a:pt x="19811" y="931163"/>
                </a:lnTo>
                <a:close/>
              </a:path>
              <a:path w="2994659" h="944880">
                <a:moveTo>
                  <a:pt x="13715" y="896111"/>
                </a:moveTo>
                <a:lnTo>
                  <a:pt x="0" y="896111"/>
                </a:lnTo>
                <a:lnTo>
                  <a:pt x="0" y="909827"/>
                </a:lnTo>
                <a:lnTo>
                  <a:pt x="13715" y="909827"/>
                </a:lnTo>
                <a:lnTo>
                  <a:pt x="13715" y="896111"/>
                </a:lnTo>
                <a:close/>
              </a:path>
              <a:path w="2994659" h="944880">
                <a:moveTo>
                  <a:pt x="13715" y="868679"/>
                </a:moveTo>
                <a:lnTo>
                  <a:pt x="0" y="868679"/>
                </a:lnTo>
                <a:lnTo>
                  <a:pt x="0" y="882395"/>
                </a:lnTo>
                <a:lnTo>
                  <a:pt x="13715" y="882395"/>
                </a:lnTo>
                <a:lnTo>
                  <a:pt x="13715" y="868679"/>
                </a:lnTo>
                <a:close/>
              </a:path>
              <a:path w="2994659" h="944880">
                <a:moveTo>
                  <a:pt x="13715" y="839723"/>
                </a:moveTo>
                <a:lnTo>
                  <a:pt x="0" y="839723"/>
                </a:lnTo>
                <a:lnTo>
                  <a:pt x="0" y="853439"/>
                </a:lnTo>
                <a:lnTo>
                  <a:pt x="13715" y="853439"/>
                </a:lnTo>
                <a:lnTo>
                  <a:pt x="13715" y="839723"/>
                </a:lnTo>
                <a:close/>
              </a:path>
              <a:path w="2994659" h="944880">
                <a:moveTo>
                  <a:pt x="13715" y="812291"/>
                </a:moveTo>
                <a:lnTo>
                  <a:pt x="0" y="812291"/>
                </a:lnTo>
                <a:lnTo>
                  <a:pt x="0" y="826007"/>
                </a:lnTo>
                <a:lnTo>
                  <a:pt x="13715" y="826007"/>
                </a:lnTo>
                <a:lnTo>
                  <a:pt x="13715" y="812291"/>
                </a:lnTo>
                <a:close/>
              </a:path>
              <a:path w="2994659" h="944880">
                <a:moveTo>
                  <a:pt x="13715" y="784859"/>
                </a:moveTo>
                <a:lnTo>
                  <a:pt x="0" y="784859"/>
                </a:lnTo>
                <a:lnTo>
                  <a:pt x="0" y="798575"/>
                </a:lnTo>
                <a:lnTo>
                  <a:pt x="13715" y="798575"/>
                </a:lnTo>
                <a:lnTo>
                  <a:pt x="13715" y="784859"/>
                </a:lnTo>
                <a:close/>
              </a:path>
              <a:path w="2994659" h="944880">
                <a:moveTo>
                  <a:pt x="13715" y="755903"/>
                </a:moveTo>
                <a:lnTo>
                  <a:pt x="0" y="755903"/>
                </a:lnTo>
                <a:lnTo>
                  <a:pt x="0" y="769619"/>
                </a:lnTo>
                <a:lnTo>
                  <a:pt x="13715" y="769619"/>
                </a:lnTo>
                <a:lnTo>
                  <a:pt x="13715" y="755903"/>
                </a:lnTo>
                <a:close/>
              </a:path>
              <a:path w="2994659" h="944880">
                <a:moveTo>
                  <a:pt x="13715" y="728471"/>
                </a:moveTo>
                <a:lnTo>
                  <a:pt x="0" y="728471"/>
                </a:lnTo>
                <a:lnTo>
                  <a:pt x="0" y="742187"/>
                </a:lnTo>
                <a:lnTo>
                  <a:pt x="13715" y="742187"/>
                </a:lnTo>
                <a:lnTo>
                  <a:pt x="13715" y="728471"/>
                </a:lnTo>
                <a:close/>
              </a:path>
              <a:path w="2994659" h="944880">
                <a:moveTo>
                  <a:pt x="13715" y="699515"/>
                </a:moveTo>
                <a:lnTo>
                  <a:pt x="0" y="699515"/>
                </a:lnTo>
                <a:lnTo>
                  <a:pt x="0" y="714755"/>
                </a:lnTo>
                <a:lnTo>
                  <a:pt x="13715" y="714755"/>
                </a:lnTo>
                <a:lnTo>
                  <a:pt x="13715" y="699515"/>
                </a:lnTo>
                <a:close/>
              </a:path>
              <a:path w="2994659" h="944880">
                <a:moveTo>
                  <a:pt x="13715" y="672083"/>
                </a:moveTo>
                <a:lnTo>
                  <a:pt x="0" y="672083"/>
                </a:lnTo>
                <a:lnTo>
                  <a:pt x="0" y="685799"/>
                </a:lnTo>
                <a:lnTo>
                  <a:pt x="13715" y="685799"/>
                </a:lnTo>
                <a:lnTo>
                  <a:pt x="13715" y="672083"/>
                </a:lnTo>
                <a:close/>
              </a:path>
              <a:path w="2994659" h="944880">
                <a:moveTo>
                  <a:pt x="13715" y="644651"/>
                </a:moveTo>
                <a:lnTo>
                  <a:pt x="0" y="644651"/>
                </a:lnTo>
                <a:lnTo>
                  <a:pt x="0" y="658367"/>
                </a:lnTo>
                <a:lnTo>
                  <a:pt x="13715" y="658367"/>
                </a:lnTo>
                <a:lnTo>
                  <a:pt x="13715" y="644651"/>
                </a:lnTo>
                <a:close/>
              </a:path>
              <a:path w="2994659" h="944880">
                <a:moveTo>
                  <a:pt x="13715" y="615695"/>
                </a:moveTo>
                <a:lnTo>
                  <a:pt x="0" y="615695"/>
                </a:lnTo>
                <a:lnTo>
                  <a:pt x="0" y="630935"/>
                </a:lnTo>
                <a:lnTo>
                  <a:pt x="13715" y="630935"/>
                </a:lnTo>
                <a:lnTo>
                  <a:pt x="13715" y="615695"/>
                </a:lnTo>
                <a:close/>
              </a:path>
              <a:path w="2994659" h="944880">
                <a:moveTo>
                  <a:pt x="13715" y="588263"/>
                </a:moveTo>
                <a:lnTo>
                  <a:pt x="0" y="588263"/>
                </a:lnTo>
                <a:lnTo>
                  <a:pt x="0" y="601979"/>
                </a:lnTo>
                <a:lnTo>
                  <a:pt x="13715" y="601979"/>
                </a:lnTo>
                <a:lnTo>
                  <a:pt x="13715" y="588263"/>
                </a:lnTo>
                <a:close/>
              </a:path>
              <a:path w="2994659" h="944880">
                <a:moveTo>
                  <a:pt x="13715" y="560831"/>
                </a:moveTo>
                <a:lnTo>
                  <a:pt x="0" y="560831"/>
                </a:lnTo>
                <a:lnTo>
                  <a:pt x="0" y="574547"/>
                </a:lnTo>
                <a:lnTo>
                  <a:pt x="13715" y="574547"/>
                </a:lnTo>
                <a:lnTo>
                  <a:pt x="13715" y="560831"/>
                </a:lnTo>
                <a:close/>
              </a:path>
              <a:path w="2994659" h="944880">
                <a:moveTo>
                  <a:pt x="13715" y="531875"/>
                </a:moveTo>
                <a:lnTo>
                  <a:pt x="0" y="531875"/>
                </a:lnTo>
                <a:lnTo>
                  <a:pt x="0" y="545591"/>
                </a:lnTo>
                <a:lnTo>
                  <a:pt x="13715" y="545591"/>
                </a:lnTo>
                <a:lnTo>
                  <a:pt x="13715" y="531875"/>
                </a:lnTo>
                <a:close/>
              </a:path>
              <a:path w="2994659" h="944880">
                <a:moveTo>
                  <a:pt x="13715" y="504443"/>
                </a:moveTo>
                <a:lnTo>
                  <a:pt x="0" y="504443"/>
                </a:lnTo>
                <a:lnTo>
                  <a:pt x="0" y="518159"/>
                </a:lnTo>
                <a:lnTo>
                  <a:pt x="13715" y="518159"/>
                </a:lnTo>
                <a:lnTo>
                  <a:pt x="13715" y="504443"/>
                </a:lnTo>
                <a:close/>
              </a:path>
              <a:path w="2994659" h="944880">
                <a:moveTo>
                  <a:pt x="13715" y="475487"/>
                </a:moveTo>
                <a:lnTo>
                  <a:pt x="0" y="475487"/>
                </a:lnTo>
                <a:lnTo>
                  <a:pt x="0" y="490727"/>
                </a:lnTo>
                <a:lnTo>
                  <a:pt x="13715" y="490727"/>
                </a:lnTo>
                <a:lnTo>
                  <a:pt x="13715" y="475487"/>
                </a:lnTo>
                <a:close/>
              </a:path>
              <a:path w="2994659" h="944880">
                <a:moveTo>
                  <a:pt x="13715" y="448055"/>
                </a:moveTo>
                <a:lnTo>
                  <a:pt x="0" y="448055"/>
                </a:lnTo>
                <a:lnTo>
                  <a:pt x="0" y="461771"/>
                </a:lnTo>
                <a:lnTo>
                  <a:pt x="13715" y="461771"/>
                </a:lnTo>
                <a:lnTo>
                  <a:pt x="13715" y="448055"/>
                </a:lnTo>
                <a:close/>
              </a:path>
              <a:path w="2994659" h="944880">
                <a:moveTo>
                  <a:pt x="13715" y="420623"/>
                </a:moveTo>
                <a:lnTo>
                  <a:pt x="0" y="420623"/>
                </a:lnTo>
                <a:lnTo>
                  <a:pt x="0" y="434339"/>
                </a:lnTo>
                <a:lnTo>
                  <a:pt x="13715" y="434339"/>
                </a:lnTo>
                <a:lnTo>
                  <a:pt x="13715" y="420623"/>
                </a:lnTo>
                <a:close/>
              </a:path>
              <a:path w="2994659" h="944880">
                <a:moveTo>
                  <a:pt x="13715" y="391667"/>
                </a:moveTo>
                <a:lnTo>
                  <a:pt x="0" y="391667"/>
                </a:lnTo>
                <a:lnTo>
                  <a:pt x="0" y="406907"/>
                </a:lnTo>
                <a:lnTo>
                  <a:pt x="13715" y="406907"/>
                </a:lnTo>
                <a:lnTo>
                  <a:pt x="13715" y="391667"/>
                </a:lnTo>
                <a:close/>
              </a:path>
              <a:path w="2994659" h="944880">
                <a:moveTo>
                  <a:pt x="13715" y="364235"/>
                </a:moveTo>
                <a:lnTo>
                  <a:pt x="0" y="364235"/>
                </a:lnTo>
                <a:lnTo>
                  <a:pt x="0" y="377951"/>
                </a:lnTo>
                <a:lnTo>
                  <a:pt x="13715" y="377951"/>
                </a:lnTo>
                <a:lnTo>
                  <a:pt x="13715" y="364235"/>
                </a:lnTo>
                <a:close/>
              </a:path>
              <a:path w="2994659" h="944880">
                <a:moveTo>
                  <a:pt x="13715" y="336803"/>
                </a:moveTo>
                <a:lnTo>
                  <a:pt x="0" y="336803"/>
                </a:lnTo>
                <a:lnTo>
                  <a:pt x="0" y="350519"/>
                </a:lnTo>
                <a:lnTo>
                  <a:pt x="13715" y="350519"/>
                </a:lnTo>
                <a:lnTo>
                  <a:pt x="13715" y="336803"/>
                </a:lnTo>
                <a:close/>
              </a:path>
              <a:path w="2994659" h="944880">
                <a:moveTo>
                  <a:pt x="13715" y="307847"/>
                </a:moveTo>
                <a:lnTo>
                  <a:pt x="0" y="307847"/>
                </a:lnTo>
                <a:lnTo>
                  <a:pt x="0" y="321563"/>
                </a:lnTo>
                <a:lnTo>
                  <a:pt x="13715" y="321563"/>
                </a:lnTo>
                <a:lnTo>
                  <a:pt x="13715" y="307847"/>
                </a:lnTo>
                <a:close/>
              </a:path>
              <a:path w="2994659" h="944880">
                <a:moveTo>
                  <a:pt x="13715" y="280415"/>
                </a:moveTo>
                <a:lnTo>
                  <a:pt x="0" y="280415"/>
                </a:lnTo>
                <a:lnTo>
                  <a:pt x="0" y="294131"/>
                </a:lnTo>
                <a:lnTo>
                  <a:pt x="13715" y="294131"/>
                </a:lnTo>
                <a:lnTo>
                  <a:pt x="13715" y="280415"/>
                </a:lnTo>
                <a:close/>
              </a:path>
              <a:path w="2994659" h="944880">
                <a:moveTo>
                  <a:pt x="13715" y="251459"/>
                </a:moveTo>
                <a:lnTo>
                  <a:pt x="0" y="251459"/>
                </a:lnTo>
                <a:lnTo>
                  <a:pt x="0" y="266699"/>
                </a:lnTo>
                <a:lnTo>
                  <a:pt x="13715" y="266699"/>
                </a:lnTo>
                <a:lnTo>
                  <a:pt x="13715" y="251459"/>
                </a:lnTo>
                <a:close/>
              </a:path>
              <a:path w="2994659" h="944880">
                <a:moveTo>
                  <a:pt x="13715" y="224027"/>
                </a:moveTo>
                <a:lnTo>
                  <a:pt x="0" y="224027"/>
                </a:lnTo>
                <a:lnTo>
                  <a:pt x="0" y="237743"/>
                </a:lnTo>
                <a:lnTo>
                  <a:pt x="13715" y="237743"/>
                </a:lnTo>
                <a:lnTo>
                  <a:pt x="13715" y="224027"/>
                </a:lnTo>
                <a:close/>
              </a:path>
              <a:path w="2994659" h="944880">
                <a:moveTo>
                  <a:pt x="13715" y="196595"/>
                </a:moveTo>
                <a:lnTo>
                  <a:pt x="0" y="196595"/>
                </a:lnTo>
                <a:lnTo>
                  <a:pt x="0" y="210311"/>
                </a:lnTo>
                <a:lnTo>
                  <a:pt x="13715" y="210311"/>
                </a:lnTo>
                <a:lnTo>
                  <a:pt x="13715" y="196595"/>
                </a:lnTo>
                <a:close/>
              </a:path>
              <a:path w="2994659" h="944880">
                <a:moveTo>
                  <a:pt x="13715" y="167639"/>
                </a:moveTo>
                <a:lnTo>
                  <a:pt x="0" y="167639"/>
                </a:lnTo>
                <a:lnTo>
                  <a:pt x="0" y="182879"/>
                </a:lnTo>
                <a:lnTo>
                  <a:pt x="13715" y="182879"/>
                </a:lnTo>
                <a:lnTo>
                  <a:pt x="13715" y="167639"/>
                </a:lnTo>
                <a:close/>
              </a:path>
              <a:path w="2994659" h="944880">
                <a:moveTo>
                  <a:pt x="13715" y="140207"/>
                </a:moveTo>
                <a:lnTo>
                  <a:pt x="0" y="140207"/>
                </a:lnTo>
                <a:lnTo>
                  <a:pt x="0" y="153923"/>
                </a:lnTo>
                <a:lnTo>
                  <a:pt x="13715" y="153923"/>
                </a:lnTo>
                <a:lnTo>
                  <a:pt x="13715" y="140207"/>
                </a:lnTo>
                <a:close/>
              </a:path>
              <a:path w="2994659" h="944880">
                <a:moveTo>
                  <a:pt x="13715" y="112775"/>
                </a:moveTo>
                <a:lnTo>
                  <a:pt x="0" y="112775"/>
                </a:lnTo>
                <a:lnTo>
                  <a:pt x="0" y="126491"/>
                </a:lnTo>
                <a:lnTo>
                  <a:pt x="13715" y="126491"/>
                </a:lnTo>
                <a:lnTo>
                  <a:pt x="13715" y="112775"/>
                </a:lnTo>
                <a:close/>
              </a:path>
              <a:path w="2994659" h="944880">
                <a:moveTo>
                  <a:pt x="13715" y="83819"/>
                </a:moveTo>
                <a:lnTo>
                  <a:pt x="0" y="83819"/>
                </a:lnTo>
                <a:lnTo>
                  <a:pt x="0" y="97535"/>
                </a:lnTo>
                <a:lnTo>
                  <a:pt x="13715" y="97535"/>
                </a:lnTo>
                <a:lnTo>
                  <a:pt x="13715" y="83819"/>
                </a:lnTo>
                <a:close/>
              </a:path>
              <a:path w="2994659" h="944880">
                <a:moveTo>
                  <a:pt x="13715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5" y="70103"/>
                </a:lnTo>
                <a:lnTo>
                  <a:pt x="13715" y="56387"/>
                </a:lnTo>
                <a:close/>
              </a:path>
              <a:path w="2994659" h="944880">
                <a:moveTo>
                  <a:pt x="13715" y="28955"/>
                </a:moveTo>
                <a:lnTo>
                  <a:pt x="0" y="28955"/>
                </a:lnTo>
                <a:lnTo>
                  <a:pt x="0" y="42671"/>
                </a:lnTo>
                <a:lnTo>
                  <a:pt x="13715" y="42671"/>
                </a:lnTo>
                <a:lnTo>
                  <a:pt x="13715" y="28955"/>
                </a:lnTo>
                <a:close/>
              </a:path>
              <a:path w="2994659" h="94488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13715" y="0"/>
                </a:lnTo>
                <a:close/>
              </a:path>
              <a:path w="2994659" h="944880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2994659" h="944880">
                <a:moveTo>
                  <a:pt x="41148" y="0"/>
                </a:moveTo>
                <a:lnTo>
                  <a:pt x="27431" y="0"/>
                </a:lnTo>
                <a:lnTo>
                  <a:pt x="27431" y="13715"/>
                </a:lnTo>
                <a:lnTo>
                  <a:pt x="41148" y="13715"/>
                </a:lnTo>
                <a:lnTo>
                  <a:pt x="41148" y="0"/>
                </a:lnTo>
                <a:close/>
              </a:path>
              <a:path w="2994659" h="944880">
                <a:moveTo>
                  <a:pt x="70103" y="0"/>
                </a:moveTo>
                <a:lnTo>
                  <a:pt x="54863" y="0"/>
                </a:lnTo>
                <a:lnTo>
                  <a:pt x="54863" y="13715"/>
                </a:lnTo>
                <a:lnTo>
                  <a:pt x="70103" y="13715"/>
                </a:lnTo>
                <a:lnTo>
                  <a:pt x="70103" y="0"/>
                </a:lnTo>
                <a:close/>
              </a:path>
              <a:path w="2994659" h="944880">
                <a:moveTo>
                  <a:pt x="97535" y="0"/>
                </a:moveTo>
                <a:lnTo>
                  <a:pt x="83819" y="0"/>
                </a:lnTo>
                <a:lnTo>
                  <a:pt x="83819" y="13715"/>
                </a:lnTo>
                <a:lnTo>
                  <a:pt x="97535" y="13715"/>
                </a:lnTo>
                <a:lnTo>
                  <a:pt x="97535" y="0"/>
                </a:lnTo>
                <a:close/>
              </a:path>
              <a:path w="2994659" h="944880">
                <a:moveTo>
                  <a:pt x="124967" y="0"/>
                </a:moveTo>
                <a:lnTo>
                  <a:pt x="111251" y="0"/>
                </a:lnTo>
                <a:lnTo>
                  <a:pt x="111251" y="13715"/>
                </a:lnTo>
                <a:lnTo>
                  <a:pt x="124967" y="13715"/>
                </a:lnTo>
                <a:lnTo>
                  <a:pt x="124967" y="0"/>
                </a:lnTo>
                <a:close/>
              </a:path>
              <a:path w="2994659" h="944880">
                <a:moveTo>
                  <a:pt x="153924" y="0"/>
                </a:moveTo>
                <a:lnTo>
                  <a:pt x="140207" y="0"/>
                </a:lnTo>
                <a:lnTo>
                  <a:pt x="140207" y="13715"/>
                </a:lnTo>
                <a:lnTo>
                  <a:pt x="153924" y="13715"/>
                </a:lnTo>
                <a:lnTo>
                  <a:pt x="153924" y="0"/>
                </a:lnTo>
                <a:close/>
              </a:path>
              <a:path w="2994659" h="944880">
                <a:moveTo>
                  <a:pt x="181355" y="0"/>
                </a:moveTo>
                <a:lnTo>
                  <a:pt x="167639" y="0"/>
                </a:lnTo>
                <a:lnTo>
                  <a:pt x="167639" y="13715"/>
                </a:lnTo>
                <a:lnTo>
                  <a:pt x="181355" y="13715"/>
                </a:lnTo>
                <a:lnTo>
                  <a:pt x="181355" y="0"/>
                </a:lnTo>
                <a:close/>
              </a:path>
              <a:path w="2994659" h="944880">
                <a:moveTo>
                  <a:pt x="208787" y="0"/>
                </a:moveTo>
                <a:lnTo>
                  <a:pt x="195072" y="0"/>
                </a:lnTo>
                <a:lnTo>
                  <a:pt x="195072" y="13715"/>
                </a:lnTo>
                <a:lnTo>
                  <a:pt x="208787" y="13715"/>
                </a:lnTo>
                <a:lnTo>
                  <a:pt x="208787" y="0"/>
                </a:lnTo>
                <a:close/>
              </a:path>
              <a:path w="2994659" h="944880">
                <a:moveTo>
                  <a:pt x="237743" y="0"/>
                </a:moveTo>
                <a:lnTo>
                  <a:pt x="224027" y="0"/>
                </a:lnTo>
                <a:lnTo>
                  <a:pt x="224027" y="13715"/>
                </a:lnTo>
                <a:lnTo>
                  <a:pt x="237743" y="13715"/>
                </a:lnTo>
                <a:lnTo>
                  <a:pt x="237743" y="0"/>
                </a:lnTo>
                <a:close/>
              </a:path>
              <a:path w="2994659" h="944880">
                <a:moveTo>
                  <a:pt x="265175" y="0"/>
                </a:moveTo>
                <a:lnTo>
                  <a:pt x="251459" y="0"/>
                </a:lnTo>
                <a:lnTo>
                  <a:pt x="251459" y="13715"/>
                </a:lnTo>
                <a:lnTo>
                  <a:pt x="265175" y="13715"/>
                </a:lnTo>
                <a:lnTo>
                  <a:pt x="265175" y="0"/>
                </a:lnTo>
                <a:close/>
              </a:path>
              <a:path w="2994659" h="944880">
                <a:moveTo>
                  <a:pt x="294131" y="0"/>
                </a:moveTo>
                <a:lnTo>
                  <a:pt x="278891" y="0"/>
                </a:lnTo>
                <a:lnTo>
                  <a:pt x="278891" y="13715"/>
                </a:lnTo>
                <a:lnTo>
                  <a:pt x="294131" y="13715"/>
                </a:lnTo>
                <a:lnTo>
                  <a:pt x="294131" y="0"/>
                </a:lnTo>
                <a:close/>
              </a:path>
              <a:path w="2994659" h="944880">
                <a:moveTo>
                  <a:pt x="321563" y="0"/>
                </a:moveTo>
                <a:lnTo>
                  <a:pt x="307848" y="0"/>
                </a:lnTo>
                <a:lnTo>
                  <a:pt x="307848" y="13715"/>
                </a:lnTo>
                <a:lnTo>
                  <a:pt x="321563" y="13715"/>
                </a:lnTo>
                <a:lnTo>
                  <a:pt x="321563" y="0"/>
                </a:lnTo>
                <a:close/>
              </a:path>
              <a:path w="2994659" h="944880">
                <a:moveTo>
                  <a:pt x="348996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6" y="13715"/>
                </a:lnTo>
                <a:lnTo>
                  <a:pt x="348996" y="0"/>
                </a:lnTo>
                <a:close/>
              </a:path>
              <a:path w="2994659" h="944880">
                <a:moveTo>
                  <a:pt x="377951" y="0"/>
                </a:moveTo>
                <a:lnTo>
                  <a:pt x="364235" y="0"/>
                </a:lnTo>
                <a:lnTo>
                  <a:pt x="364235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2994659" h="944880">
                <a:moveTo>
                  <a:pt x="405383" y="0"/>
                </a:moveTo>
                <a:lnTo>
                  <a:pt x="391667" y="0"/>
                </a:lnTo>
                <a:lnTo>
                  <a:pt x="391667" y="13715"/>
                </a:lnTo>
                <a:lnTo>
                  <a:pt x="405383" y="13715"/>
                </a:lnTo>
                <a:lnTo>
                  <a:pt x="405383" y="0"/>
                </a:lnTo>
                <a:close/>
              </a:path>
              <a:path w="2994659" h="944880">
                <a:moveTo>
                  <a:pt x="432815" y="0"/>
                </a:moveTo>
                <a:lnTo>
                  <a:pt x="419100" y="0"/>
                </a:lnTo>
                <a:lnTo>
                  <a:pt x="419100" y="13715"/>
                </a:lnTo>
                <a:lnTo>
                  <a:pt x="432815" y="13715"/>
                </a:lnTo>
                <a:lnTo>
                  <a:pt x="432815" y="0"/>
                </a:lnTo>
                <a:close/>
              </a:path>
              <a:path w="2994659" h="944880">
                <a:moveTo>
                  <a:pt x="461772" y="0"/>
                </a:moveTo>
                <a:lnTo>
                  <a:pt x="448055" y="0"/>
                </a:lnTo>
                <a:lnTo>
                  <a:pt x="448055" y="13715"/>
                </a:lnTo>
                <a:lnTo>
                  <a:pt x="461772" y="13715"/>
                </a:lnTo>
                <a:lnTo>
                  <a:pt x="461772" y="0"/>
                </a:lnTo>
                <a:close/>
              </a:path>
              <a:path w="2994659" h="944880">
                <a:moveTo>
                  <a:pt x="489203" y="0"/>
                </a:moveTo>
                <a:lnTo>
                  <a:pt x="475487" y="0"/>
                </a:lnTo>
                <a:lnTo>
                  <a:pt x="475487" y="13715"/>
                </a:lnTo>
                <a:lnTo>
                  <a:pt x="489203" y="13715"/>
                </a:lnTo>
                <a:lnTo>
                  <a:pt x="489203" y="0"/>
                </a:lnTo>
                <a:close/>
              </a:path>
              <a:path w="2994659" h="944880">
                <a:moveTo>
                  <a:pt x="518159" y="0"/>
                </a:moveTo>
                <a:lnTo>
                  <a:pt x="502919" y="0"/>
                </a:lnTo>
                <a:lnTo>
                  <a:pt x="502919" y="13715"/>
                </a:lnTo>
                <a:lnTo>
                  <a:pt x="518159" y="13715"/>
                </a:lnTo>
                <a:lnTo>
                  <a:pt x="518159" y="0"/>
                </a:lnTo>
                <a:close/>
              </a:path>
              <a:path w="2994659" h="944880">
                <a:moveTo>
                  <a:pt x="545591" y="0"/>
                </a:moveTo>
                <a:lnTo>
                  <a:pt x="531876" y="0"/>
                </a:lnTo>
                <a:lnTo>
                  <a:pt x="531876" y="13715"/>
                </a:lnTo>
                <a:lnTo>
                  <a:pt x="545591" y="13715"/>
                </a:lnTo>
                <a:lnTo>
                  <a:pt x="545591" y="0"/>
                </a:lnTo>
                <a:close/>
              </a:path>
              <a:path w="2994659" h="944880">
                <a:moveTo>
                  <a:pt x="573024" y="0"/>
                </a:moveTo>
                <a:lnTo>
                  <a:pt x="559307" y="0"/>
                </a:lnTo>
                <a:lnTo>
                  <a:pt x="559307" y="13715"/>
                </a:lnTo>
                <a:lnTo>
                  <a:pt x="573024" y="13715"/>
                </a:lnTo>
                <a:lnTo>
                  <a:pt x="573024" y="0"/>
                </a:lnTo>
                <a:close/>
              </a:path>
              <a:path w="2994659" h="944880">
                <a:moveTo>
                  <a:pt x="601979" y="0"/>
                </a:moveTo>
                <a:lnTo>
                  <a:pt x="588263" y="0"/>
                </a:lnTo>
                <a:lnTo>
                  <a:pt x="588263" y="13715"/>
                </a:lnTo>
                <a:lnTo>
                  <a:pt x="601979" y="13715"/>
                </a:lnTo>
                <a:lnTo>
                  <a:pt x="601979" y="0"/>
                </a:lnTo>
                <a:close/>
              </a:path>
              <a:path w="2994659" h="944880">
                <a:moveTo>
                  <a:pt x="629411" y="0"/>
                </a:moveTo>
                <a:lnTo>
                  <a:pt x="615696" y="0"/>
                </a:lnTo>
                <a:lnTo>
                  <a:pt x="615696" y="13715"/>
                </a:lnTo>
                <a:lnTo>
                  <a:pt x="629411" y="13715"/>
                </a:lnTo>
                <a:lnTo>
                  <a:pt x="629411" y="0"/>
                </a:lnTo>
                <a:close/>
              </a:path>
              <a:path w="2994659" h="944880">
                <a:moveTo>
                  <a:pt x="656843" y="0"/>
                </a:moveTo>
                <a:lnTo>
                  <a:pt x="643127" y="0"/>
                </a:lnTo>
                <a:lnTo>
                  <a:pt x="643127" y="13715"/>
                </a:lnTo>
                <a:lnTo>
                  <a:pt x="656843" y="13715"/>
                </a:lnTo>
                <a:lnTo>
                  <a:pt x="656843" y="0"/>
                </a:lnTo>
                <a:close/>
              </a:path>
              <a:path w="2994659" h="944880">
                <a:moveTo>
                  <a:pt x="685800" y="0"/>
                </a:moveTo>
                <a:lnTo>
                  <a:pt x="672083" y="0"/>
                </a:lnTo>
                <a:lnTo>
                  <a:pt x="672083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  <a:path w="2994659" h="944880">
                <a:moveTo>
                  <a:pt x="713231" y="0"/>
                </a:moveTo>
                <a:lnTo>
                  <a:pt x="699515" y="0"/>
                </a:lnTo>
                <a:lnTo>
                  <a:pt x="699515" y="13715"/>
                </a:lnTo>
                <a:lnTo>
                  <a:pt x="713231" y="13715"/>
                </a:lnTo>
                <a:lnTo>
                  <a:pt x="713231" y="0"/>
                </a:lnTo>
                <a:close/>
              </a:path>
              <a:path w="2994659" h="944880">
                <a:moveTo>
                  <a:pt x="742187" y="0"/>
                </a:moveTo>
                <a:lnTo>
                  <a:pt x="726948" y="0"/>
                </a:lnTo>
                <a:lnTo>
                  <a:pt x="726948" y="13715"/>
                </a:lnTo>
                <a:lnTo>
                  <a:pt x="742187" y="13715"/>
                </a:lnTo>
                <a:lnTo>
                  <a:pt x="742187" y="0"/>
                </a:lnTo>
                <a:close/>
              </a:path>
              <a:path w="2994659" h="944880">
                <a:moveTo>
                  <a:pt x="769619" y="0"/>
                </a:moveTo>
                <a:lnTo>
                  <a:pt x="755903" y="0"/>
                </a:lnTo>
                <a:lnTo>
                  <a:pt x="755903" y="13715"/>
                </a:lnTo>
                <a:lnTo>
                  <a:pt x="769619" y="13715"/>
                </a:lnTo>
                <a:lnTo>
                  <a:pt x="769619" y="0"/>
                </a:lnTo>
                <a:close/>
              </a:path>
              <a:path w="2994659" h="944880">
                <a:moveTo>
                  <a:pt x="797051" y="0"/>
                </a:moveTo>
                <a:lnTo>
                  <a:pt x="783335" y="0"/>
                </a:lnTo>
                <a:lnTo>
                  <a:pt x="783335" y="13715"/>
                </a:lnTo>
                <a:lnTo>
                  <a:pt x="797051" y="13715"/>
                </a:lnTo>
                <a:lnTo>
                  <a:pt x="797051" y="0"/>
                </a:lnTo>
                <a:close/>
              </a:path>
              <a:path w="2994659" h="944880">
                <a:moveTo>
                  <a:pt x="826007" y="0"/>
                </a:moveTo>
                <a:lnTo>
                  <a:pt x="810767" y="0"/>
                </a:lnTo>
                <a:lnTo>
                  <a:pt x="810767" y="13715"/>
                </a:lnTo>
                <a:lnTo>
                  <a:pt x="826007" y="13715"/>
                </a:lnTo>
                <a:lnTo>
                  <a:pt x="826007" y="0"/>
                </a:lnTo>
                <a:close/>
              </a:path>
              <a:path w="2994659" h="944880">
                <a:moveTo>
                  <a:pt x="853439" y="0"/>
                </a:moveTo>
                <a:lnTo>
                  <a:pt x="839724" y="0"/>
                </a:lnTo>
                <a:lnTo>
                  <a:pt x="839724" y="13715"/>
                </a:lnTo>
                <a:lnTo>
                  <a:pt x="853439" y="13715"/>
                </a:lnTo>
                <a:lnTo>
                  <a:pt x="853439" y="0"/>
                </a:lnTo>
                <a:close/>
              </a:path>
              <a:path w="2994659" h="944880">
                <a:moveTo>
                  <a:pt x="880872" y="0"/>
                </a:moveTo>
                <a:lnTo>
                  <a:pt x="867155" y="0"/>
                </a:lnTo>
                <a:lnTo>
                  <a:pt x="867155" y="13715"/>
                </a:lnTo>
                <a:lnTo>
                  <a:pt x="880872" y="13715"/>
                </a:lnTo>
                <a:lnTo>
                  <a:pt x="880872" y="0"/>
                </a:lnTo>
                <a:close/>
              </a:path>
              <a:path w="2994659" h="944880">
                <a:moveTo>
                  <a:pt x="909827" y="0"/>
                </a:moveTo>
                <a:lnTo>
                  <a:pt x="896111" y="0"/>
                </a:lnTo>
                <a:lnTo>
                  <a:pt x="896111" y="13715"/>
                </a:lnTo>
                <a:lnTo>
                  <a:pt x="909827" y="13715"/>
                </a:lnTo>
                <a:lnTo>
                  <a:pt x="909827" y="0"/>
                </a:lnTo>
                <a:close/>
              </a:path>
              <a:path w="2994659" h="944880">
                <a:moveTo>
                  <a:pt x="937259" y="0"/>
                </a:moveTo>
                <a:lnTo>
                  <a:pt x="923543" y="0"/>
                </a:lnTo>
                <a:lnTo>
                  <a:pt x="923543" y="13715"/>
                </a:lnTo>
                <a:lnTo>
                  <a:pt x="937259" y="13715"/>
                </a:lnTo>
                <a:lnTo>
                  <a:pt x="937259" y="0"/>
                </a:lnTo>
                <a:close/>
              </a:path>
              <a:path w="2994659" h="944880">
                <a:moveTo>
                  <a:pt x="966215" y="0"/>
                </a:moveTo>
                <a:lnTo>
                  <a:pt x="950976" y="0"/>
                </a:lnTo>
                <a:lnTo>
                  <a:pt x="950976" y="13715"/>
                </a:lnTo>
                <a:lnTo>
                  <a:pt x="966215" y="13715"/>
                </a:lnTo>
                <a:lnTo>
                  <a:pt x="966215" y="0"/>
                </a:lnTo>
                <a:close/>
              </a:path>
              <a:path w="2994659" h="944880">
                <a:moveTo>
                  <a:pt x="993648" y="0"/>
                </a:moveTo>
                <a:lnTo>
                  <a:pt x="979931" y="0"/>
                </a:lnTo>
                <a:lnTo>
                  <a:pt x="979931" y="13715"/>
                </a:lnTo>
                <a:lnTo>
                  <a:pt x="993648" y="13715"/>
                </a:lnTo>
                <a:lnTo>
                  <a:pt x="993648" y="0"/>
                </a:lnTo>
                <a:close/>
              </a:path>
              <a:path w="2994659" h="944880">
                <a:moveTo>
                  <a:pt x="1021079" y="0"/>
                </a:moveTo>
                <a:lnTo>
                  <a:pt x="1007363" y="0"/>
                </a:lnTo>
                <a:lnTo>
                  <a:pt x="1007363" y="13715"/>
                </a:lnTo>
                <a:lnTo>
                  <a:pt x="1021079" y="13715"/>
                </a:lnTo>
                <a:lnTo>
                  <a:pt x="1021079" y="0"/>
                </a:lnTo>
                <a:close/>
              </a:path>
              <a:path w="2994659" h="944880">
                <a:moveTo>
                  <a:pt x="1050035" y="0"/>
                </a:moveTo>
                <a:lnTo>
                  <a:pt x="1034796" y="0"/>
                </a:lnTo>
                <a:lnTo>
                  <a:pt x="1034796" y="13715"/>
                </a:lnTo>
                <a:lnTo>
                  <a:pt x="1050035" y="13715"/>
                </a:lnTo>
                <a:lnTo>
                  <a:pt x="1050035" y="0"/>
                </a:lnTo>
                <a:close/>
              </a:path>
              <a:path w="2994659" h="944880">
                <a:moveTo>
                  <a:pt x="1077467" y="0"/>
                </a:moveTo>
                <a:lnTo>
                  <a:pt x="1063752" y="0"/>
                </a:lnTo>
                <a:lnTo>
                  <a:pt x="1063752" y="13715"/>
                </a:lnTo>
                <a:lnTo>
                  <a:pt x="1077467" y="13715"/>
                </a:lnTo>
                <a:lnTo>
                  <a:pt x="1077467" y="0"/>
                </a:lnTo>
                <a:close/>
              </a:path>
              <a:path w="2994659" h="944880">
                <a:moveTo>
                  <a:pt x="1104900" y="0"/>
                </a:moveTo>
                <a:lnTo>
                  <a:pt x="1091183" y="0"/>
                </a:lnTo>
                <a:lnTo>
                  <a:pt x="1091183" y="13715"/>
                </a:lnTo>
                <a:lnTo>
                  <a:pt x="1104900" y="13715"/>
                </a:lnTo>
                <a:lnTo>
                  <a:pt x="1104900" y="0"/>
                </a:lnTo>
                <a:close/>
              </a:path>
              <a:path w="2994659" h="944880">
                <a:moveTo>
                  <a:pt x="1133855" y="0"/>
                </a:moveTo>
                <a:lnTo>
                  <a:pt x="1120139" y="0"/>
                </a:lnTo>
                <a:lnTo>
                  <a:pt x="1120139" y="13715"/>
                </a:lnTo>
                <a:lnTo>
                  <a:pt x="1133855" y="13715"/>
                </a:lnTo>
                <a:lnTo>
                  <a:pt x="1133855" y="0"/>
                </a:lnTo>
                <a:close/>
              </a:path>
              <a:path w="2994659" h="944880">
                <a:moveTo>
                  <a:pt x="1161287" y="0"/>
                </a:moveTo>
                <a:lnTo>
                  <a:pt x="1147572" y="0"/>
                </a:lnTo>
                <a:lnTo>
                  <a:pt x="1147572" y="13715"/>
                </a:lnTo>
                <a:lnTo>
                  <a:pt x="1161287" y="13715"/>
                </a:lnTo>
                <a:lnTo>
                  <a:pt x="1161287" y="0"/>
                </a:lnTo>
                <a:close/>
              </a:path>
              <a:path w="2994659" h="944880">
                <a:moveTo>
                  <a:pt x="1188719" y="0"/>
                </a:moveTo>
                <a:lnTo>
                  <a:pt x="1175003" y="0"/>
                </a:lnTo>
                <a:lnTo>
                  <a:pt x="1175003" y="13715"/>
                </a:lnTo>
                <a:lnTo>
                  <a:pt x="1188719" y="13715"/>
                </a:lnTo>
                <a:lnTo>
                  <a:pt x="1188719" y="0"/>
                </a:lnTo>
                <a:close/>
              </a:path>
              <a:path w="2994659" h="944880">
                <a:moveTo>
                  <a:pt x="1217676" y="0"/>
                </a:moveTo>
                <a:lnTo>
                  <a:pt x="1203959" y="0"/>
                </a:lnTo>
                <a:lnTo>
                  <a:pt x="1203959" y="13715"/>
                </a:lnTo>
                <a:lnTo>
                  <a:pt x="1217676" y="13715"/>
                </a:lnTo>
                <a:lnTo>
                  <a:pt x="1217676" y="0"/>
                </a:lnTo>
                <a:close/>
              </a:path>
              <a:path w="2994659" h="944880">
                <a:moveTo>
                  <a:pt x="1245107" y="0"/>
                </a:moveTo>
                <a:lnTo>
                  <a:pt x="1231391" y="0"/>
                </a:lnTo>
                <a:lnTo>
                  <a:pt x="1231391" y="13715"/>
                </a:lnTo>
                <a:lnTo>
                  <a:pt x="1245107" y="13715"/>
                </a:lnTo>
                <a:lnTo>
                  <a:pt x="1245107" y="0"/>
                </a:lnTo>
                <a:close/>
              </a:path>
              <a:path w="2994659" h="944880">
                <a:moveTo>
                  <a:pt x="1274063" y="0"/>
                </a:moveTo>
                <a:lnTo>
                  <a:pt x="1258824" y="0"/>
                </a:lnTo>
                <a:lnTo>
                  <a:pt x="1258824" y="13715"/>
                </a:lnTo>
                <a:lnTo>
                  <a:pt x="1274063" y="13715"/>
                </a:lnTo>
                <a:lnTo>
                  <a:pt x="1274063" y="0"/>
                </a:lnTo>
                <a:close/>
              </a:path>
              <a:path w="2994659" h="944880">
                <a:moveTo>
                  <a:pt x="1301496" y="0"/>
                </a:moveTo>
                <a:lnTo>
                  <a:pt x="1287779" y="0"/>
                </a:lnTo>
                <a:lnTo>
                  <a:pt x="1287779" y="13715"/>
                </a:lnTo>
                <a:lnTo>
                  <a:pt x="1301496" y="13715"/>
                </a:lnTo>
                <a:lnTo>
                  <a:pt x="1301496" y="0"/>
                </a:lnTo>
                <a:close/>
              </a:path>
              <a:path w="2994659" h="944880">
                <a:moveTo>
                  <a:pt x="1328927" y="0"/>
                </a:moveTo>
                <a:lnTo>
                  <a:pt x="1315211" y="0"/>
                </a:lnTo>
                <a:lnTo>
                  <a:pt x="1315211" y="13715"/>
                </a:lnTo>
                <a:lnTo>
                  <a:pt x="1328927" y="13715"/>
                </a:lnTo>
                <a:lnTo>
                  <a:pt x="1328927" y="0"/>
                </a:lnTo>
                <a:close/>
              </a:path>
              <a:path w="2994659" h="944880">
                <a:moveTo>
                  <a:pt x="1357883" y="0"/>
                </a:moveTo>
                <a:lnTo>
                  <a:pt x="1344167" y="0"/>
                </a:lnTo>
                <a:lnTo>
                  <a:pt x="1344167" y="13715"/>
                </a:lnTo>
                <a:lnTo>
                  <a:pt x="1357883" y="13715"/>
                </a:lnTo>
                <a:lnTo>
                  <a:pt x="1357883" y="0"/>
                </a:lnTo>
                <a:close/>
              </a:path>
              <a:path w="2994659" h="944880">
                <a:moveTo>
                  <a:pt x="1385315" y="0"/>
                </a:moveTo>
                <a:lnTo>
                  <a:pt x="1371600" y="0"/>
                </a:lnTo>
                <a:lnTo>
                  <a:pt x="1371600" y="13715"/>
                </a:lnTo>
                <a:lnTo>
                  <a:pt x="1385315" y="13715"/>
                </a:lnTo>
                <a:lnTo>
                  <a:pt x="1385315" y="0"/>
                </a:lnTo>
                <a:close/>
              </a:path>
              <a:path w="2994659" h="944880">
                <a:moveTo>
                  <a:pt x="1412748" y="0"/>
                </a:moveTo>
                <a:lnTo>
                  <a:pt x="1399031" y="0"/>
                </a:lnTo>
                <a:lnTo>
                  <a:pt x="1399031" y="13715"/>
                </a:lnTo>
                <a:lnTo>
                  <a:pt x="1412748" y="13715"/>
                </a:lnTo>
                <a:lnTo>
                  <a:pt x="1412748" y="0"/>
                </a:lnTo>
                <a:close/>
              </a:path>
              <a:path w="2994659" h="944880">
                <a:moveTo>
                  <a:pt x="1441703" y="0"/>
                </a:moveTo>
                <a:lnTo>
                  <a:pt x="1427987" y="0"/>
                </a:lnTo>
                <a:lnTo>
                  <a:pt x="1427987" y="13715"/>
                </a:lnTo>
                <a:lnTo>
                  <a:pt x="1441703" y="13715"/>
                </a:lnTo>
                <a:lnTo>
                  <a:pt x="1441703" y="0"/>
                </a:lnTo>
                <a:close/>
              </a:path>
              <a:path w="2994659" h="944880">
                <a:moveTo>
                  <a:pt x="1469135" y="0"/>
                </a:moveTo>
                <a:lnTo>
                  <a:pt x="1455419" y="0"/>
                </a:lnTo>
                <a:lnTo>
                  <a:pt x="1455419" y="13715"/>
                </a:lnTo>
                <a:lnTo>
                  <a:pt x="1469135" y="13715"/>
                </a:lnTo>
                <a:lnTo>
                  <a:pt x="1469135" y="0"/>
                </a:lnTo>
                <a:close/>
              </a:path>
              <a:path w="2994659" h="944880">
                <a:moveTo>
                  <a:pt x="1498091" y="0"/>
                </a:moveTo>
                <a:lnTo>
                  <a:pt x="1482852" y="0"/>
                </a:lnTo>
                <a:lnTo>
                  <a:pt x="1482852" y="13715"/>
                </a:lnTo>
                <a:lnTo>
                  <a:pt x="1498091" y="13715"/>
                </a:lnTo>
                <a:lnTo>
                  <a:pt x="1498091" y="0"/>
                </a:lnTo>
                <a:close/>
              </a:path>
              <a:path w="2994659" h="944880">
                <a:moveTo>
                  <a:pt x="1525524" y="0"/>
                </a:moveTo>
                <a:lnTo>
                  <a:pt x="1511807" y="0"/>
                </a:lnTo>
                <a:lnTo>
                  <a:pt x="1511807" y="13715"/>
                </a:lnTo>
                <a:lnTo>
                  <a:pt x="1525524" y="13715"/>
                </a:lnTo>
                <a:lnTo>
                  <a:pt x="1525524" y="0"/>
                </a:lnTo>
                <a:close/>
              </a:path>
              <a:path w="2994659" h="944880">
                <a:moveTo>
                  <a:pt x="1552955" y="0"/>
                </a:moveTo>
                <a:lnTo>
                  <a:pt x="1539239" y="0"/>
                </a:lnTo>
                <a:lnTo>
                  <a:pt x="1539239" y="13715"/>
                </a:lnTo>
                <a:lnTo>
                  <a:pt x="1552955" y="13715"/>
                </a:lnTo>
                <a:lnTo>
                  <a:pt x="1552955" y="0"/>
                </a:lnTo>
                <a:close/>
              </a:path>
              <a:path w="2994659" h="944880">
                <a:moveTo>
                  <a:pt x="1581911" y="0"/>
                </a:moveTo>
                <a:lnTo>
                  <a:pt x="1568196" y="0"/>
                </a:lnTo>
                <a:lnTo>
                  <a:pt x="1568196" y="13715"/>
                </a:lnTo>
                <a:lnTo>
                  <a:pt x="1581911" y="13715"/>
                </a:lnTo>
                <a:lnTo>
                  <a:pt x="1581911" y="0"/>
                </a:lnTo>
                <a:close/>
              </a:path>
              <a:path w="2994659" h="944880">
                <a:moveTo>
                  <a:pt x="1609343" y="0"/>
                </a:moveTo>
                <a:lnTo>
                  <a:pt x="1595627" y="0"/>
                </a:lnTo>
                <a:lnTo>
                  <a:pt x="1595627" y="13715"/>
                </a:lnTo>
                <a:lnTo>
                  <a:pt x="1609343" y="13715"/>
                </a:lnTo>
                <a:lnTo>
                  <a:pt x="1609343" y="0"/>
                </a:lnTo>
                <a:close/>
              </a:path>
              <a:path w="2994659" h="944880">
                <a:moveTo>
                  <a:pt x="1636776" y="0"/>
                </a:moveTo>
                <a:lnTo>
                  <a:pt x="1623059" y="0"/>
                </a:lnTo>
                <a:lnTo>
                  <a:pt x="1623059" y="13715"/>
                </a:lnTo>
                <a:lnTo>
                  <a:pt x="1636776" y="13715"/>
                </a:lnTo>
                <a:lnTo>
                  <a:pt x="1636776" y="0"/>
                </a:lnTo>
                <a:close/>
              </a:path>
              <a:path w="2994659" h="944880">
                <a:moveTo>
                  <a:pt x="1665731" y="0"/>
                </a:moveTo>
                <a:lnTo>
                  <a:pt x="1652015" y="0"/>
                </a:lnTo>
                <a:lnTo>
                  <a:pt x="1652015" y="13715"/>
                </a:lnTo>
                <a:lnTo>
                  <a:pt x="1665731" y="13715"/>
                </a:lnTo>
                <a:lnTo>
                  <a:pt x="1665731" y="0"/>
                </a:lnTo>
                <a:close/>
              </a:path>
              <a:path w="2994659" h="944880">
                <a:moveTo>
                  <a:pt x="1693163" y="0"/>
                </a:moveTo>
                <a:lnTo>
                  <a:pt x="1679448" y="0"/>
                </a:lnTo>
                <a:lnTo>
                  <a:pt x="1679448" y="13715"/>
                </a:lnTo>
                <a:lnTo>
                  <a:pt x="1693163" y="13715"/>
                </a:lnTo>
                <a:lnTo>
                  <a:pt x="1693163" y="0"/>
                </a:lnTo>
                <a:close/>
              </a:path>
              <a:path w="2994659" h="944880">
                <a:moveTo>
                  <a:pt x="1722119" y="0"/>
                </a:moveTo>
                <a:lnTo>
                  <a:pt x="1706879" y="0"/>
                </a:lnTo>
                <a:lnTo>
                  <a:pt x="1706879" y="13715"/>
                </a:lnTo>
                <a:lnTo>
                  <a:pt x="1722119" y="13715"/>
                </a:lnTo>
                <a:lnTo>
                  <a:pt x="1722119" y="0"/>
                </a:lnTo>
                <a:close/>
              </a:path>
              <a:path w="2994659" h="944880">
                <a:moveTo>
                  <a:pt x="1749552" y="0"/>
                </a:moveTo>
                <a:lnTo>
                  <a:pt x="1735835" y="0"/>
                </a:lnTo>
                <a:lnTo>
                  <a:pt x="1735835" y="13715"/>
                </a:lnTo>
                <a:lnTo>
                  <a:pt x="1749552" y="13715"/>
                </a:lnTo>
                <a:lnTo>
                  <a:pt x="1749552" y="0"/>
                </a:lnTo>
                <a:close/>
              </a:path>
              <a:path w="2994659" h="944880">
                <a:moveTo>
                  <a:pt x="1776983" y="0"/>
                </a:moveTo>
                <a:lnTo>
                  <a:pt x="1763267" y="0"/>
                </a:lnTo>
                <a:lnTo>
                  <a:pt x="1763267" y="13715"/>
                </a:lnTo>
                <a:lnTo>
                  <a:pt x="1776983" y="13715"/>
                </a:lnTo>
                <a:lnTo>
                  <a:pt x="1776983" y="0"/>
                </a:lnTo>
                <a:close/>
              </a:path>
              <a:path w="2994659" h="944880">
                <a:moveTo>
                  <a:pt x="1805939" y="0"/>
                </a:moveTo>
                <a:lnTo>
                  <a:pt x="1790700" y="0"/>
                </a:lnTo>
                <a:lnTo>
                  <a:pt x="1790700" y="13715"/>
                </a:lnTo>
                <a:lnTo>
                  <a:pt x="1805939" y="13715"/>
                </a:lnTo>
                <a:lnTo>
                  <a:pt x="1805939" y="0"/>
                </a:lnTo>
                <a:close/>
              </a:path>
              <a:path w="2994659" h="944880">
                <a:moveTo>
                  <a:pt x="1833372" y="0"/>
                </a:moveTo>
                <a:lnTo>
                  <a:pt x="1819655" y="0"/>
                </a:lnTo>
                <a:lnTo>
                  <a:pt x="1819655" y="13715"/>
                </a:lnTo>
                <a:lnTo>
                  <a:pt x="1833372" y="13715"/>
                </a:lnTo>
                <a:lnTo>
                  <a:pt x="1833372" y="0"/>
                </a:lnTo>
                <a:close/>
              </a:path>
              <a:path w="2994659" h="944880">
                <a:moveTo>
                  <a:pt x="1860803" y="0"/>
                </a:moveTo>
                <a:lnTo>
                  <a:pt x="1847087" y="0"/>
                </a:lnTo>
                <a:lnTo>
                  <a:pt x="1847087" y="13715"/>
                </a:lnTo>
                <a:lnTo>
                  <a:pt x="1860803" y="13715"/>
                </a:lnTo>
                <a:lnTo>
                  <a:pt x="1860803" y="0"/>
                </a:lnTo>
                <a:close/>
              </a:path>
              <a:path w="2994659" h="944880">
                <a:moveTo>
                  <a:pt x="1889759" y="0"/>
                </a:moveTo>
                <a:lnTo>
                  <a:pt x="1876043" y="0"/>
                </a:lnTo>
                <a:lnTo>
                  <a:pt x="1876043" y="13715"/>
                </a:lnTo>
                <a:lnTo>
                  <a:pt x="1889759" y="13715"/>
                </a:lnTo>
                <a:lnTo>
                  <a:pt x="1889759" y="0"/>
                </a:lnTo>
                <a:close/>
              </a:path>
              <a:path w="2994659" h="944880">
                <a:moveTo>
                  <a:pt x="1917191" y="0"/>
                </a:moveTo>
                <a:lnTo>
                  <a:pt x="1903476" y="0"/>
                </a:lnTo>
                <a:lnTo>
                  <a:pt x="1903476" y="13715"/>
                </a:lnTo>
                <a:lnTo>
                  <a:pt x="1917191" y="13715"/>
                </a:lnTo>
                <a:lnTo>
                  <a:pt x="1917191" y="0"/>
                </a:lnTo>
                <a:close/>
              </a:path>
              <a:path w="2994659" h="944880">
                <a:moveTo>
                  <a:pt x="1946148" y="0"/>
                </a:moveTo>
                <a:lnTo>
                  <a:pt x="1930907" y="0"/>
                </a:lnTo>
                <a:lnTo>
                  <a:pt x="1930907" y="13715"/>
                </a:lnTo>
                <a:lnTo>
                  <a:pt x="1946148" y="13715"/>
                </a:lnTo>
                <a:lnTo>
                  <a:pt x="1946148" y="0"/>
                </a:lnTo>
                <a:close/>
              </a:path>
              <a:path w="2994659" h="944880">
                <a:moveTo>
                  <a:pt x="1973579" y="0"/>
                </a:moveTo>
                <a:lnTo>
                  <a:pt x="1959863" y="0"/>
                </a:lnTo>
                <a:lnTo>
                  <a:pt x="1959863" y="13715"/>
                </a:lnTo>
                <a:lnTo>
                  <a:pt x="1973579" y="13715"/>
                </a:lnTo>
                <a:lnTo>
                  <a:pt x="1973579" y="0"/>
                </a:lnTo>
                <a:close/>
              </a:path>
              <a:path w="2994659" h="944880">
                <a:moveTo>
                  <a:pt x="2001011" y="0"/>
                </a:moveTo>
                <a:lnTo>
                  <a:pt x="1987296" y="0"/>
                </a:lnTo>
                <a:lnTo>
                  <a:pt x="1987296" y="13715"/>
                </a:lnTo>
                <a:lnTo>
                  <a:pt x="2001011" y="13715"/>
                </a:lnTo>
                <a:lnTo>
                  <a:pt x="2001011" y="0"/>
                </a:lnTo>
                <a:close/>
              </a:path>
              <a:path w="2994659" h="944880">
                <a:moveTo>
                  <a:pt x="2029967" y="0"/>
                </a:moveTo>
                <a:lnTo>
                  <a:pt x="2014727" y="0"/>
                </a:lnTo>
                <a:lnTo>
                  <a:pt x="2014727" y="13715"/>
                </a:lnTo>
                <a:lnTo>
                  <a:pt x="2029967" y="13715"/>
                </a:lnTo>
                <a:lnTo>
                  <a:pt x="2029967" y="0"/>
                </a:lnTo>
                <a:close/>
              </a:path>
              <a:path w="2994659" h="944880">
                <a:moveTo>
                  <a:pt x="2057400" y="0"/>
                </a:moveTo>
                <a:lnTo>
                  <a:pt x="2043683" y="0"/>
                </a:lnTo>
                <a:lnTo>
                  <a:pt x="2043683" y="13715"/>
                </a:lnTo>
                <a:lnTo>
                  <a:pt x="2057400" y="13715"/>
                </a:lnTo>
                <a:lnTo>
                  <a:pt x="2057400" y="0"/>
                </a:lnTo>
                <a:close/>
              </a:path>
              <a:path w="2994659" h="944880">
                <a:moveTo>
                  <a:pt x="2084831" y="0"/>
                </a:moveTo>
                <a:lnTo>
                  <a:pt x="2071115" y="0"/>
                </a:lnTo>
                <a:lnTo>
                  <a:pt x="2071115" y="13715"/>
                </a:lnTo>
                <a:lnTo>
                  <a:pt x="2084831" y="13715"/>
                </a:lnTo>
                <a:lnTo>
                  <a:pt x="2084831" y="0"/>
                </a:lnTo>
                <a:close/>
              </a:path>
              <a:path w="2994659" h="944880">
                <a:moveTo>
                  <a:pt x="2113787" y="0"/>
                </a:moveTo>
                <a:lnTo>
                  <a:pt x="2100072" y="0"/>
                </a:lnTo>
                <a:lnTo>
                  <a:pt x="2100072" y="13715"/>
                </a:lnTo>
                <a:lnTo>
                  <a:pt x="2113787" y="13715"/>
                </a:lnTo>
                <a:lnTo>
                  <a:pt x="2113787" y="0"/>
                </a:lnTo>
                <a:close/>
              </a:path>
              <a:path w="2994659" h="944880">
                <a:moveTo>
                  <a:pt x="2141219" y="0"/>
                </a:moveTo>
                <a:lnTo>
                  <a:pt x="2127504" y="0"/>
                </a:lnTo>
                <a:lnTo>
                  <a:pt x="2127504" y="13715"/>
                </a:lnTo>
                <a:lnTo>
                  <a:pt x="2141219" y="13715"/>
                </a:lnTo>
                <a:lnTo>
                  <a:pt x="2141219" y="0"/>
                </a:lnTo>
                <a:close/>
              </a:path>
              <a:path w="2994659" h="944880">
                <a:moveTo>
                  <a:pt x="2170176" y="0"/>
                </a:moveTo>
                <a:lnTo>
                  <a:pt x="2154935" y="0"/>
                </a:lnTo>
                <a:lnTo>
                  <a:pt x="2154935" y="13715"/>
                </a:lnTo>
                <a:lnTo>
                  <a:pt x="2170176" y="13715"/>
                </a:lnTo>
                <a:lnTo>
                  <a:pt x="2170176" y="0"/>
                </a:lnTo>
                <a:close/>
              </a:path>
              <a:path w="2994659" h="944880">
                <a:moveTo>
                  <a:pt x="2197607" y="0"/>
                </a:moveTo>
                <a:lnTo>
                  <a:pt x="2183891" y="0"/>
                </a:lnTo>
                <a:lnTo>
                  <a:pt x="2183891" y="13715"/>
                </a:lnTo>
                <a:lnTo>
                  <a:pt x="2197607" y="13715"/>
                </a:lnTo>
                <a:lnTo>
                  <a:pt x="2197607" y="0"/>
                </a:lnTo>
                <a:close/>
              </a:path>
              <a:path w="2994659" h="944880">
                <a:moveTo>
                  <a:pt x="2225039" y="0"/>
                </a:moveTo>
                <a:lnTo>
                  <a:pt x="2211324" y="0"/>
                </a:lnTo>
                <a:lnTo>
                  <a:pt x="2211324" y="13715"/>
                </a:lnTo>
                <a:lnTo>
                  <a:pt x="2225039" y="13715"/>
                </a:lnTo>
                <a:lnTo>
                  <a:pt x="2225039" y="0"/>
                </a:lnTo>
                <a:close/>
              </a:path>
              <a:path w="2994659" h="944880">
                <a:moveTo>
                  <a:pt x="2253996" y="0"/>
                </a:moveTo>
                <a:lnTo>
                  <a:pt x="2238755" y="0"/>
                </a:lnTo>
                <a:lnTo>
                  <a:pt x="2238755" y="13715"/>
                </a:lnTo>
                <a:lnTo>
                  <a:pt x="2253996" y="13715"/>
                </a:lnTo>
                <a:lnTo>
                  <a:pt x="2253996" y="0"/>
                </a:lnTo>
                <a:close/>
              </a:path>
              <a:path w="2994659" h="944880">
                <a:moveTo>
                  <a:pt x="2281428" y="0"/>
                </a:moveTo>
                <a:lnTo>
                  <a:pt x="2267711" y="0"/>
                </a:lnTo>
                <a:lnTo>
                  <a:pt x="2267711" y="13715"/>
                </a:lnTo>
                <a:lnTo>
                  <a:pt x="2281428" y="13715"/>
                </a:lnTo>
                <a:lnTo>
                  <a:pt x="2281428" y="0"/>
                </a:lnTo>
                <a:close/>
              </a:path>
              <a:path w="2994659" h="944880">
                <a:moveTo>
                  <a:pt x="2308859" y="0"/>
                </a:moveTo>
                <a:lnTo>
                  <a:pt x="2295143" y="0"/>
                </a:lnTo>
                <a:lnTo>
                  <a:pt x="2295143" y="13715"/>
                </a:lnTo>
                <a:lnTo>
                  <a:pt x="2308859" y="13715"/>
                </a:lnTo>
                <a:lnTo>
                  <a:pt x="2308859" y="0"/>
                </a:lnTo>
                <a:close/>
              </a:path>
              <a:path w="2994659" h="944880">
                <a:moveTo>
                  <a:pt x="2337815" y="0"/>
                </a:moveTo>
                <a:lnTo>
                  <a:pt x="2324100" y="0"/>
                </a:lnTo>
                <a:lnTo>
                  <a:pt x="2324100" y="13715"/>
                </a:lnTo>
                <a:lnTo>
                  <a:pt x="2337815" y="13715"/>
                </a:lnTo>
                <a:lnTo>
                  <a:pt x="2337815" y="0"/>
                </a:lnTo>
                <a:close/>
              </a:path>
              <a:path w="2994659" h="944880">
                <a:moveTo>
                  <a:pt x="2365248" y="0"/>
                </a:moveTo>
                <a:lnTo>
                  <a:pt x="2351531" y="0"/>
                </a:lnTo>
                <a:lnTo>
                  <a:pt x="2351531" y="13715"/>
                </a:lnTo>
                <a:lnTo>
                  <a:pt x="2365248" y="13715"/>
                </a:lnTo>
                <a:lnTo>
                  <a:pt x="2365248" y="0"/>
                </a:lnTo>
                <a:close/>
              </a:path>
              <a:path w="2994659" h="944880">
                <a:moveTo>
                  <a:pt x="2392679" y="0"/>
                </a:moveTo>
                <a:lnTo>
                  <a:pt x="2378963" y="0"/>
                </a:lnTo>
                <a:lnTo>
                  <a:pt x="2378963" y="13715"/>
                </a:lnTo>
                <a:lnTo>
                  <a:pt x="2392679" y="13715"/>
                </a:lnTo>
                <a:lnTo>
                  <a:pt x="2392679" y="0"/>
                </a:lnTo>
                <a:close/>
              </a:path>
              <a:path w="2994659" h="944880">
                <a:moveTo>
                  <a:pt x="2421635" y="0"/>
                </a:moveTo>
                <a:lnTo>
                  <a:pt x="2407919" y="0"/>
                </a:lnTo>
                <a:lnTo>
                  <a:pt x="2407919" y="13715"/>
                </a:lnTo>
                <a:lnTo>
                  <a:pt x="2421635" y="13715"/>
                </a:lnTo>
                <a:lnTo>
                  <a:pt x="2421635" y="0"/>
                </a:lnTo>
                <a:close/>
              </a:path>
              <a:path w="2994659" h="944880">
                <a:moveTo>
                  <a:pt x="2449067" y="0"/>
                </a:moveTo>
                <a:lnTo>
                  <a:pt x="2435352" y="0"/>
                </a:lnTo>
                <a:lnTo>
                  <a:pt x="2435352" y="13715"/>
                </a:lnTo>
                <a:lnTo>
                  <a:pt x="2449067" y="13715"/>
                </a:lnTo>
                <a:lnTo>
                  <a:pt x="2449067" y="0"/>
                </a:lnTo>
                <a:close/>
              </a:path>
              <a:path w="2994659" h="944880">
                <a:moveTo>
                  <a:pt x="2478024" y="0"/>
                </a:moveTo>
                <a:lnTo>
                  <a:pt x="2462783" y="0"/>
                </a:lnTo>
                <a:lnTo>
                  <a:pt x="2462783" y="13715"/>
                </a:lnTo>
                <a:lnTo>
                  <a:pt x="2478024" y="13715"/>
                </a:lnTo>
                <a:lnTo>
                  <a:pt x="2478024" y="0"/>
                </a:lnTo>
                <a:close/>
              </a:path>
              <a:path w="2994659" h="944880">
                <a:moveTo>
                  <a:pt x="2505455" y="0"/>
                </a:moveTo>
                <a:lnTo>
                  <a:pt x="2491739" y="0"/>
                </a:lnTo>
                <a:lnTo>
                  <a:pt x="2491739" y="13715"/>
                </a:lnTo>
                <a:lnTo>
                  <a:pt x="2505455" y="13715"/>
                </a:lnTo>
                <a:lnTo>
                  <a:pt x="2505455" y="0"/>
                </a:lnTo>
                <a:close/>
              </a:path>
              <a:path w="2994659" h="944880">
                <a:moveTo>
                  <a:pt x="2532887" y="0"/>
                </a:moveTo>
                <a:lnTo>
                  <a:pt x="2519172" y="0"/>
                </a:lnTo>
                <a:lnTo>
                  <a:pt x="2519172" y="13715"/>
                </a:lnTo>
                <a:lnTo>
                  <a:pt x="2532887" y="13715"/>
                </a:lnTo>
                <a:lnTo>
                  <a:pt x="2532887" y="0"/>
                </a:lnTo>
                <a:close/>
              </a:path>
              <a:path w="2994659" h="944880">
                <a:moveTo>
                  <a:pt x="2561843" y="0"/>
                </a:moveTo>
                <a:lnTo>
                  <a:pt x="2548128" y="0"/>
                </a:lnTo>
                <a:lnTo>
                  <a:pt x="2548128" y="13715"/>
                </a:lnTo>
                <a:lnTo>
                  <a:pt x="2561843" y="13715"/>
                </a:lnTo>
                <a:lnTo>
                  <a:pt x="2561843" y="0"/>
                </a:lnTo>
                <a:close/>
              </a:path>
              <a:path w="2994659" h="944880">
                <a:moveTo>
                  <a:pt x="2589276" y="0"/>
                </a:moveTo>
                <a:lnTo>
                  <a:pt x="2575559" y="0"/>
                </a:lnTo>
                <a:lnTo>
                  <a:pt x="2575559" y="13715"/>
                </a:lnTo>
                <a:lnTo>
                  <a:pt x="2589276" y="13715"/>
                </a:lnTo>
                <a:lnTo>
                  <a:pt x="2589276" y="0"/>
                </a:lnTo>
                <a:close/>
              </a:path>
              <a:path w="2994659" h="944880">
                <a:moveTo>
                  <a:pt x="2616707" y="0"/>
                </a:moveTo>
                <a:lnTo>
                  <a:pt x="2602991" y="0"/>
                </a:lnTo>
                <a:lnTo>
                  <a:pt x="2602991" y="13715"/>
                </a:lnTo>
                <a:lnTo>
                  <a:pt x="2616707" y="13715"/>
                </a:lnTo>
                <a:lnTo>
                  <a:pt x="2616707" y="0"/>
                </a:lnTo>
                <a:close/>
              </a:path>
              <a:path w="2994659" h="944880">
                <a:moveTo>
                  <a:pt x="2645663" y="0"/>
                </a:moveTo>
                <a:lnTo>
                  <a:pt x="2631948" y="0"/>
                </a:lnTo>
                <a:lnTo>
                  <a:pt x="2631948" y="13715"/>
                </a:lnTo>
                <a:lnTo>
                  <a:pt x="2645663" y="13715"/>
                </a:lnTo>
                <a:lnTo>
                  <a:pt x="2645663" y="0"/>
                </a:lnTo>
                <a:close/>
              </a:path>
              <a:path w="2994659" h="944880">
                <a:moveTo>
                  <a:pt x="2673096" y="0"/>
                </a:moveTo>
                <a:lnTo>
                  <a:pt x="2659379" y="0"/>
                </a:lnTo>
                <a:lnTo>
                  <a:pt x="2659379" y="13715"/>
                </a:lnTo>
                <a:lnTo>
                  <a:pt x="2673096" y="13715"/>
                </a:lnTo>
                <a:lnTo>
                  <a:pt x="2673096" y="0"/>
                </a:lnTo>
                <a:close/>
              </a:path>
              <a:path w="2994659" h="944880">
                <a:moveTo>
                  <a:pt x="2702052" y="0"/>
                </a:moveTo>
                <a:lnTo>
                  <a:pt x="2686811" y="0"/>
                </a:lnTo>
                <a:lnTo>
                  <a:pt x="2686811" y="13715"/>
                </a:lnTo>
                <a:lnTo>
                  <a:pt x="2702052" y="13715"/>
                </a:lnTo>
                <a:lnTo>
                  <a:pt x="2702052" y="0"/>
                </a:lnTo>
                <a:close/>
              </a:path>
              <a:path w="2994659" h="944880">
                <a:moveTo>
                  <a:pt x="2729483" y="0"/>
                </a:moveTo>
                <a:lnTo>
                  <a:pt x="2715767" y="0"/>
                </a:lnTo>
                <a:lnTo>
                  <a:pt x="2715767" y="13715"/>
                </a:lnTo>
                <a:lnTo>
                  <a:pt x="2729483" y="13715"/>
                </a:lnTo>
                <a:lnTo>
                  <a:pt x="2729483" y="0"/>
                </a:lnTo>
                <a:close/>
              </a:path>
              <a:path w="2994659" h="944880">
                <a:moveTo>
                  <a:pt x="2756915" y="0"/>
                </a:moveTo>
                <a:lnTo>
                  <a:pt x="2743200" y="0"/>
                </a:lnTo>
                <a:lnTo>
                  <a:pt x="2743200" y="13715"/>
                </a:lnTo>
                <a:lnTo>
                  <a:pt x="2756915" y="13715"/>
                </a:lnTo>
                <a:lnTo>
                  <a:pt x="2756915" y="0"/>
                </a:lnTo>
                <a:close/>
              </a:path>
              <a:path w="2994659" h="944880">
                <a:moveTo>
                  <a:pt x="2785872" y="0"/>
                </a:moveTo>
                <a:lnTo>
                  <a:pt x="2772155" y="0"/>
                </a:lnTo>
                <a:lnTo>
                  <a:pt x="2772155" y="13715"/>
                </a:lnTo>
                <a:lnTo>
                  <a:pt x="2785872" y="13715"/>
                </a:lnTo>
                <a:lnTo>
                  <a:pt x="2785872" y="0"/>
                </a:lnTo>
                <a:close/>
              </a:path>
              <a:path w="2994659" h="944880">
                <a:moveTo>
                  <a:pt x="2813304" y="0"/>
                </a:moveTo>
                <a:lnTo>
                  <a:pt x="2799587" y="0"/>
                </a:lnTo>
                <a:lnTo>
                  <a:pt x="2799587" y="13715"/>
                </a:lnTo>
                <a:lnTo>
                  <a:pt x="2813304" y="13715"/>
                </a:lnTo>
                <a:lnTo>
                  <a:pt x="2813304" y="0"/>
                </a:lnTo>
                <a:close/>
              </a:path>
              <a:path w="2994659" h="944880">
                <a:moveTo>
                  <a:pt x="2840735" y="0"/>
                </a:moveTo>
                <a:lnTo>
                  <a:pt x="2827019" y="0"/>
                </a:lnTo>
                <a:lnTo>
                  <a:pt x="2827019" y="13715"/>
                </a:lnTo>
                <a:lnTo>
                  <a:pt x="2840735" y="13715"/>
                </a:lnTo>
                <a:lnTo>
                  <a:pt x="2840735" y="0"/>
                </a:lnTo>
                <a:close/>
              </a:path>
              <a:path w="2994659" h="944880">
                <a:moveTo>
                  <a:pt x="2869691" y="0"/>
                </a:moveTo>
                <a:lnTo>
                  <a:pt x="2855976" y="0"/>
                </a:lnTo>
                <a:lnTo>
                  <a:pt x="2855976" y="13715"/>
                </a:lnTo>
                <a:lnTo>
                  <a:pt x="2869691" y="13715"/>
                </a:lnTo>
                <a:lnTo>
                  <a:pt x="2869691" y="0"/>
                </a:lnTo>
                <a:close/>
              </a:path>
              <a:path w="2994659" h="944880">
                <a:moveTo>
                  <a:pt x="2897124" y="0"/>
                </a:moveTo>
                <a:lnTo>
                  <a:pt x="2883407" y="0"/>
                </a:lnTo>
                <a:lnTo>
                  <a:pt x="2883407" y="13715"/>
                </a:lnTo>
                <a:lnTo>
                  <a:pt x="2897124" y="13715"/>
                </a:lnTo>
                <a:lnTo>
                  <a:pt x="2897124" y="0"/>
                </a:lnTo>
                <a:close/>
              </a:path>
              <a:path w="2994659" h="944880">
                <a:moveTo>
                  <a:pt x="2926079" y="0"/>
                </a:moveTo>
                <a:lnTo>
                  <a:pt x="2910839" y="0"/>
                </a:lnTo>
                <a:lnTo>
                  <a:pt x="2910839" y="13715"/>
                </a:lnTo>
                <a:lnTo>
                  <a:pt x="2926079" y="13715"/>
                </a:lnTo>
                <a:lnTo>
                  <a:pt x="2926079" y="0"/>
                </a:lnTo>
                <a:close/>
              </a:path>
              <a:path w="2994659" h="944880">
                <a:moveTo>
                  <a:pt x="2953511" y="0"/>
                </a:moveTo>
                <a:lnTo>
                  <a:pt x="2939796" y="0"/>
                </a:lnTo>
                <a:lnTo>
                  <a:pt x="2939796" y="13715"/>
                </a:lnTo>
                <a:lnTo>
                  <a:pt x="2953511" y="13715"/>
                </a:lnTo>
                <a:lnTo>
                  <a:pt x="2953511" y="0"/>
                </a:lnTo>
                <a:close/>
              </a:path>
              <a:path w="2994659" h="944880">
                <a:moveTo>
                  <a:pt x="2994659" y="13715"/>
                </a:moveTo>
                <a:lnTo>
                  <a:pt x="2980943" y="13715"/>
                </a:lnTo>
                <a:lnTo>
                  <a:pt x="2980943" y="28955"/>
                </a:lnTo>
                <a:lnTo>
                  <a:pt x="2994659" y="28955"/>
                </a:lnTo>
                <a:lnTo>
                  <a:pt x="2994659" y="13715"/>
                </a:lnTo>
                <a:close/>
              </a:path>
              <a:path w="2994659" h="944880">
                <a:moveTo>
                  <a:pt x="2980943" y="0"/>
                </a:moveTo>
                <a:lnTo>
                  <a:pt x="2967228" y="0"/>
                </a:lnTo>
                <a:lnTo>
                  <a:pt x="2967228" y="13715"/>
                </a:lnTo>
                <a:lnTo>
                  <a:pt x="2980943" y="13715"/>
                </a:lnTo>
                <a:lnTo>
                  <a:pt x="2980943" y="0"/>
                </a:lnTo>
                <a:close/>
              </a:path>
              <a:path w="2994659" h="944880">
                <a:moveTo>
                  <a:pt x="2994659" y="42671"/>
                </a:moveTo>
                <a:lnTo>
                  <a:pt x="2980943" y="42671"/>
                </a:lnTo>
                <a:lnTo>
                  <a:pt x="2980943" y="56387"/>
                </a:lnTo>
                <a:lnTo>
                  <a:pt x="2994659" y="56387"/>
                </a:lnTo>
                <a:lnTo>
                  <a:pt x="2994659" y="42671"/>
                </a:lnTo>
                <a:close/>
              </a:path>
              <a:path w="2994659" h="944880">
                <a:moveTo>
                  <a:pt x="2994659" y="70103"/>
                </a:moveTo>
                <a:lnTo>
                  <a:pt x="2980943" y="70103"/>
                </a:lnTo>
                <a:lnTo>
                  <a:pt x="2980943" y="83819"/>
                </a:lnTo>
                <a:lnTo>
                  <a:pt x="2994659" y="83819"/>
                </a:lnTo>
                <a:lnTo>
                  <a:pt x="2994659" y="70103"/>
                </a:lnTo>
                <a:close/>
              </a:path>
              <a:path w="2994659" h="944880">
                <a:moveTo>
                  <a:pt x="2994659" y="97535"/>
                </a:moveTo>
                <a:lnTo>
                  <a:pt x="2980943" y="97535"/>
                </a:lnTo>
                <a:lnTo>
                  <a:pt x="2980943" y="112775"/>
                </a:lnTo>
                <a:lnTo>
                  <a:pt x="2994659" y="112775"/>
                </a:lnTo>
                <a:lnTo>
                  <a:pt x="2994659" y="97535"/>
                </a:lnTo>
                <a:close/>
              </a:path>
              <a:path w="2994659" h="944880">
                <a:moveTo>
                  <a:pt x="2994659" y="126491"/>
                </a:moveTo>
                <a:lnTo>
                  <a:pt x="2980943" y="126491"/>
                </a:lnTo>
                <a:lnTo>
                  <a:pt x="2980943" y="140207"/>
                </a:lnTo>
                <a:lnTo>
                  <a:pt x="2994659" y="140207"/>
                </a:lnTo>
                <a:lnTo>
                  <a:pt x="2994659" y="126491"/>
                </a:lnTo>
                <a:close/>
              </a:path>
              <a:path w="2994659" h="944880">
                <a:moveTo>
                  <a:pt x="2994659" y="153923"/>
                </a:moveTo>
                <a:lnTo>
                  <a:pt x="2980943" y="153923"/>
                </a:lnTo>
                <a:lnTo>
                  <a:pt x="2980943" y="167639"/>
                </a:lnTo>
                <a:lnTo>
                  <a:pt x="2994659" y="167639"/>
                </a:lnTo>
                <a:lnTo>
                  <a:pt x="2994659" y="153923"/>
                </a:lnTo>
                <a:close/>
              </a:path>
              <a:path w="2994659" h="944880">
                <a:moveTo>
                  <a:pt x="2994659" y="182879"/>
                </a:moveTo>
                <a:lnTo>
                  <a:pt x="2980943" y="182879"/>
                </a:lnTo>
                <a:lnTo>
                  <a:pt x="2980943" y="196595"/>
                </a:lnTo>
                <a:lnTo>
                  <a:pt x="2994659" y="196595"/>
                </a:lnTo>
                <a:lnTo>
                  <a:pt x="2994659" y="182879"/>
                </a:lnTo>
                <a:close/>
              </a:path>
              <a:path w="2994659" h="944880">
                <a:moveTo>
                  <a:pt x="2994659" y="210311"/>
                </a:moveTo>
                <a:lnTo>
                  <a:pt x="2980943" y="210311"/>
                </a:lnTo>
                <a:lnTo>
                  <a:pt x="2980943" y="224027"/>
                </a:lnTo>
                <a:lnTo>
                  <a:pt x="2994659" y="224027"/>
                </a:lnTo>
                <a:lnTo>
                  <a:pt x="2994659" y="210311"/>
                </a:lnTo>
                <a:close/>
              </a:path>
              <a:path w="2994659" h="944880">
                <a:moveTo>
                  <a:pt x="2994659" y="237743"/>
                </a:moveTo>
                <a:lnTo>
                  <a:pt x="2980943" y="237743"/>
                </a:lnTo>
                <a:lnTo>
                  <a:pt x="2980943" y="251459"/>
                </a:lnTo>
                <a:lnTo>
                  <a:pt x="2994659" y="251459"/>
                </a:lnTo>
                <a:lnTo>
                  <a:pt x="2994659" y="237743"/>
                </a:lnTo>
                <a:close/>
              </a:path>
              <a:path w="2994659" h="944880">
                <a:moveTo>
                  <a:pt x="2994659" y="266699"/>
                </a:moveTo>
                <a:lnTo>
                  <a:pt x="2980943" y="266699"/>
                </a:lnTo>
                <a:lnTo>
                  <a:pt x="2980943" y="280415"/>
                </a:lnTo>
                <a:lnTo>
                  <a:pt x="2994659" y="280415"/>
                </a:lnTo>
                <a:lnTo>
                  <a:pt x="2994659" y="266699"/>
                </a:lnTo>
                <a:close/>
              </a:path>
              <a:path w="2994659" h="944880">
                <a:moveTo>
                  <a:pt x="2994659" y="294131"/>
                </a:moveTo>
                <a:lnTo>
                  <a:pt x="2980943" y="294131"/>
                </a:lnTo>
                <a:lnTo>
                  <a:pt x="2980943" y="307847"/>
                </a:lnTo>
                <a:lnTo>
                  <a:pt x="2994659" y="307847"/>
                </a:lnTo>
                <a:lnTo>
                  <a:pt x="2994659" y="294131"/>
                </a:lnTo>
                <a:close/>
              </a:path>
              <a:path w="2994659" h="944880">
                <a:moveTo>
                  <a:pt x="2994659" y="321563"/>
                </a:moveTo>
                <a:lnTo>
                  <a:pt x="2980943" y="321563"/>
                </a:lnTo>
                <a:lnTo>
                  <a:pt x="2980943" y="336803"/>
                </a:lnTo>
                <a:lnTo>
                  <a:pt x="2994659" y="336803"/>
                </a:lnTo>
                <a:lnTo>
                  <a:pt x="2994659" y="321563"/>
                </a:lnTo>
                <a:close/>
              </a:path>
              <a:path w="2994659" h="944880">
                <a:moveTo>
                  <a:pt x="2994659" y="350519"/>
                </a:moveTo>
                <a:lnTo>
                  <a:pt x="2980943" y="350519"/>
                </a:lnTo>
                <a:lnTo>
                  <a:pt x="2980943" y="364235"/>
                </a:lnTo>
                <a:lnTo>
                  <a:pt x="2994659" y="364235"/>
                </a:lnTo>
                <a:lnTo>
                  <a:pt x="2994659" y="350519"/>
                </a:lnTo>
                <a:close/>
              </a:path>
              <a:path w="2994659" h="944880">
                <a:moveTo>
                  <a:pt x="2994659" y="377951"/>
                </a:moveTo>
                <a:lnTo>
                  <a:pt x="2980943" y="377951"/>
                </a:lnTo>
                <a:lnTo>
                  <a:pt x="2980943" y="391667"/>
                </a:lnTo>
                <a:lnTo>
                  <a:pt x="2994659" y="391667"/>
                </a:lnTo>
                <a:lnTo>
                  <a:pt x="2994659" y="377951"/>
                </a:lnTo>
                <a:close/>
              </a:path>
              <a:path w="2994659" h="944880">
                <a:moveTo>
                  <a:pt x="2994659" y="406907"/>
                </a:moveTo>
                <a:lnTo>
                  <a:pt x="2980943" y="406907"/>
                </a:lnTo>
                <a:lnTo>
                  <a:pt x="2980943" y="420623"/>
                </a:lnTo>
                <a:lnTo>
                  <a:pt x="2994659" y="420623"/>
                </a:lnTo>
                <a:lnTo>
                  <a:pt x="2994659" y="406907"/>
                </a:lnTo>
                <a:close/>
              </a:path>
              <a:path w="2994659" h="944880">
                <a:moveTo>
                  <a:pt x="2994659" y="434339"/>
                </a:moveTo>
                <a:lnTo>
                  <a:pt x="2980943" y="434339"/>
                </a:lnTo>
                <a:lnTo>
                  <a:pt x="2980943" y="448055"/>
                </a:lnTo>
                <a:lnTo>
                  <a:pt x="2994659" y="448055"/>
                </a:lnTo>
                <a:lnTo>
                  <a:pt x="2994659" y="434339"/>
                </a:lnTo>
                <a:close/>
              </a:path>
              <a:path w="2994659" h="944880">
                <a:moveTo>
                  <a:pt x="2994659" y="461771"/>
                </a:moveTo>
                <a:lnTo>
                  <a:pt x="2980943" y="461771"/>
                </a:lnTo>
                <a:lnTo>
                  <a:pt x="2980943" y="475487"/>
                </a:lnTo>
                <a:lnTo>
                  <a:pt x="2994659" y="475487"/>
                </a:lnTo>
                <a:lnTo>
                  <a:pt x="2994659" y="461771"/>
                </a:lnTo>
                <a:close/>
              </a:path>
              <a:path w="2994659" h="944880">
                <a:moveTo>
                  <a:pt x="2994659" y="490727"/>
                </a:moveTo>
                <a:lnTo>
                  <a:pt x="2980943" y="490727"/>
                </a:lnTo>
                <a:lnTo>
                  <a:pt x="2980943" y="504443"/>
                </a:lnTo>
                <a:lnTo>
                  <a:pt x="2994659" y="504443"/>
                </a:lnTo>
                <a:lnTo>
                  <a:pt x="2994659" y="490727"/>
                </a:lnTo>
                <a:close/>
              </a:path>
              <a:path w="2994659" h="944880">
                <a:moveTo>
                  <a:pt x="2994659" y="518159"/>
                </a:moveTo>
                <a:lnTo>
                  <a:pt x="2980943" y="518159"/>
                </a:lnTo>
                <a:lnTo>
                  <a:pt x="2980943" y="531875"/>
                </a:lnTo>
                <a:lnTo>
                  <a:pt x="2994659" y="531875"/>
                </a:lnTo>
                <a:lnTo>
                  <a:pt x="2994659" y="518159"/>
                </a:lnTo>
                <a:close/>
              </a:path>
              <a:path w="2994659" h="944880">
                <a:moveTo>
                  <a:pt x="2994659" y="545591"/>
                </a:moveTo>
                <a:lnTo>
                  <a:pt x="2980943" y="545591"/>
                </a:lnTo>
                <a:lnTo>
                  <a:pt x="2980943" y="560831"/>
                </a:lnTo>
                <a:lnTo>
                  <a:pt x="2994659" y="560831"/>
                </a:lnTo>
                <a:lnTo>
                  <a:pt x="2994659" y="545591"/>
                </a:lnTo>
                <a:close/>
              </a:path>
              <a:path w="2994659" h="944880">
                <a:moveTo>
                  <a:pt x="2994659" y="574547"/>
                </a:moveTo>
                <a:lnTo>
                  <a:pt x="2980943" y="574547"/>
                </a:lnTo>
                <a:lnTo>
                  <a:pt x="2980943" y="588263"/>
                </a:lnTo>
                <a:lnTo>
                  <a:pt x="2994659" y="588263"/>
                </a:lnTo>
                <a:lnTo>
                  <a:pt x="2994659" y="574547"/>
                </a:lnTo>
                <a:close/>
              </a:path>
              <a:path w="2994659" h="944880">
                <a:moveTo>
                  <a:pt x="2994659" y="601979"/>
                </a:moveTo>
                <a:lnTo>
                  <a:pt x="2980943" y="601979"/>
                </a:lnTo>
                <a:lnTo>
                  <a:pt x="2980943" y="615695"/>
                </a:lnTo>
                <a:lnTo>
                  <a:pt x="2994659" y="615695"/>
                </a:lnTo>
                <a:lnTo>
                  <a:pt x="2994659" y="601979"/>
                </a:lnTo>
                <a:close/>
              </a:path>
              <a:path w="2994659" h="944880">
                <a:moveTo>
                  <a:pt x="2994659" y="630935"/>
                </a:moveTo>
                <a:lnTo>
                  <a:pt x="2980943" y="630935"/>
                </a:lnTo>
                <a:lnTo>
                  <a:pt x="2980943" y="644651"/>
                </a:lnTo>
                <a:lnTo>
                  <a:pt x="2994659" y="644651"/>
                </a:lnTo>
                <a:lnTo>
                  <a:pt x="2994659" y="630935"/>
                </a:lnTo>
                <a:close/>
              </a:path>
              <a:path w="2994659" h="944880">
                <a:moveTo>
                  <a:pt x="2994659" y="658367"/>
                </a:moveTo>
                <a:lnTo>
                  <a:pt x="2980943" y="658367"/>
                </a:lnTo>
                <a:lnTo>
                  <a:pt x="2980943" y="672083"/>
                </a:lnTo>
                <a:lnTo>
                  <a:pt x="2994659" y="672083"/>
                </a:lnTo>
                <a:lnTo>
                  <a:pt x="2994659" y="658367"/>
                </a:lnTo>
                <a:close/>
              </a:path>
              <a:path w="2994659" h="944880">
                <a:moveTo>
                  <a:pt x="2994659" y="685799"/>
                </a:moveTo>
                <a:lnTo>
                  <a:pt x="2980943" y="685799"/>
                </a:lnTo>
                <a:lnTo>
                  <a:pt x="2980943" y="699515"/>
                </a:lnTo>
                <a:lnTo>
                  <a:pt x="2994659" y="699515"/>
                </a:lnTo>
                <a:lnTo>
                  <a:pt x="2994659" y="685799"/>
                </a:lnTo>
                <a:close/>
              </a:path>
              <a:path w="2994659" h="944880">
                <a:moveTo>
                  <a:pt x="2994659" y="714755"/>
                </a:moveTo>
                <a:lnTo>
                  <a:pt x="2980943" y="714755"/>
                </a:lnTo>
                <a:lnTo>
                  <a:pt x="2980943" y="728471"/>
                </a:lnTo>
                <a:lnTo>
                  <a:pt x="2994659" y="728471"/>
                </a:lnTo>
                <a:lnTo>
                  <a:pt x="2994659" y="714755"/>
                </a:lnTo>
                <a:close/>
              </a:path>
              <a:path w="2994659" h="944880">
                <a:moveTo>
                  <a:pt x="2994659" y="742187"/>
                </a:moveTo>
                <a:lnTo>
                  <a:pt x="2980943" y="742187"/>
                </a:lnTo>
                <a:lnTo>
                  <a:pt x="2980943" y="755903"/>
                </a:lnTo>
                <a:lnTo>
                  <a:pt x="2994659" y="755903"/>
                </a:lnTo>
                <a:lnTo>
                  <a:pt x="2994659" y="742187"/>
                </a:lnTo>
                <a:close/>
              </a:path>
              <a:path w="2994659" h="944880">
                <a:moveTo>
                  <a:pt x="2994659" y="769619"/>
                </a:moveTo>
                <a:lnTo>
                  <a:pt x="2980943" y="769619"/>
                </a:lnTo>
                <a:lnTo>
                  <a:pt x="2980943" y="784859"/>
                </a:lnTo>
                <a:lnTo>
                  <a:pt x="2994659" y="784859"/>
                </a:lnTo>
                <a:lnTo>
                  <a:pt x="2994659" y="769619"/>
                </a:lnTo>
                <a:close/>
              </a:path>
              <a:path w="2994659" h="944880">
                <a:moveTo>
                  <a:pt x="2994659" y="798575"/>
                </a:moveTo>
                <a:lnTo>
                  <a:pt x="2980943" y="798575"/>
                </a:lnTo>
                <a:lnTo>
                  <a:pt x="2980943" y="812291"/>
                </a:lnTo>
                <a:lnTo>
                  <a:pt x="2994659" y="812291"/>
                </a:lnTo>
                <a:lnTo>
                  <a:pt x="2994659" y="798575"/>
                </a:lnTo>
                <a:close/>
              </a:path>
              <a:path w="2994659" h="944880">
                <a:moveTo>
                  <a:pt x="2994659" y="826007"/>
                </a:moveTo>
                <a:lnTo>
                  <a:pt x="2980943" y="826007"/>
                </a:lnTo>
                <a:lnTo>
                  <a:pt x="2980943" y="839723"/>
                </a:lnTo>
                <a:lnTo>
                  <a:pt x="2994659" y="839723"/>
                </a:lnTo>
                <a:lnTo>
                  <a:pt x="2994659" y="826007"/>
                </a:lnTo>
                <a:close/>
              </a:path>
              <a:path w="2994659" h="944880">
                <a:moveTo>
                  <a:pt x="2994659" y="853439"/>
                </a:moveTo>
                <a:lnTo>
                  <a:pt x="2980943" y="853439"/>
                </a:lnTo>
                <a:lnTo>
                  <a:pt x="2980943" y="868679"/>
                </a:lnTo>
                <a:lnTo>
                  <a:pt x="2994659" y="868679"/>
                </a:lnTo>
                <a:lnTo>
                  <a:pt x="2994659" y="853439"/>
                </a:lnTo>
                <a:close/>
              </a:path>
              <a:path w="2994659" h="944880">
                <a:moveTo>
                  <a:pt x="2994659" y="882395"/>
                </a:moveTo>
                <a:lnTo>
                  <a:pt x="2980943" y="882395"/>
                </a:lnTo>
                <a:lnTo>
                  <a:pt x="2980943" y="896111"/>
                </a:lnTo>
                <a:lnTo>
                  <a:pt x="2994659" y="896111"/>
                </a:lnTo>
                <a:lnTo>
                  <a:pt x="2994659" y="882395"/>
                </a:lnTo>
                <a:close/>
              </a:path>
              <a:path w="2994659" h="944880">
                <a:moveTo>
                  <a:pt x="2994659" y="909827"/>
                </a:moveTo>
                <a:lnTo>
                  <a:pt x="2980943" y="909827"/>
                </a:lnTo>
                <a:lnTo>
                  <a:pt x="2980943" y="923543"/>
                </a:lnTo>
                <a:lnTo>
                  <a:pt x="2994659" y="923543"/>
                </a:lnTo>
                <a:lnTo>
                  <a:pt x="2994659" y="909827"/>
                </a:lnTo>
                <a:close/>
              </a:path>
              <a:path w="2994659" h="944880">
                <a:moveTo>
                  <a:pt x="2988563" y="931163"/>
                </a:moveTo>
                <a:lnTo>
                  <a:pt x="2974848" y="931163"/>
                </a:lnTo>
                <a:lnTo>
                  <a:pt x="2974848" y="944879"/>
                </a:lnTo>
                <a:lnTo>
                  <a:pt x="2988563" y="944879"/>
                </a:lnTo>
                <a:lnTo>
                  <a:pt x="2988563" y="931163"/>
                </a:lnTo>
                <a:close/>
              </a:path>
              <a:path w="2994659" h="944880">
                <a:moveTo>
                  <a:pt x="2961131" y="931163"/>
                </a:moveTo>
                <a:lnTo>
                  <a:pt x="2945891" y="931163"/>
                </a:lnTo>
                <a:lnTo>
                  <a:pt x="2945891" y="944879"/>
                </a:lnTo>
                <a:lnTo>
                  <a:pt x="2961131" y="944879"/>
                </a:lnTo>
                <a:lnTo>
                  <a:pt x="2961131" y="931163"/>
                </a:lnTo>
                <a:close/>
              </a:path>
              <a:path w="2994659" h="944880">
                <a:moveTo>
                  <a:pt x="2932176" y="931163"/>
                </a:moveTo>
                <a:lnTo>
                  <a:pt x="2918459" y="931163"/>
                </a:lnTo>
                <a:lnTo>
                  <a:pt x="2918459" y="944879"/>
                </a:lnTo>
                <a:lnTo>
                  <a:pt x="2932176" y="944879"/>
                </a:lnTo>
                <a:lnTo>
                  <a:pt x="2932176" y="931163"/>
                </a:lnTo>
                <a:close/>
              </a:path>
              <a:path w="2994659" h="944880">
                <a:moveTo>
                  <a:pt x="2904743" y="931163"/>
                </a:moveTo>
                <a:lnTo>
                  <a:pt x="2891028" y="931163"/>
                </a:lnTo>
                <a:lnTo>
                  <a:pt x="2891028" y="944879"/>
                </a:lnTo>
                <a:lnTo>
                  <a:pt x="2904743" y="944879"/>
                </a:lnTo>
                <a:lnTo>
                  <a:pt x="2904743" y="931163"/>
                </a:lnTo>
                <a:close/>
              </a:path>
              <a:path w="2994659" h="944880">
                <a:moveTo>
                  <a:pt x="2875787" y="931163"/>
                </a:moveTo>
                <a:lnTo>
                  <a:pt x="2862072" y="931163"/>
                </a:lnTo>
                <a:lnTo>
                  <a:pt x="2862072" y="944879"/>
                </a:lnTo>
                <a:lnTo>
                  <a:pt x="2875787" y="944879"/>
                </a:lnTo>
                <a:lnTo>
                  <a:pt x="2875787" y="931163"/>
                </a:lnTo>
                <a:close/>
              </a:path>
              <a:path w="2994659" h="944880">
                <a:moveTo>
                  <a:pt x="2848355" y="931163"/>
                </a:moveTo>
                <a:lnTo>
                  <a:pt x="2834639" y="931163"/>
                </a:lnTo>
                <a:lnTo>
                  <a:pt x="2834639" y="944879"/>
                </a:lnTo>
                <a:lnTo>
                  <a:pt x="2848355" y="944879"/>
                </a:lnTo>
                <a:lnTo>
                  <a:pt x="2848355" y="931163"/>
                </a:lnTo>
                <a:close/>
              </a:path>
              <a:path w="2994659" h="944880">
                <a:moveTo>
                  <a:pt x="2820924" y="931163"/>
                </a:moveTo>
                <a:lnTo>
                  <a:pt x="2805683" y="931163"/>
                </a:lnTo>
                <a:lnTo>
                  <a:pt x="2805683" y="944879"/>
                </a:lnTo>
                <a:lnTo>
                  <a:pt x="2820924" y="944879"/>
                </a:lnTo>
                <a:lnTo>
                  <a:pt x="2820924" y="931163"/>
                </a:lnTo>
                <a:close/>
              </a:path>
              <a:path w="2994659" h="944880">
                <a:moveTo>
                  <a:pt x="2791967" y="931163"/>
                </a:moveTo>
                <a:lnTo>
                  <a:pt x="2778252" y="931163"/>
                </a:lnTo>
                <a:lnTo>
                  <a:pt x="2778252" y="944879"/>
                </a:lnTo>
                <a:lnTo>
                  <a:pt x="2791967" y="944879"/>
                </a:lnTo>
                <a:lnTo>
                  <a:pt x="2791967" y="931163"/>
                </a:lnTo>
                <a:close/>
              </a:path>
              <a:path w="2994659" h="944880">
                <a:moveTo>
                  <a:pt x="2764535" y="931163"/>
                </a:moveTo>
                <a:lnTo>
                  <a:pt x="2750819" y="931163"/>
                </a:lnTo>
                <a:lnTo>
                  <a:pt x="2750819" y="944879"/>
                </a:lnTo>
                <a:lnTo>
                  <a:pt x="2764535" y="944879"/>
                </a:lnTo>
                <a:lnTo>
                  <a:pt x="2764535" y="931163"/>
                </a:lnTo>
                <a:close/>
              </a:path>
              <a:path w="2994659" h="944880">
                <a:moveTo>
                  <a:pt x="2737104" y="931163"/>
                </a:moveTo>
                <a:lnTo>
                  <a:pt x="2721863" y="931163"/>
                </a:lnTo>
                <a:lnTo>
                  <a:pt x="2721863" y="944879"/>
                </a:lnTo>
                <a:lnTo>
                  <a:pt x="2737104" y="944879"/>
                </a:lnTo>
                <a:lnTo>
                  <a:pt x="2737104" y="931163"/>
                </a:lnTo>
                <a:close/>
              </a:path>
              <a:path w="2994659" h="944880">
                <a:moveTo>
                  <a:pt x="2708148" y="931163"/>
                </a:moveTo>
                <a:lnTo>
                  <a:pt x="2694431" y="931163"/>
                </a:lnTo>
                <a:lnTo>
                  <a:pt x="2694431" y="944879"/>
                </a:lnTo>
                <a:lnTo>
                  <a:pt x="2708148" y="944879"/>
                </a:lnTo>
                <a:lnTo>
                  <a:pt x="2708148" y="931163"/>
                </a:lnTo>
                <a:close/>
              </a:path>
              <a:path w="2994659" h="944880">
                <a:moveTo>
                  <a:pt x="2680715" y="931163"/>
                </a:moveTo>
                <a:lnTo>
                  <a:pt x="2667000" y="931163"/>
                </a:lnTo>
                <a:lnTo>
                  <a:pt x="2667000" y="944879"/>
                </a:lnTo>
                <a:lnTo>
                  <a:pt x="2680715" y="944879"/>
                </a:lnTo>
                <a:lnTo>
                  <a:pt x="2680715" y="931163"/>
                </a:lnTo>
                <a:close/>
              </a:path>
              <a:path w="2994659" h="944880">
                <a:moveTo>
                  <a:pt x="2651759" y="931163"/>
                </a:moveTo>
                <a:lnTo>
                  <a:pt x="2638043" y="931163"/>
                </a:lnTo>
                <a:lnTo>
                  <a:pt x="2638043" y="944879"/>
                </a:lnTo>
                <a:lnTo>
                  <a:pt x="2651759" y="944879"/>
                </a:lnTo>
                <a:lnTo>
                  <a:pt x="2651759" y="931163"/>
                </a:lnTo>
                <a:close/>
              </a:path>
              <a:path w="2994659" h="944880">
                <a:moveTo>
                  <a:pt x="2624328" y="931163"/>
                </a:moveTo>
                <a:lnTo>
                  <a:pt x="2610611" y="931163"/>
                </a:lnTo>
                <a:lnTo>
                  <a:pt x="2610611" y="944879"/>
                </a:lnTo>
                <a:lnTo>
                  <a:pt x="2624328" y="944879"/>
                </a:lnTo>
                <a:lnTo>
                  <a:pt x="2624328" y="931163"/>
                </a:lnTo>
                <a:close/>
              </a:path>
              <a:path w="2994659" h="944880">
                <a:moveTo>
                  <a:pt x="2596896" y="931163"/>
                </a:moveTo>
                <a:lnTo>
                  <a:pt x="2581655" y="931163"/>
                </a:lnTo>
                <a:lnTo>
                  <a:pt x="2581655" y="944879"/>
                </a:lnTo>
                <a:lnTo>
                  <a:pt x="2596896" y="944879"/>
                </a:lnTo>
                <a:lnTo>
                  <a:pt x="2596896" y="931163"/>
                </a:lnTo>
                <a:close/>
              </a:path>
              <a:path w="2994659" h="944880">
                <a:moveTo>
                  <a:pt x="2567939" y="931163"/>
                </a:moveTo>
                <a:lnTo>
                  <a:pt x="2554224" y="931163"/>
                </a:lnTo>
                <a:lnTo>
                  <a:pt x="2554224" y="944879"/>
                </a:lnTo>
                <a:lnTo>
                  <a:pt x="2567939" y="944879"/>
                </a:lnTo>
                <a:lnTo>
                  <a:pt x="2567939" y="931163"/>
                </a:lnTo>
                <a:close/>
              </a:path>
              <a:path w="2994659" h="944880">
                <a:moveTo>
                  <a:pt x="2540507" y="931163"/>
                </a:moveTo>
                <a:lnTo>
                  <a:pt x="2526791" y="931163"/>
                </a:lnTo>
                <a:lnTo>
                  <a:pt x="2526791" y="944879"/>
                </a:lnTo>
                <a:lnTo>
                  <a:pt x="2540507" y="944879"/>
                </a:lnTo>
                <a:lnTo>
                  <a:pt x="2540507" y="931163"/>
                </a:lnTo>
                <a:close/>
              </a:path>
              <a:path w="2994659" h="944880">
                <a:moveTo>
                  <a:pt x="2513076" y="931163"/>
                </a:moveTo>
                <a:lnTo>
                  <a:pt x="2497835" y="931163"/>
                </a:lnTo>
                <a:lnTo>
                  <a:pt x="2497835" y="944879"/>
                </a:lnTo>
                <a:lnTo>
                  <a:pt x="2513076" y="944879"/>
                </a:lnTo>
                <a:lnTo>
                  <a:pt x="2513076" y="931163"/>
                </a:lnTo>
                <a:close/>
              </a:path>
              <a:path w="2994659" h="944880">
                <a:moveTo>
                  <a:pt x="2484119" y="931163"/>
                </a:moveTo>
                <a:lnTo>
                  <a:pt x="2470404" y="931163"/>
                </a:lnTo>
                <a:lnTo>
                  <a:pt x="2470404" y="944879"/>
                </a:lnTo>
                <a:lnTo>
                  <a:pt x="2484119" y="944879"/>
                </a:lnTo>
                <a:lnTo>
                  <a:pt x="2484119" y="931163"/>
                </a:lnTo>
                <a:close/>
              </a:path>
              <a:path w="2994659" h="944880">
                <a:moveTo>
                  <a:pt x="2456687" y="931163"/>
                </a:moveTo>
                <a:lnTo>
                  <a:pt x="2442972" y="931163"/>
                </a:lnTo>
                <a:lnTo>
                  <a:pt x="2442972" y="944879"/>
                </a:lnTo>
                <a:lnTo>
                  <a:pt x="2456687" y="944879"/>
                </a:lnTo>
                <a:lnTo>
                  <a:pt x="2456687" y="931163"/>
                </a:lnTo>
                <a:close/>
              </a:path>
              <a:path w="2994659" h="944880">
                <a:moveTo>
                  <a:pt x="2427731" y="931163"/>
                </a:moveTo>
                <a:lnTo>
                  <a:pt x="2414015" y="931163"/>
                </a:lnTo>
                <a:lnTo>
                  <a:pt x="2414015" y="944879"/>
                </a:lnTo>
                <a:lnTo>
                  <a:pt x="2427731" y="944879"/>
                </a:lnTo>
                <a:lnTo>
                  <a:pt x="2427731" y="931163"/>
                </a:lnTo>
                <a:close/>
              </a:path>
              <a:path w="2994659" h="944880">
                <a:moveTo>
                  <a:pt x="2400300" y="931163"/>
                </a:moveTo>
                <a:lnTo>
                  <a:pt x="2386583" y="931163"/>
                </a:lnTo>
                <a:lnTo>
                  <a:pt x="2386583" y="944879"/>
                </a:lnTo>
                <a:lnTo>
                  <a:pt x="2400300" y="944879"/>
                </a:lnTo>
                <a:lnTo>
                  <a:pt x="2400300" y="931163"/>
                </a:lnTo>
                <a:close/>
              </a:path>
              <a:path w="2994659" h="944880">
                <a:moveTo>
                  <a:pt x="2372867" y="931163"/>
                </a:moveTo>
                <a:lnTo>
                  <a:pt x="2359152" y="931163"/>
                </a:lnTo>
                <a:lnTo>
                  <a:pt x="2359152" y="944879"/>
                </a:lnTo>
                <a:lnTo>
                  <a:pt x="2372867" y="944879"/>
                </a:lnTo>
                <a:lnTo>
                  <a:pt x="2372867" y="931163"/>
                </a:lnTo>
                <a:close/>
              </a:path>
              <a:path w="2994659" h="944880">
                <a:moveTo>
                  <a:pt x="2343911" y="931163"/>
                </a:moveTo>
                <a:lnTo>
                  <a:pt x="2330196" y="931163"/>
                </a:lnTo>
                <a:lnTo>
                  <a:pt x="2330196" y="944879"/>
                </a:lnTo>
                <a:lnTo>
                  <a:pt x="2343911" y="944879"/>
                </a:lnTo>
                <a:lnTo>
                  <a:pt x="2343911" y="931163"/>
                </a:lnTo>
                <a:close/>
              </a:path>
              <a:path w="2994659" h="944880">
                <a:moveTo>
                  <a:pt x="2316479" y="931163"/>
                </a:moveTo>
                <a:lnTo>
                  <a:pt x="2302763" y="931163"/>
                </a:lnTo>
                <a:lnTo>
                  <a:pt x="2302763" y="944879"/>
                </a:lnTo>
                <a:lnTo>
                  <a:pt x="2316479" y="944879"/>
                </a:lnTo>
                <a:lnTo>
                  <a:pt x="2316479" y="931163"/>
                </a:lnTo>
                <a:close/>
              </a:path>
              <a:path w="2994659" h="944880">
                <a:moveTo>
                  <a:pt x="2289048" y="931163"/>
                </a:moveTo>
                <a:lnTo>
                  <a:pt x="2273807" y="931163"/>
                </a:lnTo>
                <a:lnTo>
                  <a:pt x="2273807" y="944879"/>
                </a:lnTo>
                <a:lnTo>
                  <a:pt x="2289048" y="944879"/>
                </a:lnTo>
                <a:lnTo>
                  <a:pt x="2289048" y="931163"/>
                </a:lnTo>
                <a:close/>
              </a:path>
              <a:path w="2994659" h="944880">
                <a:moveTo>
                  <a:pt x="2260091" y="931163"/>
                </a:moveTo>
                <a:lnTo>
                  <a:pt x="2246376" y="931163"/>
                </a:lnTo>
                <a:lnTo>
                  <a:pt x="2246376" y="944879"/>
                </a:lnTo>
                <a:lnTo>
                  <a:pt x="2260091" y="944879"/>
                </a:lnTo>
                <a:lnTo>
                  <a:pt x="2260091" y="931163"/>
                </a:lnTo>
                <a:close/>
              </a:path>
              <a:path w="2994659" h="944880">
                <a:moveTo>
                  <a:pt x="2232659" y="931163"/>
                </a:moveTo>
                <a:lnTo>
                  <a:pt x="2218943" y="931163"/>
                </a:lnTo>
                <a:lnTo>
                  <a:pt x="2218943" y="944879"/>
                </a:lnTo>
                <a:lnTo>
                  <a:pt x="2232659" y="944879"/>
                </a:lnTo>
                <a:lnTo>
                  <a:pt x="2232659" y="931163"/>
                </a:lnTo>
                <a:close/>
              </a:path>
              <a:path w="2994659" h="944880">
                <a:moveTo>
                  <a:pt x="2203704" y="931163"/>
                </a:moveTo>
                <a:lnTo>
                  <a:pt x="2189987" y="931163"/>
                </a:lnTo>
                <a:lnTo>
                  <a:pt x="2189987" y="944879"/>
                </a:lnTo>
                <a:lnTo>
                  <a:pt x="2203704" y="944879"/>
                </a:lnTo>
                <a:lnTo>
                  <a:pt x="2203704" y="931163"/>
                </a:lnTo>
                <a:close/>
              </a:path>
              <a:path w="2994659" h="944880">
                <a:moveTo>
                  <a:pt x="2176272" y="931163"/>
                </a:moveTo>
                <a:lnTo>
                  <a:pt x="2162555" y="931163"/>
                </a:lnTo>
                <a:lnTo>
                  <a:pt x="2162555" y="944879"/>
                </a:lnTo>
                <a:lnTo>
                  <a:pt x="2176272" y="944879"/>
                </a:lnTo>
                <a:lnTo>
                  <a:pt x="2176272" y="931163"/>
                </a:lnTo>
                <a:close/>
              </a:path>
              <a:path w="2994659" h="944880">
                <a:moveTo>
                  <a:pt x="2148839" y="931163"/>
                </a:moveTo>
                <a:lnTo>
                  <a:pt x="2135124" y="931163"/>
                </a:lnTo>
                <a:lnTo>
                  <a:pt x="2135124" y="944879"/>
                </a:lnTo>
                <a:lnTo>
                  <a:pt x="2148839" y="944879"/>
                </a:lnTo>
                <a:lnTo>
                  <a:pt x="2148839" y="931163"/>
                </a:lnTo>
                <a:close/>
              </a:path>
              <a:path w="2994659" h="944880">
                <a:moveTo>
                  <a:pt x="2119883" y="931163"/>
                </a:moveTo>
                <a:lnTo>
                  <a:pt x="2106167" y="931163"/>
                </a:lnTo>
                <a:lnTo>
                  <a:pt x="2106167" y="944879"/>
                </a:lnTo>
                <a:lnTo>
                  <a:pt x="2119883" y="944879"/>
                </a:lnTo>
                <a:lnTo>
                  <a:pt x="2119883" y="931163"/>
                </a:lnTo>
                <a:close/>
              </a:path>
              <a:path w="2994659" h="944880">
                <a:moveTo>
                  <a:pt x="2092452" y="931163"/>
                </a:moveTo>
                <a:lnTo>
                  <a:pt x="2078735" y="931163"/>
                </a:lnTo>
                <a:lnTo>
                  <a:pt x="2078735" y="944879"/>
                </a:lnTo>
                <a:lnTo>
                  <a:pt x="2092452" y="944879"/>
                </a:lnTo>
                <a:lnTo>
                  <a:pt x="2092452" y="931163"/>
                </a:lnTo>
                <a:close/>
              </a:path>
              <a:path w="2994659" h="944880">
                <a:moveTo>
                  <a:pt x="2065019" y="931163"/>
                </a:moveTo>
                <a:lnTo>
                  <a:pt x="2049779" y="931163"/>
                </a:lnTo>
                <a:lnTo>
                  <a:pt x="2049779" y="944879"/>
                </a:lnTo>
                <a:lnTo>
                  <a:pt x="2065019" y="944879"/>
                </a:lnTo>
                <a:lnTo>
                  <a:pt x="2065019" y="931163"/>
                </a:lnTo>
                <a:close/>
              </a:path>
              <a:path w="2994659" h="944880">
                <a:moveTo>
                  <a:pt x="2036063" y="931163"/>
                </a:moveTo>
                <a:lnTo>
                  <a:pt x="2022348" y="931163"/>
                </a:lnTo>
                <a:lnTo>
                  <a:pt x="2022348" y="944879"/>
                </a:lnTo>
                <a:lnTo>
                  <a:pt x="2036063" y="944879"/>
                </a:lnTo>
                <a:lnTo>
                  <a:pt x="2036063" y="931163"/>
                </a:lnTo>
                <a:close/>
              </a:path>
              <a:path w="2994659" h="944880">
                <a:moveTo>
                  <a:pt x="2008631" y="931163"/>
                </a:moveTo>
                <a:lnTo>
                  <a:pt x="1994915" y="931163"/>
                </a:lnTo>
                <a:lnTo>
                  <a:pt x="1994915" y="944879"/>
                </a:lnTo>
                <a:lnTo>
                  <a:pt x="2008631" y="944879"/>
                </a:lnTo>
                <a:lnTo>
                  <a:pt x="2008631" y="931163"/>
                </a:lnTo>
                <a:close/>
              </a:path>
              <a:path w="2994659" h="944880">
                <a:moveTo>
                  <a:pt x="1981200" y="931163"/>
                </a:moveTo>
                <a:lnTo>
                  <a:pt x="1965959" y="931163"/>
                </a:lnTo>
                <a:lnTo>
                  <a:pt x="1965959" y="944879"/>
                </a:lnTo>
                <a:lnTo>
                  <a:pt x="1981200" y="944879"/>
                </a:lnTo>
                <a:lnTo>
                  <a:pt x="1981200" y="931163"/>
                </a:lnTo>
                <a:close/>
              </a:path>
              <a:path w="2994659" h="944880">
                <a:moveTo>
                  <a:pt x="1952243" y="931163"/>
                </a:moveTo>
                <a:lnTo>
                  <a:pt x="1938527" y="931163"/>
                </a:lnTo>
                <a:lnTo>
                  <a:pt x="1938527" y="944879"/>
                </a:lnTo>
                <a:lnTo>
                  <a:pt x="1952243" y="944879"/>
                </a:lnTo>
                <a:lnTo>
                  <a:pt x="1952243" y="931163"/>
                </a:lnTo>
                <a:close/>
              </a:path>
              <a:path w="2994659" h="944880">
                <a:moveTo>
                  <a:pt x="1924811" y="931163"/>
                </a:moveTo>
                <a:lnTo>
                  <a:pt x="1911096" y="931163"/>
                </a:lnTo>
                <a:lnTo>
                  <a:pt x="1911096" y="944879"/>
                </a:lnTo>
                <a:lnTo>
                  <a:pt x="1924811" y="944879"/>
                </a:lnTo>
                <a:lnTo>
                  <a:pt x="1924811" y="931163"/>
                </a:lnTo>
                <a:close/>
              </a:path>
              <a:path w="2994659" h="944880">
                <a:moveTo>
                  <a:pt x="1895855" y="931163"/>
                </a:moveTo>
                <a:lnTo>
                  <a:pt x="1882139" y="931163"/>
                </a:lnTo>
                <a:lnTo>
                  <a:pt x="1882139" y="944879"/>
                </a:lnTo>
                <a:lnTo>
                  <a:pt x="1895855" y="944879"/>
                </a:lnTo>
                <a:lnTo>
                  <a:pt x="1895855" y="931163"/>
                </a:lnTo>
                <a:close/>
              </a:path>
              <a:path w="2994659" h="944880">
                <a:moveTo>
                  <a:pt x="1868424" y="931163"/>
                </a:moveTo>
                <a:lnTo>
                  <a:pt x="1854707" y="931163"/>
                </a:lnTo>
                <a:lnTo>
                  <a:pt x="1854707" y="944879"/>
                </a:lnTo>
                <a:lnTo>
                  <a:pt x="1868424" y="944879"/>
                </a:lnTo>
                <a:lnTo>
                  <a:pt x="1868424" y="931163"/>
                </a:lnTo>
                <a:close/>
              </a:path>
              <a:path w="2994659" h="944880">
                <a:moveTo>
                  <a:pt x="1840991" y="931163"/>
                </a:moveTo>
                <a:lnTo>
                  <a:pt x="1825752" y="931163"/>
                </a:lnTo>
                <a:lnTo>
                  <a:pt x="1825752" y="944879"/>
                </a:lnTo>
                <a:lnTo>
                  <a:pt x="1840991" y="944879"/>
                </a:lnTo>
                <a:lnTo>
                  <a:pt x="1840991" y="931163"/>
                </a:lnTo>
                <a:close/>
              </a:path>
              <a:path w="2994659" h="944880">
                <a:moveTo>
                  <a:pt x="1812035" y="931163"/>
                </a:moveTo>
                <a:lnTo>
                  <a:pt x="1798319" y="931163"/>
                </a:lnTo>
                <a:lnTo>
                  <a:pt x="1798319" y="944879"/>
                </a:lnTo>
                <a:lnTo>
                  <a:pt x="1812035" y="944879"/>
                </a:lnTo>
                <a:lnTo>
                  <a:pt x="1812035" y="931163"/>
                </a:lnTo>
                <a:close/>
              </a:path>
              <a:path w="2994659" h="944880">
                <a:moveTo>
                  <a:pt x="1784603" y="931163"/>
                </a:moveTo>
                <a:lnTo>
                  <a:pt x="1770887" y="931163"/>
                </a:lnTo>
                <a:lnTo>
                  <a:pt x="1770887" y="944879"/>
                </a:lnTo>
                <a:lnTo>
                  <a:pt x="1784603" y="944879"/>
                </a:lnTo>
                <a:lnTo>
                  <a:pt x="1784603" y="931163"/>
                </a:lnTo>
                <a:close/>
              </a:path>
              <a:path w="2994659" h="944880">
                <a:moveTo>
                  <a:pt x="1757172" y="931163"/>
                </a:moveTo>
                <a:lnTo>
                  <a:pt x="1741931" y="931163"/>
                </a:lnTo>
                <a:lnTo>
                  <a:pt x="1741931" y="944879"/>
                </a:lnTo>
                <a:lnTo>
                  <a:pt x="1757172" y="944879"/>
                </a:lnTo>
                <a:lnTo>
                  <a:pt x="1757172" y="931163"/>
                </a:lnTo>
                <a:close/>
              </a:path>
              <a:path w="2994659" h="944880">
                <a:moveTo>
                  <a:pt x="1728215" y="931163"/>
                </a:moveTo>
                <a:lnTo>
                  <a:pt x="1714500" y="931163"/>
                </a:lnTo>
                <a:lnTo>
                  <a:pt x="1714500" y="944879"/>
                </a:lnTo>
                <a:lnTo>
                  <a:pt x="1728215" y="944879"/>
                </a:lnTo>
                <a:lnTo>
                  <a:pt x="1728215" y="931163"/>
                </a:lnTo>
                <a:close/>
              </a:path>
              <a:path w="2994659" h="944880">
                <a:moveTo>
                  <a:pt x="1700783" y="931163"/>
                </a:moveTo>
                <a:lnTo>
                  <a:pt x="1687067" y="931163"/>
                </a:lnTo>
                <a:lnTo>
                  <a:pt x="1687067" y="944879"/>
                </a:lnTo>
                <a:lnTo>
                  <a:pt x="1700783" y="944879"/>
                </a:lnTo>
                <a:lnTo>
                  <a:pt x="1700783" y="931163"/>
                </a:lnTo>
                <a:close/>
              </a:path>
              <a:path w="2994659" h="944880">
                <a:moveTo>
                  <a:pt x="1671827" y="931163"/>
                </a:moveTo>
                <a:lnTo>
                  <a:pt x="1658111" y="931163"/>
                </a:lnTo>
                <a:lnTo>
                  <a:pt x="1658111" y="944879"/>
                </a:lnTo>
                <a:lnTo>
                  <a:pt x="1671827" y="944879"/>
                </a:lnTo>
                <a:lnTo>
                  <a:pt x="1671827" y="931163"/>
                </a:lnTo>
                <a:close/>
              </a:path>
              <a:path w="2994659" h="944880">
                <a:moveTo>
                  <a:pt x="1644396" y="931163"/>
                </a:moveTo>
                <a:lnTo>
                  <a:pt x="1630679" y="931163"/>
                </a:lnTo>
                <a:lnTo>
                  <a:pt x="1630679" y="944879"/>
                </a:lnTo>
                <a:lnTo>
                  <a:pt x="1644396" y="944879"/>
                </a:lnTo>
                <a:lnTo>
                  <a:pt x="1644396" y="931163"/>
                </a:lnTo>
                <a:close/>
              </a:path>
              <a:path w="2994659" h="944880">
                <a:moveTo>
                  <a:pt x="1616963" y="931163"/>
                </a:moveTo>
                <a:lnTo>
                  <a:pt x="1601724" y="931163"/>
                </a:lnTo>
                <a:lnTo>
                  <a:pt x="1601724" y="944879"/>
                </a:lnTo>
                <a:lnTo>
                  <a:pt x="1616963" y="944879"/>
                </a:lnTo>
                <a:lnTo>
                  <a:pt x="1616963" y="931163"/>
                </a:lnTo>
                <a:close/>
              </a:path>
              <a:path w="2994659" h="944880">
                <a:moveTo>
                  <a:pt x="1588007" y="931163"/>
                </a:moveTo>
                <a:lnTo>
                  <a:pt x="1574291" y="931163"/>
                </a:lnTo>
                <a:lnTo>
                  <a:pt x="1574291" y="944879"/>
                </a:lnTo>
                <a:lnTo>
                  <a:pt x="1588007" y="944879"/>
                </a:lnTo>
                <a:lnTo>
                  <a:pt x="1588007" y="931163"/>
                </a:lnTo>
                <a:close/>
              </a:path>
              <a:path w="2994659" h="944880">
                <a:moveTo>
                  <a:pt x="1560576" y="931163"/>
                </a:moveTo>
                <a:lnTo>
                  <a:pt x="1546859" y="931163"/>
                </a:lnTo>
                <a:lnTo>
                  <a:pt x="1546859" y="944879"/>
                </a:lnTo>
                <a:lnTo>
                  <a:pt x="1560576" y="944879"/>
                </a:lnTo>
                <a:lnTo>
                  <a:pt x="1560576" y="931163"/>
                </a:lnTo>
                <a:close/>
              </a:path>
              <a:path w="2994659" h="944880">
                <a:moveTo>
                  <a:pt x="1533143" y="931163"/>
                </a:moveTo>
                <a:lnTo>
                  <a:pt x="1517903" y="931163"/>
                </a:lnTo>
                <a:lnTo>
                  <a:pt x="1517903" y="944879"/>
                </a:lnTo>
                <a:lnTo>
                  <a:pt x="1533143" y="944879"/>
                </a:lnTo>
                <a:lnTo>
                  <a:pt x="1533143" y="931163"/>
                </a:lnTo>
                <a:close/>
              </a:path>
              <a:path w="2994659" h="944880">
                <a:moveTo>
                  <a:pt x="1504187" y="931163"/>
                </a:moveTo>
                <a:lnTo>
                  <a:pt x="1490472" y="931163"/>
                </a:lnTo>
                <a:lnTo>
                  <a:pt x="1490472" y="944879"/>
                </a:lnTo>
                <a:lnTo>
                  <a:pt x="1504187" y="944879"/>
                </a:lnTo>
                <a:lnTo>
                  <a:pt x="1504187" y="931163"/>
                </a:lnTo>
                <a:close/>
              </a:path>
              <a:path w="2994659" h="944880">
                <a:moveTo>
                  <a:pt x="1476755" y="931163"/>
                </a:moveTo>
                <a:lnTo>
                  <a:pt x="1463039" y="931163"/>
                </a:lnTo>
                <a:lnTo>
                  <a:pt x="1463039" y="944879"/>
                </a:lnTo>
                <a:lnTo>
                  <a:pt x="1476755" y="944879"/>
                </a:lnTo>
                <a:lnTo>
                  <a:pt x="1476755" y="931163"/>
                </a:lnTo>
                <a:close/>
              </a:path>
              <a:path w="2994659" h="944880">
                <a:moveTo>
                  <a:pt x="1447800" y="931163"/>
                </a:moveTo>
                <a:lnTo>
                  <a:pt x="1434083" y="931163"/>
                </a:lnTo>
                <a:lnTo>
                  <a:pt x="1434083" y="944879"/>
                </a:lnTo>
                <a:lnTo>
                  <a:pt x="1447800" y="944879"/>
                </a:lnTo>
                <a:lnTo>
                  <a:pt x="1447800" y="931163"/>
                </a:lnTo>
                <a:close/>
              </a:path>
              <a:path w="2994659" h="944880">
                <a:moveTo>
                  <a:pt x="1420367" y="931163"/>
                </a:moveTo>
                <a:lnTo>
                  <a:pt x="1406652" y="931163"/>
                </a:lnTo>
                <a:lnTo>
                  <a:pt x="1406652" y="944879"/>
                </a:lnTo>
                <a:lnTo>
                  <a:pt x="1420367" y="944879"/>
                </a:lnTo>
                <a:lnTo>
                  <a:pt x="1420367" y="931163"/>
                </a:lnTo>
                <a:close/>
              </a:path>
              <a:path w="2994659" h="944880">
                <a:moveTo>
                  <a:pt x="1392935" y="931163"/>
                </a:moveTo>
                <a:lnTo>
                  <a:pt x="1379219" y="931163"/>
                </a:lnTo>
                <a:lnTo>
                  <a:pt x="1379219" y="944879"/>
                </a:lnTo>
                <a:lnTo>
                  <a:pt x="1392935" y="944879"/>
                </a:lnTo>
                <a:lnTo>
                  <a:pt x="1392935" y="931163"/>
                </a:lnTo>
                <a:close/>
              </a:path>
              <a:path w="2994659" h="944880">
                <a:moveTo>
                  <a:pt x="1363979" y="931163"/>
                </a:moveTo>
                <a:lnTo>
                  <a:pt x="1350263" y="931163"/>
                </a:lnTo>
                <a:lnTo>
                  <a:pt x="1350263" y="944879"/>
                </a:lnTo>
                <a:lnTo>
                  <a:pt x="1363979" y="944879"/>
                </a:lnTo>
                <a:lnTo>
                  <a:pt x="1363979" y="931163"/>
                </a:lnTo>
                <a:close/>
              </a:path>
              <a:path w="2994659" h="944880">
                <a:moveTo>
                  <a:pt x="1336548" y="931163"/>
                </a:moveTo>
                <a:lnTo>
                  <a:pt x="1322831" y="931163"/>
                </a:lnTo>
                <a:lnTo>
                  <a:pt x="1322831" y="944879"/>
                </a:lnTo>
                <a:lnTo>
                  <a:pt x="1336548" y="944879"/>
                </a:lnTo>
                <a:lnTo>
                  <a:pt x="1336548" y="931163"/>
                </a:lnTo>
                <a:close/>
              </a:path>
              <a:path w="2994659" h="944880">
                <a:moveTo>
                  <a:pt x="1309115" y="931163"/>
                </a:moveTo>
                <a:lnTo>
                  <a:pt x="1293876" y="931163"/>
                </a:lnTo>
                <a:lnTo>
                  <a:pt x="1293876" y="944879"/>
                </a:lnTo>
                <a:lnTo>
                  <a:pt x="1309115" y="944879"/>
                </a:lnTo>
                <a:lnTo>
                  <a:pt x="1309115" y="931163"/>
                </a:lnTo>
                <a:close/>
              </a:path>
              <a:path w="2994659" h="944880">
                <a:moveTo>
                  <a:pt x="1280159" y="931163"/>
                </a:moveTo>
                <a:lnTo>
                  <a:pt x="1266443" y="931163"/>
                </a:lnTo>
                <a:lnTo>
                  <a:pt x="1266443" y="944879"/>
                </a:lnTo>
                <a:lnTo>
                  <a:pt x="1280159" y="944879"/>
                </a:lnTo>
                <a:lnTo>
                  <a:pt x="1280159" y="931163"/>
                </a:lnTo>
                <a:close/>
              </a:path>
              <a:path w="2994659" h="944880">
                <a:moveTo>
                  <a:pt x="1252727" y="931163"/>
                </a:moveTo>
                <a:lnTo>
                  <a:pt x="1239011" y="931163"/>
                </a:lnTo>
                <a:lnTo>
                  <a:pt x="1239011" y="944879"/>
                </a:lnTo>
                <a:lnTo>
                  <a:pt x="1252727" y="944879"/>
                </a:lnTo>
                <a:lnTo>
                  <a:pt x="1252727" y="931163"/>
                </a:lnTo>
                <a:close/>
              </a:path>
              <a:path w="2994659" h="944880">
                <a:moveTo>
                  <a:pt x="1223772" y="931163"/>
                </a:moveTo>
                <a:lnTo>
                  <a:pt x="1210055" y="931163"/>
                </a:lnTo>
                <a:lnTo>
                  <a:pt x="1210055" y="944879"/>
                </a:lnTo>
                <a:lnTo>
                  <a:pt x="1223772" y="944879"/>
                </a:lnTo>
                <a:lnTo>
                  <a:pt x="1223772" y="931163"/>
                </a:lnTo>
                <a:close/>
              </a:path>
              <a:path w="2994659" h="944880">
                <a:moveTo>
                  <a:pt x="1196339" y="931163"/>
                </a:moveTo>
                <a:lnTo>
                  <a:pt x="1182624" y="931163"/>
                </a:lnTo>
                <a:lnTo>
                  <a:pt x="1182624" y="944879"/>
                </a:lnTo>
                <a:lnTo>
                  <a:pt x="1196339" y="944879"/>
                </a:lnTo>
                <a:lnTo>
                  <a:pt x="1196339" y="931163"/>
                </a:lnTo>
                <a:close/>
              </a:path>
              <a:path w="2994659" h="944880">
                <a:moveTo>
                  <a:pt x="1168907" y="931163"/>
                </a:moveTo>
                <a:lnTo>
                  <a:pt x="1155191" y="931163"/>
                </a:lnTo>
                <a:lnTo>
                  <a:pt x="1155191" y="944879"/>
                </a:lnTo>
                <a:lnTo>
                  <a:pt x="1168907" y="944879"/>
                </a:lnTo>
                <a:lnTo>
                  <a:pt x="1168907" y="931163"/>
                </a:lnTo>
                <a:close/>
              </a:path>
              <a:path w="2994659" h="944880">
                <a:moveTo>
                  <a:pt x="1139952" y="931163"/>
                </a:moveTo>
                <a:lnTo>
                  <a:pt x="1126235" y="931163"/>
                </a:lnTo>
                <a:lnTo>
                  <a:pt x="1126235" y="944879"/>
                </a:lnTo>
                <a:lnTo>
                  <a:pt x="1139952" y="944879"/>
                </a:lnTo>
                <a:lnTo>
                  <a:pt x="1139952" y="931163"/>
                </a:lnTo>
                <a:close/>
              </a:path>
              <a:path w="2994659" h="944880">
                <a:moveTo>
                  <a:pt x="1112519" y="931163"/>
                </a:moveTo>
                <a:lnTo>
                  <a:pt x="1098803" y="931163"/>
                </a:lnTo>
                <a:lnTo>
                  <a:pt x="1098803" y="944879"/>
                </a:lnTo>
                <a:lnTo>
                  <a:pt x="1112519" y="944879"/>
                </a:lnTo>
                <a:lnTo>
                  <a:pt x="1112519" y="931163"/>
                </a:lnTo>
                <a:close/>
              </a:path>
              <a:path w="2994659" h="944880">
                <a:moveTo>
                  <a:pt x="1085087" y="931163"/>
                </a:moveTo>
                <a:lnTo>
                  <a:pt x="1069848" y="931163"/>
                </a:lnTo>
                <a:lnTo>
                  <a:pt x="1069848" y="944879"/>
                </a:lnTo>
                <a:lnTo>
                  <a:pt x="1085087" y="944879"/>
                </a:lnTo>
                <a:lnTo>
                  <a:pt x="1085087" y="931163"/>
                </a:lnTo>
                <a:close/>
              </a:path>
              <a:path w="2994659" h="944880">
                <a:moveTo>
                  <a:pt x="1056131" y="931163"/>
                </a:moveTo>
                <a:lnTo>
                  <a:pt x="1042415" y="931163"/>
                </a:lnTo>
                <a:lnTo>
                  <a:pt x="1042415" y="944879"/>
                </a:lnTo>
                <a:lnTo>
                  <a:pt x="1056131" y="944879"/>
                </a:lnTo>
                <a:lnTo>
                  <a:pt x="1056131" y="931163"/>
                </a:lnTo>
                <a:close/>
              </a:path>
              <a:path w="2994659" h="944880">
                <a:moveTo>
                  <a:pt x="1028700" y="931163"/>
                </a:moveTo>
                <a:lnTo>
                  <a:pt x="1014983" y="931163"/>
                </a:lnTo>
                <a:lnTo>
                  <a:pt x="1014983" y="944879"/>
                </a:lnTo>
                <a:lnTo>
                  <a:pt x="1028700" y="944879"/>
                </a:lnTo>
                <a:lnTo>
                  <a:pt x="1028700" y="931163"/>
                </a:lnTo>
                <a:close/>
              </a:path>
              <a:path w="2994659" h="944880">
                <a:moveTo>
                  <a:pt x="999743" y="931163"/>
                </a:moveTo>
                <a:lnTo>
                  <a:pt x="986027" y="931163"/>
                </a:lnTo>
                <a:lnTo>
                  <a:pt x="986027" y="944879"/>
                </a:lnTo>
                <a:lnTo>
                  <a:pt x="999743" y="944879"/>
                </a:lnTo>
                <a:lnTo>
                  <a:pt x="999743" y="931163"/>
                </a:lnTo>
                <a:close/>
              </a:path>
              <a:path w="2994659" h="944880">
                <a:moveTo>
                  <a:pt x="972311" y="931163"/>
                </a:moveTo>
                <a:lnTo>
                  <a:pt x="958596" y="931163"/>
                </a:lnTo>
                <a:lnTo>
                  <a:pt x="958596" y="944879"/>
                </a:lnTo>
                <a:lnTo>
                  <a:pt x="972311" y="944879"/>
                </a:lnTo>
                <a:lnTo>
                  <a:pt x="972311" y="931163"/>
                </a:lnTo>
                <a:close/>
              </a:path>
              <a:path w="2994659" h="944880">
                <a:moveTo>
                  <a:pt x="944879" y="931163"/>
                </a:moveTo>
                <a:lnTo>
                  <a:pt x="931163" y="931163"/>
                </a:lnTo>
                <a:lnTo>
                  <a:pt x="931163" y="944879"/>
                </a:lnTo>
                <a:lnTo>
                  <a:pt x="944879" y="944879"/>
                </a:lnTo>
                <a:lnTo>
                  <a:pt x="944879" y="931163"/>
                </a:lnTo>
                <a:close/>
              </a:path>
              <a:path w="2994659" h="944880">
                <a:moveTo>
                  <a:pt x="915924" y="931163"/>
                </a:moveTo>
                <a:lnTo>
                  <a:pt x="902207" y="931163"/>
                </a:lnTo>
                <a:lnTo>
                  <a:pt x="902207" y="944879"/>
                </a:lnTo>
                <a:lnTo>
                  <a:pt x="915924" y="944879"/>
                </a:lnTo>
                <a:lnTo>
                  <a:pt x="915924" y="931163"/>
                </a:lnTo>
                <a:close/>
              </a:path>
              <a:path w="2994659" h="944880">
                <a:moveTo>
                  <a:pt x="888491" y="931163"/>
                </a:moveTo>
                <a:lnTo>
                  <a:pt x="874776" y="931163"/>
                </a:lnTo>
                <a:lnTo>
                  <a:pt x="874776" y="944879"/>
                </a:lnTo>
                <a:lnTo>
                  <a:pt x="888491" y="944879"/>
                </a:lnTo>
                <a:lnTo>
                  <a:pt x="888491" y="931163"/>
                </a:lnTo>
                <a:close/>
              </a:path>
              <a:path w="2994659" h="944880">
                <a:moveTo>
                  <a:pt x="861059" y="931163"/>
                </a:moveTo>
                <a:lnTo>
                  <a:pt x="845819" y="931163"/>
                </a:lnTo>
                <a:lnTo>
                  <a:pt x="845819" y="944879"/>
                </a:lnTo>
                <a:lnTo>
                  <a:pt x="861059" y="944879"/>
                </a:lnTo>
                <a:lnTo>
                  <a:pt x="861059" y="931163"/>
                </a:lnTo>
                <a:close/>
              </a:path>
              <a:path w="2994659" h="944880">
                <a:moveTo>
                  <a:pt x="832103" y="931163"/>
                </a:moveTo>
                <a:lnTo>
                  <a:pt x="818387" y="931163"/>
                </a:lnTo>
                <a:lnTo>
                  <a:pt x="818387" y="944879"/>
                </a:lnTo>
                <a:lnTo>
                  <a:pt x="832103" y="944879"/>
                </a:lnTo>
                <a:lnTo>
                  <a:pt x="832103" y="931163"/>
                </a:lnTo>
                <a:close/>
              </a:path>
              <a:path w="2994659" h="944880">
                <a:moveTo>
                  <a:pt x="804672" y="931163"/>
                </a:moveTo>
                <a:lnTo>
                  <a:pt x="790955" y="931163"/>
                </a:lnTo>
                <a:lnTo>
                  <a:pt x="790955" y="944879"/>
                </a:lnTo>
                <a:lnTo>
                  <a:pt x="804672" y="944879"/>
                </a:lnTo>
                <a:lnTo>
                  <a:pt x="804672" y="931163"/>
                </a:lnTo>
                <a:close/>
              </a:path>
              <a:path w="2994659" h="944880">
                <a:moveTo>
                  <a:pt x="777239" y="931163"/>
                </a:moveTo>
                <a:lnTo>
                  <a:pt x="762000" y="931163"/>
                </a:lnTo>
                <a:lnTo>
                  <a:pt x="762000" y="944879"/>
                </a:lnTo>
                <a:lnTo>
                  <a:pt x="777239" y="944879"/>
                </a:lnTo>
                <a:lnTo>
                  <a:pt x="777239" y="931163"/>
                </a:lnTo>
                <a:close/>
              </a:path>
              <a:path w="2994659" h="944880">
                <a:moveTo>
                  <a:pt x="748283" y="931163"/>
                </a:moveTo>
                <a:lnTo>
                  <a:pt x="734567" y="931163"/>
                </a:lnTo>
                <a:lnTo>
                  <a:pt x="734567" y="944879"/>
                </a:lnTo>
                <a:lnTo>
                  <a:pt x="748283" y="944879"/>
                </a:lnTo>
                <a:lnTo>
                  <a:pt x="748283" y="931163"/>
                </a:lnTo>
                <a:close/>
              </a:path>
              <a:path w="2994659" h="944880">
                <a:moveTo>
                  <a:pt x="720851" y="931163"/>
                </a:moveTo>
                <a:lnTo>
                  <a:pt x="707135" y="931163"/>
                </a:lnTo>
                <a:lnTo>
                  <a:pt x="707135" y="944879"/>
                </a:lnTo>
                <a:lnTo>
                  <a:pt x="720851" y="944879"/>
                </a:lnTo>
                <a:lnTo>
                  <a:pt x="720851" y="931163"/>
                </a:lnTo>
                <a:close/>
              </a:path>
              <a:path w="2994659" h="944880">
                <a:moveTo>
                  <a:pt x="691896" y="931163"/>
                </a:moveTo>
                <a:lnTo>
                  <a:pt x="678179" y="931163"/>
                </a:lnTo>
                <a:lnTo>
                  <a:pt x="678179" y="944879"/>
                </a:lnTo>
                <a:lnTo>
                  <a:pt x="691896" y="944879"/>
                </a:lnTo>
                <a:lnTo>
                  <a:pt x="691896" y="931163"/>
                </a:lnTo>
                <a:close/>
              </a:path>
              <a:path w="2994659" h="944880">
                <a:moveTo>
                  <a:pt x="664463" y="931163"/>
                </a:moveTo>
                <a:lnTo>
                  <a:pt x="650748" y="931163"/>
                </a:lnTo>
                <a:lnTo>
                  <a:pt x="650748" y="944879"/>
                </a:lnTo>
                <a:lnTo>
                  <a:pt x="664463" y="944879"/>
                </a:lnTo>
                <a:lnTo>
                  <a:pt x="664463" y="931163"/>
                </a:lnTo>
                <a:close/>
              </a:path>
              <a:path w="2994659" h="944880">
                <a:moveTo>
                  <a:pt x="637031" y="931163"/>
                </a:moveTo>
                <a:lnTo>
                  <a:pt x="621791" y="931163"/>
                </a:lnTo>
                <a:lnTo>
                  <a:pt x="621791" y="944879"/>
                </a:lnTo>
                <a:lnTo>
                  <a:pt x="637031" y="944879"/>
                </a:lnTo>
                <a:lnTo>
                  <a:pt x="637031" y="931163"/>
                </a:lnTo>
                <a:close/>
              </a:path>
              <a:path w="2994659" h="944880">
                <a:moveTo>
                  <a:pt x="608076" y="931163"/>
                </a:moveTo>
                <a:lnTo>
                  <a:pt x="594359" y="931163"/>
                </a:lnTo>
                <a:lnTo>
                  <a:pt x="594359" y="944879"/>
                </a:lnTo>
                <a:lnTo>
                  <a:pt x="608076" y="944879"/>
                </a:lnTo>
                <a:lnTo>
                  <a:pt x="608076" y="931163"/>
                </a:lnTo>
                <a:close/>
              </a:path>
              <a:path w="2994659" h="944880">
                <a:moveTo>
                  <a:pt x="580643" y="931163"/>
                </a:moveTo>
                <a:lnTo>
                  <a:pt x="566927" y="931163"/>
                </a:lnTo>
                <a:lnTo>
                  <a:pt x="566927" y="944879"/>
                </a:lnTo>
                <a:lnTo>
                  <a:pt x="580643" y="944879"/>
                </a:lnTo>
                <a:lnTo>
                  <a:pt x="580643" y="931163"/>
                </a:lnTo>
                <a:close/>
              </a:path>
              <a:path w="2994659" h="944880">
                <a:moveTo>
                  <a:pt x="553211" y="931163"/>
                </a:moveTo>
                <a:lnTo>
                  <a:pt x="537972" y="931163"/>
                </a:lnTo>
                <a:lnTo>
                  <a:pt x="537972" y="944879"/>
                </a:lnTo>
                <a:lnTo>
                  <a:pt x="553211" y="944879"/>
                </a:lnTo>
                <a:lnTo>
                  <a:pt x="553211" y="931163"/>
                </a:lnTo>
                <a:close/>
              </a:path>
              <a:path w="2994659" h="944880">
                <a:moveTo>
                  <a:pt x="524255" y="931163"/>
                </a:moveTo>
                <a:lnTo>
                  <a:pt x="510539" y="931163"/>
                </a:lnTo>
                <a:lnTo>
                  <a:pt x="510539" y="944879"/>
                </a:lnTo>
                <a:lnTo>
                  <a:pt x="524255" y="944879"/>
                </a:lnTo>
                <a:lnTo>
                  <a:pt x="524255" y="931163"/>
                </a:lnTo>
                <a:close/>
              </a:path>
              <a:path w="2994659" h="944880">
                <a:moveTo>
                  <a:pt x="496824" y="931163"/>
                </a:moveTo>
                <a:lnTo>
                  <a:pt x="483107" y="931163"/>
                </a:lnTo>
                <a:lnTo>
                  <a:pt x="483107" y="944879"/>
                </a:lnTo>
                <a:lnTo>
                  <a:pt x="496824" y="944879"/>
                </a:lnTo>
                <a:lnTo>
                  <a:pt x="496824" y="931163"/>
                </a:lnTo>
                <a:close/>
              </a:path>
              <a:path w="2994659" h="944880">
                <a:moveTo>
                  <a:pt x="467867" y="931163"/>
                </a:moveTo>
                <a:lnTo>
                  <a:pt x="454151" y="931163"/>
                </a:lnTo>
                <a:lnTo>
                  <a:pt x="454151" y="944879"/>
                </a:lnTo>
                <a:lnTo>
                  <a:pt x="467867" y="944879"/>
                </a:lnTo>
                <a:lnTo>
                  <a:pt x="467867" y="931163"/>
                </a:lnTo>
                <a:close/>
              </a:path>
              <a:path w="2994659" h="944880">
                <a:moveTo>
                  <a:pt x="440435" y="931163"/>
                </a:moveTo>
                <a:lnTo>
                  <a:pt x="426719" y="931163"/>
                </a:lnTo>
                <a:lnTo>
                  <a:pt x="426719" y="944879"/>
                </a:lnTo>
                <a:lnTo>
                  <a:pt x="440435" y="944879"/>
                </a:lnTo>
                <a:lnTo>
                  <a:pt x="440435" y="931163"/>
                </a:lnTo>
                <a:close/>
              </a:path>
              <a:path w="2994659" h="944880">
                <a:moveTo>
                  <a:pt x="413003" y="931163"/>
                </a:moveTo>
                <a:lnTo>
                  <a:pt x="397763" y="931163"/>
                </a:lnTo>
                <a:lnTo>
                  <a:pt x="397763" y="944879"/>
                </a:lnTo>
                <a:lnTo>
                  <a:pt x="413003" y="944879"/>
                </a:lnTo>
                <a:lnTo>
                  <a:pt x="413003" y="931163"/>
                </a:lnTo>
                <a:close/>
              </a:path>
              <a:path w="2994659" h="944880">
                <a:moveTo>
                  <a:pt x="384048" y="931163"/>
                </a:moveTo>
                <a:lnTo>
                  <a:pt x="370331" y="931163"/>
                </a:lnTo>
                <a:lnTo>
                  <a:pt x="370331" y="944879"/>
                </a:lnTo>
                <a:lnTo>
                  <a:pt x="384048" y="944879"/>
                </a:lnTo>
                <a:lnTo>
                  <a:pt x="384048" y="931163"/>
                </a:lnTo>
                <a:close/>
              </a:path>
              <a:path w="2994659" h="944880">
                <a:moveTo>
                  <a:pt x="356615" y="931163"/>
                </a:moveTo>
                <a:lnTo>
                  <a:pt x="342900" y="931163"/>
                </a:lnTo>
                <a:lnTo>
                  <a:pt x="342900" y="944879"/>
                </a:lnTo>
                <a:lnTo>
                  <a:pt x="356615" y="944879"/>
                </a:lnTo>
                <a:lnTo>
                  <a:pt x="356615" y="931163"/>
                </a:lnTo>
                <a:close/>
              </a:path>
              <a:path w="2994659" h="944880">
                <a:moveTo>
                  <a:pt x="329183" y="931163"/>
                </a:moveTo>
                <a:lnTo>
                  <a:pt x="313943" y="931163"/>
                </a:lnTo>
                <a:lnTo>
                  <a:pt x="313943" y="944879"/>
                </a:lnTo>
                <a:lnTo>
                  <a:pt x="329183" y="944879"/>
                </a:lnTo>
                <a:lnTo>
                  <a:pt x="329183" y="931163"/>
                </a:lnTo>
                <a:close/>
              </a:path>
              <a:path w="2994659" h="944880">
                <a:moveTo>
                  <a:pt x="300227" y="931163"/>
                </a:moveTo>
                <a:lnTo>
                  <a:pt x="286511" y="931163"/>
                </a:lnTo>
                <a:lnTo>
                  <a:pt x="286511" y="944879"/>
                </a:lnTo>
                <a:lnTo>
                  <a:pt x="300227" y="944879"/>
                </a:lnTo>
                <a:lnTo>
                  <a:pt x="300227" y="931163"/>
                </a:lnTo>
                <a:close/>
              </a:path>
              <a:path w="2994659" h="944880">
                <a:moveTo>
                  <a:pt x="272796" y="931163"/>
                </a:moveTo>
                <a:lnTo>
                  <a:pt x="259079" y="931163"/>
                </a:lnTo>
                <a:lnTo>
                  <a:pt x="259079" y="944879"/>
                </a:lnTo>
                <a:lnTo>
                  <a:pt x="272796" y="944879"/>
                </a:lnTo>
                <a:lnTo>
                  <a:pt x="272796" y="931163"/>
                </a:lnTo>
                <a:close/>
              </a:path>
              <a:path w="2994659" h="944880">
                <a:moveTo>
                  <a:pt x="243839" y="931163"/>
                </a:moveTo>
                <a:lnTo>
                  <a:pt x="230124" y="931163"/>
                </a:lnTo>
                <a:lnTo>
                  <a:pt x="230124" y="944879"/>
                </a:lnTo>
                <a:lnTo>
                  <a:pt x="243839" y="944879"/>
                </a:lnTo>
                <a:lnTo>
                  <a:pt x="243839" y="931163"/>
                </a:lnTo>
                <a:close/>
              </a:path>
              <a:path w="2994659" h="944880">
                <a:moveTo>
                  <a:pt x="216407" y="931163"/>
                </a:moveTo>
                <a:lnTo>
                  <a:pt x="202691" y="931163"/>
                </a:lnTo>
                <a:lnTo>
                  <a:pt x="202691" y="944879"/>
                </a:lnTo>
                <a:lnTo>
                  <a:pt x="216407" y="944879"/>
                </a:lnTo>
                <a:lnTo>
                  <a:pt x="216407" y="931163"/>
                </a:lnTo>
                <a:close/>
              </a:path>
              <a:path w="2994659" h="944880">
                <a:moveTo>
                  <a:pt x="188975" y="931163"/>
                </a:moveTo>
                <a:lnTo>
                  <a:pt x="175259" y="931163"/>
                </a:lnTo>
                <a:lnTo>
                  <a:pt x="175259" y="944879"/>
                </a:lnTo>
                <a:lnTo>
                  <a:pt x="188975" y="944879"/>
                </a:lnTo>
                <a:lnTo>
                  <a:pt x="188975" y="931163"/>
                </a:lnTo>
                <a:close/>
              </a:path>
              <a:path w="2994659" h="944880">
                <a:moveTo>
                  <a:pt x="160019" y="931163"/>
                </a:moveTo>
                <a:lnTo>
                  <a:pt x="146303" y="931163"/>
                </a:lnTo>
                <a:lnTo>
                  <a:pt x="146303" y="944879"/>
                </a:lnTo>
                <a:lnTo>
                  <a:pt x="160019" y="944879"/>
                </a:lnTo>
                <a:lnTo>
                  <a:pt x="160019" y="931163"/>
                </a:lnTo>
                <a:close/>
              </a:path>
              <a:path w="2994659" h="944880">
                <a:moveTo>
                  <a:pt x="132587" y="931163"/>
                </a:moveTo>
                <a:lnTo>
                  <a:pt x="118872" y="931163"/>
                </a:lnTo>
                <a:lnTo>
                  <a:pt x="118872" y="944879"/>
                </a:lnTo>
                <a:lnTo>
                  <a:pt x="132587" y="944879"/>
                </a:lnTo>
                <a:lnTo>
                  <a:pt x="132587" y="931163"/>
                </a:lnTo>
                <a:close/>
              </a:path>
              <a:path w="2994659" h="944880">
                <a:moveTo>
                  <a:pt x="105155" y="931163"/>
                </a:moveTo>
                <a:lnTo>
                  <a:pt x="89915" y="931163"/>
                </a:lnTo>
                <a:lnTo>
                  <a:pt x="89915" y="944879"/>
                </a:lnTo>
                <a:lnTo>
                  <a:pt x="105155" y="944879"/>
                </a:lnTo>
                <a:lnTo>
                  <a:pt x="105155" y="931163"/>
                </a:lnTo>
                <a:close/>
              </a:path>
              <a:path w="2994659" h="944880">
                <a:moveTo>
                  <a:pt x="76200" y="931163"/>
                </a:moveTo>
                <a:lnTo>
                  <a:pt x="62483" y="931163"/>
                </a:lnTo>
                <a:lnTo>
                  <a:pt x="62483" y="944879"/>
                </a:lnTo>
                <a:lnTo>
                  <a:pt x="76200" y="944879"/>
                </a:lnTo>
                <a:lnTo>
                  <a:pt x="76200" y="931163"/>
                </a:lnTo>
                <a:close/>
              </a:path>
              <a:path w="2994659" h="944880">
                <a:moveTo>
                  <a:pt x="48767" y="931163"/>
                </a:moveTo>
                <a:lnTo>
                  <a:pt x="35051" y="931163"/>
                </a:lnTo>
                <a:lnTo>
                  <a:pt x="35051" y="944879"/>
                </a:lnTo>
                <a:lnTo>
                  <a:pt x="48767" y="944879"/>
                </a:lnTo>
                <a:lnTo>
                  <a:pt x="48767" y="9311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42" name="object 14">
            <a:extLst>
              <a:ext uri="{FF2B5EF4-FFF2-40B4-BE49-F238E27FC236}">
                <a16:creationId xmlns:a16="http://schemas.microsoft.com/office/drawing/2014/main" id="{A5AFA2B7-744A-40F9-9929-D013824F5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1" y="1077913"/>
            <a:ext cx="2562225" cy="5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752475" indent="-4238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Number of times  executed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7FD81BD-EEAE-47EB-90CC-F3811610E1BC}"/>
              </a:ext>
            </a:extLst>
          </p:cNvPr>
          <p:cNvSpPr/>
          <p:nvPr/>
        </p:nvSpPr>
        <p:spPr>
          <a:xfrm>
            <a:off x="1784351" y="2349500"/>
            <a:ext cx="360363" cy="2154238"/>
          </a:xfrm>
          <a:custGeom>
            <a:avLst/>
            <a:gdLst/>
            <a:ahLst/>
            <a:cxnLst/>
            <a:rect l="l" t="t" r="r" b="b"/>
            <a:pathLst>
              <a:path w="421005" h="2519679">
                <a:moveTo>
                  <a:pt x="0" y="2519172"/>
                </a:moveTo>
                <a:lnTo>
                  <a:pt x="420623" y="2519172"/>
                </a:lnTo>
                <a:lnTo>
                  <a:pt x="420623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96FBD08-44DF-4A55-876B-5C29B9FBDCF5}"/>
              </a:ext>
            </a:extLst>
          </p:cNvPr>
          <p:cNvSpPr/>
          <p:nvPr/>
        </p:nvSpPr>
        <p:spPr>
          <a:xfrm>
            <a:off x="2144714" y="2349500"/>
            <a:ext cx="6105525" cy="2154238"/>
          </a:xfrm>
          <a:custGeom>
            <a:avLst/>
            <a:gdLst/>
            <a:ahLst/>
            <a:cxnLst/>
            <a:rect l="l" t="t" r="r" b="b"/>
            <a:pathLst>
              <a:path w="7139940" h="2519679">
                <a:moveTo>
                  <a:pt x="0" y="2519172"/>
                </a:moveTo>
                <a:lnTo>
                  <a:pt x="7139940" y="2519172"/>
                </a:lnTo>
                <a:lnTo>
                  <a:pt x="7139940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45" name="object 18">
            <a:extLst>
              <a:ext uri="{FF2B5EF4-FFF2-40B4-BE49-F238E27FC236}">
                <a16:creationId xmlns:a16="http://schemas.microsoft.com/office/drawing/2014/main" id="{1C0A165F-E0A2-4351-84AF-5E89C1CD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1122363"/>
            <a:ext cx="53324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333375" indent="-322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(int a[], int n) {  for (int i = n-1; i &gt;= 1; i--) {</a:t>
            </a:r>
          </a:p>
          <a:p>
            <a:pPr>
              <a:spcBef>
                <a:spcPts val="4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maxIdx = i;</a:t>
            </a:r>
          </a:p>
          <a:p>
            <a:pPr>
              <a:lnSpc>
                <a:spcPts val="2725"/>
              </a:lnSpc>
              <a:spcBef>
                <a:spcPts val="1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i; j++)  if (a[j] &gt;= a[maxIdx])</a:t>
            </a:r>
          </a:p>
          <a:p>
            <a:pPr>
              <a:spcBef>
                <a:spcPts val="2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maxIdx = j;</a:t>
            </a:r>
          </a:p>
          <a:p>
            <a:pPr>
              <a:lnSpc>
                <a:spcPts val="2725"/>
              </a:lnSpc>
              <a:spcBef>
                <a:spcPts val="150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swap routine is in STL &lt;algori  swap(a[i], a[maxIdx]);</a:t>
            </a:r>
          </a:p>
          <a:p>
            <a:pPr>
              <a:spcBef>
                <a:spcPts val="2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46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4387035-9DD1-41DF-AB45-82870F1F2E86}"/>
              </a:ext>
            </a:extLst>
          </p:cNvPr>
          <p:cNvSpPr/>
          <p:nvPr/>
        </p:nvSpPr>
        <p:spPr>
          <a:xfrm>
            <a:off x="7569200" y="2349500"/>
            <a:ext cx="0" cy="2154238"/>
          </a:xfrm>
          <a:custGeom>
            <a:avLst/>
            <a:gdLst/>
            <a:ahLst/>
            <a:cxnLst/>
            <a:rect l="l" t="t" r="r" b="b"/>
            <a:pathLst>
              <a:path h="2519679">
                <a:moveTo>
                  <a:pt x="0" y="0"/>
                </a:moveTo>
                <a:lnTo>
                  <a:pt x="0" y="2519172"/>
                </a:lnTo>
              </a:path>
            </a:pathLst>
          </a:custGeom>
          <a:ln w="10667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19890A0-3001-4A6A-B4FB-D5E52B9CB363}"/>
              </a:ext>
            </a:extLst>
          </p:cNvPr>
          <p:cNvSpPr txBox="1"/>
          <p:nvPr/>
        </p:nvSpPr>
        <p:spPr>
          <a:xfrm>
            <a:off x="7540625" y="1755776"/>
            <a:ext cx="2586038" cy="2176463"/>
          </a:xfrm>
          <a:prstGeom prst="rect">
            <a:avLst/>
          </a:prstGeom>
        </p:spPr>
        <p:txBody>
          <a:bodyPr lIns="0" tIns="67874" rIns="0" bIns="0">
            <a:spAutoFit/>
          </a:bodyPr>
          <a:lstStyle/>
          <a:p>
            <a:pPr marL="437106" indent="-323621">
              <a:spcBef>
                <a:spcPts val="534"/>
              </a:spcBef>
              <a:buClr>
                <a:srgbClr val="F07F09"/>
              </a:buClr>
              <a:buSzPct val="63636"/>
              <a:buFont typeface="Wingdings"/>
              <a:buChar char=""/>
              <a:tabLst>
                <a:tab pos="437106" algn="l"/>
                <a:tab pos="437648" algn="l"/>
              </a:tabLst>
              <a:defRPr/>
            </a:pP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</a:t>
            </a:r>
            <a:endParaRPr sz="1881">
              <a:latin typeface="Arial"/>
              <a:cs typeface="Arial"/>
            </a:endParaRPr>
          </a:p>
          <a:p>
            <a:pPr marL="437106" indent="-323621">
              <a:spcBef>
                <a:spcPts val="453"/>
              </a:spcBef>
              <a:buClr>
                <a:srgbClr val="F07F09"/>
              </a:buClr>
              <a:buSzPct val="63636"/>
              <a:buFont typeface="Wingdings"/>
              <a:buChar char=""/>
              <a:tabLst>
                <a:tab pos="437106" algn="l"/>
                <a:tab pos="437648" algn="l"/>
              </a:tabLst>
              <a:defRPr/>
            </a:pP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</a:t>
            </a:r>
            <a:endParaRPr sz="1881">
              <a:latin typeface="Arial"/>
              <a:cs typeface="Arial"/>
            </a:endParaRPr>
          </a:p>
          <a:p>
            <a:pPr marL="437106" indent="-323621">
              <a:spcBef>
                <a:spcPts val="449"/>
              </a:spcBef>
              <a:buClr>
                <a:srgbClr val="F07F09"/>
              </a:buClr>
              <a:buSzPct val="63636"/>
              <a:buFont typeface="Wingdings"/>
              <a:buChar char=""/>
              <a:tabLst>
                <a:tab pos="437106" algn="l"/>
                <a:tab pos="437648" algn="l"/>
              </a:tabLst>
              <a:defRPr/>
            </a:pP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881" i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−1)+(</a:t>
            </a:r>
            <a:r>
              <a:rPr sz="1881" i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−2)+…+1</a:t>
            </a:r>
            <a:endParaRPr sz="1881">
              <a:latin typeface="Arial"/>
              <a:cs typeface="Arial"/>
            </a:endParaRPr>
          </a:p>
          <a:p>
            <a:pPr marL="375748">
              <a:spcBef>
                <a:spcPts val="462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81" spc="-2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−1)/2</a:t>
            </a:r>
            <a:endParaRPr sz="1881">
              <a:latin typeface="Arial"/>
              <a:cs typeface="Arial"/>
            </a:endParaRPr>
          </a:p>
          <a:p>
            <a:pPr>
              <a:spcBef>
                <a:spcPts val="894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thm&gt;</a:t>
            </a:r>
            <a:endParaRPr sz="1881">
              <a:latin typeface="Courier New"/>
              <a:cs typeface="Courier New"/>
            </a:endParaRPr>
          </a:p>
          <a:p>
            <a:pPr marL="437106" indent="-323621">
              <a:spcBef>
                <a:spcPts val="556"/>
              </a:spcBef>
              <a:buClr>
                <a:srgbClr val="F07F09"/>
              </a:buClr>
              <a:buSzPct val="63636"/>
              <a:buFont typeface="Wingdings"/>
              <a:buChar char=""/>
              <a:tabLst>
                <a:tab pos="437106" algn="l"/>
                <a:tab pos="437648" algn="l"/>
              </a:tabLst>
              <a:defRPr/>
            </a:pP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</a:t>
            </a:r>
            <a:endParaRPr sz="1881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A826FDE-50E7-4C76-BCFD-CFD8384598EF}"/>
              </a:ext>
            </a:extLst>
          </p:cNvPr>
          <p:cNvSpPr/>
          <p:nvPr/>
        </p:nvSpPr>
        <p:spPr>
          <a:xfrm>
            <a:off x="6884989" y="2349501"/>
            <a:ext cx="790575" cy="36513"/>
          </a:xfrm>
          <a:custGeom>
            <a:avLst/>
            <a:gdLst/>
            <a:ahLst/>
            <a:cxnLst/>
            <a:rect l="l" t="t" r="r" b="b"/>
            <a:pathLst>
              <a:path w="923925" h="43180">
                <a:moveTo>
                  <a:pt x="70103" y="0"/>
                </a:moveTo>
                <a:lnTo>
                  <a:pt x="2993" y="0"/>
                </a:lnTo>
                <a:lnTo>
                  <a:pt x="0" y="1524"/>
                </a:lnTo>
                <a:lnTo>
                  <a:pt x="83819" y="42672"/>
                </a:lnTo>
                <a:lnTo>
                  <a:pt x="83819" y="6096"/>
                </a:lnTo>
                <a:lnTo>
                  <a:pt x="70103" y="6096"/>
                </a:lnTo>
                <a:lnTo>
                  <a:pt x="70103" y="0"/>
                </a:lnTo>
                <a:close/>
              </a:path>
              <a:path w="923925" h="43180">
                <a:moveTo>
                  <a:pt x="83819" y="0"/>
                </a:moveTo>
                <a:lnTo>
                  <a:pt x="70103" y="0"/>
                </a:lnTo>
                <a:lnTo>
                  <a:pt x="70103" y="6096"/>
                </a:lnTo>
                <a:lnTo>
                  <a:pt x="83819" y="6096"/>
                </a:lnTo>
                <a:lnTo>
                  <a:pt x="83819" y="0"/>
                </a:lnTo>
                <a:close/>
              </a:path>
              <a:path w="923925" h="43180">
                <a:moveTo>
                  <a:pt x="923543" y="0"/>
                </a:moveTo>
                <a:lnTo>
                  <a:pt x="83819" y="0"/>
                </a:lnTo>
                <a:lnTo>
                  <a:pt x="83819" y="6096"/>
                </a:lnTo>
                <a:lnTo>
                  <a:pt x="923543" y="6096"/>
                </a:lnTo>
                <a:lnTo>
                  <a:pt x="92354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1DCD007-9794-4B8D-83DF-9DDF63A971E3}"/>
              </a:ext>
            </a:extLst>
          </p:cNvPr>
          <p:cNvSpPr/>
          <p:nvPr/>
        </p:nvSpPr>
        <p:spPr>
          <a:xfrm>
            <a:off x="6094414" y="3751264"/>
            <a:ext cx="1438275" cy="73025"/>
          </a:xfrm>
          <a:custGeom>
            <a:avLst/>
            <a:gdLst/>
            <a:ahLst/>
            <a:cxnLst/>
            <a:rect l="l" t="t" r="r" b="b"/>
            <a:pathLst>
              <a:path w="1681479" h="83820">
                <a:moveTo>
                  <a:pt x="85344" y="0"/>
                </a:moveTo>
                <a:lnTo>
                  <a:pt x="0" y="41148"/>
                </a:lnTo>
                <a:lnTo>
                  <a:pt x="85344" y="83819"/>
                </a:lnTo>
                <a:lnTo>
                  <a:pt x="85344" y="47243"/>
                </a:lnTo>
                <a:lnTo>
                  <a:pt x="70104" y="47243"/>
                </a:lnTo>
                <a:lnTo>
                  <a:pt x="70104" y="36575"/>
                </a:lnTo>
                <a:lnTo>
                  <a:pt x="85344" y="36575"/>
                </a:lnTo>
                <a:lnTo>
                  <a:pt x="85344" y="0"/>
                </a:lnTo>
                <a:close/>
              </a:path>
              <a:path w="1681479" h="83820">
                <a:moveTo>
                  <a:pt x="85344" y="36575"/>
                </a:moveTo>
                <a:lnTo>
                  <a:pt x="70104" y="36575"/>
                </a:lnTo>
                <a:lnTo>
                  <a:pt x="70104" y="47243"/>
                </a:lnTo>
                <a:lnTo>
                  <a:pt x="85344" y="47243"/>
                </a:lnTo>
                <a:lnTo>
                  <a:pt x="85344" y="36575"/>
                </a:lnTo>
                <a:close/>
              </a:path>
              <a:path w="1681479" h="83820">
                <a:moveTo>
                  <a:pt x="1680972" y="36575"/>
                </a:moveTo>
                <a:lnTo>
                  <a:pt x="85344" y="36575"/>
                </a:lnTo>
                <a:lnTo>
                  <a:pt x="85344" y="47243"/>
                </a:lnTo>
                <a:lnTo>
                  <a:pt x="1680972" y="47243"/>
                </a:lnTo>
                <a:lnTo>
                  <a:pt x="1680972" y="36575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4F9ACC4-FF61-424A-9E0D-E5B52198877B}"/>
              </a:ext>
            </a:extLst>
          </p:cNvPr>
          <p:cNvSpPr/>
          <p:nvPr/>
        </p:nvSpPr>
        <p:spPr>
          <a:xfrm>
            <a:off x="7573964" y="4146550"/>
            <a:ext cx="2543175" cy="0"/>
          </a:xfrm>
          <a:custGeom>
            <a:avLst/>
            <a:gdLst/>
            <a:ahLst/>
            <a:cxnLst/>
            <a:rect l="l" t="t" r="r" b="b"/>
            <a:pathLst>
              <a:path w="2973704">
                <a:moveTo>
                  <a:pt x="0" y="0"/>
                </a:moveTo>
                <a:lnTo>
                  <a:pt x="2973324" y="0"/>
                </a:lnTo>
              </a:path>
            </a:pathLst>
          </a:custGeom>
          <a:ln w="18287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0D813CD-6E20-4D09-BEA9-CDCA4217007F}"/>
              </a:ext>
            </a:extLst>
          </p:cNvPr>
          <p:cNvSpPr/>
          <p:nvPr/>
        </p:nvSpPr>
        <p:spPr>
          <a:xfrm>
            <a:off x="6846888" y="2654300"/>
            <a:ext cx="760412" cy="71438"/>
          </a:xfrm>
          <a:custGeom>
            <a:avLst/>
            <a:gdLst/>
            <a:ahLst/>
            <a:cxnLst/>
            <a:rect l="l" t="t" r="r" b="b"/>
            <a:pathLst>
              <a:path w="889000" h="83819">
                <a:moveTo>
                  <a:pt x="83820" y="0"/>
                </a:moveTo>
                <a:lnTo>
                  <a:pt x="0" y="42672"/>
                </a:lnTo>
                <a:lnTo>
                  <a:pt x="83820" y="83820"/>
                </a:lnTo>
                <a:lnTo>
                  <a:pt x="83820" y="47244"/>
                </a:lnTo>
                <a:lnTo>
                  <a:pt x="70104" y="47244"/>
                </a:lnTo>
                <a:lnTo>
                  <a:pt x="70104" y="36575"/>
                </a:lnTo>
                <a:lnTo>
                  <a:pt x="83820" y="36575"/>
                </a:lnTo>
                <a:lnTo>
                  <a:pt x="83820" y="0"/>
                </a:lnTo>
                <a:close/>
              </a:path>
              <a:path w="889000" h="83819">
                <a:moveTo>
                  <a:pt x="83820" y="36575"/>
                </a:moveTo>
                <a:lnTo>
                  <a:pt x="70104" y="36575"/>
                </a:lnTo>
                <a:lnTo>
                  <a:pt x="70104" y="47244"/>
                </a:lnTo>
                <a:lnTo>
                  <a:pt x="83820" y="47244"/>
                </a:lnTo>
                <a:lnTo>
                  <a:pt x="83820" y="36575"/>
                </a:lnTo>
                <a:close/>
              </a:path>
              <a:path w="889000" h="83819">
                <a:moveTo>
                  <a:pt x="888491" y="36575"/>
                </a:moveTo>
                <a:lnTo>
                  <a:pt x="83820" y="36575"/>
                </a:lnTo>
                <a:lnTo>
                  <a:pt x="83820" y="47244"/>
                </a:lnTo>
                <a:lnTo>
                  <a:pt x="888491" y="47244"/>
                </a:lnTo>
                <a:lnTo>
                  <a:pt x="888491" y="36575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2BF6F7B-31CB-488E-86B4-38F1FD9EF1F9}"/>
              </a:ext>
            </a:extLst>
          </p:cNvPr>
          <p:cNvSpPr/>
          <p:nvPr/>
        </p:nvSpPr>
        <p:spPr>
          <a:xfrm>
            <a:off x="7116764" y="2984500"/>
            <a:ext cx="490537" cy="71438"/>
          </a:xfrm>
          <a:custGeom>
            <a:avLst/>
            <a:gdLst/>
            <a:ahLst/>
            <a:cxnLst/>
            <a:rect l="l" t="t" r="r" b="b"/>
            <a:pathLst>
              <a:path w="573404" h="83820">
                <a:moveTo>
                  <a:pt x="83820" y="0"/>
                </a:moveTo>
                <a:lnTo>
                  <a:pt x="0" y="42672"/>
                </a:lnTo>
                <a:lnTo>
                  <a:pt x="83820" y="83820"/>
                </a:lnTo>
                <a:lnTo>
                  <a:pt x="83820" y="47244"/>
                </a:lnTo>
                <a:lnTo>
                  <a:pt x="70103" y="47244"/>
                </a:lnTo>
                <a:lnTo>
                  <a:pt x="70103" y="36575"/>
                </a:lnTo>
                <a:lnTo>
                  <a:pt x="83820" y="36575"/>
                </a:lnTo>
                <a:lnTo>
                  <a:pt x="83820" y="0"/>
                </a:lnTo>
                <a:close/>
              </a:path>
              <a:path w="573404" h="83820">
                <a:moveTo>
                  <a:pt x="83820" y="36575"/>
                </a:moveTo>
                <a:lnTo>
                  <a:pt x="70103" y="36575"/>
                </a:lnTo>
                <a:lnTo>
                  <a:pt x="70103" y="47244"/>
                </a:lnTo>
                <a:lnTo>
                  <a:pt x="83820" y="47244"/>
                </a:lnTo>
                <a:lnTo>
                  <a:pt x="83820" y="36575"/>
                </a:lnTo>
                <a:close/>
              </a:path>
              <a:path w="573404" h="83820">
                <a:moveTo>
                  <a:pt x="573024" y="36575"/>
                </a:moveTo>
                <a:lnTo>
                  <a:pt x="83820" y="36575"/>
                </a:lnTo>
                <a:lnTo>
                  <a:pt x="83820" y="47244"/>
                </a:lnTo>
                <a:lnTo>
                  <a:pt x="573024" y="47244"/>
                </a:lnTo>
                <a:lnTo>
                  <a:pt x="573024" y="36575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9BD5C01-4CE1-4542-AD04-510730ABF958}"/>
              </a:ext>
            </a:extLst>
          </p:cNvPr>
          <p:cNvSpPr/>
          <p:nvPr/>
        </p:nvSpPr>
        <p:spPr>
          <a:xfrm>
            <a:off x="7605714" y="2620964"/>
            <a:ext cx="41275" cy="668337"/>
          </a:xfrm>
          <a:custGeom>
            <a:avLst/>
            <a:gdLst/>
            <a:ahLst/>
            <a:cxnLst/>
            <a:rect l="l" t="t" r="r" b="b"/>
            <a:pathLst>
              <a:path w="48895" h="782320">
                <a:moveTo>
                  <a:pt x="32003" y="390144"/>
                </a:moveTo>
                <a:lnTo>
                  <a:pt x="32003" y="391668"/>
                </a:lnTo>
                <a:lnTo>
                  <a:pt x="27432" y="396240"/>
                </a:lnTo>
                <a:lnTo>
                  <a:pt x="27432" y="397763"/>
                </a:lnTo>
                <a:lnTo>
                  <a:pt x="24384" y="403860"/>
                </a:lnTo>
                <a:lnTo>
                  <a:pt x="21336" y="411480"/>
                </a:lnTo>
                <a:lnTo>
                  <a:pt x="19812" y="420624"/>
                </a:lnTo>
                <a:lnTo>
                  <a:pt x="16764" y="441960"/>
                </a:lnTo>
                <a:lnTo>
                  <a:pt x="16764" y="734568"/>
                </a:lnTo>
                <a:lnTo>
                  <a:pt x="13716" y="752856"/>
                </a:lnTo>
                <a:lnTo>
                  <a:pt x="10668" y="758951"/>
                </a:lnTo>
                <a:lnTo>
                  <a:pt x="12192" y="758951"/>
                </a:lnTo>
                <a:lnTo>
                  <a:pt x="7620" y="765048"/>
                </a:lnTo>
                <a:lnTo>
                  <a:pt x="9144" y="765048"/>
                </a:lnTo>
                <a:lnTo>
                  <a:pt x="4572" y="769620"/>
                </a:lnTo>
                <a:lnTo>
                  <a:pt x="1524" y="771144"/>
                </a:lnTo>
                <a:lnTo>
                  <a:pt x="0" y="771144"/>
                </a:lnTo>
                <a:lnTo>
                  <a:pt x="1524" y="781812"/>
                </a:lnTo>
                <a:lnTo>
                  <a:pt x="6096" y="780288"/>
                </a:lnTo>
                <a:lnTo>
                  <a:pt x="9144" y="780288"/>
                </a:lnTo>
                <a:lnTo>
                  <a:pt x="12192" y="777240"/>
                </a:lnTo>
                <a:lnTo>
                  <a:pt x="12192" y="775716"/>
                </a:lnTo>
                <a:lnTo>
                  <a:pt x="13716" y="775716"/>
                </a:lnTo>
                <a:lnTo>
                  <a:pt x="16764" y="771144"/>
                </a:lnTo>
                <a:lnTo>
                  <a:pt x="1524" y="771144"/>
                </a:lnTo>
                <a:lnTo>
                  <a:pt x="3048" y="770128"/>
                </a:lnTo>
                <a:lnTo>
                  <a:pt x="17780" y="770128"/>
                </a:lnTo>
                <a:lnTo>
                  <a:pt x="18288" y="769620"/>
                </a:lnTo>
                <a:lnTo>
                  <a:pt x="21336" y="763524"/>
                </a:lnTo>
                <a:lnTo>
                  <a:pt x="24384" y="754380"/>
                </a:lnTo>
                <a:lnTo>
                  <a:pt x="25908" y="745236"/>
                </a:lnTo>
                <a:lnTo>
                  <a:pt x="27432" y="734568"/>
                </a:lnTo>
                <a:lnTo>
                  <a:pt x="27432" y="443484"/>
                </a:lnTo>
                <a:lnTo>
                  <a:pt x="28956" y="432816"/>
                </a:lnTo>
                <a:lnTo>
                  <a:pt x="28956" y="423672"/>
                </a:lnTo>
                <a:lnTo>
                  <a:pt x="30480" y="414528"/>
                </a:lnTo>
                <a:lnTo>
                  <a:pt x="33527" y="406908"/>
                </a:lnTo>
                <a:lnTo>
                  <a:pt x="34290" y="406908"/>
                </a:lnTo>
                <a:lnTo>
                  <a:pt x="36575" y="402336"/>
                </a:lnTo>
                <a:lnTo>
                  <a:pt x="38607" y="399288"/>
                </a:lnTo>
                <a:lnTo>
                  <a:pt x="38100" y="399288"/>
                </a:lnTo>
                <a:lnTo>
                  <a:pt x="39624" y="397763"/>
                </a:lnTo>
                <a:lnTo>
                  <a:pt x="40386" y="397763"/>
                </a:lnTo>
                <a:lnTo>
                  <a:pt x="42672" y="396240"/>
                </a:lnTo>
                <a:lnTo>
                  <a:pt x="38100" y="394716"/>
                </a:lnTo>
                <a:lnTo>
                  <a:pt x="36575" y="394716"/>
                </a:lnTo>
                <a:lnTo>
                  <a:pt x="36575" y="393192"/>
                </a:lnTo>
                <a:lnTo>
                  <a:pt x="32003" y="390144"/>
                </a:lnTo>
                <a:close/>
              </a:path>
              <a:path w="48895" h="782320">
                <a:moveTo>
                  <a:pt x="4572" y="769620"/>
                </a:moveTo>
                <a:lnTo>
                  <a:pt x="3048" y="770128"/>
                </a:lnTo>
                <a:lnTo>
                  <a:pt x="1524" y="771144"/>
                </a:lnTo>
                <a:lnTo>
                  <a:pt x="4572" y="769620"/>
                </a:lnTo>
                <a:close/>
              </a:path>
              <a:path w="48895" h="782320">
                <a:moveTo>
                  <a:pt x="6096" y="768096"/>
                </a:moveTo>
                <a:lnTo>
                  <a:pt x="3048" y="770128"/>
                </a:lnTo>
                <a:lnTo>
                  <a:pt x="4572" y="769620"/>
                </a:lnTo>
                <a:lnTo>
                  <a:pt x="6096" y="768096"/>
                </a:lnTo>
                <a:close/>
              </a:path>
              <a:path w="48895" h="782320">
                <a:moveTo>
                  <a:pt x="34290" y="406908"/>
                </a:moveTo>
                <a:lnTo>
                  <a:pt x="33527" y="406908"/>
                </a:lnTo>
                <a:lnTo>
                  <a:pt x="33527" y="408432"/>
                </a:lnTo>
                <a:lnTo>
                  <a:pt x="34290" y="406908"/>
                </a:lnTo>
                <a:close/>
              </a:path>
              <a:path w="48895" h="782320">
                <a:moveTo>
                  <a:pt x="39624" y="397763"/>
                </a:moveTo>
                <a:lnTo>
                  <a:pt x="38100" y="399288"/>
                </a:lnTo>
                <a:lnTo>
                  <a:pt x="39014" y="398678"/>
                </a:lnTo>
                <a:lnTo>
                  <a:pt x="39624" y="397763"/>
                </a:lnTo>
                <a:close/>
              </a:path>
              <a:path w="48895" h="782320">
                <a:moveTo>
                  <a:pt x="39014" y="398678"/>
                </a:moveTo>
                <a:lnTo>
                  <a:pt x="38100" y="399288"/>
                </a:lnTo>
                <a:lnTo>
                  <a:pt x="38607" y="399288"/>
                </a:lnTo>
                <a:lnTo>
                  <a:pt x="39014" y="398678"/>
                </a:lnTo>
                <a:close/>
              </a:path>
              <a:path w="48895" h="782320">
                <a:moveTo>
                  <a:pt x="40386" y="397763"/>
                </a:moveTo>
                <a:lnTo>
                  <a:pt x="39624" y="397763"/>
                </a:lnTo>
                <a:lnTo>
                  <a:pt x="39014" y="398678"/>
                </a:lnTo>
                <a:lnTo>
                  <a:pt x="40386" y="397763"/>
                </a:lnTo>
                <a:close/>
              </a:path>
              <a:path w="48895" h="782320">
                <a:moveTo>
                  <a:pt x="42672" y="385572"/>
                </a:moveTo>
                <a:lnTo>
                  <a:pt x="38100" y="387096"/>
                </a:lnTo>
                <a:lnTo>
                  <a:pt x="36575" y="387096"/>
                </a:lnTo>
                <a:lnTo>
                  <a:pt x="32003" y="390144"/>
                </a:lnTo>
                <a:lnTo>
                  <a:pt x="36575" y="393192"/>
                </a:lnTo>
                <a:lnTo>
                  <a:pt x="36575" y="394716"/>
                </a:lnTo>
                <a:lnTo>
                  <a:pt x="38100" y="394716"/>
                </a:lnTo>
                <a:lnTo>
                  <a:pt x="42672" y="396240"/>
                </a:lnTo>
                <a:lnTo>
                  <a:pt x="42672" y="385572"/>
                </a:lnTo>
                <a:close/>
              </a:path>
              <a:path w="48895" h="782320">
                <a:moveTo>
                  <a:pt x="41148" y="384048"/>
                </a:moveTo>
                <a:lnTo>
                  <a:pt x="42672" y="385572"/>
                </a:lnTo>
                <a:lnTo>
                  <a:pt x="42672" y="396240"/>
                </a:lnTo>
                <a:lnTo>
                  <a:pt x="45720" y="396240"/>
                </a:lnTo>
                <a:lnTo>
                  <a:pt x="48768" y="393192"/>
                </a:lnTo>
                <a:lnTo>
                  <a:pt x="48768" y="388620"/>
                </a:lnTo>
                <a:lnTo>
                  <a:pt x="47244" y="385572"/>
                </a:lnTo>
                <a:lnTo>
                  <a:pt x="45720" y="385572"/>
                </a:lnTo>
                <a:lnTo>
                  <a:pt x="41148" y="384048"/>
                </a:lnTo>
                <a:close/>
              </a:path>
              <a:path w="48895" h="782320">
                <a:moveTo>
                  <a:pt x="10668" y="21336"/>
                </a:moveTo>
                <a:lnTo>
                  <a:pt x="13716" y="28956"/>
                </a:lnTo>
                <a:lnTo>
                  <a:pt x="16764" y="47244"/>
                </a:lnTo>
                <a:lnTo>
                  <a:pt x="16764" y="338328"/>
                </a:lnTo>
                <a:lnTo>
                  <a:pt x="18288" y="348996"/>
                </a:lnTo>
                <a:lnTo>
                  <a:pt x="18288" y="359663"/>
                </a:lnTo>
                <a:lnTo>
                  <a:pt x="21336" y="368808"/>
                </a:lnTo>
                <a:lnTo>
                  <a:pt x="24384" y="376428"/>
                </a:lnTo>
                <a:lnTo>
                  <a:pt x="24384" y="377951"/>
                </a:lnTo>
                <a:lnTo>
                  <a:pt x="27432" y="384048"/>
                </a:lnTo>
                <a:lnTo>
                  <a:pt x="27432" y="385572"/>
                </a:lnTo>
                <a:lnTo>
                  <a:pt x="32003" y="390144"/>
                </a:lnTo>
                <a:lnTo>
                  <a:pt x="36575" y="387096"/>
                </a:lnTo>
                <a:lnTo>
                  <a:pt x="38100" y="387096"/>
                </a:lnTo>
                <a:lnTo>
                  <a:pt x="42672" y="385572"/>
                </a:lnTo>
                <a:lnTo>
                  <a:pt x="40386" y="384048"/>
                </a:lnTo>
                <a:lnTo>
                  <a:pt x="39624" y="384048"/>
                </a:lnTo>
                <a:lnTo>
                  <a:pt x="38100" y="382524"/>
                </a:lnTo>
                <a:lnTo>
                  <a:pt x="38862" y="382524"/>
                </a:lnTo>
                <a:lnTo>
                  <a:pt x="37338" y="379475"/>
                </a:lnTo>
                <a:lnTo>
                  <a:pt x="36575" y="379475"/>
                </a:lnTo>
                <a:lnTo>
                  <a:pt x="33527" y="373380"/>
                </a:lnTo>
                <a:lnTo>
                  <a:pt x="32003" y="365760"/>
                </a:lnTo>
                <a:lnTo>
                  <a:pt x="28956" y="358140"/>
                </a:lnTo>
                <a:lnTo>
                  <a:pt x="28956" y="348996"/>
                </a:lnTo>
                <a:lnTo>
                  <a:pt x="27432" y="338328"/>
                </a:lnTo>
                <a:lnTo>
                  <a:pt x="27432" y="45720"/>
                </a:lnTo>
                <a:lnTo>
                  <a:pt x="25908" y="35051"/>
                </a:lnTo>
                <a:lnTo>
                  <a:pt x="24384" y="25908"/>
                </a:lnTo>
                <a:lnTo>
                  <a:pt x="23164" y="22860"/>
                </a:lnTo>
                <a:lnTo>
                  <a:pt x="12192" y="22860"/>
                </a:lnTo>
                <a:lnTo>
                  <a:pt x="10668" y="21336"/>
                </a:lnTo>
                <a:close/>
              </a:path>
              <a:path w="48895" h="782320">
                <a:moveTo>
                  <a:pt x="38100" y="382524"/>
                </a:moveTo>
                <a:lnTo>
                  <a:pt x="39624" y="384048"/>
                </a:lnTo>
                <a:lnTo>
                  <a:pt x="39243" y="383286"/>
                </a:lnTo>
                <a:lnTo>
                  <a:pt x="38100" y="382524"/>
                </a:lnTo>
                <a:close/>
              </a:path>
              <a:path w="48895" h="782320">
                <a:moveTo>
                  <a:pt x="39243" y="383286"/>
                </a:moveTo>
                <a:lnTo>
                  <a:pt x="39624" y="384048"/>
                </a:lnTo>
                <a:lnTo>
                  <a:pt x="40386" y="384048"/>
                </a:lnTo>
                <a:lnTo>
                  <a:pt x="39243" y="383286"/>
                </a:lnTo>
                <a:close/>
              </a:path>
              <a:path w="48895" h="782320">
                <a:moveTo>
                  <a:pt x="38862" y="382524"/>
                </a:moveTo>
                <a:lnTo>
                  <a:pt x="38100" y="382524"/>
                </a:lnTo>
                <a:lnTo>
                  <a:pt x="39243" y="383286"/>
                </a:lnTo>
                <a:lnTo>
                  <a:pt x="38862" y="382524"/>
                </a:lnTo>
                <a:close/>
              </a:path>
              <a:path w="48895" h="782320">
                <a:moveTo>
                  <a:pt x="36575" y="377951"/>
                </a:moveTo>
                <a:lnTo>
                  <a:pt x="36575" y="379475"/>
                </a:lnTo>
                <a:lnTo>
                  <a:pt x="37338" y="379475"/>
                </a:lnTo>
                <a:lnTo>
                  <a:pt x="36575" y="377951"/>
                </a:lnTo>
                <a:close/>
              </a:path>
              <a:path w="48895" h="782320">
                <a:moveTo>
                  <a:pt x="7620" y="15239"/>
                </a:moveTo>
                <a:lnTo>
                  <a:pt x="12192" y="22860"/>
                </a:lnTo>
                <a:lnTo>
                  <a:pt x="23164" y="22860"/>
                </a:lnTo>
                <a:lnTo>
                  <a:pt x="20726" y="16763"/>
                </a:lnTo>
                <a:lnTo>
                  <a:pt x="9144" y="16763"/>
                </a:lnTo>
                <a:lnTo>
                  <a:pt x="7620" y="15239"/>
                </a:lnTo>
                <a:close/>
              </a:path>
              <a:path w="48895" h="782320">
                <a:moveTo>
                  <a:pt x="18897" y="12192"/>
                </a:moveTo>
                <a:lnTo>
                  <a:pt x="4572" y="12192"/>
                </a:lnTo>
                <a:lnTo>
                  <a:pt x="9144" y="16763"/>
                </a:lnTo>
                <a:lnTo>
                  <a:pt x="20726" y="16763"/>
                </a:lnTo>
                <a:lnTo>
                  <a:pt x="18897" y="12192"/>
                </a:lnTo>
                <a:close/>
              </a:path>
              <a:path w="48895" h="782320">
                <a:moveTo>
                  <a:pt x="18288" y="10668"/>
                </a:moveTo>
                <a:lnTo>
                  <a:pt x="1524" y="10668"/>
                </a:lnTo>
                <a:lnTo>
                  <a:pt x="6096" y="13716"/>
                </a:lnTo>
                <a:lnTo>
                  <a:pt x="4572" y="12192"/>
                </a:lnTo>
                <a:lnTo>
                  <a:pt x="18897" y="12192"/>
                </a:lnTo>
                <a:lnTo>
                  <a:pt x="18288" y="10668"/>
                </a:lnTo>
                <a:close/>
              </a:path>
              <a:path w="48895" h="782320">
                <a:moveTo>
                  <a:pt x="6096" y="0"/>
                </a:moveTo>
                <a:lnTo>
                  <a:pt x="1524" y="0"/>
                </a:lnTo>
                <a:lnTo>
                  <a:pt x="0" y="9144"/>
                </a:lnTo>
                <a:lnTo>
                  <a:pt x="4572" y="10668"/>
                </a:lnTo>
                <a:lnTo>
                  <a:pt x="16764" y="10668"/>
                </a:lnTo>
                <a:lnTo>
                  <a:pt x="13716" y="6096"/>
                </a:lnTo>
                <a:lnTo>
                  <a:pt x="13716" y="4572"/>
                </a:lnTo>
                <a:lnTo>
                  <a:pt x="12192" y="4572"/>
                </a:lnTo>
                <a:lnTo>
                  <a:pt x="9144" y="1524"/>
                </a:lnTo>
                <a:lnTo>
                  <a:pt x="7620" y="1524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8056FC7-396A-498C-9A85-EA2EF86F6E6E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9F8A376F-0FA0-49CD-BBB2-FE722561A803}"/>
              </a:ext>
            </a:extLst>
          </p:cNvPr>
          <p:cNvSpPr/>
          <p:nvPr/>
        </p:nvSpPr>
        <p:spPr>
          <a:xfrm>
            <a:off x="2144714" y="4503738"/>
            <a:ext cx="6105525" cy="182562"/>
          </a:xfrm>
          <a:custGeom>
            <a:avLst/>
            <a:gdLst/>
            <a:ahLst/>
            <a:cxnLst/>
            <a:rect l="l" t="t" r="r" b="b"/>
            <a:pathLst>
              <a:path w="7139940" h="213360">
                <a:moveTo>
                  <a:pt x="0" y="213360"/>
                </a:moveTo>
                <a:lnTo>
                  <a:pt x="7139940" y="213360"/>
                </a:lnTo>
                <a:lnTo>
                  <a:pt x="7139940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56" name="object 32">
            <a:extLst>
              <a:ext uri="{FF2B5EF4-FFF2-40B4-BE49-F238E27FC236}">
                <a16:creationId xmlns:a16="http://schemas.microsoft.com/office/drawing/2014/main" id="{05CAFF52-7DE7-4A5D-94AB-00235CA7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5035550"/>
            <a:ext cx="4665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6562" rIns="0" bIns="0">
            <a:spAutoFit/>
          </a:bodyPr>
          <a:lstStyle>
            <a:lvl1pPr marL="288925" indent="-257175">
              <a:spcBef>
                <a:spcPct val="20000"/>
              </a:spcBef>
              <a:buChar char="•"/>
              <a:tabLst>
                <a:tab pos="288925" algn="l"/>
                <a:tab pos="290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88925" algn="l"/>
                <a:tab pos="290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88925" algn="l"/>
                <a:tab pos="2905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88925" algn="l"/>
                <a:tab pos="2905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88925" algn="l"/>
                <a:tab pos="29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88925" algn="l"/>
                <a:tab pos="29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88925" algn="l"/>
                <a:tab pos="29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88925" algn="l"/>
                <a:tab pos="29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88925" algn="l"/>
                <a:tab pos="29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175"/>
              </a:lnSpc>
              <a:spcBef>
                <a:spcPts val="600"/>
              </a:spcBef>
            </a:pP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c</a:t>
            </a:r>
            <a:r>
              <a:rPr lang="en-US" altLang="en-US" sz="2200" baseline="-21000">
                <a:solidFill>
                  <a:srgbClr val="C00000"/>
                </a:solidFill>
                <a:cs typeface="Arial" panose="020B0604020202020204" pitchFamily="34" charset="0"/>
              </a:rPr>
              <a:t>1 </a:t>
            </a:r>
            <a:r>
              <a:rPr lang="en-US" altLang="en-US" sz="2200">
                <a:cs typeface="Arial" panose="020B0604020202020204" pitchFamily="34" charset="0"/>
              </a:rPr>
              <a:t>and 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c</a:t>
            </a:r>
            <a:r>
              <a:rPr lang="en-US" altLang="en-US" sz="2200" baseline="-21000">
                <a:solidFill>
                  <a:srgbClr val="C00000"/>
                </a:solidFill>
                <a:cs typeface="Arial" panose="020B0604020202020204" pitchFamily="34" charset="0"/>
              </a:rPr>
              <a:t>2 </a:t>
            </a:r>
            <a:r>
              <a:rPr lang="en-US" altLang="en-US" sz="2200">
                <a:cs typeface="Arial" panose="020B0604020202020204" pitchFamily="34" charset="0"/>
              </a:rPr>
              <a:t>are cost of statements in  outer and inner blocks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37C97E8-781C-4151-8C44-50E31900E658}"/>
              </a:ext>
            </a:extLst>
          </p:cNvPr>
          <p:cNvSpPr/>
          <p:nvPr/>
        </p:nvSpPr>
        <p:spPr>
          <a:xfrm>
            <a:off x="7564438" y="5729288"/>
            <a:ext cx="2571750" cy="0"/>
          </a:xfrm>
          <a:custGeom>
            <a:avLst/>
            <a:gdLst/>
            <a:ahLst/>
            <a:cxnLst/>
            <a:rect l="l" t="t" r="r" b="b"/>
            <a:pathLst>
              <a:path w="3007359">
                <a:moveTo>
                  <a:pt x="0" y="0"/>
                </a:moveTo>
                <a:lnTo>
                  <a:pt x="3006852" y="0"/>
                </a:lnTo>
              </a:path>
            </a:pathLst>
          </a:custGeom>
          <a:ln w="6350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8FB88B4B-DA65-40CA-8344-0C61A4B54F35}"/>
              </a:ext>
            </a:extLst>
          </p:cNvPr>
          <p:cNvSpPr/>
          <p:nvPr/>
        </p:nvSpPr>
        <p:spPr>
          <a:xfrm>
            <a:off x="7564438" y="5721351"/>
            <a:ext cx="6350" cy="4763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0" y="5079"/>
                </a:moveTo>
                <a:lnTo>
                  <a:pt x="7213" y="5079"/>
                </a:lnTo>
                <a:lnTo>
                  <a:pt x="7213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D63EE08-CAC0-481B-8665-0AD88094C267}"/>
              </a:ext>
            </a:extLst>
          </p:cNvPr>
          <p:cNvSpPr/>
          <p:nvPr/>
        </p:nvSpPr>
        <p:spPr>
          <a:xfrm>
            <a:off x="7569200" y="4503738"/>
            <a:ext cx="0" cy="1217612"/>
          </a:xfrm>
          <a:custGeom>
            <a:avLst/>
            <a:gdLst/>
            <a:ahLst/>
            <a:cxnLst/>
            <a:rect l="l" t="t" r="r" b="b"/>
            <a:pathLst>
              <a:path h="1424939">
                <a:moveTo>
                  <a:pt x="0" y="0"/>
                </a:moveTo>
                <a:lnTo>
                  <a:pt x="0" y="1424940"/>
                </a:lnTo>
              </a:path>
            </a:pathLst>
          </a:custGeom>
          <a:ln w="10667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93D7F13-1D51-4264-B119-BA0F60182B15}"/>
              </a:ext>
            </a:extLst>
          </p:cNvPr>
          <p:cNvSpPr/>
          <p:nvPr/>
        </p:nvSpPr>
        <p:spPr>
          <a:xfrm>
            <a:off x="7567613" y="572293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6" y="0"/>
                </a:moveTo>
                <a:lnTo>
                  <a:pt x="0" y="0"/>
                </a:lnTo>
                <a:lnTo>
                  <a:pt x="6096" y="4571"/>
                </a:lnTo>
                <a:lnTo>
                  <a:pt x="6096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B0AE672-7DD5-469E-8DC2-4C0E06304F27}"/>
              </a:ext>
            </a:extLst>
          </p:cNvPr>
          <p:cNvSpPr/>
          <p:nvPr/>
        </p:nvSpPr>
        <p:spPr>
          <a:xfrm>
            <a:off x="7573963" y="5724525"/>
            <a:ext cx="2552700" cy="0"/>
          </a:xfrm>
          <a:custGeom>
            <a:avLst/>
            <a:gdLst/>
            <a:ahLst/>
            <a:cxnLst/>
            <a:rect l="l" t="t" r="r" b="b"/>
            <a:pathLst>
              <a:path w="2985770">
                <a:moveTo>
                  <a:pt x="0" y="0"/>
                </a:moveTo>
                <a:lnTo>
                  <a:pt x="2985516" y="0"/>
                </a:lnTo>
              </a:path>
            </a:pathLst>
          </a:custGeom>
          <a:ln w="4571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AA4826A-C3CD-40B0-88BC-6D030AD71AB8}"/>
              </a:ext>
            </a:extLst>
          </p:cNvPr>
          <p:cNvSpPr/>
          <p:nvPr/>
        </p:nvSpPr>
        <p:spPr>
          <a:xfrm>
            <a:off x="10126664" y="5721351"/>
            <a:ext cx="1587" cy="4763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5079"/>
                </a:moveTo>
                <a:lnTo>
                  <a:pt x="2590" y="5079"/>
                </a:lnTo>
                <a:lnTo>
                  <a:pt x="259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38E8CB5-43DD-4AE1-8E75-908FA9653B8D}"/>
              </a:ext>
            </a:extLst>
          </p:cNvPr>
          <p:cNvSpPr/>
          <p:nvPr/>
        </p:nvSpPr>
        <p:spPr>
          <a:xfrm>
            <a:off x="10131425" y="1785938"/>
            <a:ext cx="0" cy="3937000"/>
          </a:xfrm>
          <a:custGeom>
            <a:avLst/>
            <a:gdLst/>
            <a:ahLst/>
            <a:cxnLst/>
            <a:rect l="l" t="t" r="r" b="b"/>
            <a:pathLst>
              <a:path h="4602480">
                <a:moveTo>
                  <a:pt x="0" y="0"/>
                </a:moveTo>
                <a:lnTo>
                  <a:pt x="0" y="4601921"/>
                </a:lnTo>
              </a:path>
            </a:pathLst>
          </a:custGeom>
          <a:ln w="10668">
            <a:solidFill>
              <a:srgbClr val="9F2936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CBABA53-221A-41C9-85D4-91168861F2B7}"/>
              </a:ext>
            </a:extLst>
          </p:cNvPr>
          <p:cNvSpPr/>
          <p:nvPr/>
        </p:nvSpPr>
        <p:spPr>
          <a:xfrm>
            <a:off x="10126664" y="5722939"/>
            <a:ext cx="9525" cy="3175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10668" y="0"/>
                </a:moveTo>
                <a:lnTo>
                  <a:pt x="4572" y="0"/>
                </a:lnTo>
                <a:lnTo>
                  <a:pt x="0" y="4571"/>
                </a:lnTo>
                <a:lnTo>
                  <a:pt x="10668" y="4571"/>
                </a:lnTo>
                <a:lnTo>
                  <a:pt x="10668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C483019-1473-4500-B235-D0EBB7CC5FA9}"/>
              </a:ext>
            </a:extLst>
          </p:cNvPr>
          <p:cNvSpPr txBox="1"/>
          <p:nvPr/>
        </p:nvSpPr>
        <p:spPr>
          <a:xfrm>
            <a:off x="7551738" y="4233863"/>
            <a:ext cx="2597150" cy="1408112"/>
          </a:xfrm>
          <a:prstGeom prst="rect">
            <a:avLst/>
          </a:prstGeom>
        </p:spPr>
        <p:txBody>
          <a:bodyPr lIns="0" tIns="69503" rIns="0" bIns="0">
            <a:spAutoFit/>
          </a:bodyPr>
          <a:lstStyle/>
          <a:p>
            <a:pPr marL="102082">
              <a:spcBef>
                <a:spcPts val="547"/>
              </a:spcBef>
              <a:defRPr/>
            </a:pPr>
            <a:r>
              <a:rPr sz="1881" spc="-43" dirty="0">
                <a:latin typeface="Arial"/>
                <a:cs typeface="Arial"/>
              </a:rPr>
              <a:t>Total</a:t>
            </a:r>
            <a:endParaRPr sz="1881">
              <a:latin typeface="Arial"/>
              <a:cs typeface="Arial"/>
            </a:endParaRPr>
          </a:p>
          <a:p>
            <a:pPr marL="102082">
              <a:spcBef>
                <a:spcPts val="462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60" baseline="-21072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−1)</a:t>
            </a:r>
            <a:r>
              <a:rPr sz="1881" spc="-4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endParaRPr sz="1881">
              <a:latin typeface="Arial"/>
              <a:cs typeface="Arial"/>
            </a:endParaRPr>
          </a:p>
          <a:p>
            <a:pPr marL="297558">
              <a:spcBef>
                <a:spcPts val="449"/>
              </a:spcBef>
              <a:defRPr/>
            </a:pP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60" baseline="-21072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*(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−1)/2</a:t>
            </a:r>
            <a:endParaRPr sz="1881">
              <a:latin typeface="Arial"/>
              <a:cs typeface="Arial"/>
            </a:endParaRPr>
          </a:p>
          <a:p>
            <a:pPr marL="102082">
              <a:spcBef>
                <a:spcPts val="453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88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O(</a:t>
            </a:r>
            <a:r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60" baseline="24904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1881">
              <a:latin typeface="Arial"/>
              <a:cs typeface="Aria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2910E54-7B34-4F2C-A00D-81F0427C01FA}"/>
              </a:ext>
            </a:extLst>
          </p:cNvPr>
          <p:cNvSpPr txBox="1"/>
          <p:nvPr/>
        </p:nvSpPr>
        <p:spPr>
          <a:xfrm>
            <a:off x="10150476" y="6364289"/>
            <a:ext cx="863421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55F11E53-0162-40FD-962E-350F86FD86E1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17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A0AAC8-F766-4274-96BC-EF8EAEA8A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179" y="32781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Selection Sort -- Analysis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294743-2F37-4691-9864-C3A62FAEB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7408" y="1086015"/>
            <a:ext cx="10257183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In general, we compare keys and move items (or exchange items) in a sorting algorithm (which uses key comparisons).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ym typeface="Wingdings" panose="05000000000000000000" pitchFamily="2" charset="2"/>
              </a:rPr>
              <a:t>   </a:t>
            </a:r>
            <a:r>
              <a:rPr lang="en-US" altLang="en-US" b="1" dirty="0">
                <a:sym typeface="Wingdings" panose="05000000000000000000" pitchFamily="2" charset="2"/>
              </a:rPr>
              <a:t>So, to analyze a sorting algorithm we should count the number of key comparisons and the number of moves.</a:t>
            </a:r>
          </a:p>
          <a:p>
            <a:pPr lvl="2" eaLnBrk="1" hangingPunct="1"/>
            <a:r>
              <a:rPr lang="en-US" altLang="en-US" sz="1800" dirty="0">
                <a:sym typeface="Wingdings" panose="05000000000000000000" pitchFamily="2" charset="2"/>
              </a:rPr>
              <a:t>Ignoring other operations does not affect our final result.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In selection Sort function, the outer for loop executes n-1 times.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We invoke swap function once at each iteration.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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Swaps: n-1 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 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Total Moves: 3*(n-1)</a:t>
            </a:r>
            <a:r>
              <a:rPr lang="en-US" altLang="en-US" dirty="0">
                <a:sym typeface="Wingdings" panose="05000000000000000000" pitchFamily="2" charset="2"/>
              </a:rPr>
              <a:t>		(Each swap has three moves)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E527BE-F7A9-4E54-91B6-FE886DB6A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180" y="26014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 – Analysis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88594E7-A8FD-45C9-AF02-2149FAAA3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815" y="1070113"/>
            <a:ext cx="10853531" cy="5105400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The inner for loop executes the size of the unsorted part minus 1 (from 1 to n-1), and in each iteration we make one key comparison.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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# of key comparisons = 1+2+...+n-1 = n*(n-1)/2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 </a:t>
            </a:r>
            <a:r>
              <a:rPr lang="en-US" altLang="en-US" b="1" dirty="0">
                <a:sym typeface="Wingdings" panose="05000000000000000000" pitchFamily="2" charset="2"/>
              </a:rPr>
              <a:t>So, Selection sort is 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The best case, the worst case, and the average case of the selection sort algorithm are same.   all of them are </a:t>
            </a:r>
            <a:r>
              <a:rPr lang="en-US" altLang="en-US" b="1" dirty="0">
                <a:sym typeface="Wingdings" panose="05000000000000000000" pitchFamily="2" charset="2"/>
              </a:rPr>
              <a:t>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1800" dirty="0">
                <a:sym typeface="Wingdings" panose="05000000000000000000" pitchFamily="2" charset="2"/>
              </a:rPr>
              <a:t>This means that the behavior of the selection sort algorithm does not depend on the initial organization of data.</a:t>
            </a:r>
          </a:p>
          <a:p>
            <a:pPr lvl="1" eaLnBrk="1" hangingPunct="1"/>
            <a:r>
              <a:rPr lang="en-US" altLang="en-US" sz="1800" dirty="0">
                <a:sym typeface="Wingdings" panose="05000000000000000000" pitchFamily="2" charset="2"/>
              </a:rPr>
              <a:t>Since O(n</a:t>
            </a:r>
            <a:r>
              <a:rPr lang="en-US" altLang="en-US" sz="1800" baseline="30000" dirty="0">
                <a:sym typeface="Wingdings" panose="05000000000000000000" pitchFamily="2" charset="2"/>
              </a:rPr>
              <a:t>2</a:t>
            </a:r>
            <a:r>
              <a:rPr lang="en-US" altLang="en-US" sz="1800" dirty="0">
                <a:sym typeface="Wingdings" panose="05000000000000000000" pitchFamily="2" charset="2"/>
              </a:rPr>
              <a:t>) grows so rapidly, the selection sort algorithm is appropriate only for small n.</a:t>
            </a:r>
          </a:p>
          <a:p>
            <a:pPr lvl="1" eaLnBrk="1" hangingPunct="1"/>
            <a:r>
              <a:rPr lang="en-US" altLang="en-US" sz="1800" dirty="0">
                <a:sym typeface="Wingdings" panose="05000000000000000000" pitchFamily="2" charset="2"/>
              </a:rPr>
              <a:t>Although the selection sort algorithm requires O(n</a:t>
            </a:r>
            <a:r>
              <a:rPr lang="en-US" altLang="en-US" sz="1800" baseline="30000" dirty="0">
                <a:sym typeface="Wingdings" panose="05000000000000000000" pitchFamily="2" charset="2"/>
              </a:rPr>
              <a:t>2</a:t>
            </a:r>
            <a:r>
              <a:rPr lang="en-US" altLang="en-US" sz="1800" dirty="0">
                <a:sym typeface="Wingdings" panose="05000000000000000000" pitchFamily="2" charset="2"/>
              </a:rPr>
              <a:t>) key comparisons, it only requires  O(n) moves.</a:t>
            </a:r>
          </a:p>
          <a:p>
            <a:pPr lvl="1" eaLnBrk="1" hangingPunct="1"/>
            <a:r>
              <a:rPr lang="en-US" altLang="en-US" sz="1800" dirty="0">
                <a:sym typeface="Wingdings" panose="05000000000000000000" pitchFamily="2" charset="2"/>
              </a:rPr>
              <a:t>A selection sort could be a good choice if data moves are costly but key comparisons are not costly (short keys, long records).</a:t>
            </a:r>
            <a:endParaRPr lang="en-US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746C62-3B4E-4BD3-BBBC-89D8C6A12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376"/>
            <a:ext cx="5990208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lang="en-US" spc="4" dirty="0"/>
              <a:t>Sorting </a:t>
            </a:r>
            <a:r>
              <a:rPr spc="4" dirty="0"/>
              <a:t>Outline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1ABC2F-F86B-42CE-B260-B42A43D16E71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965B61-4804-4F0F-B00E-B31919703886}"/>
              </a:ext>
            </a:extLst>
          </p:cNvPr>
          <p:cNvSpPr txBox="1"/>
          <p:nvPr/>
        </p:nvSpPr>
        <p:spPr>
          <a:xfrm>
            <a:off x="2290764" y="1209675"/>
            <a:ext cx="7380287" cy="2768600"/>
          </a:xfrm>
          <a:prstGeom prst="rect">
            <a:avLst/>
          </a:prstGeom>
        </p:spPr>
        <p:txBody>
          <a:bodyPr lIns="0" tIns="96653" rIns="0" bIns="0">
            <a:spAutoFit/>
          </a:bodyPr>
          <a:lstStyle/>
          <a:p>
            <a:pPr marL="268779" indent="-258463">
              <a:spcBef>
                <a:spcPts val="761"/>
              </a:spcBef>
              <a:buClr>
                <a:srgbClr val="F07F09"/>
              </a:buClr>
              <a:buSzPct val="64150"/>
              <a:buFont typeface="Wingdings"/>
              <a:buChar char=""/>
              <a:tabLst>
                <a:tab pos="268779" algn="l"/>
                <a:tab pos="269322" algn="l"/>
              </a:tabLst>
              <a:defRPr/>
            </a:pPr>
            <a:r>
              <a:rPr sz="2266" spc="-9" dirty="0">
                <a:latin typeface="Arial"/>
                <a:cs typeface="Arial"/>
              </a:rPr>
              <a:t>Iterative </a:t>
            </a:r>
            <a:r>
              <a:rPr sz="2266" spc="-4" dirty="0">
                <a:latin typeface="Arial"/>
                <a:cs typeface="Arial"/>
              </a:rPr>
              <a:t>sorting </a:t>
            </a:r>
            <a:r>
              <a:rPr sz="2266" spc="-13" dirty="0">
                <a:latin typeface="Arial"/>
                <a:cs typeface="Arial"/>
              </a:rPr>
              <a:t>algorithms </a:t>
            </a:r>
            <a:r>
              <a:rPr sz="2266" spc="-9" dirty="0">
                <a:latin typeface="Arial"/>
                <a:cs typeface="Arial"/>
              </a:rPr>
              <a:t>(comparison</a:t>
            </a:r>
            <a:r>
              <a:rPr sz="2266" spc="120" dirty="0">
                <a:latin typeface="Arial"/>
                <a:cs typeface="Arial"/>
              </a:rPr>
              <a:t> </a:t>
            </a:r>
            <a:r>
              <a:rPr sz="2266" spc="-13" dirty="0">
                <a:latin typeface="Arial"/>
                <a:cs typeface="Arial"/>
              </a:rPr>
              <a:t>based)</a:t>
            </a:r>
            <a:endParaRPr sz="2266" dirty="0">
              <a:latin typeface="Arial"/>
              <a:cs typeface="Arial"/>
            </a:endParaRPr>
          </a:p>
          <a:p>
            <a:pPr marL="527785" lvl="1" indent="-259549">
              <a:spcBef>
                <a:spcPts val="581"/>
              </a:spcBef>
              <a:buClr>
                <a:srgbClr val="9F2936"/>
              </a:buClr>
              <a:buSzPct val="590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Selection</a:t>
            </a:r>
            <a:r>
              <a:rPr sz="1881" spc="-26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Sort</a:t>
            </a:r>
            <a:endParaRPr sz="1881" dirty="0">
              <a:latin typeface="Arial"/>
              <a:cs typeface="Arial"/>
            </a:endParaRPr>
          </a:p>
          <a:p>
            <a:pPr marL="527785" lvl="1" indent="-259549">
              <a:spcBef>
                <a:spcPts val="564"/>
              </a:spcBef>
              <a:buClr>
                <a:srgbClr val="9F2936"/>
              </a:buClr>
              <a:buSzPct val="590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Bubble</a:t>
            </a:r>
            <a:r>
              <a:rPr sz="1881" spc="-26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Sort</a:t>
            </a:r>
            <a:endParaRPr sz="1881" dirty="0">
              <a:latin typeface="Arial"/>
              <a:cs typeface="Arial"/>
            </a:endParaRPr>
          </a:p>
          <a:p>
            <a:pPr marL="527785" lvl="1" indent="-259549">
              <a:spcBef>
                <a:spcPts val="573"/>
              </a:spcBef>
              <a:buClr>
                <a:srgbClr val="9F2936"/>
              </a:buClr>
              <a:buSzPct val="590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Insertion</a:t>
            </a:r>
            <a:r>
              <a:rPr sz="188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Sort</a:t>
            </a:r>
            <a:endParaRPr sz="1881" dirty="0">
              <a:latin typeface="Arial"/>
              <a:cs typeface="Arial"/>
            </a:endParaRPr>
          </a:p>
          <a:p>
            <a:pPr marL="268779" indent="-258463">
              <a:spcBef>
                <a:spcPts val="1116"/>
              </a:spcBef>
              <a:buClr>
                <a:srgbClr val="F07F09"/>
              </a:buClr>
              <a:buSzPct val="64150"/>
              <a:buFont typeface="Wingdings"/>
              <a:buChar char=""/>
              <a:tabLst>
                <a:tab pos="268779" algn="l"/>
                <a:tab pos="269322" algn="l"/>
              </a:tabLst>
              <a:defRPr/>
            </a:pPr>
            <a:r>
              <a:rPr sz="2266" spc="-9" dirty="0">
                <a:latin typeface="Arial"/>
                <a:cs typeface="Arial"/>
              </a:rPr>
              <a:t>Recursive </a:t>
            </a:r>
            <a:r>
              <a:rPr sz="2266" spc="-4" dirty="0">
                <a:latin typeface="Arial"/>
                <a:cs typeface="Arial"/>
              </a:rPr>
              <a:t>sorting </a:t>
            </a:r>
            <a:r>
              <a:rPr sz="2266" spc="-13" dirty="0">
                <a:latin typeface="Arial"/>
                <a:cs typeface="Arial"/>
              </a:rPr>
              <a:t>algorithms </a:t>
            </a:r>
            <a:r>
              <a:rPr sz="2266" spc="-9" dirty="0">
                <a:latin typeface="Arial"/>
                <a:cs typeface="Arial"/>
              </a:rPr>
              <a:t>(comparison</a:t>
            </a:r>
            <a:r>
              <a:rPr sz="2266" spc="124" dirty="0">
                <a:latin typeface="Arial"/>
                <a:cs typeface="Arial"/>
              </a:rPr>
              <a:t> </a:t>
            </a:r>
            <a:r>
              <a:rPr sz="2266" spc="-13" dirty="0">
                <a:latin typeface="Arial"/>
                <a:cs typeface="Arial"/>
              </a:rPr>
              <a:t>based)</a:t>
            </a:r>
            <a:endParaRPr sz="2266" dirty="0">
              <a:latin typeface="Arial"/>
              <a:cs typeface="Arial"/>
            </a:endParaRPr>
          </a:p>
          <a:p>
            <a:pPr marL="527785" lvl="1" indent="-259549">
              <a:spcBef>
                <a:spcPts val="577"/>
              </a:spcBef>
              <a:buClr>
                <a:srgbClr val="9F2936"/>
              </a:buClr>
              <a:buSzPct val="590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Merge</a:t>
            </a:r>
            <a:r>
              <a:rPr sz="188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Sort</a:t>
            </a:r>
            <a:endParaRPr sz="1881" dirty="0">
              <a:latin typeface="Arial"/>
              <a:cs typeface="Arial"/>
            </a:endParaRPr>
          </a:p>
          <a:p>
            <a:pPr marL="527785" lvl="1" indent="-259549">
              <a:spcBef>
                <a:spcPts val="564"/>
              </a:spcBef>
              <a:buClr>
                <a:srgbClr val="9F2936"/>
              </a:buClr>
              <a:buSzPct val="590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Quick</a:t>
            </a:r>
            <a:r>
              <a:rPr sz="188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81" dirty="0">
                <a:solidFill>
                  <a:srgbClr val="0000CC"/>
                </a:solidFill>
                <a:latin typeface="Arial"/>
                <a:cs typeface="Arial"/>
              </a:rPr>
              <a:t>Sort</a:t>
            </a:r>
            <a:endParaRPr sz="1881" dirty="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239A05B-F9B0-442E-91A1-B45E3285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6176" y="7194550"/>
            <a:ext cx="2098675" cy="130805"/>
          </a:xfr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50" b="0" i="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184"/>
              </a:spcBef>
              <a:defRPr/>
            </a:pPr>
            <a:r>
              <a:rPr lang="en-US" spc="100"/>
              <a:t>[ </a:t>
            </a:r>
            <a:r>
              <a:rPr lang="en-US" spc="90"/>
              <a:t>CS1020E </a:t>
            </a:r>
            <a:r>
              <a:rPr lang="en-US" spc="105"/>
              <a:t>AY1617S1 </a:t>
            </a:r>
            <a:r>
              <a:rPr lang="en-US" spc="120"/>
              <a:t>Lecture </a:t>
            </a:r>
            <a:r>
              <a:rPr lang="en-US" spc="110"/>
              <a:t>10</a:t>
            </a:r>
            <a:r>
              <a:rPr lang="en-US" spc="-75"/>
              <a:t> </a:t>
            </a:r>
            <a:r>
              <a:rPr lang="en-US" spc="100"/>
              <a:t>]</a:t>
            </a:r>
            <a:endParaRPr spc="86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7F9D299-707A-4DD0-BEA1-E47F22344F86}"/>
              </a:ext>
            </a:extLst>
          </p:cNvPr>
          <p:cNvSpPr txBox="1"/>
          <p:nvPr/>
        </p:nvSpPr>
        <p:spPr>
          <a:xfrm>
            <a:off x="10150476" y="6364289"/>
            <a:ext cx="200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4461EB49-201D-410F-BEA5-8E5BE7C6C201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2</a:t>
            </a:fld>
            <a:endParaRPr sz="188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9D9F76-7A49-4388-BA8D-9260A5458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207" y="298174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ko-KR" sz="3600" dirty="0">
                <a:ea typeface="굴림" panose="020B0600000101010101" pitchFamily="34" charset="-127"/>
              </a:rPr>
              <a:t>Comparison of </a:t>
            </a:r>
            <a:r>
              <a:rPr lang="en-US" altLang="ko-KR" sz="3600" i="1" dirty="0">
                <a:ea typeface="굴림" panose="020B0600000101010101" pitchFamily="34" charset="-127"/>
              </a:rPr>
              <a:t>N</a:t>
            </a:r>
            <a:r>
              <a:rPr lang="en-US" altLang="ko-KR" sz="3600" dirty="0">
                <a:ea typeface="굴림" panose="020B0600000101010101" pitchFamily="34" charset="-127"/>
              </a:rPr>
              <a:t>, </a:t>
            </a:r>
            <a:r>
              <a:rPr lang="en-US" altLang="ko-KR" sz="3600" i="1" dirty="0" err="1">
                <a:ea typeface="굴림" panose="020B0600000101010101" pitchFamily="34" charset="-127"/>
              </a:rPr>
              <a:t>logN</a:t>
            </a:r>
            <a:r>
              <a:rPr lang="en-US" altLang="ko-KR" sz="3600" i="1" dirty="0">
                <a:ea typeface="굴림" panose="020B0600000101010101" pitchFamily="34" charset="-127"/>
              </a:rPr>
              <a:t> </a:t>
            </a:r>
            <a:r>
              <a:rPr lang="en-US" altLang="ko-KR" sz="3600" dirty="0">
                <a:ea typeface="굴림" panose="020B0600000101010101" pitchFamily="34" charset="-127"/>
              </a:rPr>
              <a:t>and </a:t>
            </a:r>
            <a:r>
              <a:rPr lang="en-US" altLang="ko-KR" sz="3600" i="1" dirty="0">
                <a:ea typeface="굴림" panose="020B0600000101010101" pitchFamily="34" charset="-127"/>
              </a:rPr>
              <a:t>N</a:t>
            </a:r>
            <a:r>
              <a:rPr lang="en-US" altLang="ko-KR" sz="3600" i="1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endParaRPr lang="en-US" altLang="en-US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609ED5-33B4-4A9B-B54B-ABC4DA757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029200"/>
          </a:xfrm>
        </p:spPr>
        <p:txBody>
          <a:bodyPr/>
          <a:lstStyle/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 b="1" u="sng"/>
              <a:t>N		O(LogN)	O(N</a:t>
            </a:r>
            <a:r>
              <a:rPr lang="en-US" altLang="en-US" sz="2400" b="1" u="sng" baseline="30000"/>
              <a:t>2</a:t>
            </a:r>
            <a:r>
              <a:rPr lang="en-US" altLang="en-US" sz="2400" b="1" u="sng"/>
              <a:t>)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16		4	256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64		6	4K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256	8	64K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1,024	10	1M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16,384	14	256M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131,072	17	16G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262,144	18	6.87E+10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524,288 	19	2.74E+11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1,048,576 	20	1.09E+12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r>
              <a:rPr lang="en-US" altLang="en-US" sz="2400"/>
              <a:t>1,073,741,824 	30	 1.15E+18</a:t>
            </a:r>
          </a:p>
          <a:p>
            <a:pPr>
              <a:buNone/>
              <a:tabLst>
                <a:tab pos="2090738" algn="l"/>
                <a:tab pos="4100513" algn="l"/>
              </a:tabLst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D40E68-D1E8-474D-BEAA-F7700B417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4309" y="353572"/>
            <a:ext cx="6021029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Insertion Sort:</a:t>
            </a:r>
            <a:r>
              <a:rPr spc="-86" dirty="0"/>
              <a:t> </a:t>
            </a:r>
            <a:r>
              <a:rPr spc="9" dirty="0"/>
              <a:t>Idea</a:t>
            </a:r>
          </a:p>
        </p:txBody>
      </p:sp>
      <p:sp>
        <p:nvSpPr>
          <p:cNvPr id="24579" name="object 3">
            <a:extLst>
              <a:ext uri="{FF2B5EF4-FFF2-40B4-BE49-F238E27FC236}">
                <a16:creationId xmlns:a16="http://schemas.microsoft.com/office/drawing/2014/main" id="{299BE8DA-7B6B-4560-B2D3-0644559E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1295401"/>
            <a:ext cx="7078662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Similar to how most people arrange a hand of  poker cards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Start with one card in your hand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lnSpc>
                <a:spcPts val="2713"/>
              </a:lnSpc>
              <a:spcBef>
                <a:spcPts val="66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Pick the next card and insert it into its proper sorted  order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Repeat previous step for all cards</a:t>
            </a:r>
            <a:endParaRPr lang="en-US" altLang="en-US" sz="2200"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8D4E97-8372-4D6D-9C78-F523CC4BE8BE}"/>
              </a:ext>
            </a:extLst>
          </p:cNvPr>
          <p:cNvSpPr/>
          <p:nvPr/>
        </p:nvSpPr>
        <p:spPr>
          <a:xfrm>
            <a:off x="5430838" y="3997326"/>
            <a:ext cx="749300" cy="506413"/>
          </a:xfrm>
          <a:custGeom>
            <a:avLst/>
            <a:gdLst/>
            <a:ahLst/>
            <a:cxnLst/>
            <a:rect l="l" t="t" r="r" b="b"/>
            <a:pathLst>
              <a:path w="876300" h="593089">
                <a:moveTo>
                  <a:pt x="765048" y="0"/>
                </a:moveTo>
                <a:lnTo>
                  <a:pt x="109727" y="0"/>
                </a:lnTo>
                <a:lnTo>
                  <a:pt x="66865" y="8596"/>
                </a:lnTo>
                <a:lnTo>
                  <a:pt x="32004" y="32194"/>
                </a:lnTo>
                <a:lnTo>
                  <a:pt x="8572" y="67508"/>
                </a:lnTo>
                <a:lnTo>
                  <a:pt x="0" y="111251"/>
                </a:lnTo>
                <a:lnTo>
                  <a:pt x="0" y="553212"/>
                </a:lnTo>
                <a:lnTo>
                  <a:pt x="7924" y="592835"/>
                </a:lnTo>
                <a:lnTo>
                  <a:pt x="868155" y="592835"/>
                </a:lnTo>
                <a:lnTo>
                  <a:pt x="876300" y="553212"/>
                </a:lnTo>
                <a:lnTo>
                  <a:pt x="876300" y="111251"/>
                </a:lnTo>
                <a:lnTo>
                  <a:pt x="867489" y="67508"/>
                </a:lnTo>
                <a:lnTo>
                  <a:pt x="843534" y="32194"/>
                </a:lnTo>
                <a:lnTo>
                  <a:pt x="808148" y="8596"/>
                </a:lnTo>
                <a:lnTo>
                  <a:pt x="76504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D365E8-4440-4079-AF9A-EF3CE84BA149}"/>
              </a:ext>
            </a:extLst>
          </p:cNvPr>
          <p:cNvSpPr/>
          <p:nvPr/>
        </p:nvSpPr>
        <p:spPr>
          <a:xfrm>
            <a:off x="5424488" y="3990976"/>
            <a:ext cx="762000" cy="512763"/>
          </a:xfrm>
          <a:custGeom>
            <a:avLst/>
            <a:gdLst/>
            <a:ahLst/>
            <a:cxnLst/>
            <a:rect l="l" t="t" r="r" b="b"/>
            <a:pathLst>
              <a:path w="890270" h="600710">
                <a:moveTo>
                  <a:pt x="772667" y="0"/>
                </a:moveTo>
                <a:lnTo>
                  <a:pt x="117347" y="0"/>
                </a:lnTo>
                <a:lnTo>
                  <a:pt x="92963" y="3048"/>
                </a:lnTo>
                <a:lnTo>
                  <a:pt x="42671" y="27432"/>
                </a:lnTo>
                <a:lnTo>
                  <a:pt x="13715" y="62484"/>
                </a:lnTo>
                <a:lnTo>
                  <a:pt x="3047" y="94488"/>
                </a:lnTo>
                <a:lnTo>
                  <a:pt x="0" y="106680"/>
                </a:lnTo>
                <a:lnTo>
                  <a:pt x="0" y="573024"/>
                </a:lnTo>
                <a:lnTo>
                  <a:pt x="3047" y="583692"/>
                </a:lnTo>
                <a:lnTo>
                  <a:pt x="6095" y="595884"/>
                </a:lnTo>
                <a:lnTo>
                  <a:pt x="7402" y="600456"/>
                </a:lnTo>
                <a:lnTo>
                  <a:pt x="21335" y="600456"/>
                </a:lnTo>
                <a:lnTo>
                  <a:pt x="18287" y="591312"/>
                </a:lnTo>
                <a:lnTo>
                  <a:pt x="13715" y="559308"/>
                </a:lnTo>
                <a:lnTo>
                  <a:pt x="13715" y="118872"/>
                </a:lnTo>
                <a:lnTo>
                  <a:pt x="15239" y="106680"/>
                </a:lnTo>
                <a:lnTo>
                  <a:pt x="16763" y="97536"/>
                </a:lnTo>
                <a:lnTo>
                  <a:pt x="18287" y="86868"/>
                </a:lnTo>
                <a:lnTo>
                  <a:pt x="22859" y="77724"/>
                </a:lnTo>
                <a:lnTo>
                  <a:pt x="25907" y="68580"/>
                </a:lnTo>
                <a:lnTo>
                  <a:pt x="32003" y="59436"/>
                </a:lnTo>
                <a:lnTo>
                  <a:pt x="59435" y="32004"/>
                </a:lnTo>
                <a:lnTo>
                  <a:pt x="97535" y="16764"/>
                </a:lnTo>
                <a:lnTo>
                  <a:pt x="106679" y="15240"/>
                </a:lnTo>
                <a:lnTo>
                  <a:pt x="829055" y="15240"/>
                </a:lnTo>
                <a:lnTo>
                  <a:pt x="818388" y="9143"/>
                </a:lnTo>
                <a:lnTo>
                  <a:pt x="797051" y="3048"/>
                </a:lnTo>
                <a:lnTo>
                  <a:pt x="772667" y="0"/>
                </a:lnTo>
                <a:close/>
              </a:path>
              <a:path w="890270" h="600710">
                <a:moveTo>
                  <a:pt x="829055" y="15240"/>
                </a:moveTo>
                <a:lnTo>
                  <a:pt x="784859" y="15240"/>
                </a:lnTo>
                <a:lnTo>
                  <a:pt x="794003" y="16764"/>
                </a:lnTo>
                <a:lnTo>
                  <a:pt x="804671" y="19812"/>
                </a:lnTo>
                <a:lnTo>
                  <a:pt x="839723" y="38100"/>
                </a:lnTo>
                <a:lnTo>
                  <a:pt x="864107" y="68580"/>
                </a:lnTo>
                <a:lnTo>
                  <a:pt x="871727" y="88392"/>
                </a:lnTo>
                <a:lnTo>
                  <a:pt x="874776" y="97536"/>
                </a:lnTo>
                <a:lnTo>
                  <a:pt x="876300" y="108204"/>
                </a:lnTo>
                <a:lnTo>
                  <a:pt x="876300" y="571500"/>
                </a:lnTo>
                <a:lnTo>
                  <a:pt x="874776" y="582168"/>
                </a:lnTo>
                <a:lnTo>
                  <a:pt x="868679" y="600456"/>
                </a:lnTo>
                <a:lnTo>
                  <a:pt x="883919" y="600456"/>
                </a:lnTo>
                <a:lnTo>
                  <a:pt x="885443" y="594360"/>
                </a:lnTo>
                <a:lnTo>
                  <a:pt x="888491" y="583692"/>
                </a:lnTo>
                <a:lnTo>
                  <a:pt x="890015" y="571500"/>
                </a:lnTo>
                <a:lnTo>
                  <a:pt x="890015" y="105156"/>
                </a:lnTo>
                <a:lnTo>
                  <a:pt x="888491" y="94488"/>
                </a:lnTo>
                <a:lnTo>
                  <a:pt x="870203" y="51816"/>
                </a:lnTo>
                <a:lnTo>
                  <a:pt x="838200" y="19812"/>
                </a:lnTo>
                <a:lnTo>
                  <a:pt x="82905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945C46-8B2B-41A6-BA2D-3684D6B68B7F}"/>
              </a:ext>
            </a:extLst>
          </p:cNvPr>
          <p:cNvSpPr txBox="1"/>
          <p:nvPr/>
        </p:nvSpPr>
        <p:spPr>
          <a:xfrm>
            <a:off x="5594350" y="4130676"/>
            <a:ext cx="420688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21" dirty="0">
                <a:latin typeface="Arial"/>
                <a:cs typeface="Arial"/>
              </a:rPr>
              <a:t>10</a:t>
            </a:r>
            <a:r>
              <a:rPr sz="1667" spc="333" dirty="0">
                <a:latin typeface="Arial"/>
                <a:cs typeface="Arial"/>
              </a:rPr>
              <a:t>♠</a:t>
            </a:r>
            <a:endParaRPr sz="1667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23CFEC5-56F8-46F2-AC7B-B1CB1B518344}"/>
              </a:ext>
            </a:extLst>
          </p:cNvPr>
          <p:cNvSpPr txBox="1"/>
          <p:nvPr/>
        </p:nvSpPr>
        <p:spPr>
          <a:xfrm>
            <a:off x="3594101" y="4124325"/>
            <a:ext cx="1446213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32579">
              <a:spcBef>
                <a:spcPts val="90"/>
              </a:spcBef>
              <a:tabLst>
                <a:tab pos="1018646" algn="l"/>
              </a:tabLst>
              <a:defRPr/>
            </a:pPr>
            <a:r>
              <a:rPr sz="1881" dirty="0">
                <a:latin typeface="Arial"/>
                <a:cs typeface="Arial"/>
              </a:rPr>
              <a:t>1</a:t>
            </a:r>
            <a:r>
              <a:rPr sz="1860" baseline="24904" dirty="0">
                <a:latin typeface="Arial"/>
                <a:cs typeface="Arial"/>
              </a:rPr>
              <a:t>st</a:t>
            </a:r>
            <a:r>
              <a:rPr sz="1860" spc="275" baseline="24904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card:	</a:t>
            </a:r>
            <a:r>
              <a:rPr sz="1881" spc="-4" dirty="0">
                <a:solidFill>
                  <a:srgbClr val="323232"/>
                </a:solidFill>
                <a:latin typeface="Arial"/>
                <a:cs typeface="Arial"/>
              </a:rPr>
              <a:t>10♠</a:t>
            </a:r>
            <a:endParaRPr sz="1881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0CEC040-D560-4844-A5D7-EF0BDEFA9896}"/>
              </a:ext>
            </a:extLst>
          </p:cNvPr>
          <p:cNvSpPr/>
          <p:nvPr/>
        </p:nvSpPr>
        <p:spPr>
          <a:xfrm>
            <a:off x="7356475" y="5365750"/>
            <a:ext cx="750888" cy="566738"/>
          </a:xfrm>
          <a:custGeom>
            <a:avLst/>
            <a:gdLst/>
            <a:ahLst/>
            <a:cxnLst/>
            <a:rect l="l" t="t" r="r" b="b"/>
            <a:pathLst>
              <a:path w="878204" h="662940">
                <a:moveTo>
                  <a:pt x="766572" y="0"/>
                </a:moveTo>
                <a:lnTo>
                  <a:pt x="111251" y="0"/>
                </a:lnTo>
                <a:lnTo>
                  <a:pt x="68151" y="8572"/>
                </a:lnTo>
                <a:lnTo>
                  <a:pt x="32766" y="32003"/>
                </a:lnTo>
                <a:lnTo>
                  <a:pt x="8810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810" y="594788"/>
                </a:lnTo>
                <a:lnTo>
                  <a:pt x="32766" y="630173"/>
                </a:lnTo>
                <a:lnTo>
                  <a:pt x="68151" y="654129"/>
                </a:lnTo>
                <a:lnTo>
                  <a:pt x="111251" y="662939"/>
                </a:lnTo>
                <a:lnTo>
                  <a:pt x="766572" y="662939"/>
                </a:lnTo>
                <a:lnTo>
                  <a:pt x="809672" y="654129"/>
                </a:lnTo>
                <a:lnTo>
                  <a:pt x="845057" y="630173"/>
                </a:lnTo>
                <a:lnTo>
                  <a:pt x="869013" y="594788"/>
                </a:lnTo>
                <a:lnTo>
                  <a:pt x="877824" y="551687"/>
                </a:lnTo>
                <a:lnTo>
                  <a:pt x="877824" y="109727"/>
                </a:lnTo>
                <a:lnTo>
                  <a:pt x="869013" y="66865"/>
                </a:lnTo>
                <a:lnTo>
                  <a:pt x="845057" y="32003"/>
                </a:lnTo>
                <a:lnTo>
                  <a:pt x="809672" y="8572"/>
                </a:lnTo>
                <a:lnTo>
                  <a:pt x="76657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503BFA4-A66B-4B2F-B2F0-C6E219E21470}"/>
              </a:ext>
            </a:extLst>
          </p:cNvPr>
          <p:cNvSpPr/>
          <p:nvPr/>
        </p:nvSpPr>
        <p:spPr>
          <a:xfrm>
            <a:off x="7350125" y="5359400"/>
            <a:ext cx="762000" cy="577850"/>
          </a:xfrm>
          <a:custGeom>
            <a:avLst/>
            <a:gdLst/>
            <a:ahLst/>
            <a:cxnLst/>
            <a:rect l="l" t="t" r="r" b="b"/>
            <a:pathLst>
              <a:path w="890270" h="676909">
                <a:moveTo>
                  <a:pt x="784860" y="0"/>
                </a:moveTo>
                <a:lnTo>
                  <a:pt x="105155" y="0"/>
                </a:lnTo>
                <a:lnTo>
                  <a:pt x="92964" y="3048"/>
                </a:lnTo>
                <a:lnTo>
                  <a:pt x="82296" y="4572"/>
                </a:lnTo>
                <a:lnTo>
                  <a:pt x="33527" y="35052"/>
                </a:lnTo>
                <a:lnTo>
                  <a:pt x="9144" y="71628"/>
                </a:lnTo>
                <a:lnTo>
                  <a:pt x="0" y="105156"/>
                </a:lnTo>
                <a:lnTo>
                  <a:pt x="0" y="571500"/>
                </a:lnTo>
                <a:lnTo>
                  <a:pt x="13716" y="615696"/>
                </a:lnTo>
                <a:lnTo>
                  <a:pt x="42672" y="650748"/>
                </a:lnTo>
                <a:lnTo>
                  <a:pt x="82296" y="672084"/>
                </a:lnTo>
                <a:lnTo>
                  <a:pt x="105155" y="676656"/>
                </a:lnTo>
                <a:lnTo>
                  <a:pt x="784860" y="676656"/>
                </a:lnTo>
                <a:lnTo>
                  <a:pt x="797051" y="675132"/>
                </a:lnTo>
                <a:lnTo>
                  <a:pt x="807720" y="672084"/>
                </a:lnTo>
                <a:lnTo>
                  <a:pt x="829055" y="662940"/>
                </a:lnTo>
                <a:lnTo>
                  <a:pt x="106679" y="662940"/>
                </a:lnTo>
                <a:lnTo>
                  <a:pt x="96012" y="661416"/>
                </a:lnTo>
                <a:lnTo>
                  <a:pt x="86868" y="658368"/>
                </a:lnTo>
                <a:lnTo>
                  <a:pt x="76200" y="655320"/>
                </a:lnTo>
                <a:lnTo>
                  <a:pt x="67055" y="650748"/>
                </a:lnTo>
                <a:lnTo>
                  <a:pt x="36575" y="624840"/>
                </a:lnTo>
                <a:lnTo>
                  <a:pt x="15240" y="580644"/>
                </a:lnTo>
                <a:lnTo>
                  <a:pt x="13716" y="569976"/>
                </a:lnTo>
                <a:lnTo>
                  <a:pt x="13716" y="106680"/>
                </a:lnTo>
                <a:lnTo>
                  <a:pt x="15240" y="96012"/>
                </a:lnTo>
                <a:lnTo>
                  <a:pt x="18288" y="86868"/>
                </a:lnTo>
                <a:lnTo>
                  <a:pt x="21336" y="76200"/>
                </a:lnTo>
                <a:lnTo>
                  <a:pt x="44196" y="44196"/>
                </a:lnTo>
                <a:lnTo>
                  <a:pt x="77724" y="21336"/>
                </a:lnTo>
                <a:lnTo>
                  <a:pt x="106679" y="13716"/>
                </a:lnTo>
                <a:lnTo>
                  <a:pt x="829055" y="13716"/>
                </a:lnTo>
                <a:lnTo>
                  <a:pt x="807720" y="4572"/>
                </a:lnTo>
                <a:lnTo>
                  <a:pt x="795527" y="1524"/>
                </a:lnTo>
                <a:lnTo>
                  <a:pt x="784860" y="0"/>
                </a:lnTo>
                <a:close/>
              </a:path>
              <a:path w="890270" h="676909">
                <a:moveTo>
                  <a:pt x="829055" y="13716"/>
                </a:moveTo>
                <a:lnTo>
                  <a:pt x="783336" y="13716"/>
                </a:lnTo>
                <a:lnTo>
                  <a:pt x="794003" y="16764"/>
                </a:lnTo>
                <a:lnTo>
                  <a:pt x="804672" y="18288"/>
                </a:lnTo>
                <a:lnTo>
                  <a:pt x="813816" y="22860"/>
                </a:lnTo>
                <a:lnTo>
                  <a:pt x="822960" y="25908"/>
                </a:lnTo>
                <a:lnTo>
                  <a:pt x="830579" y="32004"/>
                </a:lnTo>
                <a:lnTo>
                  <a:pt x="839724" y="38100"/>
                </a:lnTo>
                <a:lnTo>
                  <a:pt x="868679" y="77724"/>
                </a:lnTo>
                <a:lnTo>
                  <a:pt x="876300" y="106680"/>
                </a:lnTo>
                <a:lnTo>
                  <a:pt x="876300" y="569976"/>
                </a:lnTo>
                <a:lnTo>
                  <a:pt x="864107" y="609600"/>
                </a:lnTo>
                <a:lnTo>
                  <a:pt x="858012" y="617220"/>
                </a:lnTo>
                <a:lnTo>
                  <a:pt x="851916" y="626364"/>
                </a:lnTo>
                <a:lnTo>
                  <a:pt x="812292" y="655320"/>
                </a:lnTo>
                <a:lnTo>
                  <a:pt x="783336" y="662940"/>
                </a:lnTo>
                <a:lnTo>
                  <a:pt x="829055" y="662940"/>
                </a:lnTo>
                <a:lnTo>
                  <a:pt x="864107" y="633984"/>
                </a:lnTo>
                <a:lnTo>
                  <a:pt x="885444" y="594360"/>
                </a:lnTo>
                <a:lnTo>
                  <a:pt x="890016" y="571500"/>
                </a:lnTo>
                <a:lnTo>
                  <a:pt x="890016" y="105156"/>
                </a:lnTo>
                <a:lnTo>
                  <a:pt x="876300" y="60960"/>
                </a:lnTo>
                <a:lnTo>
                  <a:pt x="847344" y="25908"/>
                </a:lnTo>
                <a:lnTo>
                  <a:pt x="829055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62B1FF2-8D47-4253-9B47-7BA7EB3852C7}"/>
              </a:ext>
            </a:extLst>
          </p:cNvPr>
          <p:cNvSpPr txBox="1"/>
          <p:nvPr/>
        </p:nvSpPr>
        <p:spPr>
          <a:xfrm>
            <a:off x="7569201" y="5497514"/>
            <a:ext cx="322263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-73" dirty="0">
                <a:latin typeface="Arial"/>
                <a:cs typeface="Arial"/>
              </a:rPr>
              <a:t>K</a:t>
            </a:r>
            <a:r>
              <a:rPr sz="1667" spc="333" dirty="0">
                <a:latin typeface="Arial"/>
                <a:cs typeface="Arial"/>
              </a:rPr>
              <a:t>♠</a:t>
            </a:r>
            <a:endParaRPr sz="1667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4C27A43-8DB7-4321-97C9-1333600DC39C}"/>
              </a:ext>
            </a:extLst>
          </p:cNvPr>
          <p:cNvSpPr/>
          <p:nvPr/>
        </p:nvSpPr>
        <p:spPr>
          <a:xfrm>
            <a:off x="5437189" y="4665664"/>
            <a:ext cx="750887" cy="566737"/>
          </a:xfrm>
          <a:custGeom>
            <a:avLst/>
            <a:gdLst/>
            <a:ahLst/>
            <a:cxnLst/>
            <a:rect l="l" t="t" r="r" b="b"/>
            <a:pathLst>
              <a:path w="878204" h="662939">
                <a:moveTo>
                  <a:pt x="766572" y="0"/>
                </a:moveTo>
                <a:lnTo>
                  <a:pt x="111251" y="0"/>
                </a:lnTo>
                <a:lnTo>
                  <a:pt x="68151" y="8810"/>
                </a:lnTo>
                <a:lnTo>
                  <a:pt x="32766" y="32765"/>
                </a:lnTo>
                <a:lnTo>
                  <a:pt x="8810" y="68151"/>
                </a:lnTo>
                <a:lnTo>
                  <a:pt x="0" y="111251"/>
                </a:lnTo>
                <a:lnTo>
                  <a:pt x="0" y="553211"/>
                </a:lnTo>
                <a:lnTo>
                  <a:pt x="8810" y="596074"/>
                </a:lnTo>
                <a:lnTo>
                  <a:pt x="32765" y="630935"/>
                </a:lnTo>
                <a:lnTo>
                  <a:pt x="68151" y="654367"/>
                </a:lnTo>
                <a:lnTo>
                  <a:pt x="111251" y="662939"/>
                </a:lnTo>
                <a:lnTo>
                  <a:pt x="766572" y="662939"/>
                </a:lnTo>
                <a:lnTo>
                  <a:pt x="809672" y="654367"/>
                </a:lnTo>
                <a:lnTo>
                  <a:pt x="845057" y="630935"/>
                </a:lnTo>
                <a:lnTo>
                  <a:pt x="869013" y="596074"/>
                </a:lnTo>
                <a:lnTo>
                  <a:pt x="877824" y="553211"/>
                </a:lnTo>
                <a:lnTo>
                  <a:pt x="877824" y="111251"/>
                </a:lnTo>
                <a:lnTo>
                  <a:pt x="869013" y="68151"/>
                </a:lnTo>
                <a:lnTo>
                  <a:pt x="845057" y="32765"/>
                </a:lnTo>
                <a:lnTo>
                  <a:pt x="809672" y="8810"/>
                </a:lnTo>
                <a:lnTo>
                  <a:pt x="766572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990537F-6319-4D21-B890-D04FFE2F1583}"/>
              </a:ext>
            </a:extLst>
          </p:cNvPr>
          <p:cNvSpPr/>
          <p:nvPr/>
        </p:nvSpPr>
        <p:spPr>
          <a:xfrm>
            <a:off x="5432426" y="4660900"/>
            <a:ext cx="760413" cy="577850"/>
          </a:xfrm>
          <a:custGeom>
            <a:avLst/>
            <a:gdLst/>
            <a:ahLst/>
            <a:cxnLst/>
            <a:rect l="l" t="t" r="r" b="b"/>
            <a:pathLst>
              <a:path w="890270" h="676910">
                <a:moveTo>
                  <a:pt x="784860" y="0"/>
                </a:moveTo>
                <a:lnTo>
                  <a:pt x="105156" y="0"/>
                </a:lnTo>
                <a:lnTo>
                  <a:pt x="92963" y="1524"/>
                </a:lnTo>
                <a:lnTo>
                  <a:pt x="42672" y="25907"/>
                </a:lnTo>
                <a:lnTo>
                  <a:pt x="13715" y="60960"/>
                </a:lnTo>
                <a:lnTo>
                  <a:pt x="0" y="105156"/>
                </a:lnTo>
                <a:lnTo>
                  <a:pt x="0" y="571500"/>
                </a:lnTo>
                <a:lnTo>
                  <a:pt x="13715" y="615696"/>
                </a:lnTo>
                <a:lnTo>
                  <a:pt x="42672" y="650748"/>
                </a:lnTo>
                <a:lnTo>
                  <a:pt x="82296" y="672084"/>
                </a:lnTo>
                <a:lnTo>
                  <a:pt x="105156" y="676656"/>
                </a:lnTo>
                <a:lnTo>
                  <a:pt x="784860" y="676656"/>
                </a:lnTo>
                <a:lnTo>
                  <a:pt x="797051" y="673607"/>
                </a:lnTo>
                <a:lnTo>
                  <a:pt x="807720" y="672084"/>
                </a:lnTo>
                <a:lnTo>
                  <a:pt x="829056" y="662940"/>
                </a:lnTo>
                <a:lnTo>
                  <a:pt x="106679" y="662940"/>
                </a:lnTo>
                <a:lnTo>
                  <a:pt x="96012" y="659892"/>
                </a:lnTo>
                <a:lnTo>
                  <a:pt x="85344" y="658368"/>
                </a:lnTo>
                <a:lnTo>
                  <a:pt x="76200" y="653796"/>
                </a:lnTo>
                <a:lnTo>
                  <a:pt x="67056" y="650748"/>
                </a:lnTo>
                <a:lnTo>
                  <a:pt x="36575" y="624840"/>
                </a:lnTo>
                <a:lnTo>
                  <a:pt x="18287" y="589788"/>
                </a:lnTo>
                <a:lnTo>
                  <a:pt x="13715" y="569976"/>
                </a:lnTo>
                <a:lnTo>
                  <a:pt x="13715" y="106680"/>
                </a:lnTo>
                <a:lnTo>
                  <a:pt x="25908" y="67056"/>
                </a:lnTo>
                <a:lnTo>
                  <a:pt x="32003" y="59436"/>
                </a:lnTo>
                <a:lnTo>
                  <a:pt x="38100" y="50292"/>
                </a:lnTo>
                <a:lnTo>
                  <a:pt x="77724" y="21336"/>
                </a:lnTo>
                <a:lnTo>
                  <a:pt x="106679" y="13716"/>
                </a:lnTo>
                <a:lnTo>
                  <a:pt x="829056" y="13716"/>
                </a:lnTo>
                <a:lnTo>
                  <a:pt x="807720" y="4572"/>
                </a:lnTo>
                <a:lnTo>
                  <a:pt x="795527" y="1524"/>
                </a:lnTo>
                <a:lnTo>
                  <a:pt x="784860" y="0"/>
                </a:lnTo>
                <a:close/>
              </a:path>
              <a:path w="890270" h="676910">
                <a:moveTo>
                  <a:pt x="829056" y="13716"/>
                </a:moveTo>
                <a:lnTo>
                  <a:pt x="783336" y="13716"/>
                </a:lnTo>
                <a:lnTo>
                  <a:pt x="794003" y="15240"/>
                </a:lnTo>
                <a:lnTo>
                  <a:pt x="804672" y="18287"/>
                </a:lnTo>
                <a:lnTo>
                  <a:pt x="845820" y="44196"/>
                </a:lnTo>
                <a:lnTo>
                  <a:pt x="868679" y="77724"/>
                </a:lnTo>
                <a:lnTo>
                  <a:pt x="876300" y="106680"/>
                </a:lnTo>
                <a:lnTo>
                  <a:pt x="876300" y="569976"/>
                </a:lnTo>
                <a:lnTo>
                  <a:pt x="874776" y="580644"/>
                </a:lnTo>
                <a:lnTo>
                  <a:pt x="871727" y="589788"/>
                </a:lnTo>
                <a:lnTo>
                  <a:pt x="868679" y="600456"/>
                </a:lnTo>
                <a:lnTo>
                  <a:pt x="845820" y="632460"/>
                </a:lnTo>
                <a:lnTo>
                  <a:pt x="812291" y="655319"/>
                </a:lnTo>
                <a:lnTo>
                  <a:pt x="783336" y="662940"/>
                </a:lnTo>
                <a:lnTo>
                  <a:pt x="829056" y="662940"/>
                </a:lnTo>
                <a:lnTo>
                  <a:pt x="864108" y="633984"/>
                </a:lnTo>
                <a:lnTo>
                  <a:pt x="885444" y="594360"/>
                </a:lnTo>
                <a:lnTo>
                  <a:pt x="890015" y="571500"/>
                </a:lnTo>
                <a:lnTo>
                  <a:pt x="890015" y="105156"/>
                </a:lnTo>
                <a:lnTo>
                  <a:pt x="876300" y="60960"/>
                </a:lnTo>
                <a:lnTo>
                  <a:pt x="847344" y="25907"/>
                </a:lnTo>
                <a:lnTo>
                  <a:pt x="8290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9F287FD-54A7-4445-88E2-85EA0E9D3CC8}"/>
              </a:ext>
            </a:extLst>
          </p:cNvPr>
          <p:cNvSpPr/>
          <p:nvPr/>
        </p:nvSpPr>
        <p:spPr>
          <a:xfrm>
            <a:off x="5437188" y="4503739"/>
            <a:ext cx="736600" cy="60325"/>
          </a:xfrm>
          <a:custGeom>
            <a:avLst/>
            <a:gdLst/>
            <a:ahLst/>
            <a:cxnLst/>
            <a:rect l="l" t="t" r="r" b="b"/>
            <a:pathLst>
              <a:path w="860425" h="70485">
                <a:moveTo>
                  <a:pt x="860230" y="0"/>
                </a:moveTo>
                <a:lnTo>
                  <a:pt x="0" y="0"/>
                </a:lnTo>
                <a:lnTo>
                  <a:pt x="647" y="3238"/>
                </a:lnTo>
                <a:lnTo>
                  <a:pt x="24079" y="38100"/>
                </a:lnTo>
                <a:lnTo>
                  <a:pt x="58940" y="61531"/>
                </a:lnTo>
                <a:lnTo>
                  <a:pt x="101803" y="70104"/>
                </a:lnTo>
                <a:lnTo>
                  <a:pt x="757123" y="70104"/>
                </a:lnTo>
                <a:lnTo>
                  <a:pt x="800223" y="61531"/>
                </a:lnTo>
                <a:lnTo>
                  <a:pt x="835609" y="38100"/>
                </a:lnTo>
                <a:lnTo>
                  <a:pt x="859564" y="3238"/>
                </a:lnTo>
                <a:lnTo>
                  <a:pt x="86023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76E1012-1D57-4211-AF9F-3F0D65E2ED14}"/>
              </a:ext>
            </a:extLst>
          </p:cNvPr>
          <p:cNvSpPr/>
          <p:nvPr/>
        </p:nvSpPr>
        <p:spPr>
          <a:xfrm>
            <a:off x="5430838" y="4503739"/>
            <a:ext cx="749300" cy="66675"/>
          </a:xfrm>
          <a:custGeom>
            <a:avLst/>
            <a:gdLst/>
            <a:ahLst/>
            <a:cxnLst/>
            <a:rect l="l" t="t" r="r" b="b"/>
            <a:pathLst>
              <a:path w="876935" h="78104">
                <a:moveTo>
                  <a:pt x="13933" y="0"/>
                </a:moveTo>
                <a:lnTo>
                  <a:pt x="0" y="0"/>
                </a:lnTo>
                <a:lnTo>
                  <a:pt x="1741" y="6096"/>
                </a:lnTo>
                <a:lnTo>
                  <a:pt x="35269" y="50292"/>
                </a:lnTo>
                <a:lnTo>
                  <a:pt x="74893" y="71628"/>
                </a:lnTo>
                <a:lnTo>
                  <a:pt x="109945" y="77724"/>
                </a:lnTo>
                <a:lnTo>
                  <a:pt x="766789" y="77724"/>
                </a:lnTo>
                <a:lnTo>
                  <a:pt x="777457" y="76200"/>
                </a:lnTo>
                <a:lnTo>
                  <a:pt x="789649" y="74676"/>
                </a:lnTo>
                <a:lnTo>
                  <a:pt x="800317" y="71628"/>
                </a:lnTo>
                <a:lnTo>
                  <a:pt x="812509" y="68580"/>
                </a:lnTo>
                <a:lnTo>
                  <a:pt x="819367" y="64008"/>
                </a:lnTo>
                <a:lnTo>
                  <a:pt x="109945" y="64008"/>
                </a:lnTo>
                <a:lnTo>
                  <a:pt x="88609" y="60960"/>
                </a:lnTo>
                <a:lnTo>
                  <a:pt x="79465" y="59436"/>
                </a:lnTo>
                <a:lnTo>
                  <a:pt x="68797" y="54864"/>
                </a:lnTo>
                <a:lnTo>
                  <a:pt x="61177" y="50292"/>
                </a:lnTo>
                <a:lnTo>
                  <a:pt x="52033" y="45720"/>
                </a:lnTo>
                <a:lnTo>
                  <a:pt x="36793" y="33528"/>
                </a:lnTo>
                <a:lnTo>
                  <a:pt x="24601" y="18288"/>
                </a:lnTo>
                <a:lnTo>
                  <a:pt x="18505" y="9144"/>
                </a:lnTo>
                <a:lnTo>
                  <a:pt x="13933" y="0"/>
                </a:lnTo>
                <a:close/>
              </a:path>
              <a:path w="876935" h="78104">
                <a:moveTo>
                  <a:pt x="876517" y="0"/>
                </a:moveTo>
                <a:lnTo>
                  <a:pt x="861277" y="0"/>
                </a:lnTo>
                <a:lnTo>
                  <a:pt x="852133" y="18288"/>
                </a:lnTo>
                <a:lnTo>
                  <a:pt x="846037" y="25908"/>
                </a:lnTo>
                <a:lnTo>
                  <a:pt x="838417" y="33528"/>
                </a:lnTo>
                <a:lnTo>
                  <a:pt x="815557" y="51816"/>
                </a:lnTo>
                <a:lnTo>
                  <a:pt x="806413" y="54864"/>
                </a:lnTo>
                <a:lnTo>
                  <a:pt x="795745" y="59436"/>
                </a:lnTo>
                <a:lnTo>
                  <a:pt x="786601" y="60960"/>
                </a:lnTo>
                <a:lnTo>
                  <a:pt x="765265" y="64008"/>
                </a:lnTo>
                <a:lnTo>
                  <a:pt x="819367" y="64008"/>
                </a:lnTo>
                <a:lnTo>
                  <a:pt x="821653" y="62484"/>
                </a:lnTo>
                <a:lnTo>
                  <a:pt x="832321" y="57912"/>
                </a:lnTo>
                <a:lnTo>
                  <a:pt x="841465" y="50292"/>
                </a:lnTo>
                <a:lnTo>
                  <a:pt x="856705" y="35052"/>
                </a:lnTo>
                <a:lnTo>
                  <a:pt x="862801" y="25908"/>
                </a:lnTo>
                <a:lnTo>
                  <a:pt x="868897" y="15240"/>
                </a:lnTo>
                <a:lnTo>
                  <a:pt x="874993" y="6096"/>
                </a:lnTo>
                <a:lnTo>
                  <a:pt x="876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7F11E84-887C-43C3-B974-0F11ACAAFED9}"/>
              </a:ext>
            </a:extLst>
          </p:cNvPr>
          <p:cNvSpPr/>
          <p:nvPr/>
        </p:nvSpPr>
        <p:spPr>
          <a:xfrm>
            <a:off x="5430838" y="4673600"/>
            <a:ext cx="958850" cy="566738"/>
          </a:xfrm>
          <a:custGeom>
            <a:avLst/>
            <a:gdLst/>
            <a:ahLst/>
            <a:cxnLst/>
            <a:rect l="l" t="t" r="r" b="b"/>
            <a:pathLst>
              <a:path w="876300" h="662939">
                <a:moveTo>
                  <a:pt x="765048" y="0"/>
                </a:moveTo>
                <a:lnTo>
                  <a:pt x="109727" y="0"/>
                </a:lnTo>
                <a:lnTo>
                  <a:pt x="66865" y="8596"/>
                </a:lnTo>
                <a:lnTo>
                  <a:pt x="32004" y="32194"/>
                </a:lnTo>
                <a:lnTo>
                  <a:pt x="8572" y="67508"/>
                </a:lnTo>
                <a:lnTo>
                  <a:pt x="0" y="111252"/>
                </a:lnTo>
                <a:lnTo>
                  <a:pt x="0" y="553212"/>
                </a:lnTo>
                <a:lnTo>
                  <a:pt x="8572" y="596074"/>
                </a:lnTo>
                <a:lnTo>
                  <a:pt x="32004" y="630936"/>
                </a:lnTo>
                <a:lnTo>
                  <a:pt x="66865" y="654367"/>
                </a:lnTo>
                <a:lnTo>
                  <a:pt x="109727" y="662940"/>
                </a:lnTo>
                <a:lnTo>
                  <a:pt x="765048" y="662940"/>
                </a:lnTo>
                <a:lnTo>
                  <a:pt x="808148" y="654367"/>
                </a:lnTo>
                <a:lnTo>
                  <a:pt x="843533" y="630936"/>
                </a:lnTo>
                <a:lnTo>
                  <a:pt x="867489" y="596074"/>
                </a:lnTo>
                <a:lnTo>
                  <a:pt x="876300" y="553212"/>
                </a:lnTo>
                <a:lnTo>
                  <a:pt x="876300" y="111252"/>
                </a:lnTo>
                <a:lnTo>
                  <a:pt x="867489" y="67508"/>
                </a:lnTo>
                <a:lnTo>
                  <a:pt x="843534" y="32194"/>
                </a:lnTo>
                <a:lnTo>
                  <a:pt x="808148" y="8596"/>
                </a:lnTo>
                <a:lnTo>
                  <a:pt x="76504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451CA85-735F-441C-910C-332AA5CA4A97}"/>
              </a:ext>
            </a:extLst>
          </p:cNvPr>
          <p:cNvSpPr/>
          <p:nvPr/>
        </p:nvSpPr>
        <p:spPr>
          <a:xfrm>
            <a:off x="5424488" y="4667250"/>
            <a:ext cx="762000" cy="579438"/>
          </a:xfrm>
          <a:custGeom>
            <a:avLst/>
            <a:gdLst/>
            <a:ahLst/>
            <a:cxnLst/>
            <a:rect l="l" t="t" r="r" b="b"/>
            <a:pathLst>
              <a:path w="890270" h="678179">
                <a:moveTo>
                  <a:pt x="772667" y="0"/>
                </a:moveTo>
                <a:lnTo>
                  <a:pt x="117347" y="0"/>
                </a:lnTo>
                <a:lnTo>
                  <a:pt x="92963" y="3048"/>
                </a:lnTo>
                <a:lnTo>
                  <a:pt x="42671" y="27432"/>
                </a:lnTo>
                <a:lnTo>
                  <a:pt x="13715" y="62484"/>
                </a:lnTo>
                <a:lnTo>
                  <a:pt x="3047" y="94488"/>
                </a:lnTo>
                <a:lnTo>
                  <a:pt x="0" y="106680"/>
                </a:lnTo>
                <a:lnTo>
                  <a:pt x="0" y="573024"/>
                </a:lnTo>
                <a:lnTo>
                  <a:pt x="3047" y="583692"/>
                </a:lnTo>
                <a:lnTo>
                  <a:pt x="6095" y="595884"/>
                </a:lnTo>
                <a:lnTo>
                  <a:pt x="27431" y="635508"/>
                </a:lnTo>
                <a:lnTo>
                  <a:pt x="62483" y="664464"/>
                </a:lnTo>
                <a:lnTo>
                  <a:pt x="105155" y="676656"/>
                </a:lnTo>
                <a:lnTo>
                  <a:pt x="117347" y="678180"/>
                </a:lnTo>
                <a:lnTo>
                  <a:pt x="774191" y="678180"/>
                </a:lnTo>
                <a:lnTo>
                  <a:pt x="784859" y="676656"/>
                </a:lnTo>
                <a:lnTo>
                  <a:pt x="797051" y="675132"/>
                </a:lnTo>
                <a:lnTo>
                  <a:pt x="807719" y="672084"/>
                </a:lnTo>
                <a:lnTo>
                  <a:pt x="819912" y="669036"/>
                </a:lnTo>
                <a:lnTo>
                  <a:pt x="826769" y="664464"/>
                </a:lnTo>
                <a:lnTo>
                  <a:pt x="117347" y="664464"/>
                </a:lnTo>
                <a:lnTo>
                  <a:pt x="96012" y="661416"/>
                </a:lnTo>
                <a:lnTo>
                  <a:pt x="86867" y="659892"/>
                </a:lnTo>
                <a:lnTo>
                  <a:pt x="76200" y="655320"/>
                </a:lnTo>
                <a:lnTo>
                  <a:pt x="68579" y="650748"/>
                </a:lnTo>
                <a:lnTo>
                  <a:pt x="59435" y="646176"/>
                </a:lnTo>
                <a:lnTo>
                  <a:pt x="32003" y="618744"/>
                </a:lnTo>
                <a:lnTo>
                  <a:pt x="13715" y="559308"/>
                </a:lnTo>
                <a:lnTo>
                  <a:pt x="13715" y="118872"/>
                </a:lnTo>
                <a:lnTo>
                  <a:pt x="15239" y="106680"/>
                </a:lnTo>
                <a:lnTo>
                  <a:pt x="16763" y="97536"/>
                </a:lnTo>
                <a:lnTo>
                  <a:pt x="18287" y="86868"/>
                </a:lnTo>
                <a:lnTo>
                  <a:pt x="22859" y="77724"/>
                </a:lnTo>
                <a:lnTo>
                  <a:pt x="25907" y="68580"/>
                </a:lnTo>
                <a:lnTo>
                  <a:pt x="32003" y="59436"/>
                </a:lnTo>
                <a:lnTo>
                  <a:pt x="59435" y="32004"/>
                </a:lnTo>
                <a:lnTo>
                  <a:pt x="97535" y="16764"/>
                </a:lnTo>
                <a:lnTo>
                  <a:pt x="106679" y="15240"/>
                </a:lnTo>
                <a:lnTo>
                  <a:pt x="829055" y="15240"/>
                </a:lnTo>
                <a:lnTo>
                  <a:pt x="818388" y="9144"/>
                </a:lnTo>
                <a:lnTo>
                  <a:pt x="797051" y="3048"/>
                </a:lnTo>
                <a:lnTo>
                  <a:pt x="772667" y="0"/>
                </a:lnTo>
                <a:close/>
              </a:path>
              <a:path w="890270" h="678179">
                <a:moveTo>
                  <a:pt x="829055" y="15240"/>
                </a:moveTo>
                <a:lnTo>
                  <a:pt x="784859" y="15240"/>
                </a:lnTo>
                <a:lnTo>
                  <a:pt x="794003" y="16764"/>
                </a:lnTo>
                <a:lnTo>
                  <a:pt x="804671" y="19812"/>
                </a:lnTo>
                <a:lnTo>
                  <a:pt x="839723" y="38100"/>
                </a:lnTo>
                <a:lnTo>
                  <a:pt x="864107" y="68580"/>
                </a:lnTo>
                <a:lnTo>
                  <a:pt x="871727" y="88392"/>
                </a:lnTo>
                <a:lnTo>
                  <a:pt x="874776" y="97536"/>
                </a:lnTo>
                <a:lnTo>
                  <a:pt x="876300" y="108204"/>
                </a:lnTo>
                <a:lnTo>
                  <a:pt x="876300" y="571500"/>
                </a:lnTo>
                <a:lnTo>
                  <a:pt x="859535" y="618744"/>
                </a:lnTo>
                <a:lnTo>
                  <a:pt x="822959" y="652272"/>
                </a:lnTo>
                <a:lnTo>
                  <a:pt x="813815" y="655320"/>
                </a:lnTo>
                <a:lnTo>
                  <a:pt x="803147" y="659892"/>
                </a:lnTo>
                <a:lnTo>
                  <a:pt x="794003" y="661416"/>
                </a:lnTo>
                <a:lnTo>
                  <a:pt x="772667" y="664464"/>
                </a:lnTo>
                <a:lnTo>
                  <a:pt x="826769" y="664464"/>
                </a:lnTo>
                <a:lnTo>
                  <a:pt x="829055" y="662940"/>
                </a:lnTo>
                <a:lnTo>
                  <a:pt x="839723" y="658368"/>
                </a:lnTo>
                <a:lnTo>
                  <a:pt x="848867" y="650748"/>
                </a:lnTo>
                <a:lnTo>
                  <a:pt x="864107" y="635508"/>
                </a:lnTo>
                <a:lnTo>
                  <a:pt x="870203" y="626364"/>
                </a:lnTo>
                <a:lnTo>
                  <a:pt x="876300" y="615696"/>
                </a:lnTo>
                <a:lnTo>
                  <a:pt x="882395" y="606552"/>
                </a:lnTo>
                <a:lnTo>
                  <a:pt x="885443" y="594360"/>
                </a:lnTo>
                <a:lnTo>
                  <a:pt x="888491" y="583692"/>
                </a:lnTo>
                <a:lnTo>
                  <a:pt x="890015" y="571500"/>
                </a:lnTo>
                <a:lnTo>
                  <a:pt x="890015" y="105156"/>
                </a:lnTo>
                <a:lnTo>
                  <a:pt x="888491" y="94488"/>
                </a:lnTo>
                <a:lnTo>
                  <a:pt x="870203" y="51816"/>
                </a:lnTo>
                <a:lnTo>
                  <a:pt x="838200" y="19812"/>
                </a:lnTo>
                <a:lnTo>
                  <a:pt x="82905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00F3885-DA09-431D-93BD-3BF8531C102C}"/>
              </a:ext>
            </a:extLst>
          </p:cNvPr>
          <p:cNvSpPr txBox="1"/>
          <p:nvPr/>
        </p:nvSpPr>
        <p:spPr>
          <a:xfrm>
            <a:off x="5594350" y="4806951"/>
            <a:ext cx="420688" cy="27086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-398" dirty="0">
                <a:latin typeface="Arial"/>
                <a:cs typeface="Arial"/>
              </a:rPr>
              <a:t>1</a:t>
            </a:r>
            <a:r>
              <a:rPr sz="2501" spc="-763" baseline="1424" dirty="0">
                <a:latin typeface="Arial"/>
                <a:cs typeface="Arial"/>
              </a:rPr>
              <a:t>5</a:t>
            </a:r>
            <a:r>
              <a:rPr sz="1667" spc="21" dirty="0">
                <a:latin typeface="Arial"/>
                <a:cs typeface="Arial"/>
              </a:rPr>
              <a:t>0</a:t>
            </a:r>
            <a:r>
              <a:rPr sz="1667" spc="333" dirty="0">
                <a:latin typeface="Arial"/>
                <a:cs typeface="Arial"/>
              </a:rPr>
              <a:t>♠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A30EF76-DED4-44C3-8C44-E59958D5E03D}"/>
              </a:ext>
            </a:extLst>
          </p:cNvPr>
          <p:cNvSpPr/>
          <p:nvPr/>
        </p:nvSpPr>
        <p:spPr>
          <a:xfrm>
            <a:off x="5443538" y="5359400"/>
            <a:ext cx="749300" cy="566738"/>
          </a:xfrm>
          <a:custGeom>
            <a:avLst/>
            <a:gdLst/>
            <a:ahLst/>
            <a:cxnLst/>
            <a:rect l="l" t="t" r="r" b="b"/>
            <a:pathLst>
              <a:path w="876300" h="662940">
                <a:moveTo>
                  <a:pt x="766572" y="0"/>
                </a:move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3212"/>
                </a:lnTo>
                <a:lnTo>
                  <a:pt x="8572" y="596074"/>
                </a:lnTo>
                <a:lnTo>
                  <a:pt x="32004" y="630936"/>
                </a:lnTo>
                <a:lnTo>
                  <a:pt x="66865" y="654367"/>
                </a:lnTo>
                <a:lnTo>
                  <a:pt x="109728" y="662940"/>
                </a:lnTo>
                <a:lnTo>
                  <a:pt x="766572" y="662940"/>
                </a:lnTo>
                <a:lnTo>
                  <a:pt x="809434" y="654367"/>
                </a:lnTo>
                <a:lnTo>
                  <a:pt x="844296" y="630936"/>
                </a:lnTo>
                <a:lnTo>
                  <a:pt x="867727" y="596074"/>
                </a:lnTo>
                <a:lnTo>
                  <a:pt x="876300" y="553212"/>
                </a:lnTo>
                <a:lnTo>
                  <a:pt x="876300" y="109728"/>
                </a:lnTo>
                <a:lnTo>
                  <a:pt x="867727" y="66865"/>
                </a:lnTo>
                <a:lnTo>
                  <a:pt x="844296" y="32004"/>
                </a:lnTo>
                <a:lnTo>
                  <a:pt x="809434" y="8572"/>
                </a:lnTo>
                <a:lnTo>
                  <a:pt x="76657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9A5BB9D-4CB1-4740-9522-322276EA7B2A}"/>
              </a:ext>
            </a:extLst>
          </p:cNvPr>
          <p:cNvSpPr/>
          <p:nvPr/>
        </p:nvSpPr>
        <p:spPr>
          <a:xfrm>
            <a:off x="5437188" y="5351464"/>
            <a:ext cx="762000" cy="581025"/>
          </a:xfrm>
          <a:custGeom>
            <a:avLst/>
            <a:gdLst/>
            <a:ahLst/>
            <a:cxnLst/>
            <a:rect l="l" t="t" r="r" b="b"/>
            <a:pathLst>
              <a:path w="891539" h="678179">
                <a:moveTo>
                  <a:pt x="774191" y="0"/>
                </a:moveTo>
                <a:lnTo>
                  <a:pt x="117348" y="0"/>
                </a:lnTo>
                <a:lnTo>
                  <a:pt x="105155" y="1524"/>
                </a:lnTo>
                <a:lnTo>
                  <a:pt x="62483" y="15240"/>
                </a:lnTo>
                <a:lnTo>
                  <a:pt x="19812" y="53340"/>
                </a:lnTo>
                <a:lnTo>
                  <a:pt x="15239" y="62484"/>
                </a:lnTo>
                <a:lnTo>
                  <a:pt x="9143" y="73152"/>
                </a:lnTo>
                <a:lnTo>
                  <a:pt x="3048" y="94488"/>
                </a:lnTo>
                <a:lnTo>
                  <a:pt x="1524" y="106680"/>
                </a:lnTo>
                <a:lnTo>
                  <a:pt x="0" y="117348"/>
                </a:lnTo>
                <a:lnTo>
                  <a:pt x="0" y="560832"/>
                </a:lnTo>
                <a:lnTo>
                  <a:pt x="1524" y="573024"/>
                </a:lnTo>
                <a:lnTo>
                  <a:pt x="15239" y="617220"/>
                </a:lnTo>
                <a:lnTo>
                  <a:pt x="53339" y="658368"/>
                </a:lnTo>
                <a:lnTo>
                  <a:pt x="94487" y="675132"/>
                </a:lnTo>
                <a:lnTo>
                  <a:pt x="106679" y="676656"/>
                </a:lnTo>
                <a:lnTo>
                  <a:pt x="117348" y="678180"/>
                </a:lnTo>
                <a:lnTo>
                  <a:pt x="774191" y="678180"/>
                </a:lnTo>
                <a:lnTo>
                  <a:pt x="786383" y="676656"/>
                </a:lnTo>
                <a:lnTo>
                  <a:pt x="797051" y="675132"/>
                </a:lnTo>
                <a:lnTo>
                  <a:pt x="809243" y="672084"/>
                </a:lnTo>
                <a:lnTo>
                  <a:pt x="819912" y="669036"/>
                </a:lnTo>
                <a:lnTo>
                  <a:pt x="827913" y="664464"/>
                </a:lnTo>
                <a:lnTo>
                  <a:pt x="117348" y="664464"/>
                </a:lnTo>
                <a:lnTo>
                  <a:pt x="106679" y="662940"/>
                </a:lnTo>
                <a:lnTo>
                  <a:pt x="59436" y="646176"/>
                </a:lnTo>
                <a:lnTo>
                  <a:pt x="32003" y="617220"/>
                </a:lnTo>
                <a:lnTo>
                  <a:pt x="16763" y="580644"/>
                </a:lnTo>
                <a:lnTo>
                  <a:pt x="15239" y="569976"/>
                </a:lnTo>
                <a:lnTo>
                  <a:pt x="15239" y="106680"/>
                </a:lnTo>
                <a:lnTo>
                  <a:pt x="32003" y="59436"/>
                </a:lnTo>
                <a:lnTo>
                  <a:pt x="60960" y="32004"/>
                </a:lnTo>
                <a:lnTo>
                  <a:pt x="97536" y="16764"/>
                </a:lnTo>
                <a:lnTo>
                  <a:pt x="108203" y="15240"/>
                </a:lnTo>
                <a:lnTo>
                  <a:pt x="829055" y="15240"/>
                </a:lnTo>
                <a:lnTo>
                  <a:pt x="819912" y="9144"/>
                </a:lnTo>
                <a:lnTo>
                  <a:pt x="807719" y="6096"/>
                </a:lnTo>
                <a:lnTo>
                  <a:pt x="797051" y="3048"/>
                </a:lnTo>
                <a:lnTo>
                  <a:pt x="784860" y="1524"/>
                </a:lnTo>
                <a:lnTo>
                  <a:pt x="774191" y="0"/>
                </a:lnTo>
                <a:close/>
              </a:path>
              <a:path w="891539" h="678179">
                <a:moveTo>
                  <a:pt x="829055" y="15240"/>
                </a:moveTo>
                <a:lnTo>
                  <a:pt x="784860" y="15240"/>
                </a:lnTo>
                <a:lnTo>
                  <a:pt x="795527" y="16764"/>
                </a:lnTo>
                <a:lnTo>
                  <a:pt x="813815" y="22860"/>
                </a:lnTo>
                <a:lnTo>
                  <a:pt x="832103" y="32004"/>
                </a:lnTo>
                <a:lnTo>
                  <a:pt x="839724" y="38100"/>
                </a:lnTo>
                <a:lnTo>
                  <a:pt x="853439" y="51816"/>
                </a:lnTo>
                <a:lnTo>
                  <a:pt x="859536" y="60960"/>
                </a:lnTo>
                <a:lnTo>
                  <a:pt x="865631" y="68580"/>
                </a:lnTo>
                <a:lnTo>
                  <a:pt x="868679" y="77724"/>
                </a:lnTo>
                <a:lnTo>
                  <a:pt x="873251" y="86868"/>
                </a:lnTo>
                <a:lnTo>
                  <a:pt x="877824" y="118872"/>
                </a:lnTo>
                <a:lnTo>
                  <a:pt x="877824" y="560832"/>
                </a:lnTo>
                <a:lnTo>
                  <a:pt x="874776" y="582168"/>
                </a:lnTo>
                <a:lnTo>
                  <a:pt x="859536" y="618744"/>
                </a:lnTo>
                <a:lnTo>
                  <a:pt x="832103" y="646176"/>
                </a:lnTo>
                <a:lnTo>
                  <a:pt x="772667" y="664464"/>
                </a:lnTo>
                <a:lnTo>
                  <a:pt x="827913" y="664464"/>
                </a:lnTo>
                <a:lnTo>
                  <a:pt x="830579" y="662940"/>
                </a:lnTo>
                <a:lnTo>
                  <a:pt x="848867" y="650748"/>
                </a:lnTo>
                <a:lnTo>
                  <a:pt x="856488" y="643128"/>
                </a:lnTo>
                <a:lnTo>
                  <a:pt x="864107" y="633984"/>
                </a:lnTo>
                <a:lnTo>
                  <a:pt x="871727" y="626364"/>
                </a:lnTo>
                <a:lnTo>
                  <a:pt x="877824" y="615696"/>
                </a:lnTo>
                <a:lnTo>
                  <a:pt x="882395" y="605028"/>
                </a:lnTo>
                <a:lnTo>
                  <a:pt x="888491" y="583692"/>
                </a:lnTo>
                <a:lnTo>
                  <a:pt x="890015" y="571500"/>
                </a:lnTo>
                <a:lnTo>
                  <a:pt x="891539" y="560832"/>
                </a:lnTo>
                <a:lnTo>
                  <a:pt x="891539" y="117348"/>
                </a:lnTo>
                <a:lnTo>
                  <a:pt x="890015" y="105156"/>
                </a:lnTo>
                <a:lnTo>
                  <a:pt x="888491" y="94488"/>
                </a:lnTo>
                <a:lnTo>
                  <a:pt x="885443" y="82296"/>
                </a:lnTo>
                <a:lnTo>
                  <a:pt x="882395" y="71628"/>
                </a:lnTo>
                <a:lnTo>
                  <a:pt x="876300" y="62484"/>
                </a:lnTo>
                <a:lnTo>
                  <a:pt x="871727" y="51816"/>
                </a:lnTo>
                <a:lnTo>
                  <a:pt x="864107" y="42672"/>
                </a:lnTo>
                <a:lnTo>
                  <a:pt x="848867" y="27432"/>
                </a:lnTo>
                <a:lnTo>
                  <a:pt x="839724" y="19812"/>
                </a:lnTo>
                <a:lnTo>
                  <a:pt x="82905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976F005-F672-4772-8EFD-0BF55E9A1C74}"/>
              </a:ext>
            </a:extLst>
          </p:cNvPr>
          <p:cNvSpPr txBox="1"/>
          <p:nvPr/>
        </p:nvSpPr>
        <p:spPr>
          <a:xfrm>
            <a:off x="5667375" y="5492751"/>
            <a:ext cx="29845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26" dirty="0">
                <a:latin typeface="Arial"/>
                <a:cs typeface="Arial"/>
              </a:rPr>
              <a:t>5</a:t>
            </a:r>
            <a:r>
              <a:rPr sz="1667" spc="333" dirty="0">
                <a:latin typeface="Arial"/>
                <a:cs typeface="Arial"/>
              </a:rPr>
              <a:t>♠</a:t>
            </a:r>
            <a:endParaRPr sz="1667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950F2E0-7A65-4885-9C49-5EBBA6562E7C}"/>
              </a:ext>
            </a:extLst>
          </p:cNvPr>
          <p:cNvSpPr/>
          <p:nvPr/>
        </p:nvSpPr>
        <p:spPr>
          <a:xfrm>
            <a:off x="6396038" y="5365750"/>
            <a:ext cx="749300" cy="566738"/>
          </a:xfrm>
          <a:custGeom>
            <a:avLst/>
            <a:gdLst/>
            <a:ahLst/>
            <a:cxnLst/>
            <a:rect l="l" t="t" r="r" b="b"/>
            <a:pathLst>
              <a:path w="876300" h="662940">
                <a:moveTo>
                  <a:pt x="766572" y="0"/>
                </a:moveTo>
                <a:lnTo>
                  <a:pt x="111251" y="0"/>
                </a:lnTo>
                <a:lnTo>
                  <a:pt x="68151" y="8572"/>
                </a:lnTo>
                <a:lnTo>
                  <a:pt x="32766" y="32003"/>
                </a:lnTo>
                <a:lnTo>
                  <a:pt x="8810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810" y="594788"/>
                </a:lnTo>
                <a:lnTo>
                  <a:pt x="32765" y="630173"/>
                </a:lnTo>
                <a:lnTo>
                  <a:pt x="68151" y="654129"/>
                </a:lnTo>
                <a:lnTo>
                  <a:pt x="111251" y="662939"/>
                </a:lnTo>
                <a:lnTo>
                  <a:pt x="766572" y="662939"/>
                </a:lnTo>
                <a:lnTo>
                  <a:pt x="809434" y="654129"/>
                </a:lnTo>
                <a:lnTo>
                  <a:pt x="844295" y="630173"/>
                </a:lnTo>
                <a:lnTo>
                  <a:pt x="867727" y="594788"/>
                </a:lnTo>
                <a:lnTo>
                  <a:pt x="876299" y="551687"/>
                </a:lnTo>
                <a:lnTo>
                  <a:pt x="876299" y="109727"/>
                </a:lnTo>
                <a:lnTo>
                  <a:pt x="867727" y="66865"/>
                </a:lnTo>
                <a:lnTo>
                  <a:pt x="844296" y="32003"/>
                </a:lnTo>
                <a:lnTo>
                  <a:pt x="809434" y="8572"/>
                </a:lnTo>
                <a:lnTo>
                  <a:pt x="76657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5315FE9-64A6-4730-8C05-ACBEDF97F51D}"/>
              </a:ext>
            </a:extLst>
          </p:cNvPr>
          <p:cNvSpPr/>
          <p:nvPr/>
        </p:nvSpPr>
        <p:spPr>
          <a:xfrm>
            <a:off x="6389688" y="5359400"/>
            <a:ext cx="762000" cy="577850"/>
          </a:xfrm>
          <a:custGeom>
            <a:avLst/>
            <a:gdLst/>
            <a:ahLst/>
            <a:cxnLst/>
            <a:rect l="l" t="t" r="r" b="b"/>
            <a:pathLst>
              <a:path w="890270" h="676909">
                <a:moveTo>
                  <a:pt x="784860" y="0"/>
                </a:moveTo>
                <a:lnTo>
                  <a:pt x="105156" y="0"/>
                </a:lnTo>
                <a:lnTo>
                  <a:pt x="92963" y="3048"/>
                </a:lnTo>
                <a:lnTo>
                  <a:pt x="82296" y="4572"/>
                </a:lnTo>
                <a:lnTo>
                  <a:pt x="60960" y="13716"/>
                </a:lnTo>
                <a:lnTo>
                  <a:pt x="50292" y="19812"/>
                </a:lnTo>
                <a:lnTo>
                  <a:pt x="42672" y="27432"/>
                </a:lnTo>
                <a:lnTo>
                  <a:pt x="33528" y="35052"/>
                </a:lnTo>
                <a:lnTo>
                  <a:pt x="9144" y="71628"/>
                </a:lnTo>
                <a:lnTo>
                  <a:pt x="0" y="105156"/>
                </a:lnTo>
                <a:lnTo>
                  <a:pt x="0" y="571500"/>
                </a:lnTo>
                <a:lnTo>
                  <a:pt x="13716" y="615696"/>
                </a:lnTo>
                <a:lnTo>
                  <a:pt x="42672" y="650748"/>
                </a:lnTo>
                <a:lnTo>
                  <a:pt x="82296" y="672084"/>
                </a:lnTo>
                <a:lnTo>
                  <a:pt x="105156" y="676656"/>
                </a:lnTo>
                <a:lnTo>
                  <a:pt x="784860" y="676656"/>
                </a:lnTo>
                <a:lnTo>
                  <a:pt x="797051" y="675132"/>
                </a:lnTo>
                <a:lnTo>
                  <a:pt x="807720" y="672084"/>
                </a:lnTo>
                <a:lnTo>
                  <a:pt x="829056" y="662940"/>
                </a:lnTo>
                <a:lnTo>
                  <a:pt x="106680" y="662940"/>
                </a:lnTo>
                <a:lnTo>
                  <a:pt x="96012" y="661416"/>
                </a:lnTo>
                <a:lnTo>
                  <a:pt x="85344" y="658368"/>
                </a:lnTo>
                <a:lnTo>
                  <a:pt x="76200" y="655320"/>
                </a:lnTo>
                <a:lnTo>
                  <a:pt x="67056" y="650748"/>
                </a:lnTo>
                <a:lnTo>
                  <a:pt x="59436" y="644652"/>
                </a:lnTo>
                <a:lnTo>
                  <a:pt x="50292" y="638556"/>
                </a:lnTo>
                <a:lnTo>
                  <a:pt x="21336" y="598932"/>
                </a:lnTo>
                <a:lnTo>
                  <a:pt x="13716" y="569976"/>
                </a:lnTo>
                <a:lnTo>
                  <a:pt x="13716" y="106680"/>
                </a:lnTo>
                <a:lnTo>
                  <a:pt x="15239" y="96012"/>
                </a:lnTo>
                <a:lnTo>
                  <a:pt x="18287" y="86868"/>
                </a:lnTo>
                <a:lnTo>
                  <a:pt x="21336" y="76200"/>
                </a:lnTo>
                <a:lnTo>
                  <a:pt x="25908" y="68580"/>
                </a:lnTo>
                <a:lnTo>
                  <a:pt x="32004" y="59436"/>
                </a:lnTo>
                <a:lnTo>
                  <a:pt x="36575" y="51816"/>
                </a:lnTo>
                <a:lnTo>
                  <a:pt x="68580" y="25908"/>
                </a:lnTo>
                <a:lnTo>
                  <a:pt x="106680" y="13716"/>
                </a:lnTo>
                <a:lnTo>
                  <a:pt x="829056" y="13716"/>
                </a:lnTo>
                <a:lnTo>
                  <a:pt x="807720" y="4572"/>
                </a:lnTo>
                <a:lnTo>
                  <a:pt x="795528" y="1524"/>
                </a:lnTo>
                <a:lnTo>
                  <a:pt x="784860" y="0"/>
                </a:lnTo>
                <a:close/>
              </a:path>
              <a:path w="890270" h="676909">
                <a:moveTo>
                  <a:pt x="829056" y="13716"/>
                </a:moveTo>
                <a:lnTo>
                  <a:pt x="783336" y="13716"/>
                </a:lnTo>
                <a:lnTo>
                  <a:pt x="794004" y="16764"/>
                </a:lnTo>
                <a:lnTo>
                  <a:pt x="803148" y="18288"/>
                </a:lnTo>
                <a:lnTo>
                  <a:pt x="813815" y="22860"/>
                </a:lnTo>
                <a:lnTo>
                  <a:pt x="822960" y="25908"/>
                </a:lnTo>
                <a:lnTo>
                  <a:pt x="845819" y="44196"/>
                </a:lnTo>
                <a:lnTo>
                  <a:pt x="853439" y="51816"/>
                </a:lnTo>
                <a:lnTo>
                  <a:pt x="858012" y="59436"/>
                </a:lnTo>
                <a:lnTo>
                  <a:pt x="864108" y="68580"/>
                </a:lnTo>
                <a:lnTo>
                  <a:pt x="868680" y="77724"/>
                </a:lnTo>
                <a:lnTo>
                  <a:pt x="871728" y="86868"/>
                </a:lnTo>
                <a:lnTo>
                  <a:pt x="874776" y="97536"/>
                </a:lnTo>
                <a:lnTo>
                  <a:pt x="876300" y="106680"/>
                </a:lnTo>
                <a:lnTo>
                  <a:pt x="876300" y="569976"/>
                </a:lnTo>
                <a:lnTo>
                  <a:pt x="873252" y="580644"/>
                </a:lnTo>
                <a:lnTo>
                  <a:pt x="871728" y="591312"/>
                </a:lnTo>
                <a:lnTo>
                  <a:pt x="868680" y="600456"/>
                </a:lnTo>
                <a:lnTo>
                  <a:pt x="864108" y="609600"/>
                </a:lnTo>
                <a:lnTo>
                  <a:pt x="858012" y="617220"/>
                </a:lnTo>
                <a:lnTo>
                  <a:pt x="851915" y="626364"/>
                </a:lnTo>
                <a:lnTo>
                  <a:pt x="812291" y="655320"/>
                </a:lnTo>
                <a:lnTo>
                  <a:pt x="783336" y="662940"/>
                </a:lnTo>
                <a:lnTo>
                  <a:pt x="829056" y="662940"/>
                </a:lnTo>
                <a:lnTo>
                  <a:pt x="864108" y="633984"/>
                </a:lnTo>
                <a:lnTo>
                  <a:pt x="885443" y="594360"/>
                </a:lnTo>
                <a:lnTo>
                  <a:pt x="890015" y="571500"/>
                </a:lnTo>
                <a:lnTo>
                  <a:pt x="890015" y="105156"/>
                </a:lnTo>
                <a:lnTo>
                  <a:pt x="886967" y="92964"/>
                </a:lnTo>
                <a:lnTo>
                  <a:pt x="885443" y="82296"/>
                </a:lnTo>
                <a:lnTo>
                  <a:pt x="876300" y="60960"/>
                </a:lnTo>
                <a:lnTo>
                  <a:pt x="870204" y="51816"/>
                </a:lnTo>
                <a:lnTo>
                  <a:pt x="854963" y="33528"/>
                </a:lnTo>
                <a:lnTo>
                  <a:pt x="847343" y="25908"/>
                </a:lnTo>
                <a:lnTo>
                  <a:pt x="82905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84383BB-FEBB-4D57-AFDF-1C462902E7F4}"/>
              </a:ext>
            </a:extLst>
          </p:cNvPr>
          <p:cNvSpPr txBox="1"/>
          <p:nvPr/>
        </p:nvSpPr>
        <p:spPr>
          <a:xfrm>
            <a:off x="6559550" y="5497514"/>
            <a:ext cx="41910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21" dirty="0">
                <a:latin typeface="Arial"/>
                <a:cs typeface="Arial"/>
              </a:rPr>
              <a:t>10</a:t>
            </a:r>
            <a:r>
              <a:rPr sz="1667" spc="333" dirty="0">
                <a:latin typeface="Arial"/>
                <a:cs typeface="Arial"/>
              </a:rPr>
              <a:t>♠</a:t>
            </a:r>
            <a:endParaRPr sz="1667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BD144A3-DC36-4D33-9EAB-71C73CAE0A1D}"/>
              </a:ext>
            </a:extLst>
          </p:cNvPr>
          <p:cNvSpPr txBox="1"/>
          <p:nvPr/>
        </p:nvSpPr>
        <p:spPr>
          <a:xfrm>
            <a:off x="3616326" y="4773614"/>
            <a:ext cx="1363663" cy="300953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32579">
              <a:spcBef>
                <a:spcPts val="90"/>
              </a:spcBef>
              <a:tabLst>
                <a:tab pos="1070773" algn="l"/>
              </a:tabLst>
              <a:defRPr/>
            </a:pPr>
            <a:r>
              <a:rPr sz="1881" dirty="0">
                <a:latin typeface="Arial"/>
                <a:cs typeface="Arial"/>
              </a:rPr>
              <a:t>2</a:t>
            </a:r>
            <a:r>
              <a:rPr sz="1860" baseline="24904" dirty="0">
                <a:latin typeface="Arial"/>
                <a:cs typeface="Arial"/>
              </a:rPr>
              <a:t>nd</a:t>
            </a:r>
            <a:r>
              <a:rPr sz="1860" spc="275" baseline="24904" dirty="0">
                <a:latin typeface="Arial"/>
                <a:cs typeface="Arial"/>
              </a:rPr>
              <a:t> </a:t>
            </a:r>
            <a:r>
              <a:rPr sz="1881" spc="-4" dirty="0">
                <a:latin typeface="Arial"/>
                <a:cs typeface="Arial"/>
              </a:rPr>
              <a:t>card:	</a:t>
            </a:r>
            <a:r>
              <a:rPr sz="1881" dirty="0">
                <a:solidFill>
                  <a:srgbClr val="323232"/>
                </a:solidFill>
                <a:latin typeface="Arial"/>
                <a:cs typeface="Arial"/>
              </a:rPr>
              <a:t>5♠</a:t>
            </a:r>
            <a:endParaRPr sz="1881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149F93E-7629-4962-8419-0C19912359CE}"/>
              </a:ext>
            </a:extLst>
          </p:cNvPr>
          <p:cNvSpPr txBox="1"/>
          <p:nvPr/>
        </p:nvSpPr>
        <p:spPr>
          <a:xfrm>
            <a:off x="3636964" y="5437189"/>
            <a:ext cx="1368425" cy="300953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32579">
              <a:spcBef>
                <a:spcPts val="90"/>
              </a:spcBef>
              <a:tabLst>
                <a:tab pos="1037108" algn="l"/>
              </a:tabLst>
              <a:defRPr/>
            </a:pPr>
            <a:r>
              <a:rPr sz="1881" dirty="0">
                <a:latin typeface="Arial"/>
                <a:cs typeface="Arial"/>
              </a:rPr>
              <a:t>3</a:t>
            </a:r>
            <a:r>
              <a:rPr sz="1860" baseline="24904" dirty="0">
                <a:latin typeface="Arial"/>
                <a:cs typeface="Arial"/>
              </a:rPr>
              <a:t>rd</a:t>
            </a:r>
            <a:r>
              <a:rPr sz="1860" spc="282" baseline="24904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card:	</a:t>
            </a:r>
            <a:r>
              <a:rPr sz="1881" spc="-4" dirty="0">
                <a:solidFill>
                  <a:srgbClr val="323232"/>
                </a:solidFill>
                <a:latin typeface="Arial"/>
                <a:cs typeface="Arial"/>
              </a:rPr>
              <a:t>K♠</a:t>
            </a:r>
            <a:endParaRPr sz="1881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757CA38-E373-49EA-8F93-45820E29B140}"/>
              </a:ext>
            </a:extLst>
          </p:cNvPr>
          <p:cNvSpPr txBox="1"/>
          <p:nvPr/>
        </p:nvSpPr>
        <p:spPr>
          <a:xfrm>
            <a:off x="5491163" y="6040439"/>
            <a:ext cx="1897062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tabLst>
                <a:tab pos="524527" algn="l"/>
                <a:tab pos="1097923" algn="l"/>
                <a:tab pos="1671861" algn="l"/>
              </a:tabLst>
              <a:defRPr/>
            </a:pPr>
            <a:r>
              <a:rPr sz="1667" spc="26" dirty="0">
                <a:latin typeface="Arial"/>
                <a:cs typeface="Arial"/>
              </a:rPr>
              <a:t>…	…	…	…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E3D9C8-AD9D-47B5-B638-47E0F3E36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688498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Insertion Sort:</a:t>
            </a:r>
            <a:r>
              <a:rPr spc="-86" dirty="0"/>
              <a:t> </a:t>
            </a:r>
            <a:r>
              <a:rPr spc="9" dirty="0"/>
              <a:t>Illustration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B06401-6C6B-4C4D-9C66-C368B251F78B}"/>
              </a:ext>
            </a:extLst>
          </p:cNvPr>
          <p:cNvSpPr/>
          <p:nvPr/>
        </p:nvSpPr>
        <p:spPr>
          <a:xfrm>
            <a:off x="4729164" y="1646239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2945" h="754380">
                <a:moveTo>
                  <a:pt x="702563" y="0"/>
                </a:moveTo>
                <a:lnTo>
                  <a:pt x="0" y="0"/>
                </a:lnTo>
                <a:lnTo>
                  <a:pt x="0" y="754380"/>
                </a:lnTo>
                <a:lnTo>
                  <a:pt x="702563" y="754380"/>
                </a:lnTo>
                <a:lnTo>
                  <a:pt x="702563" y="746760"/>
                </a:lnTo>
                <a:lnTo>
                  <a:pt x="13716" y="746760"/>
                </a:lnTo>
                <a:lnTo>
                  <a:pt x="7620" y="740663"/>
                </a:lnTo>
                <a:lnTo>
                  <a:pt x="13716" y="740663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20"/>
                </a:lnTo>
                <a:lnTo>
                  <a:pt x="702563" y="7620"/>
                </a:lnTo>
                <a:lnTo>
                  <a:pt x="702563" y="0"/>
                </a:lnTo>
                <a:close/>
              </a:path>
              <a:path w="702945" h="754380">
                <a:moveTo>
                  <a:pt x="13716" y="740663"/>
                </a:moveTo>
                <a:lnTo>
                  <a:pt x="7620" y="740663"/>
                </a:lnTo>
                <a:lnTo>
                  <a:pt x="13716" y="746760"/>
                </a:lnTo>
                <a:lnTo>
                  <a:pt x="13716" y="740663"/>
                </a:lnTo>
                <a:close/>
              </a:path>
              <a:path w="702945" h="754380">
                <a:moveTo>
                  <a:pt x="687324" y="740663"/>
                </a:moveTo>
                <a:lnTo>
                  <a:pt x="13716" y="740663"/>
                </a:lnTo>
                <a:lnTo>
                  <a:pt x="13716" y="746760"/>
                </a:lnTo>
                <a:lnTo>
                  <a:pt x="687324" y="746760"/>
                </a:lnTo>
                <a:lnTo>
                  <a:pt x="687324" y="740663"/>
                </a:lnTo>
                <a:close/>
              </a:path>
              <a:path w="702945" h="754380">
                <a:moveTo>
                  <a:pt x="687324" y="7620"/>
                </a:moveTo>
                <a:lnTo>
                  <a:pt x="687324" y="746760"/>
                </a:lnTo>
                <a:lnTo>
                  <a:pt x="694944" y="740663"/>
                </a:lnTo>
                <a:lnTo>
                  <a:pt x="702563" y="740663"/>
                </a:lnTo>
                <a:lnTo>
                  <a:pt x="702563" y="13715"/>
                </a:lnTo>
                <a:lnTo>
                  <a:pt x="694944" y="13715"/>
                </a:lnTo>
                <a:lnTo>
                  <a:pt x="687324" y="7620"/>
                </a:lnTo>
                <a:close/>
              </a:path>
              <a:path w="702945" h="754380">
                <a:moveTo>
                  <a:pt x="702563" y="740663"/>
                </a:moveTo>
                <a:lnTo>
                  <a:pt x="694944" y="740663"/>
                </a:lnTo>
                <a:lnTo>
                  <a:pt x="687324" y="746760"/>
                </a:lnTo>
                <a:lnTo>
                  <a:pt x="702563" y="746760"/>
                </a:lnTo>
                <a:lnTo>
                  <a:pt x="702563" y="740663"/>
                </a:lnTo>
                <a:close/>
              </a:path>
              <a:path w="702945" h="754380">
                <a:moveTo>
                  <a:pt x="13716" y="7620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20"/>
                </a:lnTo>
                <a:close/>
              </a:path>
              <a:path w="702945" h="754380">
                <a:moveTo>
                  <a:pt x="687324" y="7620"/>
                </a:moveTo>
                <a:lnTo>
                  <a:pt x="13716" y="7620"/>
                </a:lnTo>
                <a:lnTo>
                  <a:pt x="13716" y="13715"/>
                </a:lnTo>
                <a:lnTo>
                  <a:pt x="687324" y="13715"/>
                </a:lnTo>
                <a:lnTo>
                  <a:pt x="687324" y="7620"/>
                </a:lnTo>
                <a:close/>
              </a:path>
              <a:path w="702945" h="754380">
                <a:moveTo>
                  <a:pt x="702563" y="7620"/>
                </a:moveTo>
                <a:lnTo>
                  <a:pt x="687324" y="7620"/>
                </a:lnTo>
                <a:lnTo>
                  <a:pt x="694944" y="13715"/>
                </a:lnTo>
                <a:lnTo>
                  <a:pt x="702563" y="13715"/>
                </a:lnTo>
                <a:lnTo>
                  <a:pt x="702563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1423593-61AA-4DE9-8FF8-C28DF322765D}"/>
              </a:ext>
            </a:extLst>
          </p:cNvPr>
          <p:cNvSpPr/>
          <p:nvPr/>
        </p:nvSpPr>
        <p:spPr>
          <a:xfrm>
            <a:off x="5307013" y="1641475"/>
            <a:ext cx="601662" cy="642938"/>
          </a:xfrm>
          <a:custGeom>
            <a:avLst/>
            <a:gdLst/>
            <a:ahLst/>
            <a:cxnLst/>
            <a:rect l="l" t="t" r="r" b="b"/>
            <a:pathLst>
              <a:path w="702945" h="753110">
                <a:moveTo>
                  <a:pt x="702563" y="0"/>
                </a:moveTo>
                <a:lnTo>
                  <a:pt x="0" y="0"/>
                </a:lnTo>
                <a:lnTo>
                  <a:pt x="0" y="752856"/>
                </a:lnTo>
                <a:lnTo>
                  <a:pt x="702563" y="752856"/>
                </a:lnTo>
                <a:lnTo>
                  <a:pt x="702563" y="746760"/>
                </a:lnTo>
                <a:lnTo>
                  <a:pt x="15239" y="746760"/>
                </a:lnTo>
                <a:lnTo>
                  <a:pt x="7619" y="739140"/>
                </a:lnTo>
                <a:lnTo>
                  <a:pt x="15239" y="739140"/>
                </a:lnTo>
                <a:lnTo>
                  <a:pt x="15239" y="13716"/>
                </a:lnTo>
                <a:lnTo>
                  <a:pt x="7619" y="13716"/>
                </a:lnTo>
                <a:lnTo>
                  <a:pt x="15239" y="6096"/>
                </a:lnTo>
                <a:lnTo>
                  <a:pt x="702563" y="6096"/>
                </a:lnTo>
                <a:lnTo>
                  <a:pt x="702563" y="0"/>
                </a:lnTo>
                <a:close/>
              </a:path>
              <a:path w="702945" h="753110">
                <a:moveTo>
                  <a:pt x="15239" y="739140"/>
                </a:moveTo>
                <a:lnTo>
                  <a:pt x="7619" y="739140"/>
                </a:lnTo>
                <a:lnTo>
                  <a:pt x="15239" y="746760"/>
                </a:lnTo>
                <a:lnTo>
                  <a:pt x="15239" y="739140"/>
                </a:lnTo>
                <a:close/>
              </a:path>
              <a:path w="702945" h="753110">
                <a:moveTo>
                  <a:pt x="688848" y="739140"/>
                </a:moveTo>
                <a:lnTo>
                  <a:pt x="15239" y="739140"/>
                </a:lnTo>
                <a:lnTo>
                  <a:pt x="15239" y="746760"/>
                </a:lnTo>
                <a:lnTo>
                  <a:pt x="688848" y="746760"/>
                </a:lnTo>
                <a:lnTo>
                  <a:pt x="688848" y="739140"/>
                </a:lnTo>
                <a:close/>
              </a:path>
              <a:path w="702945" h="753110">
                <a:moveTo>
                  <a:pt x="688848" y="6096"/>
                </a:moveTo>
                <a:lnTo>
                  <a:pt x="688848" y="746760"/>
                </a:lnTo>
                <a:lnTo>
                  <a:pt x="694943" y="739140"/>
                </a:lnTo>
                <a:lnTo>
                  <a:pt x="702563" y="739140"/>
                </a:lnTo>
                <a:lnTo>
                  <a:pt x="702563" y="13716"/>
                </a:lnTo>
                <a:lnTo>
                  <a:pt x="694943" y="13716"/>
                </a:lnTo>
                <a:lnTo>
                  <a:pt x="688848" y="6096"/>
                </a:lnTo>
                <a:close/>
              </a:path>
              <a:path w="702945" h="753110">
                <a:moveTo>
                  <a:pt x="702563" y="739140"/>
                </a:moveTo>
                <a:lnTo>
                  <a:pt x="694943" y="739140"/>
                </a:lnTo>
                <a:lnTo>
                  <a:pt x="688848" y="746760"/>
                </a:lnTo>
                <a:lnTo>
                  <a:pt x="702563" y="746760"/>
                </a:lnTo>
                <a:lnTo>
                  <a:pt x="702563" y="739140"/>
                </a:lnTo>
                <a:close/>
              </a:path>
              <a:path w="702945" h="753110">
                <a:moveTo>
                  <a:pt x="15239" y="6096"/>
                </a:moveTo>
                <a:lnTo>
                  <a:pt x="7619" y="13716"/>
                </a:lnTo>
                <a:lnTo>
                  <a:pt x="15239" y="13716"/>
                </a:lnTo>
                <a:lnTo>
                  <a:pt x="15239" y="6096"/>
                </a:lnTo>
                <a:close/>
              </a:path>
              <a:path w="702945" h="753110">
                <a:moveTo>
                  <a:pt x="688848" y="6096"/>
                </a:moveTo>
                <a:lnTo>
                  <a:pt x="15239" y="6096"/>
                </a:lnTo>
                <a:lnTo>
                  <a:pt x="15239" y="13716"/>
                </a:lnTo>
                <a:lnTo>
                  <a:pt x="688848" y="13716"/>
                </a:lnTo>
                <a:lnTo>
                  <a:pt x="688848" y="6096"/>
                </a:lnTo>
                <a:close/>
              </a:path>
              <a:path w="702945" h="753110">
                <a:moveTo>
                  <a:pt x="702563" y="6096"/>
                </a:moveTo>
                <a:lnTo>
                  <a:pt x="688848" y="6096"/>
                </a:lnTo>
                <a:lnTo>
                  <a:pt x="694943" y="13716"/>
                </a:lnTo>
                <a:lnTo>
                  <a:pt x="702563" y="13716"/>
                </a:lnTo>
                <a:lnTo>
                  <a:pt x="7025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0F60ADB-37DC-4272-8073-FDF2786C3233}"/>
              </a:ext>
            </a:extLst>
          </p:cNvPr>
          <p:cNvSpPr/>
          <p:nvPr/>
        </p:nvSpPr>
        <p:spPr>
          <a:xfrm>
            <a:off x="5899150" y="1641476"/>
            <a:ext cx="598488" cy="646113"/>
          </a:xfrm>
          <a:custGeom>
            <a:avLst/>
            <a:gdLst/>
            <a:ahLst/>
            <a:cxnLst/>
            <a:rect l="l" t="t" r="r" b="b"/>
            <a:pathLst>
              <a:path w="701039" h="754380">
                <a:moveTo>
                  <a:pt x="701040" y="0"/>
                </a:moveTo>
                <a:lnTo>
                  <a:pt x="0" y="0"/>
                </a:lnTo>
                <a:lnTo>
                  <a:pt x="0" y="754380"/>
                </a:lnTo>
                <a:lnTo>
                  <a:pt x="701040" y="754380"/>
                </a:lnTo>
                <a:lnTo>
                  <a:pt x="701040" y="746760"/>
                </a:lnTo>
                <a:lnTo>
                  <a:pt x="13716" y="746760"/>
                </a:lnTo>
                <a:lnTo>
                  <a:pt x="7620" y="739140"/>
                </a:lnTo>
                <a:lnTo>
                  <a:pt x="13716" y="739140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6096"/>
                </a:lnTo>
                <a:lnTo>
                  <a:pt x="701040" y="6096"/>
                </a:lnTo>
                <a:lnTo>
                  <a:pt x="701040" y="0"/>
                </a:lnTo>
                <a:close/>
              </a:path>
              <a:path w="701039" h="754380">
                <a:moveTo>
                  <a:pt x="13716" y="739140"/>
                </a:moveTo>
                <a:lnTo>
                  <a:pt x="7620" y="739140"/>
                </a:lnTo>
                <a:lnTo>
                  <a:pt x="13716" y="746760"/>
                </a:lnTo>
                <a:lnTo>
                  <a:pt x="13716" y="739140"/>
                </a:lnTo>
                <a:close/>
              </a:path>
              <a:path w="701039" h="754380">
                <a:moveTo>
                  <a:pt x="687324" y="739140"/>
                </a:moveTo>
                <a:lnTo>
                  <a:pt x="13716" y="739140"/>
                </a:lnTo>
                <a:lnTo>
                  <a:pt x="13716" y="746760"/>
                </a:lnTo>
                <a:lnTo>
                  <a:pt x="687324" y="746760"/>
                </a:lnTo>
                <a:lnTo>
                  <a:pt x="687324" y="739140"/>
                </a:lnTo>
                <a:close/>
              </a:path>
              <a:path w="701039" h="754380">
                <a:moveTo>
                  <a:pt x="687324" y="6096"/>
                </a:moveTo>
                <a:lnTo>
                  <a:pt x="687324" y="746760"/>
                </a:lnTo>
                <a:lnTo>
                  <a:pt x="694944" y="739140"/>
                </a:lnTo>
                <a:lnTo>
                  <a:pt x="701040" y="739140"/>
                </a:lnTo>
                <a:lnTo>
                  <a:pt x="701040" y="13716"/>
                </a:lnTo>
                <a:lnTo>
                  <a:pt x="694944" y="13716"/>
                </a:lnTo>
                <a:lnTo>
                  <a:pt x="687324" y="6096"/>
                </a:lnTo>
                <a:close/>
              </a:path>
              <a:path w="701039" h="754380">
                <a:moveTo>
                  <a:pt x="701040" y="739140"/>
                </a:moveTo>
                <a:lnTo>
                  <a:pt x="694944" y="739140"/>
                </a:lnTo>
                <a:lnTo>
                  <a:pt x="687324" y="746760"/>
                </a:lnTo>
                <a:lnTo>
                  <a:pt x="701040" y="746760"/>
                </a:lnTo>
                <a:lnTo>
                  <a:pt x="701040" y="739140"/>
                </a:lnTo>
                <a:close/>
              </a:path>
              <a:path w="701039" h="754380">
                <a:moveTo>
                  <a:pt x="13716" y="6096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701039" h="754380">
                <a:moveTo>
                  <a:pt x="687324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687324" y="13716"/>
                </a:lnTo>
                <a:lnTo>
                  <a:pt x="687324" y="6096"/>
                </a:lnTo>
                <a:close/>
              </a:path>
              <a:path w="701039" h="754380">
                <a:moveTo>
                  <a:pt x="701040" y="6096"/>
                </a:moveTo>
                <a:lnTo>
                  <a:pt x="687324" y="6096"/>
                </a:lnTo>
                <a:lnTo>
                  <a:pt x="694944" y="13716"/>
                </a:lnTo>
                <a:lnTo>
                  <a:pt x="701040" y="13716"/>
                </a:lnTo>
                <a:lnTo>
                  <a:pt x="7010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7B711B-E41E-4A4D-A6CC-EBC6C2F8FD2D}"/>
              </a:ext>
            </a:extLst>
          </p:cNvPr>
          <p:cNvSpPr/>
          <p:nvPr/>
        </p:nvSpPr>
        <p:spPr>
          <a:xfrm>
            <a:off x="6489701" y="1641476"/>
            <a:ext cx="600075" cy="646113"/>
          </a:xfrm>
          <a:custGeom>
            <a:avLst/>
            <a:gdLst/>
            <a:ahLst/>
            <a:cxnLst/>
            <a:rect l="l" t="t" r="r" b="b"/>
            <a:pathLst>
              <a:path w="701040" h="754380">
                <a:moveTo>
                  <a:pt x="701039" y="0"/>
                </a:moveTo>
                <a:lnTo>
                  <a:pt x="0" y="0"/>
                </a:lnTo>
                <a:lnTo>
                  <a:pt x="0" y="754380"/>
                </a:lnTo>
                <a:lnTo>
                  <a:pt x="701039" y="754380"/>
                </a:lnTo>
                <a:lnTo>
                  <a:pt x="701039" y="746760"/>
                </a:lnTo>
                <a:lnTo>
                  <a:pt x="13715" y="746760"/>
                </a:lnTo>
                <a:lnTo>
                  <a:pt x="6096" y="739140"/>
                </a:lnTo>
                <a:lnTo>
                  <a:pt x="13715" y="739140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701039" y="6096"/>
                </a:lnTo>
                <a:lnTo>
                  <a:pt x="701039" y="0"/>
                </a:lnTo>
                <a:close/>
              </a:path>
              <a:path w="701040" h="754380">
                <a:moveTo>
                  <a:pt x="13715" y="739140"/>
                </a:moveTo>
                <a:lnTo>
                  <a:pt x="6096" y="739140"/>
                </a:lnTo>
                <a:lnTo>
                  <a:pt x="13715" y="746760"/>
                </a:lnTo>
                <a:lnTo>
                  <a:pt x="13715" y="739140"/>
                </a:lnTo>
                <a:close/>
              </a:path>
              <a:path w="701040" h="754380">
                <a:moveTo>
                  <a:pt x="687324" y="739140"/>
                </a:moveTo>
                <a:lnTo>
                  <a:pt x="13715" y="739140"/>
                </a:lnTo>
                <a:lnTo>
                  <a:pt x="13715" y="746760"/>
                </a:lnTo>
                <a:lnTo>
                  <a:pt x="687324" y="746760"/>
                </a:lnTo>
                <a:lnTo>
                  <a:pt x="687324" y="739140"/>
                </a:lnTo>
                <a:close/>
              </a:path>
              <a:path w="701040" h="754380">
                <a:moveTo>
                  <a:pt x="687324" y="6096"/>
                </a:moveTo>
                <a:lnTo>
                  <a:pt x="687324" y="746760"/>
                </a:lnTo>
                <a:lnTo>
                  <a:pt x="693420" y="739140"/>
                </a:lnTo>
                <a:lnTo>
                  <a:pt x="701039" y="739140"/>
                </a:lnTo>
                <a:lnTo>
                  <a:pt x="701039" y="13716"/>
                </a:lnTo>
                <a:lnTo>
                  <a:pt x="693420" y="13716"/>
                </a:lnTo>
                <a:lnTo>
                  <a:pt x="687324" y="6096"/>
                </a:lnTo>
                <a:close/>
              </a:path>
              <a:path w="701040" h="754380">
                <a:moveTo>
                  <a:pt x="701039" y="739140"/>
                </a:moveTo>
                <a:lnTo>
                  <a:pt x="693420" y="739140"/>
                </a:lnTo>
                <a:lnTo>
                  <a:pt x="687324" y="746760"/>
                </a:lnTo>
                <a:lnTo>
                  <a:pt x="701039" y="746760"/>
                </a:lnTo>
                <a:lnTo>
                  <a:pt x="701039" y="739140"/>
                </a:lnTo>
                <a:close/>
              </a:path>
              <a:path w="701040" h="754380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701040" h="754380">
                <a:moveTo>
                  <a:pt x="6873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687324" y="13716"/>
                </a:lnTo>
                <a:lnTo>
                  <a:pt x="687324" y="6096"/>
                </a:lnTo>
                <a:close/>
              </a:path>
              <a:path w="701040" h="754380">
                <a:moveTo>
                  <a:pt x="701039" y="6096"/>
                </a:moveTo>
                <a:lnTo>
                  <a:pt x="687324" y="6096"/>
                </a:lnTo>
                <a:lnTo>
                  <a:pt x="693420" y="13716"/>
                </a:lnTo>
                <a:lnTo>
                  <a:pt x="701039" y="13716"/>
                </a:lnTo>
                <a:lnTo>
                  <a:pt x="7010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3CB01C9-821C-400E-82C4-BC477DE8F00D}"/>
              </a:ext>
            </a:extLst>
          </p:cNvPr>
          <p:cNvSpPr/>
          <p:nvPr/>
        </p:nvSpPr>
        <p:spPr>
          <a:xfrm>
            <a:off x="7748588" y="23399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6D471AF-4EC2-45F8-BF33-247014D0832D}"/>
              </a:ext>
            </a:extLst>
          </p:cNvPr>
          <p:cNvSpPr/>
          <p:nvPr/>
        </p:nvSpPr>
        <p:spPr>
          <a:xfrm>
            <a:off x="7748588" y="23145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0B74D6C-2D1B-4738-AF86-87DBE5037CCB}"/>
              </a:ext>
            </a:extLst>
          </p:cNvPr>
          <p:cNvSpPr/>
          <p:nvPr/>
        </p:nvSpPr>
        <p:spPr>
          <a:xfrm>
            <a:off x="7748588" y="22907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23D8C58-6FDD-4E52-8422-23C7464E8D49}"/>
              </a:ext>
            </a:extLst>
          </p:cNvPr>
          <p:cNvSpPr/>
          <p:nvPr/>
        </p:nvSpPr>
        <p:spPr>
          <a:xfrm>
            <a:off x="7748588" y="2266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CC639EC-A4C7-4D4D-AEC3-B21879826FC0}"/>
              </a:ext>
            </a:extLst>
          </p:cNvPr>
          <p:cNvSpPr/>
          <p:nvPr/>
        </p:nvSpPr>
        <p:spPr>
          <a:xfrm>
            <a:off x="7748588" y="2243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B060A0C-B7F8-4D21-808A-60B672BB0F8A}"/>
              </a:ext>
            </a:extLst>
          </p:cNvPr>
          <p:cNvSpPr/>
          <p:nvPr/>
        </p:nvSpPr>
        <p:spPr>
          <a:xfrm>
            <a:off x="7748588" y="22193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F41F1A3-797B-4EC0-A9B7-B2A3D79F418D}"/>
              </a:ext>
            </a:extLst>
          </p:cNvPr>
          <p:cNvSpPr/>
          <p:nvPr/>
        </p:nvSpPr>
        <p:spPr>
          <a:xfrm>
            <a:off x="7748588" y="21955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C1D27F6-E53C-47B1-9777-89BDDC2D841B}"/>
              </a:ext>
            </a:extLst>
          </p:cNvPr>
          <p:cNvSpPr/>
          <p:nvPr/>
        </p:nvSpPr>
        <p:spPr>
          <a:xfrm>
            <a:off x="7748588" y="2171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CA3417A-0425-4AAE-959B-C1E9F1126B5C}"/>
              </a:ext>
            </a:extLst>
          </p:cNvPr>
          <p:cNvSpPr/>
          <p:nvPr/>
        </p:nvSpPr>
        <p:spPr>
          <a:xfrm>
            <a:off x="7748588" y="21478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E27118B-C81A-4B2B-93C7-BE512A3D835E}"/>
              </a:ext>
            </a:extLst>
          </p:cNvPr>
          <p:cNvSpPr/>
          <p:nvPr/>
        </p:nvSpPr>
        <p:spPr>
          <a:xfrm>
            <a:off x="7748588" y="21224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4637C7D-F825-4359-BA8E-655B5599C2FC}"/>
              </a:ext>
            </a:extLst>
          </p:cNvPr>
          <p:cNvSpPr/>
          <p:nvPr/>
        </p:nvSpPr>
        <p:spPr>
          <a:xfrm>
            <a:off x="7748588" y="20986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A16F3F5-C127-4A0D-B895-6715CD36A25C}"/>
              </a:ext>
            </a:extLst>
          </p:cNvPr>
          <p:cNvSpPr/>
          <p:nvPr/>
        </p:nvSpPr>
        <p:spPr>
          <a:xfrm>
            <a:off x="7748588" y="20764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E18E399-B890-49AA-A480-84CED70E4EF9}"/>
              </a:ext>
            </a:extLst>
          </p:cNvPr>
          <p:cNvSpPr/>
          <p:nvPr/>
        </p:nvSpPr>
        <p:spPr>
          <a:xfrm>
            <a:off x="7748588" y="20510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445AD11-D155-47F1-A7A6-FDB97553A540}"/>
              </a:ext>
            </a:extLst>
          </p:cNvPr>
          <p:cNvSpPr/>
          <p:nvPr/>
        </p:nvSpPr>
        <p:spPr>
          <a:xfrm>
            <a:off x="7748588" y="20272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B52828D-D2AF-405C-9061-87F9ABCB54C2}"/>
              </a:ext>
            </a:extLst>
          </p:cNvPr>
          <p:cNvSpPr/>
          <p:nvPr/>
        </p:nvSpPr>
        <p:spPr>
          <a:xfrm>
            <a:off x="7748588" y="20050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6BE2C78-0A25-4637-A1D0-6DFB91D5B3DA}"/>
              </a:ext>
            </a:extLst>
          </p:cNvPr>
          <p:cNvSpPr/>
          <p:nvPr/>
        </p:nvSpPr>
        <p:spPr>
          <a:xfrm>
            <a:off x="7748588" y="19796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FDC7EE4-B78D-49C7-9660-AAB703194C6D}"/>
              </a:ext>
            </a:extLst>
          </p:cNvPr>
          <p:cNvSpPr/>
          <p:nvPr/>
        </p:nvSpPr>
        <p:spPr>
          <a:xfrm>
            <a:off x="7748588" y="19558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DB84C3A-D8CE-4DA8-9794-144BC2D456CB}"/>
              </a:ext>
            </a:extLst>
          </p:cNvPr>
          <p:cNvSpPr/>
          <p:nvPr/>
        </p:nvSpPr>
        <p:spPr>
          <a:xfrm>
            <a:off x="7748588" y="19319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135CC4F-C5E5-4E44-A22D-526779052FA0}"/>
              </a:ext>
            </a:extLst>
          </p:cNvPr>
          <p:cNvSpPr/>
          <p:nvPr/>
        </p:nvSpPr>
        <p:spPr>
          <a:xfrm>
            <a:off x="7748588" y="19081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802B7C3-1A49-49B9-8328-B91D97CDB2AE}"/>
              </a:ext>
            </a:extLst>
          </p:cNvPr>
          <p:cNvSpPr/>
          <p:nvPr/>
        </p:nvSpPr>
        <p:spPr>
          <a:xfrm>
            <a:off x="7748588" y="18843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1CBDF4A-13F9-4D5D-8425-18ED8B2BA156}"/>
              </a:ext>
            </a:extLst>
          </p:cNvPr>
          <p:cNvSpPr/>
          <p:nvPr/>
        </p:nvSpPr>
        <p:spPr>
          <a:xfrm>
            <a:off x="7748588" y="1858964"/>
            <a:ext cx="11112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6BD87BB-7E58-4545-85E0-3C3897F151D2}"/>
              </a:ext>
            </a:extLst>
          </p:cNvPr>
          <p:cNvSpPr/>
          <p:nvPr/>
        </p:nvSpPr>
        <p:spPr>
          <a:xfrm>
            <a:off x="7748588" y="18367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A49E6A0-32BE-4AEE-A689-0767CA2323A1}"/>
              </a:ext>
            </a:extLst>
          </p:cNvPr>
          <p:cNvSpPr/>
          <p:nvPr/>
        </p:nvSpPr>
        <p:spPr>
          <a:xfrm>
            <a:off x="7748588" y="1812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60D79F9-78D0-4459-9126-684E5393C0FE}"/>
              </a:ext>
            </a:extLst>
          </p:cNvPr>
          <p:cNvSpPr/>
          <p:nvPr/>
        </p:nvSpPr>
        <p:spPr>
          <a:xfrm>
            <a:off x="7748588" y="17875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20D227E-4238-4560-94F1-ABA74E7D7504}"/>
              </a:ext>
            </a:extLst>
          </p:cNvPr>
          <p:cNvSpPr/>
          <p:nvPr/>
        </p:nvSpPr>
        <p:spPr>
          <a:xfrm>
            <a:off x="7748588" y="17653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430DC7B-D04A-4512-B5CB-CF89343D9AE5}"/>
              </a:ext>
            </a:extLst>
          </p:cNvPr>
          <p:cNvSpPr/>
          <p:nvPr/>
        </p:nvSpPr>
        <p:spPr>
          <a:xfrm>
            <a:off x="7748588" y="17399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636D136-7FC6-4335-ABF5-21F90F151EF8}"/>
              </a:ext>
            </a:extLst>
          </p:cNvPr>
          <p:cNvSpPr/>
          <p:nvPr/>
        </p:nvSpPr>
        <p:spPr>
          <a:xfrm>
            <a:off x="7748588" y="17160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C11BB56-D023-4449-A2FB-4ABA227B28A1}"/>
              </a:ext>
            </a:extLst>
          </p:cNvPr>
          <p:cNvSpPr/>
          <p:nvPr/>
        </p:nvSpPr>
        <p:spPr>
          <a:xfrm>
            <a:off x="7748588" y="16922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A0DB2AC-AECE-481D-B857-22410D049DAE}"/>
              </a:ext>
            </a:extLst>
          </p:cNvPr>
          <p:cNvSpPr/>
          <p:nvPr/>
        </p:nvSpPr>
        <p:spPr>
          <a:xfrm>
            <a:off x="7748588" y="1668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9D5725E-BB96-4C8B-BA37-2C0478BFF0B7}"/>
              </a:ext>
            </a:extLst>
          </p:cNvPr>
          <p:cNvSpPr/>
          <p:nvPr/>
        </p:nvSpPr>
        <p:spPr>
          <a:xfrm>
            <a:off x="7748588" y="16446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062133F-FDDA-4F58-A144-1B457E0BF7C0}"/>
              </a:ext>
            </a:extLst>
          </p:cNvPr>
          <p:cNvSpPr/>
          <p:nvPr/>
        </p:nvSpPr>
        <p:spPr>
          <a:xfrm>
            <a:off x="775493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B4E3007-6999-47BE-8C90-E6D39BD383CD}"/>
              </a:ext>
            </a:extLst>
          </p:cNvPr>
          <p:cNvSpPr/>
          <p:nvPr/>
        </p:nvSpPr>
        <p:spPr>
          <a:xfrm>
            <a:off x="77787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1791FE3-423B-4789-9475-871C58F37125}"/>
              </a:ext>
            </a:extLst>
          </p:cNvPr>
          <p:cNvSpPr/>
          <p:nvPr/>
        </p:nvSpPr>
        <p:spPr>
          <a:xfrm>
            <a:off x="78025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6C9F5181-6EBD-4E9D-967A-594C02F2966A}"/>
              </a:ext>
            </a:extLst>
          </p:cNvPr>
          <p:cNvSpPr/>
          <p:nvPr/>
        </p:nvSpPr>
        <p:spPr>
          <a:xfrm>
            <a:off x="782637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B4FB833-4931-4EFE-8838-54D363A12BDD}"/>
              </a:ext>
            </a:extLst>
          </p:cNvPr>
          <p:cNvSpPr/>
          <p:nvPr/>
        </p:nvSpPr>
        <p:spPr>
          <a:xfrm>
            <a:off x="785018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9CC05C8-A1F1-48DD-9828-34EA1407D5E2}"/>
              </a:ext>
            </a:extLst>
          </p:cNvPr>
          <p:cNvSpPr/>
          <p:nvPr/>
        </p:nvSpPr>
        <p:spPr>
          <a:xfrm>
            <a:off x="78740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871DC24-22E3-4FA8-BBE8-0BAD349FDC57}"/>
              </a:ext>
            </a:extLst>
          </p:cNvPr>
          <p:cNvSpPr/>
          <p:nvPr/>
        </p:nvSpPr>
        <p:spPr>
          <a:xfrm>
            <a:off x="78978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602A3F5-1A0A-4236-B20E-8ED9E843EEF0}"/>
              </a:ext>
            </a:extLst>
          </p:cNvPr>
          <p:cNvSpPr/>
          <p:nvPr/>
        </p:nvSpPr>
        <p:spPr>
          <a:xfrm>
            <a:off x="79216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3E627E5-F2FE-4B19-89E8-0650F7F0F045}"/>
              </a:ext>
            </a:extLst>
          </p:cNvPr>
          <p:cNvSpPr/>
          <p:nvPr/>
        </p:nvSpPr>
        <p:spPr>
          <a:xfrm>
            <a:off x="79454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D45E4938-3243-4514-99CD-2EC3FA874AD8}"/>
              </a:ext>
            </a:extLst>
          </p:cNvPr>
          <p:cNvSpPr/>
          <p:nvPr/>
        </p:nvSpPr>
        <p:spPr>
          <a:xfrm>
            <a:off x="796925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9D81942-2A68-4ED4-877E-13901C05ECFA}"/>
              </a:ext>
            </a:extLst>
          </p:cNvPr>
          <p:cNvSpPr/>
          <p:nvPr/>
        </p:nvSpPr>
        <p:spPr>
          <a:xfrm>
            <a:off x="79946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F8DBED4-AE56-465E-80C3-FD4CC2CFA8DF}"/>
              </a:ext>
            </a:extLst>
          </p:cNvPr>
          <p:cNvSpPr/>
          <p:nvPr/>
        </p:nvSpPr>
        <p:spPr>
          <a:xfrm>
            <a:off x="801846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35EBA99F-2B4B-4F35-B4F8-F6B02A88DF7C}"/>
              </a:ext>
            </a:extLst>
          </p:cNvPr>
          <p:cNvSpPr/>
          <p:nvPr/>
        </p:nvSpPr>
        <p:spPr>
          <a:xfrm>
            <a:off x="80406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E51CD79C-A287-4AC6-B2AC-C04BACE60C65}"/>
              </a:ext>
            </a:extLst>
          </p:cNvPr>
          <p:cNvSpPr/>
          <p:nvPr/>
        </p:nvSpPr>
        <p:spPr>
          <a:xfrm>
            <a:off x="806608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884D6DA-682B-4FE2-A619-4457043DA063}"/>
              </a:ext>
            </a:extLst>
          </p:cNvPr>
          <p:cNvSpPr/>
          <p:nvPr/>
        </p:nvSpPr>
        <p:spPr>
          <a:xfrm>
            <a:off x="808990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63E9661-8EA8-4AFE-850A-41F102C109B3}"/>
              </a:ext>
            </a:extLst>
          </p:cNvPr>
          <p:cNvSpPr/>
          <p:nvPr/>
        </p:nvSpPr>
        <p:spPr>
          <a:xfrm>
            <a:off x="8112125" y="162560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5E5B237-4A63-497F-B37E-306390665C1E}"/>
              </a:ext>
            </a:extLst>
          </p:cNvPr>
          <p:cNvSpPr/>
          <p:nvPr/>
        </p:nvSpPr>
        <p:spPr>
          <a:xfrm>
            <a:off x="81375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484F271-79B9-4490-9983-B0058858E1BC}"/>
              </a:ext>
            </a:extLst>
          </p:cNvPr>
          <p:cNvSpPr/>
          <p:nvPr/>
        </p:nvSpPr>
        <p:spPr>
          <a:xfrm>
            <a:off x="816133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EC0DBC4-3D7B-4A51-BD8B-83EA1399F2A7}"/>
              </a:ext>
            </a:extLst>
          </p:cNvPr>
          <p:cNvSpPr/>
          <p:nvPr/>
        </p:nvSpPr>
        <p:spPr>
          <a:xfrm>
            <a:off x="818515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405581B-1C48-4D03-B91D-AC05A86F5A5B}"/>
              </a:ext>
            </a:extLst>
          </p:cNvPr>
          <p:cNvSpPr/>
          <p:nvPr/>
        </p:nvSpPr>
        <p:spPr>
          <a:xfrm>
            <a:off x="82089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10C6F86-1B52-4418-B49D-9FC39E301C06}"/>
              </a:ext>
            </a:extLst>
          </p:cNvPr>
          <p:cNvSpPr/>
          <p:nvPr/>
        </p:nvSpPr>
        <p:spPr>
          <a:xfrm>
            <a:off x="823277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5A6DE49-647A-4DA6-B987-1F8875060D0F}"/>
              </a:ext>
            </a:extLst>
          </p:cNvPr>
          <p:cNvSpPr/>
          <p:nvPr/>
        </p:nvSpPr>
        <p:spPr>
          <a:xfrm>
            <a:off x="825817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4B12809-D921-4F25-909D-98A679EE8350}"/>
              </a:ext>
            </a:extLst>
          </p:cNvPr>
          <p:cNvSpPr/>
          <p:nvPr/>
        </p:nvSpPr>
        <p:spPr>
          <a:xfrm>
            <a:off x="82804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AEE1E8F-2F43-4582-9DAE-CA0B565C2A35}"/>
              </a:ext>
            </a:extLst>
          </p:cNvPr>
          <p:cNvSpPr/>
          <p:nvPr/>
        </p:nvSpPr>
        <p:spPr>
          <a:xfrm>
            <a:off x="83042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CFF6BE8-DDBA-4967-92DA-8C5FBE2627C8}"/>
              </a:ext>
            </a:extLst>
          </p:cNvPr>
          <p:cNvSpPr/>
          <p:nvPr/>
        </p:nvSpPr>
        <p:spPr>
          <a:xfrm>
            <a:off x="832961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385ABD3-E9B8-4294-89DC-4ABCC3F898D9}"/>
              </a:ext>
            </a:extLst>
          </p:cNvPr>
          <p:cNvSpPr/>
          <p:nvPr/>
        </p:nvSpPr>
        <p:spPr>
          <a:xfrm>
            <a:off x="835342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3738156-4B1E-4392-B1D5-6B2B88632886}"/>
              </a:ext>
            </a:extLst>
          </p:cNvPr>
          <p:cNvSpPr/>
          <p:nvPr/>
        </p:nvSpPr>
        <p:spPr>
          <a:xfrm>
            <a:off x="8375650" y="162560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DAF0FA1-A557-4915-ABD6-811ACD8333C8}"/>
              </a:ext>
            </a:extLst>
          </p:cNvPr>
          <p:cNvSpPr/>
          <p:nvPr/>
        </p:nvSpPr>
        <p:spPr>
          <a:xfrm>
            <a:off x="84010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42A8A34-D9FA-4A10-84D3-FD66F134D0F9}"/>
              </a:ext>
            </a:extLst>
          </p:cNvPr>
          <p:cNvSpPr/>
          <p:nvPr/>
        </p:nvSpPr>
        <p:spPr>
          <a:xfrm>
            <a:off x="842486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CA634000-C4BF-4C5A-8738-22C3B3EEB3AD}"/>
              </a:ext>
            </a:extLst>
          </p:cNvPr>
          <p:cNvSpPr/>
          <p:nvPr/>
        </p:nvSpPr>
        <p:spPr>
          <a:xfrm>
            <a:off x="844867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16093AE-55FF-4679-B5D4-9E34DC3068AB}"/>
              </a:ext>
            </a:extLst>
          </p:cNvPr>
          <p:cNvSpPr/>
          <p:nvPr/>
        </p:nvSpPr>
        <p:spPr>
          <a:xfrm>
            <a:off x="84724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A096573A-87F1-4E8C-9EC6-D8C7155A7577}"/>
              </a:ext>
            </a:extLst>
          </p:cNvPr>
          <p:cNvSpPr/>
          <p:nvPr/>
        </p:nvSpPr>
        <p:spPr>
          <a:xfrm>
            <a:off x="84963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215141B-8DDF-4DE5-8CDF-E0499D5E3816}"/>
              </a:ext>
            </a:extLst>
          </p:cNvPr>
          <p:cNvSpPr/>
          <p:nvPr/>
        </p:nvSpPr>
        <p:spPr>
          <a:xfrm>
            <a:off x="85201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9F301D5-0215-4344-A759-967700EE223C}"/>
              </a:ext>
            </a:extLst>
          </p:cNvPr>
          <p:cNvSpPr/>
          <p:nvPr/>
        </p:nvSpPr>
        <p:spPr>
          <a:xfrm>
            <a:off x="85439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C52A1B0F-7D02-49B9-B23B-8194B665318F}"/>
              </a:ext>
            </a:extLst>
          </p:cNvPr>
          <p:cNvSpPr/>
          <p:nvPr/>
        </p:nvSpPr>
        <p:spPr>
          <a:xfrm>
            <a:off x="85677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49BC5CE4-957C-4D74-8FEC-8F30A0812C6B}"/>
              </a:ext>
            </a:extLst>
          </p:cNvPr>
          <p:cNvSpPr/>
          <p:nvPr/>
        </p:nvSpPr>
        <p:spPr>
          <a:xfrm>
            <a:off x="859313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2F2A67AF-E930-4DEC-8EAB-18B3D1061812}"/>
              </a:ext>
            </a:extLst>
          </p:cNvPr>
          <p:cNvSpPr/>
          <p:nvPr/>
        </p:nvSpPr>
        <p:spPr>
          <a:xfrm>
            <a:off x="86153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04DC1E87-3EC3-4FD2-AF01-4B0C6BF13A0D}"/>
              </a:ext>
            </a:extLst>
          </p:cNvPr>
          <p:cNvSpPr/>
          <p:nvPr/>
        </p:nvSpPr>
        <p:spPr>
          <a:xfrm>
            <a:off x="864076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75CE45AD-162D-418C-8263-5D7066B23C93}"/>
              </a:ext>
            </a:extLst>
          </p:cNvPr>
          <p:cNvSpPr/>
          <p:nvPr/>
        </p:nvSpPr>
        <p:spPr>
          <a:xfrm>
            <a:off x="866457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6C728E13-0B8D-4BC4-9917-E8DD02E7ECAD}"/>
              </a:ext>
            </a:extLst>
          </p:cNvPr>
          <p:cNvSpPr/>
          <p:nvPr/>
        </p:nvSpPr>
        <p:spPr>
          <a:xfrm>
            <a:off x="86883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E247999E-FD8D-41A8-B31D-52E04AD37D31}"/>
              </a:ext>
            </a:extLst>
          </p:cNvPr>
          <p:cNvSpPr/>
          <p:nvPr/>
        </p:nvSpPr>
        <p:spPr>
          <a:xfrm>
            <a:off x="87122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9F3A31C3-3162-427C-AE65-26E760FAD956}"/>
              </a:ext>
            </a:extLst>
          </p:cNvPr>
          <p:cNvSpPr/>
          <p:nvPr/>
        </p:nvSpPr>
        <p:spPr>
          <a:xfrm>
            <a:off x="873601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371CEF4D-4EBA-4629-BDD3-F10AD74068A5}"/>
              </a:ext>
            </a:extLst>
          </p:cNvPr>
          <p:cNvSpPr/>
          <p:nvPr/>
        </p:nvSpPr>
        <p:spPr>
          <a:xfrm>
            <a:off x="87598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85B05669-C3C7-443D-89F7-EAFD3367851F}"/>
              </a:ext>
            </a:extLst>
          </p:cNvPr>
          <p:cNvSpPr/>
          <p:nvPr/>
        </p:nvSpPr>
        <p:spPr>
          <a:xfrm>
            <a:off x="87836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51A815D8-7FC7-4326-B95E-554A6811B3E4}"/>
              </a:ext>
            </a:extLst>
          </p:cNvPr>
          <p:cNvSpPr/>
          <p:nvPr/>
        </p:nvSpPr>
        <p:spPr>
          <a:xfrm>
            <a:off x="880745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00320B38-7540-4B1D-80A4-1647B4C5CDB7}"/>
              </a:ext>
            </a:extLst>
          </p:cNvPr>
          <p:cNvSpPr/>
          <p:nvPr/>
        </p:nvSpPr>
        <p:spPr>
          <a:xfrm>
            <a:off x="88328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1D92D140-42AD-4C49-A394-100449422C9D}"/>
              </a:ext>
            </a:extLst>
          </p:cNvPr>
          <p:cNvSpPr/>
          <p:nvPr/>
        </p:nvSpPr>
        <p:spPr>
          <a:xfrm>
            <a:off x="885507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B5B7BAA0-1927-44E5-9743-6AE8642B6D87}"/>
              </a:ext>
            </a:extLst>
          </p:cNvPr>
          <p:cNvSpPr/>
          <p:nvPr/>
        </p:nvSpPr>
        <p:spPr>
          <a:xfrm>
            <a:off x="88788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4B51C70C-5DB0-4DF0-8005-FD1C25C74284}"/>
              </a:ext>
            </a:extLst>
          </p:cNvPr>
          <p:cNvSpPr/>
          <p:nvPr/>
        </p:nvSpPr>
        <p:spPr>
          <a:xfrm>
            <a:off x="890428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D2DCE4E2-CC4D-4129-8377-30185A248EED}"/>
              </a:ext>
            </a:extLst>
          </p:cNvPr>
          <p:cNvSpPr/>
          <p:nvPr/>
        </p:nvSpPr>
        <p:spPr>
          <a:xfrm>
            <a:off x="892810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D97D3B81-7C52-448E-B490-FB687D511389}"/>
              </a:ext>
            </a:extLst>
          </p:cNvPr>
          <p:cNvSpPr/>
          <p:nvPr/>
        </p:nvSpPr>
        <p:spPr>
          <a:xfrm>
            <a:off x="8950325" y="162560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43BF36F0-607E-42F3-AFAC-F600964DE379}"/>
              </a:ext>
            </a:extLst>
          </p:cNvPr>
          <p:cNvSpPr/>
          <p:nvPr/>
        </p:nvSpPr>
        <p:spPr>
          <a:xfrm>
            <a:off x="897572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6E6DF120-A536-42CF-BF55-D152832771D6}"/>
              </a:ext>
            </a:extLst>
          </p:cNvPr>
          <p:cNvSpPr/>
          <p:nvPr/>
        </p:nvSpPr>
        <p:spPr>
          <a:xfrm>
            <a:off x="899953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BCC352DD-8E89-4C86-90B7-57CA0E998BEF}"/>
              </a:ext>
            </a:extLst>
          </p:cNvPr>
          <p:cNvSpPr/>
          <p:nvPr/>
        </p:nvSpPr>
        <p:spPr>
          <a:xfrm>
            <a:off x="902335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BF0197DE-2555-4A27-BF60-A7B9A3013B85}"/>
              </a:ext>
            </a:extLst>
          </p:cNvPr>
          <p:cNvSpPr/>
          <p:nvPr/>
        </p:nvSpPr>
        <p:spPr>
          <a:xfrm>
            <a:off x="90471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692553E5-1444-4BBD-8829-72687CFFEBE6}"/>
              </a:ext>
            </a:extLst>
          </p:cNvPr>
          <p:cNvSpPr/>
          <p:nvPr/>
        </p:nvSpPr>
        <p:spPr>
          <a:xfrm>
            <a:off x="907097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4A1E7B8E-1215-4092-AA47-9BFA1A58F1DB}"/>
              </a:ext>
            </a:extLst>
          </p:cNvPr>
          <p:cNvSpPr/>
          <p:nvPr/>
        </p:nvSpPr>
        <p:spPr>
          <a:xfrm>
            <a:off x="90947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9B2965EF-7E3F-45D5-AED5-7AF8C26CADC2}"/>
              </a:ext>
            </a:extLst>
          </p:cNvPr>
          <p:cNvSpPr/>
          <p:nvPr/>
        </p:nvSpPr>
        <p:spPr>
          <a:xfrm>
            <a:off x="91186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FF4C10D4-A6D2-4356-891A-8E927534711B}"/>
              </a:ext>
            </a:extLst>
          </p:cNvPr>
          <p:cNvSpPr/>
          <p:nvPr/>
        </p:nvSpPr>
        <p:spPr>
          <a:xfrm>
            <a:off x="91424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B8C85335-DAAE-4345-9645-7CEF03392E8F}"/>
              </a:ext>
            </a:extLst>
          </p:cNvPr>
          <p:cNvSpPr/>
          <p:nvPr/>
        </p:nvSpPr>
        <p:spPr>
          <a:xfrm>
            <a:off x="916781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10B34011-FB6E-409E-802D-DEE193169B42}"/>
              </a:ext>
            </a:extLst>
          </p:cNvPr>
          <p:cNvSpPr/>
          <p:nvPr/>
        </p:nvSpPr>
        <p:spPr>
          <a:xfrm>
            <a:off x="91900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A6FAB40A-982B-437C-ADFB-53DA0C38F93B}"/>
              </a:ext>
            </a:extLst>
          </p:cNvPr>
          <p:cNvSpPr/>
          <p:nvPr/>
        </p:nvSpPr>
        <p:spPr>
          <a:xfrm>
            <a:off x="921543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D02C69B7-3AE3-4B06-A23F-B3157454DD2F}"/>
              </a:ext>
            </a:extLst>
          </p:cNvPr>
          <p:cNvSpPr/>
          <p:nvPr/>
        </p:nvSpPr>
        <p:spPr>
          <a:xfrm>
            <a:off x="92392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B012A726-2BA3-4CED-9633-C951AC5AFB26}"/>
              </a:ext>
            </a:extLst>
          </p:cNvPr>
          <p:cNvSpPr/>
          <p:nvPr/>
        </p:nvSpPr>
        <p:spPr>
          <a:xfrm>
            <a:off x="926306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28F45618-A9DD-4939-ADF6-E740AF0322B4}"/>
              </a:ext>
            </a:extLst>
          </p:cNvPr>
          <p:cNvSpPr/>
          <p:nvPr/>
        </p:nvSpPr>
        <p:spPr>
          <a:xfrm>
            <a:off x="928687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07FB2347-2020-4579-8381-AD889413EC78}"/>
              </a:ext>
            </a:extLst>
          </p:cNvPr>
          <p:cNvSpPr/>
          <p:nvPr/>
        </p:nvSpPr>
        <p:spPr>
          <a:xfrm>
            <a:off x="931068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9CE2E1AE-3A13-47D1-9D43-0345B0018D05}"/>
              </a:ext>
            </a:extLst>
          </p:cNvPr>
          <p:cNvSpPr/>
          <p:nvPr/>
        </p:nvSpPr>
        <p:spPr>
          <a:xfrm>
            <a:off x="933450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F7291AFE-CC04-4890-A6E5-89618A1689A1}"/>
              </a:ext>
            </a:extLst>
          </p:cNvPr>
          <p:cNvSpPr/>
          <p:nvPr/>
        </p:nvSpPr>
        <p:spPr>
          <a:xfrm>
            <a:off x="93583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33029A45-1111-4A9E-9FB9-3612BE10D225}"/>
              </a:ext>
            </a:extLst>
          </p:cNvPr>
          <p:cNvSpPr/>
          <p:nvPr/>
        </p:nvSpPr>
        <p:spPr>
          <a:xfrm>
            <a:off x="93821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2CDD936C-150B-4741-BFD5-4EEBF1DDDE60}"/>
              </a:ext>
            </a:extLst>
          </p:cNvPr>
          <p:cNvSpPr/>
          <p:nvPr/>
        </p:nvSpPr>
        <p:spPr>
          <a:xfrm>
            <a:off x="94059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590AAE5B-35BC-4D58-B401-D7D135FDAE07}"/>
              </a:ext>
            </a:extLst>
          </p:cNvPr>
          <p:cNvSpPr/>
          <p:nvPr/>
        </p:nvSpPr>
        <p:spPr>
          <a:xfrm>
            <a:off x="9429750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12E9F8A5-E2AA-4DC2-A455-6267B27AA324}"/>
              </a:ext>
            </a:extLst>
          </p:cNvPr>
          <p:cNvSpPr/>
          <p:nvPr/>
        </p:nvSpPr>
        <p:spPr>
          <a:xfrm>
            <a:off x="94535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A2028AA7-BF68-486F-B800-A582CDA4C7C1}"/>
              </a:ext>
            </a:extLst>
          </p:cNvPr>
          <p:cNvSpPr/>
          <p:nvPr/>
        </p:nvSpPr>
        <p:spPr>
          <a:xfrm>
            <a:off x="947896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73ED358C-6712-421C-9AF6-0EE641208EB5}"/>
              </a:ext>
            </a:extLst>
          </p:cNvPr>
          <p:cNvSpPr/>
          <p:nvPr/>
        </p:nvSpPr>
        <p:spPr>
          <a:xfrm>
            <a:off x="9502776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30D00B89-5339-4076-86BF-B267A210CB4B}"/>
              </a:ext>
            </a:extLst>
          </p:cNvPr>
          <p:cNvSpPr/>
          <p:nvPr/>
        </p:nvSpPr>
        <p:spPr>
          <a:xfrm>
            <a:off x="9525000" y="1625600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E1462D28-1E53-404D-91B7-3285C2448CA2}"/>
              </a:ext>
            </a:extLst>
          </p:cNvPr>
          <p:cNvSpPr/>
          <p:nvPr/>
        </p:nvSpPr>
        <p:spPr>
          <a:xfrm>
            <a:off x="955040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A3866241-4C2C-4DBC-869C-EB602B2DF550}"/>
              </a:ext>
            </a:extLst>
          </p:cNvPr>
          <p:cNvSpPr/>
          <p:nvPr/>
        </p:nvSpPr>
        <p:spPr>
          <a:xfrm>
            <a:off x="9574213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82C293C0-CDAE-42A5-85AE-EE03256A192D}"/>
              </a:ext>
            </a:extLst>
          </p:cNvPr>
          <p:cNvSpPr/>
          <p:nvPr/>
        </p:nvSpPr>
        <p:spPr>
          <a:xfrm>
            <a:off x="9596439" y="1625600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D1BCE6CE-2AF0-4B55-82F4-BBCC9C7CA846}"/>
              </a:ext>
            </a:extLst>
          </p:cNvPr>
          <p:cNvSpPr/>
          <p:nvPr/>
        </p:nvSpPr>
        <p:spPr>
          <a:xfrm>
            <a:off x="962183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3E2DA4ED-6BEE-439E-985E-336D11727D03}"/>
              </a:ext>
            </a:extLst>
          </p:cNvPr>
          <p:cNvSpPr/>
          <p:nvPr/>
        </p:nvSpPr>
        <p:spPr>
          <a:xfrm>
            <a:off x="9645651" y="1625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3F782703-AE83-4920-ABE1-B206D750061D}"/>
              </a:ext>
            </a:extLst>
          </p:cNvPr>
          <p:cNvSpPr/>
          <p:nvPr/>
        </p:nvSpPr>
        <p:spPr>
          <a:xfrm>
            <a:off x="966946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7925B1A7-1603-47FE-B0F0-A7681C71D6BC}"/>
              </a:ext>
            </a:extLst>
          </p:cNvPr>
          <p:cNvSpPr/>
          <p:nvPr/>
        </p:nvSpPr>
        <p:spPr>
          <a:xfrm>
            <a:off x="969327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FDA17949-7C9D-4834-86D2-3070944FB4EC}"/>
              </a:ext>
            </a:extLst>
          </p:cNvPr>
          <p:cNvSpPr/>
          <p:nvPr/>
        </p:nvSpPr>
        <p:spPr>
          <a:xfrm>
            <a:off x="9717088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CDF96EE0-E80D-4009-9F21-7E76AEDAC22C}"/>
              </a:ext>
            </a:extLst>
          </p:cNvPr>
          <p:cNvSpPr/>
          <p:nvPr/>
        </p:nvSpPr>
        <p:spPr>
          <a:xfrm>
            <a:off x="9742488" y="1625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EB9F8A08-4918-418A-A6A2-AF0BBBB5B890}"/>
              </a:ext>
            </a:extLst>
          </p:cNvPr>
          <p:cNvSpPr/>
          <p:nvPr/>
        </p:nvSpPr>
        <p:spPr>
          <a:xfrm>
            <a:off x="9764713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107DB8F3-64A4-478D-913A-8684AF25FAF1}"/>
              </a:ext>
            </a:extLst>
          </p:cNvPr>
          <p:cNvSpPr/>
          <p:nvPr/>
        </p:nvSpPr>
        <p:spPr>
          <a:xfrm>
            <a:off x="9788525" y="1625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F17FA4F0-DC6F-448C-BC0A-AA05D4CE75E3}"/>
              </a:ext>
            </a:extLst>
          </p:cNvPr>
          <p:cNvSpPr/>
          <p:nvPr/>
        </p:nvSpPr>
        <p:spPr>
          <a:xfrm>
            <a:off x="9813925" y="1625601"/>
            <a:ext cx="39688" cy="80963"/>
          </a:xfrm>
          <a:custGeom>
            <a:avLst/>
            <a:gdLst/>
            <a:ahLst/>
            <a:cxnLst/>
            <a:rect l="l" t="t" r="r" b="b"/>
            <a:pathLst>
              <a:path w="47625" h="93344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  <a:path w="47625" h="93344">
                <a:moveTo>
                  <a:pt x="47243" y="0"/>
                </a:moveTo>
                <a:lnTo>
                  <a:pt x="27431" y="0"/>
                </a:lnTo>
                <a:lnTo>
                  <a:pt x="27431" y="13716"/>
                </a:lnTo>
                <a:lnTo>
                  <a:pt x="39624" y="13716"/>
                </a:lnTo>
                <a:lnTo>
                  <a:pt x="35051" y="9144"/>
                </a:lnTo>
                <a:lnTo>
                  <a:pt x="33527" y="9144"/>
                </a:lnTo>
                <a:lnTo>
                  <a:pt x="33527" y="7620"/>
                </a:lnTo>
                <a:lnTo>
                  <a:pt x="47243" y="7620"/>
                </a:lnTo>
                <a:lnTo>
                  <a:pt x="47243" y="0"/>
                </a:lnTo>
                <a:close/>
              </a:path>
              <a:path w="47625" h="93344">
                <a:moveTo>
                  <a:pt x="33527" y="7620"/>
                </a:moveTo>
                <a:lnTo>
                  <a:pt x="33527" y="9144"/>
                </a:lnTo>
                <a:lnTo>
                  <a:pt x="35051" y="9144"/>
                </a:lnTo>
                <a:lnTo>
                  <a:pt x="33527" y="7620"/>
                </a:lnTo>
                <a:close/>
              </a:path>
              <a:path w="47625" h="93344">
                <a:moveTo>
                  <a:pt x="47243" y="7620"/>
                </a:moveTo>
                <a:lnTo>
                  <a:pt x="33527" y="7620"/>
                </a:lnTo>
                <a:lnTo>
                  <a:pt x="35051" y="9144"/>
                </a:lnTo>
                <a:lnTo>
                  <a:pt x="47243" y="9144"/>
                </a:lnTo>
                <a:lnTo>
                  <a:pt x="47243" y="7620"/>
                </a:lnTo>
                <a:close/>
              </a:path>
              <a:path w="47625" h="93344">
                <a:moveTo>
                  <a:pt x="47243" y="22860"/>
                </a:moveTo>
                <a:lnTo>
                  <a:pt x="33527" y="22860"/>
                </a:lnTo>
                <a:lnTo>
                  <a:pt x="33527" y="36575"/>
                </a:lnTo>
                <a:lnTo>
                  <a:pt x="47243" y="36575"/>
                </a:lnTo>
                <a:lnTo>
                  <a:pt x="47243" y="22860"/>
                </a:lnTo>
                <a:close/>
              </a:path>
              <a:path w="47625" h="93344">
                <a:moveTo>
                  <a:pt x="47243" y="50292"/>
                </a:moveTo>
                <a:lnTo>
                  <a:pt x="33527" y="50292"/>
                </a:lnTo>
                <a:lnTo>
                  <a:pt x="33527" y="65532"/>
                </a:lnTo>
                <a:lnTo>
                  <a:pt x="47243" y="65532"/>
                </a:lnTo>
                <a:lnTo>
                  <a:pt x="47243" y="50292"/>
                </a:lnTo>
                <a:close/>
              </a:path>
              <a:path w="47625" h="93344">
                <a:moveTo>
                  <a:pt x="47243" y="79248"/>
                </a:moveTo>
                <a:lnTo>
                  <a:pt x="33527" y="79248"/>
                </a:lnTo>
                <a:lnTo>
                  <a:pt x="33527" y="92963"/>
                </a:lnTo>
                <a:lnTo>
                  <a:pt x="47243" y="92963"/>
                </a:lnTo>
                <a:lnTo>
                  <a:pt x="47243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2EA5A811-E08A-4DD0-8DB1-4D86F4DAED05}"/>
              </a:ext>
            </a:extLst>
          </p:cNvPr>
          <p:cNvSpPr/>
          <p:nvPr/>
        </p:nvSpPr>
        <p:spPr>
          <a:xfrm>
            <a:off x="9842501" y="17176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A15691F6-D6F9-4289-9B63-AC7CF1C9F1D2}"/>
              </a:ext>
            </a:extLst>
          </p:cNvPr>
          <p:cNvSpPr/>
          <p:nvPr/>
        </p:nvSpPr>
        <p:spPr>
          <a:xfrm>
            <a:off x="9842501" y="17430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F30E7BEA-C464-45F7-A441-BC88B1EA56F1}"/>
              </a:ext>
            </a:extLst>
          </p:cNvPr>
          <p:cNvSpPr/>
          <p:nvPr/>
        </p:nvSpPr>
        <p:spPr>
          <a:xfrm>
            <a:off x="9842501" y="17653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81C8D4C7-ED9A-4A65-858F-D7D733CC9B65}"/>
              </a:ext>
            </a:extLst>
          </p:cNvPr>
          <p:cNvSpPr/>
          <p:nvPr/>
        </p:nvSpPr>
        <p:spPr>
          <a:xfrm>
            <a:off x="9842501" y="17891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7F0C4016-8D56-4207-AB40-BF634F2BBBBC}"/>
              </a:ext>
            </a:extLst>
          </p:cNvPr>
          <p:cNvSpPr/>
          <p:nvPr/>
        </p:nvSpPr>
        <p:spPr>
          <a:xfrm>
            <a:off x="9842501" y="18145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323D59DF-8315-49E5-BA62-A975E01BA129}"/>
              </a:ext>
            </a:extLst>
          </p:cNvPr>
          <p:cNvSpPr/>
          <p:nvPr/>
        </p:nvSpPr>
        <p:spPr>
          <a:xfrm>
            <a:off x="9842501" y="18367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9A2AEDD5-1956-4669-BCDA-29B4C43F8513}"/>
              </a:ext>
            </a:extLst>
          </p:cNvPr>
          <p:cNvSpPr/>
          <p:nvPr/>
        </p:nvSpPr>
        <p:spPr>
          <a:xfrm>
            <a:off x="9842501" y="18605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D023733E-9B90-4079-9EEB-6ECE2DE7DF92}"/>
              </a:ext>
            </a:extLst>
          </p:cNvPr>
          <p:cNvSpPr/>
          <p:nvPr/>
        </p:nvSpPr>
        <p:spPr>
          <a:xfrm>
            <a:off x="9842501" y="18859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699BEFF0-6ECA-467B-A538-5B662BDCE807}"/>
              </a:ext>
            </a:extLst>
          </p:cNvPr>
          <p:cNvSpPr/>
          <p:nvPr/>
        </p:nvSpPr>
        <p:spPr>
          <a:xfrm>
            <a:off x="9842501" y="19097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931B5403-5335-4871-881C-BCB164B5400E}"/>
              </a:ext>
            </a:extLst>
          </p:cNvPr>
          <p:cNvSpPr/>
          <p:nvPr/>
        </p:nvSpPr>
        <p:spPr>
          <a:xfrm>
            <a:off x="9842501" y="19335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7771A96D-708C-4E2C-A77E-02E063D80AD9}"/>
              </a:ext>
            </a:extLst>
          </p:cNvPr>
          <p:cNvSpPr/>
          <p:nvPr/>
        </p:nvSpPr>
        <p:spPr>
          <a:xfrm>
            <a:off x="9842501" y="19573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E5C9CA15-2766-45B9-A07C-851FD5625027}"/>
              </a:ext>
            </a:extLst>
          </p:cNvPr>
          <p:cNvSpPr/>
          <p:nvPr/>
        </p:nvSpPr>
        <p:spPr>
          <a:xfrm>
            <a:off x="9842501" y="19812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2A6BEDBF-EBF7-4CCA-9AD7-9AB41616ED78}"/>
              </a:ext>
            </a:extLst>
          </p:cNvPr>
          <p:cNvSpPr/>
          <p:nvPr/>
        </p:nvSpPr>
        <p:spPr>
          <a:xfrm>
            <a:off x="9842501" y="20050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80BD39CB-353B-4BB9-8347-8C9C37FDC36F}"/>
              </a:ext>
            </a:extLst>
          </p:cNvPr>
          <p:cNvSpPr/>
          <p:nvPr/>
        </p:nvSpPr>
        <p:spPr>
          <a:xfrm>
            <a:off x="9842501" y="20288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B0067585-3E2D-4600-97FF-2254502AEB0C}"/>
              </a:ext>
            </a:extLst>
          </p:cNvPr>
          <p:cNvSpPr/>
          <p:nvPr/>
        </p:nvSpPr>
        <p:spPr>
          <a:xfrm>
            <a:off x="9842501" y="2052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BACA000D-62C5-42A7-B265-63E5435A5116}"/>
              </a:ext>
            </a:extLst>
          </p:cNvPr>
          <p:cNvSpPr/>
          <p:nvPr/>
        </p:nvSpPr>
        <p:spPr>
          <a:xfrm>
            <a:off x="9842501" y="20780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F72D3BF5-3B5C-4719-A278-9F878EE42D07}"/>
              </a:ext>
            </a:extLst>
          </p:cNvPr>
          <p:cNvSpPr/>
          <p:nvPr/>
        </p:nvSpPr>
        <p:spPr>
          <a:xfrm>
            <a:off x="9842501" y="21002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A4D6123D-E04F-4920-BBDC-CE133E216C37}"/>
              </a:ext>
            </a:extLst>
          </p:cNvPr>
          <p:cNvSpPr/>
          <p:nvPr/>
        </p:nvSpPr>
        <p:spPr>
          <a:xfrm>
            <a:off x="9842501" y="21256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DBEF239D-823D-45F8-B76B-42248E8EACAD}"/>
              </a:ext>
            </a:extLst>
          </p:cNvPr>
          <p:cNvSpPr/>
          <p:nvPr/>
        </p:nvSpPr>
        <p:spPr>
          <a:xfrm>
            <a:off x="9842501" y="21494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2DC258B9-490C-4F81-86FF-A6D245C8B0E1}"/>
              </a:ext>
            </a:extLst>
          </p:cNvPr>
          <p:cNvSpPr/>
          <p:nvPr/>
        </p:nvSpPr>
        <p:spPr>
          <a:xfrm>
            <a:off x="9842501" y="21717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2ABEE4AD-A7EF-42CC-A882-AE3E25DD34D5}"/>
              </a:ext>
            </a:extLst>
          </p:cNvPr>
          <p:cNvSpPr/>
          <p:nvPr/>
        </p:nvSpPr>
        <p:spPr>
          <a:xfrm>
            <a:off x="9842501" y="21971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C0478227-C43A-40EF-ADAB-1602CEB04748}"/>
              </a:ext>
            </a:extLst>
          </p:cNvPr>
          <p:cNvSpPr/>
          <p:nvPr/>
        </p:nvSpPr>
        <p:spPr>
          <a:xfrm>
            <a:off x="9842501" y="22209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F26E0276-84EF-42A3-8E50-407DFD072830}"/>
              </a:ext>
            </a:extLst>
          </p:cNvPr>
          <p:cNvSpPr/>
          <p:nvPr/>
        </p:nvSpPr>
        <p:spPr>
          <a:xfrm>
            <a:off x="9842501" y="22447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ED696043-9650-44B9-9AE9-7C3EB11A68F9}"/>
              </a:ext>
            </a:extLst>
          </p:cNvPr>
          <p:cNvSpPr/>
          <p:nvPr/>
        </p:nvSpPr>
        <p:spPr>
          <a:xfrm>
            <a:off x="9842501" y="22685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E10A9508-F893-44BE-AF48-08696072EF94}"/>
              </a:ext>
            </a:extLst>
          </p:cNvPr>
          <p:cNvSpPr/>
          <p:nvPr/>
        </p:nvSpPr>
        <p:spPr>
          <a:xfrm>
            <a:off x="9842501" y="22923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C9846F23-DB8E-4039-8564-2991994C14DE}"/>
              </a:ext>
            </a:extLst>
          </p:cNvPr>
          <p:cNvSpPr/>
          <p:nvPr/>
        </p:nvSpPr>
        <p:spPr>
          <a:xfrm>
            <a:off x="9842501" y="2317750"/>
            <a:ext cx="11113" cy="31750"/>
          </a:xfrm>
          <a:custGeom>
            <a:avLst/>
            <a:gdLst/>
            <a:ahLst/>
            <a:cxnLst/>
            <a:rect l="l" t="t" r="r" b="b"/>
            <a:pathLst>
              <a:path w="13970" h="3810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  <a:path w="13970" h="38100">
                <a:moveTo>
                  <a:pt x="13715" y="27432"/>
                </a:moveTo>
                <a:lnTo>
                  <a:pt x="0" y="27432"/>
                </a:lnTo>
                <a:lnTo>
                  <a:pt x="0" y="38100"/>
                </a:lnTo>
                <a:lnTo>
                  <a:pt x="13715" y="38100"/>
                </a:lnTo>
                <a:lnTo>
                  <a:pt x="13715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62DE497D-3A34-4B47-A189-B43BE1470328}"/>
              </a:ext>
            </a:extLst>
          </p:cNvPr>
          <p:cNvSpPr/>
          <p:nvPr/>
        </p:nvSpPr>
        <p:spPr>
          <a:xfrm>
            <a:off x="7945438" y="1873251"/>
            <a:ext cx="412750" cy="436563"/>
          </a:xfrm>
          <a:custGeom>
            <a:avLst/>
            <a:gdLst/>
            <a:ahLst/>
            <a:cxnLst/>
            <a:rect l="l" t="t" r="r" b="b"/>
            <a:pathLst>
              <a:path w="483234" h="509269">
                <a:moveTo>
                  <a:pt x="0" y="509015"/>
                </a:moveTo>
                <a:lnTo>
                  <a:pt x="483107" y="509015"/>
                </a:lnTo>
                <a:lnTo>
                  <a:pt x="483107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B5260869-F9FD-4AB2-ADDD-900F59A82E91}"/>
              </a:ext>
            </a:extLst>
          </p:cNvPr>
          <p:cNvSpPr/>
          <p:nvPr/>
        </p:nvSpPr>
        <p:spPr>
          <a:xfrm>
            <a:off x="7937500" y="1866901"/>
            <a:ext cx="425450" cy="447675"/>
          </a:xfrm>
          <a:custGeom>
            <a:avLst/>
            <a:gdLst/>
            <a:ahLst/>
            <a:cxnLst/>
            <a:rect l="l" t="t" r="r" b="b"/>
            <a:pathLst>
              <a:path w="497204" h="523239">
                <a:moveTo>
                  <a:pt x="496824" y="0"/>
                </a:moveTo>
                <a:lnTo>
                  <a:pt x="0" y="0"/>
                </a:lnTo>
                <a:lnTo>
                  <a:pt x="0" y="522731"/>
                </a:lnTo>
                <a:lnTo>
                  <a:pt x="496824" y="522731"/>
                </a:lnTo>
                <a:lnTo>
                  <a:pt x="496824" y="516635"/>
                </a:lnTo>
                <a:lnTo>
                  <a:pt x="13716" y="516635"/>
                </a:lnTo>
                <a:lnTo>
                  <a:pt x="7620" y="509015"/>
                </a:lnTo>
                <a:lnTo>
                  <a:pt x="13716" y="509015"/>
                </a:lnTo>
                <a:lnTo>
                  <a:pt x="13716" y="13715"/>
                </a:lnTo>
                <a:lnTo>
                  <a:pt x="7620" y="13715"/>
                </a:lnTo>
                <a:lnTo>
                  <a:pt x="13716" y="7619"/>
                </a:lnTo>
                <a:lnTo>
                  <a:pt x="496824" y="7619"/>
                </a:lnTo>
                <a:lnTo>
                  <a:pt x="496824" y="0"/>
                </a:lnTo>
                <a:close/>
              </a:path>
              <a:path w="497204" h="523239">
                <a:moveTo>
                  <a:pt x="13716" y="509015"/>
                </a:moveTo>
                <a:lnTo>
                  <a:pt x="7620" y="509015"/>
                </a:lnTo>
                <a:lnTo>
                  <a:pt x="13716" y="516635"/>
                </a:lnTo>
                <a:lnTo>
                  <a:pt x="13716" y="509015"/>
                </a:lnTo>
                <a:close/>
              </a:path>
              <a:path w="497204" h="523239">
                <a:moveTo>
                  <a:pt x="483107" y="509015"/>
                </a:moveTo>
                <a:lnTo>
                  <a:pt x="13716" y="509015"/>
                </a:lnTo>
                <a:lnTo>
                  <a:pt x="13716" y="516635"/>
                </a:lnTo>
                <a:lnTo>
                  <a:pt x="483107" y="516635"/>
                </a:lnTo>
                <a:lnTo>
                  <a:pt x="483107" y="509015"/>
                </a:lnTo>
                <a:close/>
              </a:path>
              <a:path w="497204" h="523239">
                <a:moveTo>
                  <a:pt x="483107" y="7619"/>
                </a:moveTo>
                <a:lnTo>
                  <a:pt x="483107" y="516635"/>
                </a:lnTo>
                <a:lnTo>
                  <a:pt x="490727" y="509015"/>
                </a:lnTo>
                <a:lnTo>
                  <a:pt x="496824" y="509015"/>
                </a:lnTo>
                <a:lnTo>
                  <a:pt x="496824" y="13715"/>
                </a:lnTo>
                <a:lnTo>
                  <a:pt x="490727" y="13715"/>
                </a:lnTo>
                <a:lnTo>
                  <a:pt x="483107" y="7619"/>
                </a:lnTo>
                <a:close/>
              </a:path>
              <a:path w="497204" h="523239">
                <a:moveTo>
                  <a:pt x="496824" y="509015"/>
                </a:moveTo>
                <a:lnTo>
                  <a:pt x="490727" y="509015"/>
                </a:lnTo>
                <a:lnTo>
                  <a:pt x="483107" y="516635"/>
                </a:lnTo>
                <a:lnTo>
                  <a:pt x="496824" y="516635"/>
                </a:lnTo>
                <a:lnTo>
                  <a:pt x="496824" y="509015"/>
                </a:lnTo>
                <a:close/>
              </a:path>
              <a:path w="497204" h="523239">
                <a:moveTo>
                  <a:pt x="13716" y="7619"/>
                </a:moveTo>
                <a:lnTo>
                  <a:pt x="7620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497204" h="523239">
                <a:moveTo>
                  <a:pt x="483107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483107" y="13715"/>
                </a:lnTo>
                <a:lnTo>
                  <a:pt x="483107" y="7619"/>
                </a:lnTo>
                <a:close/>
              </a:path>
              <a:path w="497204" h="523239">
                <a:moveTo>
                  <a:pt x="496824" y="7619"/>
                </a:moveTo>
                <a:lnTo>
                  <a:pt x="483107" y="7619"/>
                </a:lnTo>
                <a:lnTo>
                  <a:pt x="490727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0F8C8ECC-9D4D-4DEF-B213-6323CBAAFEF5}"/>
              </a:ext>
            </a:extLst>
          </p:cNvPr>
          <p:cNvSpPr txBox="1"/>
          <p:nvPr/>
        </p:nvSpPr>
        <p:spPr>
          <a:xfrm>
            <a:off x="7945438" y="1928814"/>
            <a:ext cx="41275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algn="ctr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x</a:t>
            </a:r>
            <a:endParaRPr sz="1881">
              <a:latin typeface="Arial"/>
              <a:cs typeface="Arial"/>
            </a:endParaRPr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D1C085A2-AF10-4BE5-B7FD-6F8367893EBB}"/>
              </a:ext>
            </a:extLst>
          </p:cNvPr>
          <p:cNvSpPr txBox="1"/>
          <p:nvPr/>
        </p:nvSpPr>
        <p:spPr>
          <a:xfrm>
            <a:off x="8513764" y="1973263"/>
            <a:ext cx="108108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Sorted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2E0F0B2D-7D72-4CC5-87A9-641430765F29}"/>
              </a:ext>
            </a:extLst>
          </p:cNvPr>
          <p:cNvSpPr/>
          <p:nvPr/>
        </p:nvSpPr>
        <p:spPr>
          <a:xfrm>
            <a:off x="5434014" y="2246314"/>
            <a:ext cx="173037" cy="103187"/>
          </a:xfrm>
          <a:custGeom>
            <a:avLst/>
            <a:gdLst/>
            <a:ahLst/>
            <a:cxnLst/>
            <a:rect l="l" t="t" r="r" b="b"/>
            <a:pathLst>
              <a:path w="201929" h="120650">
                <a:moveTo>
                  <a:pt x="194313" y="0"/>
                </a:moveTo>
                <a:lnTo>
                  <a:pt x="0" y="120396"/>
                </a:lnTo>
                <a:lnTo>
                  <a:pt x="27297" y="120396"/>
                </a:lnTo>
                <a:lnTo>
                  <a:pt x="201933" y="12192"/>
                </a:lnTo>
                <a:lnTo>
                  <a:pt x="1943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8BD6AC79-18CA-4F43-B598-57069B43BF75}"/>
              </a:ext>
            </a:extLst>
          </p:cNvPr>
          <p:cNvSpPr/>
          <p:nvPr/>
        </p:nvSpPr>
        <p:spPr>
          <a:xfrm>
            <a:off x="7748588" y="35829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773F0FF5-9A1E-4566-A65D-736107C177E9}"/>
              </a:ext>
            </a:extLst>
          </p:cNvPr>
          <p:cNvSpPr/>
          <p:nvPr/>
        </p:nvSpPr>
        <p:spPr>
          <a:xfrm>
            <a:off x="7748588" y="35607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2A8480AA-1763-4702-8911-0F9BA30847E7}"/>
              </a:ext>
            </a:extLst>
          </p:cNvPr>
          <p:cNvSpPr/>
          <p:nvPr/>
        </p:nvSpPr>
        <p:spPr>
          <a:xfrm>
            <a:off x="7748588" y="35353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CEFC7D06-70D2-4994-A653-99FB109CA997}"/>
              </a:ext>
            </a:extLst>
          </p:cNvPr>
          <p:cNvSpPr/>
          <p:nvPr/>
        </p:nvSpPr>
        <p:spPr>
          <a:xfrm>
            <a:off x="7748588" y="35115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34871836-E08B-4DD0-BC16-466538B1C8B5}"/>
              </a:ext>
            </a:extLst>
          </p:cNvPr>
          <p:cNvSpPr/>
          <p:nvPr/>
        </p:nvSpPr>
        <p:spPr>
          <a:xfrm>
            <a:off x="7748588" y="34893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C42A4C8C-5B26-4BAE-808E-6491134D897F}"/>
              </a:ext>
            </a:extLst>
          </p:cNvPr>
          <p:cNvSpPr/>
          <p:nvPr/>
        </p:nvSpPr>
        <p:spPr>
          <a:xfrm>
            <a:off x="7748588" y="3463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D076AE4F-3301-4C33-A42A-49CB53F31FB6}"/>
              </a:ext>
            </a:extLst>
          </p:cNvPr>
          <p:cNvSpPr/>
          <p:nvPr/>
        </p:nvSpPr>
        <p:spPr>
          <a:xfrm>
            <a:off x="7748588" y="34401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BF2ACA87-206E-4484-B0F3-8574514F1DD6}"/>
              </a:ext>
            </a:extLst>
          </p:cNvPr>
          <p:cNvSpPr/>
          <p:nvPr/>
        </p:nvSpPr>
        <p:spPr>
          <a:xfrm>
            <a:off x="7748588" y="34163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1032E900-796D-41F2-9D49-7E90039042AF}"/>
              </a:ext>
            </a:extLst>
          </p:cNvPr>
          <p:cNvSpPr/>
          <p:nvPr/>
        </p:nvSpPr>
        <p:spPr>
          <a:xfrm>
            <a:off x="7748588" y="33924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C2A19062-DE3A-4753-A1E4-E3E77F658A70}"/>
              </a:ext>
            </a:extLst>
          </p:cNvPr>
          <p:cNvSpPr/>
          <p:nvPr/>
        </p:nvSpPr>
        <p:spPr>
          <a:xfrm>
            <a:off x="7748588" y="33686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CF303D3D-D74F-4557-8CFC-E5459481F65C}"/>
              </a:ext>
            </a:extLst>
          </p:cNvPr>
          <p:cNvSpPr/>
          <p:nvPr/>
        </p:nvSpPr>
        <p:spPr>
          <a:xfrm>
            <a:off x="7748588" y="3343275"/>
            <a:ext cx="11112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28CDD657-2932-419B-96EB-90C8AE2DF709}"/>
              </a:ext>
            </a:extLst>
          </p:cNvPr>
          <p:cNvSpPr/>
          <p:nvPr/>
        </p:nvSpPr>
        <p:spPr>
          <a:xfrm>
            <a:off x="7748588" y="33210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0836B84B-BB5D-44C1-A781-F05CF2301DB3}"/>
              </a:ext>
            </a:extLst>
          </p:cNvPr>
          <p:cNvSpPr/>
          <p:nvPr/>
        </p:nvSpPr>
        <p:spPr>
          <a:xfrm>
            <a:off x="7748588" y="32972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05308316-856D-429F-96C2-3860B951E713}"/>
              </a:ext>
            </a:extLst>
          </p:cNvPr>
          <p:cNvSpPr/>
          <p:nvPr/>
        </p:nvSpPr>
        <p:spPr>
          <a:xfrm>
            <a:off x="7748588" y="32718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DCC7F9AA-13CA-4BF6-9EA4-E4B434D5537B}"/>
              </a:ext>
            </a:extLst>
          </p:cNvPr>
          <p:cNvSpPr/>
          <p:nvPr/>
        </p:nvSpPr>
        <p:spPr>
          <a:xfrm>
            <a:off x="7748588" y="32496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4CD37FB2-4BFA-4BA3-A5C0-5771C9AF1FAB}"/>
              </a:ext>
            </a:extLst>
          </p:cNvPr>
          <p:cNvSpPr/>
          <p:nvPr/>
        </p:nvSpPr>
        <p:spPr>
          <a:xfrm>
            <a:off x="7748588" y="32258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4E0607B2-2EAF-4DF5-BD5E-ACC918DCE046}"/>
              </a:ext>
            </a:extLst>
          </p:cNvPr>
          <p:cNvSpPr/>
          <p:nvPr/>
        </p:nvSpPr>
        <p:spPr>
          <a:xfrm>
            <a:off x="7748588" y="32004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D407C21A-BC6E-4CD8-8639-1C5308F46FD5}"/>
              </a:ext>
            </a:extLst>
          </p:cNvPr>
          <p:cNvSpPr/>
          <p:nvPr/>
        </p:nvSpPr>
        <p:spPr>
          <a:xfrm>
            <a:off x="7748588" y="3176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22C936E2-610E-4FAC-A47D-9D9E2E96D0A1}"/>
              </a:ext>
            </a:extLst>
          </p:cNvPr>
          <p:cNvSpPr/>
          <p:nvPr/>
        </p:nvSpPr>
        <p:spPr>
          <a:xfrm>
            <a:off x="7748588" y="31527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1257D3EE-F5B1-4CEB-99D1-BEB2198A15CC}"/>
              </a:ext>
            </a:extLst>
          </p:cNvPr>
          <p:cNvSpPr/>
          <p:nvPr/>
        </p:nvSpPr>
        <p:spPr>
          <a:xfrm>
            <a:off x="7748588" y="3128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3D128042-6B21-4BDF-8E7D-B5E54D5B619E}"/>
              </a:ext>
            </a:extLst>
          </p:cNvPr>
          <p:cNvSpPr/>
          <p:nvPr/>
        </p:nvSpPr>
        <p:spPr>
          <a:xfrm>
            <a:off x="7748588" y="31051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E5B4D306-6B83-4D50-8E06-E57B33BAE76C}"/>
              </a:ext>
            </a:extLst>
          </p:cNvPr>
          <p:cNvSpPr/>
          <p:nvPr/>
        </p:nvSpPr>
        <p:spPr>
          <a:xfrm>
            <a:off x="7748588" y="30813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A8FAA508-DDB7-4943-BF5E-861A6B77E1C2}"/>
              </a:ext>
            </a:extLst>
          </p:cNvPr>
          <p:cNvSpPr/>
          <p:nvPr/>
        </p:nvSpPr>
        <p:spPr>
          <a:xfrm>
            <a:off x="7748588" y="30575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5E8D82F6-D121-4830-B885-AB30A33080FB}"/>
              </a:ext>
            </a:extLst>
          </p:cNvPr>
          <p:cNvSpPr/>
          <p:nvPr/>
        </p:nvSpPr>
        <p:spPr>
          <a:xfrm>
            <a:off x="7748588" y="3033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F0270A2F-8F1D-4A82-9D95-6ABEA9830DFD}"/>
              </a:ext>
            </a:extLst>
          </p:cNvPr>
          <p:cNvSpPr/>
          <p:nvPr/>
        </p:nvSpPr>
        <p:spPr>
          <a:xfrm>
            <a:off x="7748588" y="3008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93817B9A-C097-4E38-81A0-538E9B685E66}"/>
              </a:ext>
            </a:extLst>
          </p:cNvPr>
          <p:cNvSpPr/>
          <p:nvPr/>
        </p:nvSpPr>
        <p:spPr>
          <a:xfrm>
            <a:off x="7748588" y="29860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7B618894-236E-4FD4-8FD5-462B188263DD}"/>
              </a:ext>
            </a:extLst>
          </p:cNvPr>
          <p:cNvSpPr/>
          <p:nvPr/>
        </p:nvSpPr>
        <p:spPr>
          <a:xfrm>
            <a:off x="7748588" y="29606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2ABAF8D4-D01A-4BBC-963D-3421755DAAD2}"/>
              </a:ext>
            </a:extLst>
          </p:cNvPr>
          <p:cNvSpPr/>
          <p:nvPr/>
        </p:nvSpPr>
        <p:spPr>
          <a:xfrm>
            <a:off x="7748588" y="29368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13C99238-EF82-41B4-AA6B-EE902BE1097F}"/>
              </a:ext>
            </a:extLst>
          </p:cNvPr>
          <p:cNvSpPr/>
          <p:nvPr/>
        </p:nvSpPr>
        <p:spPr>
          <a:xfrm>
            <a:off x="7748588" y="29146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DF16CF96-304C-4BE5-9A00-08B800806843}"/>
              </a:ext>
            </a:extLst>
          </p:cNvPr>
          <p:cNvSpPr/>
          <p:nvPr/>
        </p:nvSpPr>
        <p:spPr>
          <a:xfrm>
            <a:off x="7748588" y="28892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694622C3-22E2-48B7-A491-1E1CD458EB3C}"/>
              </a:ext>
            </a:extLst>
          </p:cNvPr>
          <p:cNvSpPr/>
          <p:nvPr/>
        </p:nvSpPr>
        <p:spPr>
          <a:xfrm>
            <a:off x="7748588" y="2865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F2A7AE5A-5F89-4715-A623-CE7A8AE1BAC7}"/>
              </a:ext>
            </a:extLst>
          </p:cNvPr>
          <p:cNvSpPr/>
          <p:nvPr/>
        </p:nvSpPr>
        <p:spPr>
          <a:xfrm>
            <a:off x="7748588" y="28416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F7CA427B-B96C-46D6-8E4E-E3F23515A2E4}"/>
              </a:ext>
            </a:extLst>
          </p:cNvPr>
          <p:cNvSpPr/>
          <p:nvPr/>
        </p:nvSpPr>
        <p:spPr>
          <a:xfrm>
            <a:off x="7748588" y="28178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7D4F54E2-7E7D-42BC-96A5-35D0906395EE}"/>
              </a:ext>
            </a:extLst>
          </p:cNvPr>
          <p:cNvSpPr/>
          <p:nvPr/>
        </p:nvSpPr>
        <p:spPr>
          <a:xfrm>
            <a:off x="7748588" y="27940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78026FD3-27F5-4B2A-943A-18FEF4BED6F8}"/>
              </a:ext>
            </a:extLst>
          </p:cNvPr>
          <p:cNvSpPr/>
          <p:nvPr/>
        </p:nvSpPr>
        <p:spPr>
          <a:xfrm>
            <a:off x="7748588" y="2768600"/>
            <a:ext cx="11112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6E4BA198-FE1F-4D10-8B4E-25C6B08A28B7}"/>
              </a:ext>
            </a:extLst>
          </p:cNvPr>
          <p:cNvSpPr/>
          <p:nvPr/>
        </p:nvSpPr>
        <p:spPr>
          <a:xfrm>
            <a:off x="7748588" y="27463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C2C6638A-CDE9-4EF5-93A7-123F19437DE2}"/>
              </a:ext>
            </a:extLst>
          </p:cNvPr>
          <p:cNvSpPr/>
          <p:nvPr/>
        </p:nvSpPr>
        <p:spPr>
          <a:xfrm>
            <a:off x="7748588" y="27225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5C03ACF5-2E7E-4064-AF38-341AD5BEC329}"/>
              </a:ext>
            </a:extLst>
          </p:cNvPr>
          <p:cNvSpPr/>
          <p:nvPr/>
        </p:nvSpPr>
        <p:spPr>
          <a:xfrm>
            <a:off x="7748588" y="2697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90B2EB3A-17E1-4477-AA7D-49B7FC6EB1C9}"/>
              </a:ext>
            </a:extLst>
          </p:cNvPr>
          <p:cNvSpPr/>
          <p:nvPr/>
        </p:nvSpPr>
        <p:spPr>
          <a:xfrm>
            <a:off x="7748588" y="26733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D05CF139-6133-4725-9278-C83806747195}"/>
              </a:ext>
            </a:extLst>
          </p:cNvPr>
          <p:cNvSpPr/>
          <p:nvPr/>
        </p:nvSpPr>
        <p:spPr>
          <a:xfrm>
            <a:off x="7748588" y="26511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ADED0941-CE88-4E0B-9565-8E4A0F092341}"/>
              </a:ext>
            </a:extLst>
          </p:cNvPr>
          <p:cNvSpPr/>
          <p:nvPr/>
        </p:nvSpPr>
        <p:spPr>
          <a:xfrm>
            <a:off x="7748588" y="26257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3FA2490C-8E25-420E-8EC3-AADDA30D7CB3}"/>
              </a:ext>
            </a:extLst>
          </p:cNvPr>
          <p:cNvSpPr/>
          <p:nvPr/>
        </p:nvSpPr>
        <p:spPr>
          <a:xfrm>
            <a:off x="7748588" y="26019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A81476AA-CDD1-4EE8-BFC9-F3530E302AC1}"/>
              </a:ext>
            </a:extLst>
          </p:cNvPr>
          <p:cNvSpPr/>
          <p:nvPr/>
        </p:nvSpPr>
        <p:spPr>
          <a:xfrm>
            <a:off x="7748588" y="25781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7180F9B5-768F-4F60-88F9-ECEADC42DDCC}"/>
              </a:ext>
            </a:extLst>
          </p:cNvPr>
          <p:cNvSpPr/>
          <p:nvPr/>
        </p:nvSpPr>
        <p:spPr>
          <a:xfrm>
            <a:off x="7748588" y="25542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DEE3EC13-A99F-4F08-AADB-51EC72DD84FD}"/>
              </a:ext>
            </a:extLst>
          </p:cNvPr>
          <p:cNvSpPr/>
          <p:nvPr/>
        </p:nvSpPr>
        <p:spPr>
          <a:xfrm>
            <a:off x="7748588" y="25304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8F30C0CA-EB38-4048-A907-FEBC1F5CE4F5}"/>
              </a:ext>
            </a:extLst>
          </p:cNvPr>
          <p:cNvSpPr/>
          <p:nvPr/>
        </p:nvSpPr>
        <p:spPr>
          <a:xfrm>
            <a:off x="7748588" y="25066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EAB26394-CD07-42F5-9878-62FBCDB2B38C}"/>
              </a:ext>
            </a:extLst>
          </p:cNvPr>
          <p:cNvSpPr/>
          <p:nvPr/>
        </p:nvSpPr>
        <p:spPr>
          <a:xfrm>
            <a:off x="7748588" y="24828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C9147E36-B5B0-459D-91C5-8736E9AD0786}"/>
              </a:ext>
            </a:extLst>
          </p:cNvPr>
          <p:cNvSpPr/>
          <p:nvPr/>
        </p:nvSpPr>
        <p:spPr>
          <a:xfrm>
            <a:off x="7748588" y="24590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0C5537A4-DE82-4FCB-95BE-C42D31475F02}"/>
              </a:ext>
            </a:extLst>
          </p:cNvPr>
          <p:cNvSpPr/>
          <p:nvPr/>
        </p:nvSpPr>
        <p:spPr>
          <a:xfrm>
            <a:off x="7748588" y="2433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851CFB6F-0DC1-4026-8A62-109DAFABB538}"/>
              </a:ext>
            </a:extLst>
          </p:cNvPr>
          <p:cNvSpPr/>
          <p:nvPr/>
        </p:nvSpPr>
        <p:spPr>
          <a:xfrm>
            <a:off x="7748588" y="24114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DB5DCC01-4C98-4057-A7E5-D2717B49AEC9}"/>
              </a:ext>
            </a:extLst>
          </p:cNvPr>
          <p:cNvSpPr/>
          <p:nvPr/>
        </p:nvSpPr>
        <p:spPr>
          <a:xfrm>
            <a:off x="7748588" y="23860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764229EC-21F0-4E39-B829-D83AF2746957}"/>
              </a:ext>
            </a:extLst>
          </p:cNvPr>
          <p:cNvSpPr/>
          <p:nvPr/>
        </p:nvSpPr>
        <p:spPr>
          <a:xfrm>
            <a:off x="7748588" y="23622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A4584964-4364-4BBD-AAD9-8258336A5BAC}"/>
              </a:ext>
            </a:extLst>
          </p:cNvPr>
          <p:cNvSpPr/>
          <p:nvPr/>
        </p:nvSpPr>
        <p:spPr>
          <a:xfrm>
            <a:off x="7748588" y="2349500"/>
            <a:ext cx="11112" cy="1588"/>
          </a:xfrm>
          <a:custGeom>
            <a:avLst/>
            <a:gdLst/>
            <a:ahLst/>
            <a:cxnLst/>
            <a:rect l="l" t="t" r="r" b="b"/>
            <a:pathLst>
              <a:path w="13970" h="1905">
                <a:moveTo>
                  <a:pt x="0" y="1524"/>
                </a:moveTo>
                <a:lnTo>
                  <a:pt x="0" y="0"/>
                </a:lnTo>
                <a:lnTo>
                  <a:pt x="13716" y="0"/>
                </a:lnTo>
                <a:lnTo>
                  <a:pt x="13716" y="1524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8F360642-71D7-41D8-9B8E-70B39C06FA43}"/>
              </a:ext>
            </a:extLst>
          </p:cNvPr>
          <p:cNvSpPr/>
          <p:nvPr/>
        </p:nvSpPr>
        <p:spPr>
          <a:xfrm>
            <a:off x="9842501" y="2349501"/>
            <a:ext cx="11113" cy="74613"/>
          </a:xfrm>
          <a:custGeom>
            <a:avLst/>
            <a:gdLst/>
            <a:ahLst/>
            <a:cxnLst/>
            <a:rect l="l" t="t" r="r" b="b"/>
            <a:pathLst>
              <a:path w="13970" h="86994">
                <a:moveTo>
                  <a:pt x="13715" y="0"/>
                </a:moveTo>
                <a:lnTo>
                  <a:pt x="0" y="0"/>
                </a:lnTo>
                <a:lnTo>
                  <a:pt x="0" y="3048"/>
                </a:lnTo>
                <a:lnTo>
                  <a:pt x="13715" y="3048"/>
                </a:lnTo>
                <a:lnTo>
                  <a:pt x="13715" y="0"/>
                </a:lnTo>
                <a:close/>
              </a:path>
              <a:path w="13970" h="86994">
                <a:moveTo>
                  <a:pt x="13715" y="16763"/>
                </a:moveTo>
                <a:lnTo>
                  <a:pt x="0" y="16763"/>
                </a:lnTo>
                <a:lnTo>
                  <a:pt x="0" y="30479"/>
                </a:lnTo>
                <a:lnTo>
                  <a:pt x="13715" y="30479"/>
                </a:lnTo>
                <a:lnTo>
                  <a:pt x="13715" y="16763"/>
                </a:lnTo>
                <a:close/>
              </a:path>
              <a:path w="13970" h="86994">
                <a:moveTo>
                  <a:pt x="13715" y="45720"/>
                </a:moveTo>
                <a:lnTo>
                  <a:pt x="0" y="45720"/>
                </a:lnTo>
                <a:lnTo>
                  <a:pt x="0" y="59436"/>
                </a:lnTo>
                <a:lnTo>
                  <a:pt x="13715" y="59436"/>
                </a:lnTo>
                <a:lnTo>
                  <a:pt x="13715" y="45720"/>
                </a:lnTo>
                <a:close/>
              </a:path>
              <a:path w="13970" h="86994">
                <a:moveTo>
                  <a:pt x="13715" y="73151"/>
                </a:moveTo>
                <a:lnTo>
                  <a:pt x="0" y="73151"/>
                </a:lnTo>
                <a:lnTo>
                  <a:pt x="0" y="86867"/>
                </a:lnTo>
                <a:lnTo>
                  <a:pt x="13715" y="86867"/>
                </a:lnTo>
                <a:lnTo>
                  <a:pt x="13715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4D4BAF05-7A56-4326-8D39-8965BE70DF51}"/>
              </a:ext>
            </a:extLst>
          </p:cNvPr>
          <p:cNvSpPr/>
          <p:nvPr/>
        </p:nvSpPr>
        <p:spPr>
          <a:xfrm>
            <a:off x="9842501" y="24352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8E7C0E59-6573-4E32-96CB-645D36C0BC18}"/>
              </a:ext>
            </a:extLst>
          </p:cNvPr>
          <p:cNvSpPr/>
          <p:nvPr/>
        </p:nvSpPr>
        <p:spPr>
          <a:xfrm>
            <a:off x="9842501" y="2460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FCAB9746-7B08-417E-97CA-13FC1C04D0FE}"/>
              </a:ext>
            </a:extLst>
          </p:cNvPr>
          <p:cNvSpPr/>
          <p:nvPr/>
        </p:nvSpPr>
        <p:spPr>
          <a:xfrm>
            <a:off x="9842501" y="24844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9E444287-B0A9-4C15-B306-4467C0A6326A}"/>
              </a:ext>
            </a:extLst>
          </p:cNvPr>
          <p:cNvSpPr/>
          <p:nvPr/>
        </p:nvSpPr>
        <p:spPr>
          <a:xfrm>
            <a:off x="9842501" y="25082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9B74CB9F-BD7F-4D05-AB39-4D590FB0CD61}"/>
              </a:ext>
            </a:extLst>
          </p:cNvPr>
          <p:cNvSpPr/>
          <p:nvPr/>
        </p:nvSpPr>
        <p:spPr>
          <a:xfrm>
            <a:off x="9842501" y="25320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8892CC52-135B-4574-8601-59637919D0B5}"/>
              </a:ext>
            </a:extLst>
          </p:cNvPr>
          <p:cNvSpPr/>
          <p:nvPr/>
        </p:nvSpPr>
        <p:spPr>
          <a:xfrm>
            <a:off x="9842501" y="25558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C956CB81-C084-4FB3-A0F8-5E76CE800B28}"/>
              </a:ext>
            </a:extLst>
          </p:cNvPr>
          <p:cNvSpPr/>
          <p:nvPr/>
        </p:nvSpPr>
        <p:spPr>
          <a:xfrm>
            <a:off x="9842501" y="25796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50B6AF4B-E8C9-42D8-85B1-490E64DCEE16}"/>
              </a:ext>
            </a:extLst>
          </p:cNvPr>
          <p:cNvSpPr/>
          <p:nvPr/>
        </p:nvSpPr>
        <p:spPr>
          <a:xfrm>
            <a:off x="9842501" y="26035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902B8252-1247-471C-A5CA-9867915FBEBE}"/>
              </a:ext>
            </a:extLst>
          </p:cNvPr>
          <p:cNvSpPr/>
          <p:nvPr/>
        </p:nvSpPr>
        <p:spPr>
          <a:xfrm>
            <a:off x="9842501" y="2627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43DEC763-25C2-43EE-AE32-70A95DF18D01}"/>
              </a:ext>
            </a:extLst>
          </p:cNvPr>
          <p:cNvSpPr/>
          <p:nvPr/>
        </p:nvSpPr>
        <p:spPr>
          <a:xfrm>
            <a:off x="9842501" y="26527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845F02D9-272C-4CBA-B23A-E84C28595ABA}"/>
              </a:ext>
            </a:extLst>
          </p:cNvPr>
          <p:cNvSpPr/>
          <p:nvPr/>
        </p:nvSpPr>
        <p:spPr>
          <a:xfrm>
            <a:off x="9842501" y="26749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9F708BB7-B2B9-4C53-B000-033085D8E2F2}"/>
              </a:ext>
            </a:extLst>
          </p:cNvPr>
          <p:cNvSpPr/>
          <p:nvPr/>
        </p:nvSpPr>
        <p:spPr>
          <a:xfrm>
            <a:off x="9842501" y="26987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735E7E61-F41D-4479-AAE4-811E6EA5588E}"/>
              </a:ext>
            </a:extLst>
          </p:cNvPr>
          <p:cNvSpPr/>
          <p:nvPr/>
        </p:nvSpPr>
        <p:spPr>
          <a:xfrm>
            <a:off x="9842501" y="27241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1FBDE66C-BD95-4635-B8B4-A9E592E56C8F}"/>
              </a:ext>
            </a:extLst>
          </p:cNvPr>
          <p:cNvSpPr/>
          <p:nvPr/>
        </p:nvSpPr>
        <p:spPr>
          <a:xfrm>
            <a:off x="9842501" y="27463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003808FA-8315-465B-909A-235EDB94ACFD}"/>
              </a:ext>
            </a:extLst>
          </p:cNvPr>
          <p:cNvSpPr/>
          <p:nvPr/>
        </p:nvSpPr>
        <p:spPr>
          <a:xfrm>
            <a:off x="9842501" y="27717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551B4854-7D11-4E8D-864F-5B717A8F7D42}"/>
              </a:ext>
            </a:extLst>
          </p:cNvPr>
          <p:cNvSpPr/>
          <p:nvPr/>
        </p:nvSpPr>
        <p:spPr>
          <a:xfrm>
            <a:off x="9842501" y="27955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2AD20A35-D085-4852-A579-95D55C494B84}"/>
              </a:ext>
            </a:extLst>
          </p:cNvPr>
          <p:cNvSpPr/>
          <p:nvPr/>
        </p:nvSpPr>
        <p:spPr>
          <a:xfrm>
            <a:off x="9842501" y="28194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F727C796-FEEB-4377-96C6-A18D1DAE3D28}"/>
              </a:ext>
            </a:extLst>
          </p:cNvPr>
          <p:cNvSpPr/>
          <p:nvPr/>
        </p:nvSpPr>
        <p:spPr>
          <a:xfrm>
            <a:off x="9842501" y="28432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EE8206CD-3C18-4674-AFFC-7FBC333F97CA}"/>
              </a:ext>
            </a:extLst>
          </p:cNvPr>
          <p:cNvSpPr/>
          <p:nvPr/>
        </p:nvSpPr>
        <p:spPr>
          <a:xfrm>
            <a:off x="9842501" y="28670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3182CC26-2730-4273-BFD7-6A244291AD7F}"/>
              </a:ext>
            </a:extLst>
          </p:cNvPr>
          <p:cNvSpPr/>
          <p:nvPr/>
        </p:nvSpPr>
        <p:spPr>
          <a:xfrm>
            <a:off x="9842501" y="28908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B76F3EBA-C60F-49D0-9E20-180D8C14600A}"/>
              </a:ext>
            </a:extLst>
          </p:cNvPr>
          <p:cNvSpPr/>
          <p:nvPr/>
        </p:nvSpPr>
        <p:spPr>
          <a:xfrm>
            <a:off x="9842501" y="29146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86683EE3-8EF9-4C8B-8209-8D9D97B3DB1E}"/>
              </a:ext>
            </a:extLst>
          </p:cNvPr>
          <p:cNvSpPr/>
          <p:nvPr/>
        </p:nvSpPr>
        <p:spPr>
          <a:xfrm>
            <a:off x="9842501" y="2938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80034799-5947-4DC5-8C7C-4AFD0D018A22}"/>
              </a:ext>
            </a:extLst>
          </p:cNvPr>
          <p:cNvSpPr/>
          <p:nvPr/>
        </p:nvSpPr>
        <p:spPr>
          <a:xfrm>
            <a:off x="9842501" y="29638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71D7DDF6-3D4C-4018-86EB-18A29456FDDB}"/>
              </a:ext>
            </a:extLst>
          </p:cNvPr>
          <p:cNvSpPr/>
          <p:nvPr/>
        </p:nvSpPr>
        <p:spPr>
          <a:xfrm>
            <a:off x="9842501" y="29876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CD6163AA-E895-4266-824A-AE79C0DDC39B}"/>
              </a:ext>
            </a:extLst>
          </p:cNvPr>
          <p:cNvSpPr/>
          <p:nvPr/>
        </p:nvSpPr>
        <p:spPr>
          <a:xfrm>
            <a:off x="9842501" y="30099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1ACB9CE7-9536-48B4-BB35-F623A2AA0A1D}"/>
              </a:ext>
            </a:extLst>
          </p:cNvPr>
          <p:cNvSpPr/>
          <p:nvPr/>
        </p:nvSpPr>
        <p:spPr>
          <a:xfrm>
            <a:off x="9842501" y="30353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90B3C1F1-69B3-4F99-9CD9-F601D62FE71A}"/>
              </a:ext>
            </a:extLst>
          </p:cNvPr>
          <p:cNvSpPr/>
          <p:nvPr/>
        </p:nvSpPr>
        <p:spPr>
          <a:xfrm>
            <a:off x="9842501" y="3059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CBC0BA21-FF04-4FE2-B2FF-6C3A5724AFFE}"/>
              </a:ext>
            </a:extLst>
          </p:cNvPr>
          <p:cNvSpPr/>
          <p:nvPr/>
        </p:nvSpPr>
        <p:spPr>
          <a:xfrm>
            <a:off x="9842501" y="3081339"/>
            <a:ext cx="11113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A81216C0-A431-45E0-8DC6-2A03E2876AC9}"/>
              </a:ext>
            </a:extLst>
          </p:cNvPr>
          <p:cNvSpPr/>
          <p:nvPr/>
        </p:nvSpPr>
        <p:spPr>
          <a:xfrm>
            <a:off x="9842501" y="31067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1F760C27-E634-46F2-B3FB-F73692A9AEA5}"/>
              </a:ext>
            </a:extLst>
          </p:cNvPr>
          <p:cNvSpPr/>
          <p:nvPr/>
        </p:nvSpPr>
        <p:spPr>
          <a:xfrm>
            <a:off x="9842501" y="31305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F2A7F1AD-D37E-42AC-A9E7-E45E2EC7156D}"/>
              </a:ext>
            </a:extLst>
          </p:cNvPr>
          <p:cNvSpPr/>
          <p:nvPr/>
        </p:nvSpPr>
        <p:spPr>
          <a:xfrm>
            <a:off x="9842501" y="31543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021496D3-2B50-41C6-83B2-F62F7980D854}"/>
              </a:ext>
            </a:extLst>
          </p:cNvPr>
          <p:cNvSpPr/>
          <p:nvPr/>
        </p:nvSpPr>
        <p:spPr>
          <a:xfrm>
            <a:off x="9842501" y="31781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35FFFD79-CA8B-4F1B-B7BC-B33D69D7496A}"/>
              </a:ext>
            </a:extLst>
          </p:cNvPr>
          <p:cNvSpPr/>
          <p:nvPr/>
        </p:nvSpPr>
        <p:spPr>
          <a:xfrm>
            <a:off x="9842501" y="32019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8ADB5814-8133-48F8-845C-5EA52AF692BA}"/>
              </a:ext>
            </a:extLst>
          </p:cNvPr>
          <p:cNvSpPr/>
          <p:nvPr/>
        </p:nvSpPr>
        <p:spPr>
          <a:xfrm>
            <a:off x="9842501" y="32273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C923FABE-61CA-4302-9483-8001CA4779AE}"/>
              </a:ext>
            </a:extLst>
          </p:cNvPr>
          <p:cNvSpPr/>
          <p:nvPr/>
        </p:nvSpPr>
        <p:spPr>
          <a:xfrm>
            <a:off x="9842501" y="32496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7EDD20B1-BFD9-45D8-A408-D648F0260A5D}"/>
              </a:ext>
            </a:extLst>
          </p:cNvPr>
          <p:cNvSpPr/>
          <p:nvPr/>
        </p:nvSpPr>
        <p:spPr>
          <a:xfrm>
            <a:off x="9842501" y="32734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C6DD363A-A8D2-4F52-8E96-BB55527BE3CD}"/>
              </a:ext>
            </a:extLst>
          </p:cNvPr>
          <p:cNvSpPr/>
          <p:nvPr/>
        </p:nvSpPr>
        <p:spPr>
          <a:xfrm>
            <a:off x="9842501" y="32988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BEE2D1EC-862E-40FB-A764-343CC4F35A67}"/>
              </a:ext>
            </a:extLst>
          </p:cNvPr>
          <p:cNvSpPr/>
          <p:nvPr/>
        </p:nvSpPr>
        <p:spPr>
          <a:xfrm>
            <a:off x="9842501" y="33210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F70AE6BD-D2B1-4D8F-87CB-B558C5AA6B86}"/>
              </a:ext>
            </a:extLst>
          </p:cNvPr>
          <p:cNvSpPr/>
          <p:nvPr/>
        </p:nvSpPr>
        <p:spPr>
          <a:xfrm>
            <a:off x="9842501" y="33464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CEDD0ED1-43EF-4FB0-9104-A9EB0D43706A}"/>
              </a:ext>
            </a:extLst>
          </p:cNvPr>
          <p:cNvSpPr/>
          <p:nvPr/>
        </p:nvSpPr>
        <p:spPr>
          <a:xfrm>
            <a:off x="9842501" y="33702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C552F06E-DD80-4ADE-9B42-B68A80294EF5}"/>
              </a:ext>
            </a:extLst>
          </p:cNvPr>
          <p:cNvSpPr/>
          <p:nvPr/>
        </p:nvSpPr>
        <p:spPr>
          <a:xfrm>
            <a:off x="9842501" y="33940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F395225E-B224-4113-BA0E-B396AEC5A2FA}"/>
              </a:ext>
            </a:extLst>
          </p:cNvPr>
          <p:cNvSpPr/>
          <p:nvPr/>
        </p:nvSpPr>
        <p:spPr>
          <a:xfrm>
            <a:off x="9842501" y="34178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515A1A9C-8938-41CC-A3ED-B5F55832D450}"/>
              </a:ext>
            </a:extLst>
          </p:cNvPr>
          <p:cNvSpPr/>
          <p:nvPr/>
        </p:nvSpPr>
        <p:spPr>
          <a:xfrm>
            <a:off x="9842501" y="3441700"/>
            <a:ext cx="11113" cy="160338"/>
          </a:xfrm>
          <a:custGeom>
            <a:avLst/>
            <a:gdLst/>
            <a:ahLst/>
            <a:cxnLst/>
            <a:rect l="l" t="t" r="r" b="b"/>
            <a:pathLst>
              <a:path w="13970" h="18796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  <a:path w="13970" h="187960">
                <a:moveTo>
                  <a:pt x="13715" y="27431"/>
                </a:moveTo>
                <a:lnTo>
                  <a:pt x="0" y="27431"/>
                </a:lnTo>
                <a:lnTo>
                  <a:pt x="0" y="42672"/>
                </a:lnTo>
                <a:lnTo>
                  <a:pt x="13715" y="42672"/>
                </a:lnTo>
                <a:lnTo>
                  <a:pt x="13715" y="27431"/>
                </a:lnTo>
                <a:close/>
              </a:path>
              <a:path w="13970" h="187960">
                <a:moveTo>
                  <a:pt x="13715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5" y="70103"/>
                </a:lnTo>
                <a:lnTo>
                  <a:pt x="13715" y="56387"/>
                </a:lnTo>
                <a:close/>
              </a:path>
              <a:path w="13970" h="187960">
                <a:moveTo>
                  <a:pt x="13715" y="83820"/>
                </a:moveTo>
                <a:lnTo>
                  <a:pt x="0" y="83820"/>
                </a:lnTo>
                <a:lnTo>
                  <a:pt x="0" y="97536"/>
                </a:lnTo>
                <a:lnTo>
                  <a:pt x="13715" y="97536"/>
                </a:lnTo>
                <a:lnTo>
                  <a:pt x="13715" y="83820"/>
                </a:lnTo>
                <a:close/>
              </a:path>
              <a:path w="13970" h="187960">
                <a:moveTo>
                  <a:pt x="13715" y="111251"/>
                </a:moveTo>
                <a:lnTo>
                  <a:pt x="0" y="111251"/>
                </a:lnTo>
                <a:lnTo>
                  <a:pt x="0" y="126491"/>
                </a:lnTo>
                <a:lnTo>
                  <a:pt x="13715" y="126491"/>
                </a:lnTo>
                <a:lnTo>
                  <a:pt x="13715" y="111251"/>
                </a:lnTo>
                <a:close/>
              </a:path>
              <a:path w="13970" h="187960">
                <a:moveTo>
                  <a:pt x="13715" y="140208"/>
                </a:moveTo>
                <a:lnTo>
                  <a:pt x="0" y="140208"/>
                </a:lnTo>
                <a:lnTo>
                  <a:pt x="0" y="153924"/>
                </a:lnTo>
                <a:lnTo>
                  <a:pt x="13715" y="153924"/>
                </a:lnTo>
                <a:lnTo>
                  <a:pt x="13715" y="140208"/>
                </a:lnTo>
                <a:close/>
              </a:path>
              <a:path w="13970" h="187960">
                <a:moveTo>
                  <a:pt x="13715" y="173736"/>
                </a:moveTo>
                <a:lnTo>
                  <a:pt x="6096" y="173736"/>
                </a:lnTo>
                <a:lnTo>
                  <a:pt x="4572" y="175260"/>
                </a:lnTo>
                <a:lnTo>
                  <a:pt x="4572" y="187451"/>
                </a:lnTo>
                <a:lnTo>
                  <a:pt x="13715" y="187451"/>
                </a:lnTo>
                <a:lnTo>
                  <a:pt x="13715" y="173736"/>
                </a:lnTo>
                <a:close/>
              </a:path>
              <a:path w="13970" h="187960">
                <a:moveTo>
                  <a:pt x="13715" y="167639"/>
                </a:moveTo>
                <a:lnTo>
                  <a:pt x="0" y="167639"/>
                </a:lnTo>
                <a:lnTo>
                  <a:pt x="0" y="179831"/>
                </a:lnTo>
                <a:lnTo>
                  <a:pt x="4572" y="175260"/>
                </a:lnTo>
                <a:lnTo>
                  <a:pt x="4572" y="173736"/>
                </a:lnTo>
                <a:lnTo>
                  <a:pt x="13715" y="173736"/>
                </a:lnTo>
                <a:lnTo>
                  <a:pt x="13715" y="167639"/>
                </a:lnTo>
                <a:close/>
              </a:path>
              <a:path w="13970" h="187960">
                <a:moveTo>
                  <a:pt x="6096" y="173736"/>
                </a:moveTo>
                <a:lnTo>
                  <a:pt x="4572" y="173736"/>
                </a:lnTo>
                <a:lnTo>
                  <a:pt x="4572" y="175260"/>
                </a:lnTo>
                <a:lnTo>
                  <a:pt x="6096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C59D3368-1673-4FB9-A2DB-C000AE4C5A7A}"/>
              </a:ext>
            </a:extLst>
          </p:cNvPr>
          <p:cNvSpPr/>
          <p:nvPr/>
        </p:nvSpPr>
        <p:spPr>
          <a:xfrm>
            <a:off x="98234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4BC3AD55-E750-4A88-8915-4E1D086CEFF1}"/>
              </a:ext>
            </a:extLst>
          </p:cNvPr>
          <p:cNvSpPr/>
          <p:nvPr/>
        </p:nvSpPr>
        <p:spPr>
          <a:xfrm>
            <a:off x="97980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14DE5619-0CE5-461A-A9E8-E32319500C44}"/>
              </a:ext>
            </a:extLst>
          </p:cNvPr>
          <p:cNvSpPr/>
          <p:nvPr/>
        </p:nvSpPr>
        <p:spPr>
          <a:xfrm>
            <a:off x="97742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863B2645-32D7-4591-8D15-6B38A3AC22EC}"/>
              </a:ext>
            </a:extLst>
          </p:cNvPr>
          <p:cNvSpPr/>
          <p:nvPr/>
        </p:nvSpPr>
        <p:spPr>
          <a:xfrm>
            <a:off x="97504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49445908-2C32-424E-9B7D-57C964036D0B}"/>
              </a:ext>
            </a:extLst>
          </p:cNvPr>
          <p:cNvSpPr/>
          <p:nvPr/>
        </p:nvSpPr>
        <p:spPr>
          <a:xfrm>
            <a:off x="97266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EC1082A9-F2A1-4637-AF6C-33287B4B26FA}"/>
              </a:ext>
            </a:extLst>
          </p:cNvPr>
          <p:cNvSpPr/>
          <p:nvPr/>
        </p:nvSpPr>
        <p:spPr>
          <a:xfrm>
            <a:off x="97028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605C4650-3056-422F-A020-99CB189C6F72}"/>
              </a:ext>
            </a:extLst>
          </p:cNvPr>
          <p:cNvSpPr/>
          <p:nvPr/>
        </p:nvSpPr>
        <p:spPr>
          <a:xfrm>
            <a:off x="9677400" y="3590926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0256B0DD-BFEE-4D78-A554-C19EE710B9AE}"/>
              </a:ext>
            </a:extLst>
          </p:cNvPr>
          <p:cNvSpPr/>
          <p:nvPr/>
        </p:nvSpPr>
        <p:spPr>
          <a:xfrm>
            <a:off x="965517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5114D30D-8649-437A-A039-782C38E2B7D4}"/>
              </a:ext>
            </a:extLst>
          </p:cNvPr>
          <p:cNvSpPr/>
          <p:nvPr/>
        </p:nvSpPr>
        <p:spPr>
          <a:xfrm>
            <a:off x="963136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5D6C391D-C857-44EB-A28B-A70F1C9643A0}"/>
              </a:ext>
            </a:extLst>
          </p:cNvPr>
          <p:cNvSpPr/>
          <p:nvPr/>
        </p:nvSpPr>
        <p:spPr>
          <a:xfrm>
            <a:off x="96059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825C78D6-432F-4446-AFC7-644E4CCB14F1}"/>
              </a:ext>
            </a:extLst>
          </p:cNvPr>
          <p:cNvSpPr/>
          <p:nvPr/>
        </p:nvSpPr>
        <p:spPr>
          <a:xfrm>
            <a:off x="95821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A2407EE5-3B40-4BC6-A05A-D7EDBCC46BCC}"/>
              </a:ext>
            </a:extLst>
          </p:cNvPr>
          <p:cNvSpPr/>
          <p:nvPr/>
        </p:nvSpPr>
        <p:spPr>
          <a:xfrm>
            <a:off x="955992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78D4DAF1-AB15-4772-8A6A-7783110B6B5C}"/>
              </a:ext>
            </a:extLst>
          </p:cNvPr>
          <p:cNvSpPr/>
          <p:nvPr/>
        </p:nvSpPr>
        <p:spPr>
          <a:xfrm>
            <a:off x="95345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39818793-2A33-4DF3-B709-A5E3C0E8ED61}"/>
              </a:ext>
            </a:extLst>
          </p:cNvPr>
          <p:cNvSpPr/>
          <p:nvPr/>
        </p:nvSpPr>
        <p:spPr>
          <a:xfrm>
            <a:off x="95107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51D8FE6F-F587-4560-A4A4-85BA029C9BF4}"/>
              </a:ext>
            </a:extLst>
          </p:cNvPr>
          <p:cNvSpPr/>
          <p:nvPr/>
        </p:nvSpPr>
        <p:spPr>
          <a:xfrm>
            <a:off x="94869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63F0594C-4661-4B95-9C53-7122A7CA83ED}"/>
              </a:ext>
            </a:extLst>
          </p:cNvPr>
          <p:cNvSpPr/>
          <p:nvPr/>
        </p:nvSpPr>
        <p:spPr>
          <a:xfrm>
            <a:off x="946308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65B83424-7AEC-4179-850D-5261C39C9FA0}"/>
              </a:ext>
            </a:extLst>
          </p:cNvPr>
          <p:cNvSpPr/>
          <p:nvPr/>
        </p:nvSpPr>
        <p:spPr>
          <a:xfrm>
            <a:off x="94392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B4DFA20D-654C-456C-AB04-469623AA680B}"/>
              </a:ext>
            </a:extLst>
          </p:cNvPr>
          <p:cNvSpPr/>
          <p:nvPr/>
        </p:nvSpPr>
        <p:spPr>
          <a:xfrm>
            <a:off x="94154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3AA03DDE-E6B4-40FF-8689-C45043D5C8ED}"/>
              </a:ext>
            </a:extLst>
          </p:cNvPr>
          <p:cNvSpPr/>
          <p:nvPr/>
        </p:nvSpPr>
        <p:spPr>
          <a:xfrm>
            <a:off x="93916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C4A4F2EA-AAB6-4E20-A94A-7E5E1C794E36}"/>
              </a:ext>
            </a:extLst>
          </p:cNvPr>
          <p:cNvSpPr/>
          <p:nvPr/>
        </p:nvSpPr>
        <p:spPr>
          <a:xfrm>
            <a:off x="93678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61B5EAA3-949B-40E6-820A-9D182DD7F89C}"/>
              </a:ext>
            </a:extLst>
          </p:cNvPr>
          <p:cNvSpPr/>
          <p:nvPr/>
        </p:nvSpPr>
        <p:spPr>
          <a:xfrm>
            <a:off x="93424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668DAE28-2062-41D5-B5D5-27AA733FF85D}"/>
              </a:ext>
            </a:extLst>
          </p:cNvPr>
          <p:cNvSpPr/>
          <p:nvPr/>
        </p:nvSpPr>
        <p:spPr>
          <a:xfrm>
            <a:off x="93202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20B476DD-412A-425C-A3CC-8A5C67335AF0}"/>
              </a:ext>
            </a:extLst>
          </p:cNvPr>
          <p:cNvSpPr/>
          <p:nvPr/>
        </p:nvSpPr>
        <p:spPr>
          <a:xfrm>
            <a:off x="929640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07DC078D-13F3-404D-A58C-2A0699ECF920}"/>
              </a:ext>
            </a:extLst>
          </p:cNvPr>
          <p:cNvSpPr/>
          <p:nvPr/>
        </p:nvSpPr>
        <p:spPr>
          <a:xfrm>
            <a:off x="92710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5E7A1BEA-B504-4660-A1D2-1F8EDAC9C7F3}"/>
              </a:ext>
            </a:extLst>
          </p:cNvPr>
          <p:cNvSpPr/>
          <p:nvPr/>
        </p:nvSpPr>
        <p:spPr>
          <a:xfrm>
            <a:off x="92471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979B4D65-5B03-44CE-8F8F-C6D3E0327978}"/>
              </a:ext>
            </a:extLst>
          </p:cNvPr>
          <p:cNvSpPr/>
          <p:nvPr/>
        </p:nvSpPr>
        <p:spPr>
          <a:xfrm>
            <a:off x="92233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A65B52DA-C0FE-4C71-8137-8C162CE34CEB}"/>
              </a:ext>
            </a:extLst>
          </p:cNvPr>
          <p:cNvSpPr/>
          <p:nvPr/>
        </p:nvSpPr>
        <p:spPr>
          <a:xfrm>
            <a:off x="91995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9C048014-42DC-457E-BB19-C93381BE4AF7}"/>
              </a:ext>
            </a:extLst>
          </p:cNvPr>
          <p:cNvSpPr/>
          <p:nvPr/>
        </p:nvSpPr>
        <p:spPr>
          <a:xfrm>
            <a:off x="91757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AE372DB8-7229-44E1-A53A-BCCBB759FE10}"/>
              </a:ext>
            </a:extLst>
          </p:cNvPr>
          <p:cNvSpPr/>
          <p:nvPr/>
        </p:nvSpPr>
        <p:spPr>
          <a:xfrm>
            <a:off x="915193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EC5ACA10-0486-44E8-9057-020E96B4B71E}"/>
              </a:ext>
            </a:extLst>
          </p:cNvPr>
          <p:cNvSpPr/>
          <p:nvPr/>
        </p:nvSpPr>
        <p:spPr>
          <a:xfrm>
            <a:off x="912812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5D49A4FA-CA77-4ECB-A3BD-CEE9B0814F8B}"/>
              </a:ext>
            </a:extLst>
          </p:cNvPr>
          <p:cNvSpPr/>
          <p:nvPr/>
        </p:nvSpPr>
        <p:spPr>
          <a:xfrm>
            <a:off x="91043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92687232-193B-442E-9B5F-C214B7266B97}"/>
              </a:ext>
            </a:extLst>
          </p:cNvPr>
          <p:cNvSpPr/>
          <p:nvPr/>
        </p:nvSpPr>
        <p:spPr>
          <a:xfrm>
            <a:off x="908050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2E6E9DF4-6823-4A97-B9D9-0019A215ED13}"/>
              </a:ext>
            </a:extLst>
          </p:cNvPr>
          <p:cNvSpPr/>
          <p:nvPr/>
        </p:nvSpPr>
        <p:spPr>
          <a:xfrm>
            <a:off x="905668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791ABE2A-81F6-4B6B-BAE1-F754EF5AF40D}"/>
              </a:ext>
            </a:extLst>
          </p:cNvPr>
          <p:cNvSpPr/>
          <p:nvPr/>
        </p:nvSpPr>
        <p:spPr>
          <a:xfrm>
            <a:off x="90312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F6755C76-8C8E-40B4-AC70-9B26CC815700}"/>
              </a:ext>
            </a:extLst>
          </p:cNvPr>
          <p:cNvSpPr/>
          <p:nvPr/>
        </p:nvSpPr>
        <p:spPr>
          <a:xfrm>
            <a:off x="90074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52028FE8-EA60-4A6D-BEE0-A02A325C6DC3}"/>
              </a:ext>
            </a:extLst>
          </p:cNvPr>
          <p:cNvSpPr/>
          <p:nvPr/>
        </p:nvSpPr>
        <p:spPr>
          <a:xfrm>
            <a:off x="89852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3EE681FD-A279-4CEC-8C76-CAC600BC0EA2}"/>
              </a:ext>
            </a:extLst>
          </p:cNvPr>
          <p:cNvSpPr/>
          <p:nvPr/>
        </p:nvSpPr>
        <p:spPr>
          <a:xfrm>
            <a:off x="89598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F5AB1572-20A3-4C74-AD30-91A09EE1FF1F}"/>
              </a:ext>
            </a:extLst>
          </p:cNvPr>
          <p:cNvSpPr/>
          <p:nvPr/>
        </p:nvSpPr>
        <p:spPr>
          <a:xfrm>
            <a:off x="89360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2CBEEA4D-8DA5-4F1B-A977-83CF2A7475ED}"/>
              </a:ext>
            </a:extLst>
          </p:cNvPr>
          <p:cNvSpPr/>
          <p:nvPr/>
        </p:nvSpPr>
        <p:spPr>
          <a:xfrm>
            <a:off x="89138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2F62F871-7225-421D-9A7D-2D88056EE0E7}"/>
              </a:ext>
            </a:extLst>
          </p:cNvPr>
          <p:cNvSpPr/>
          <p:nvPr/>
        </p:nvSpPr>
        <p:spPr>
          <a:xfrm>
            <a:off x="88884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8F08C853-574B-4F84-923B-0406E42AF474}"/>
              </a:ext>
            </a:extLst>
          </p:cNvPr>
          <p:cNvSpPr/>
          <p:nvPr/>
        </p:nvSpPr>
        <p:spPr>
          <a:xfrm>
            <a:off x="88646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96E0127D-886B-469E-BBE9-1289DB6E8C6E}"/>
              </a:ext>
            </a:extLst>
          </p:cNvPr>
          <p:cNvSpPr/>
          <p:nvPr/>
        </p:nvSpPr>
        <p:spPr>
          <a:xfrm>
            <a:off x="88407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B4D8D64B-6811-48A4-A421-2C109B4352BC}"/>
              </a:ext>
            </a:extLst>
          </p:cNvPr>
          <p:cNvSpPr/>
          <p:nvPr/>
        </p:nvSpPr>
        <p:spPr>
          <a:xfrm>
            <a:off x="881697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FEEF9BFD-BF22-4FE6-B0FB-E054D7F6ECF4}"/>
              </a:ext>
            </a:extLst>
          </p:cNvPr>
          <p:cNvSpPr/>
          <p:nvPr/>
        </p:nvSpPr>
        <p:spPr>
          <a:xfrm>
            <a:off x="87931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60C9CF55-1855-483E-A2D9-FAB5084D3A32}"/>
              </a:ext>
            </a:extLst>
          </p:cNvPr>
          <p:cNvSpPr/>
          <p:nvPr/>
        </p:nvSpPr>
        <p:spPr>
          <a:xfrm>
            <a:off x="8767764" y="3590926"/>
            <a:ext cx="14287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A4B37F66-9DA1-4EEB-973F-B0960737DE21}"/>
              </a:ext>
            </a:extLst>
          </p:cNvPr>
          <p:cNvSpPr/>
          <p:nvPr/>
        </p:nvSpPr>
        <p:spPr>
          <a:xfrm>
            <a:off x="874553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D36EFADD-3F08-4AE9-8721-E8797695F697}"/>
              </a:ext>
            </a:extLst>
          </p:cNvPr>
          <p:cNvSpPr/>
          <p:nvPr/>
        </p:nvSpPr>
        <p:spPr>
          <a:xfrm>
            <a:off x="872172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CDF139B2-F83B-4C72-AA4D-04552DA40E2D}"/>
              </a:ext>
            </a:extLst>
          </p:cNvPr>
          <p:cNvSpPr/>
          <p:nvPr/>
        </p:nvSpPr>
        <p:spPr>
          <a:xfrm>
            <a:off x="86963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C7AFD33C-AADC-4FC9-9A71-E8891F24CD6E}"/>
              </a:ext>
            </a:extLst>
          </p:cNvPr>
          <p:cNvSpPr/>
          <p:nvPr/>
        </p:nvSpPr>
        <p:spPr>
          <a:xfrm>
            <a:off x="86725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EA47FC20-B90F-433F-840D-F3C49396EEE7}"/>
              </a:ext>
            </a:extLst>
          </p:cNvPr>
          <p:cNvSpPr/>
          <p:nvPr/>
        </p:nvSpPr>
        <p:spPr>
          <a:xfrm>
            <a:off x="86487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B79EC9EB-5DFA-4B0F-8C0A-3A9295474B61}"/>
              </a:ext>
            </a:extLst>
          </p:cNvPr>
          <p:cNvSpPr/>
          <p:nvPr/>
        </p:nvSpPr>
        <p:spPr>
          <a:xfrm>
            <a:off x="86248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C7AB9E11-C5FA-4CE7-A007-EF15FFCCF45A}"/>
              </a:ext>
            </a:extLst>
          </p:cNvPr>
          <p:cNvSpPr/>
          <p:nvPr/>
        </p:nvSpPr>
        <p:spPr>
          <a:xfrm>
            <a:off x="86010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D44697D4-2A19-4661-8935-78BE588BC108}"/>
              </a:ext>
            </a:extLst>
          </p:cNvPr>
          <p:cNvSpPr/>
          <p:nvPr/>
        </p:nvSpPr>
        <p:spPr>
          <a:xfrm>
            <a:off x="85772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19E5885D-7429-45D0-81F4-660ACC099EED}"/>
              </a:ext>
            </a:extLst>
          </p:cNvPr>
          <p:cNvSpPr/>
          <p:nvPr/>
        </p:nvSpPr>
        <p:spPr>
          <a:xfrm>
            <a:off x="85534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45CC344E-F50C-43D8-BD3D-1AAF6FE77B53}"/>
              </a:ext>
            </a:extLst>
          </p:cNvPr>
          <p:cNvSpPr/>
          <p:nvPr/>
        </p:nvSpPr>
        <p:spPr>
          <a:xfrm>
            <a:off x="85296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69D4F65C-42FE-4A12-9345-E060F2556F57}"/>
              </a:ext>
            </a:extLst>
          </p:cNvPr>
          <p:cNvSpPr/>
          <p:nvPr/>
        </p:nvSpPr>
        <p:spPr>
          <a:xfrm>
            <a:off x="850582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B1DA689F-E0AE-46DC-B31E-F0187F3EE766}"/>
              </a:ext>
            </a:extLst>
          </p:cNvPr>
          <p:cNvSpPr/>
          <p:nvPr/>
        </p:nvSpPr>
        <p:spPr>
          <a:xfrm>
            <a:off x="84820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1D963363-92DC-4272-A2D0-65B5F7B320CC}"/>
              </a:ext>
            </a:extLst>
          </p:cNvPr>
          <p:cNvSpPr/>
          <p:nvPr/>
        </p:nvSpPr>
        <p:spPr>
          <a:xfrm>
            <a:off x="84566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8E3EDEA2-2491-4746-AA28-8A84F14E341B}"/>
              </a:ext>
            </a:extLst>
          </p:cNvPr>
          <p:cNvSpPr/>
          <p:nvPr/>
        </p:nvSpPr>
        <p:spPr>
          <a:xfrm>
            <a:off x="84328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E63B1D79-E813-4757-8B5C-C7AD375A29B4}"/>
              </a:ext>
            </a:extLst>
          </p:cNvPr>
          <p:cNvSpPr/>
          <p:nvPr/>
        </p:nvSpPr>
        <p:spPr>
          <a:xfrm>
            <a:off x="841057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F9835BC4-A713-4390-813E-7739DB9EE9AA}"/>
              </a:ext>
            </a:extLst>
          </p:cNvPr>
          <p:cNvSpPr/>
          <p:nvPr/>
        </p:nvSpPr>
        <p:spPr>
          <a:xfrm>
            <a:off x="83851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8608ADB4-C24E-4B07-95E4-656FE5D35E65}"/>
              </a:ext>
            </a:extLst>
          </p:cNvPr>
          <p:cNvSpPr/>
          <p:nvPr/>
        </p:nvSpPr>
        <p:spPr>
          <a:xfrm>
            <a:off x="83613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94BE1167-F05C-4AC3-B529-2A9C6C4F661A}"/>
              </a:ext>
            </a:extLst>
          </p:cNvPr>
          <p:cNvSpPr/>
          <p:nvPr/>
        </p:nvSpPr>
        <p:spPr>
          <a:xfrm>
            <a:off x="83375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7CEFBA75-7EF7-4404-BD4F-34E717AE5AD3}"/>
              </a:ext>
            </a:extLst>
          </p:cNvPr>
          <p:cNvSpPr/>
          <p:nvPr/>
        </p:nvSpPr>
        <p:spPr>
          <a:xfrm>
            <a:off x="831373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73EF7373-320B-4D36-83B3-E619CA4DCB55}"/>
              </a:ext>
            </a:extLst>
          </p:cNvPr>
          <p:cNvSpPr/>
          <p:nvPr/>
        </p:nvSpPr>
        <p:spPr>
          <a:xfrm>
            <a:off x="82899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45106F42-2F6C-4EB3-B996-125997FD6CA4}"/>
              </a:ext>
            </a:extLst>
          </p:cNvPr>
          <p:cNvSpPr/>
          <p:nvPr/>
        </p:nvSpPr>
        <p:spPr>
          <a:xfrm>
            <a:off x="82661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CFF6F3D6-E0C9-4D14-9ECD-1645D3F2FE2D}"/>
              </a:ext>
            </a:extLst>
          </p:cNvPr>
          <p:cNvSpPr/>
          <p:nvPr/>
        </p:nvSpPr>
        <p:spPr>
          <a:xfrm>
            <a:off x="824230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5BF6AAF3-A232-44BB-A1A1-8DC81BD6F0ED}"/>
              </a:ext>
            </a:extLst>
          </p:cNvPr>
          <p:cNvSpPr/>
          <p:nvPr/>
        </p:nvSpPr>
        <p:spPr>
          <a:xfrm>
            <a:off x="82184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B62B0D1E-80A6-4AC8-BECB-E035954A296F}"/>
              </a:ext>
            </a:extLst>
          </p:cNvPr>
          <p:cNvSpPr/>
          <p:nvPr/>
        </p:nvSpPr>
        <p:spPr>
          <a:xfrm>
            <a:off x="8193089" y="3590926"/>
            <a:ext cx="14287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DEA3B507-79DC-4195-86DA-A595DED190E4}"/>
              </a:ext>
            </a:extLst>
          </p:cNvPr>
          <p:cNvSpPr/>
          <p:nvPr/>
        </p:nvSpPr>
        <p:spPr>
          <a:xfrm>
            <a:off x="817086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E6BF1158-35BE-4521-9BF1-05D0B11EFBDD}"/>
              </a:ext>
            </a:extLst>
          </p:cNvPr>
          <p:cNvSpPr/>
          <p:nvPr/>
        </p:nvSpPr>
        <p:spPr>
          <a:xfrm>
            <a:off x="81470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284FBD26-4380-4DC8-B134-7E4D07D0A383}"/>
              </a:ext>
            </a:extLst>
          </p:cNvPr>
          <p:cNvSpPr/>
          <p:nvPr/>
        </p:nvSpPr>
        <p:spPr>
          <a:xfrm>
            <a:off x="812165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2CFC3564-4813-417A-A5C8-477AF87B6729}"/>
              </a:ext>
            </a:extLst>
          </p:cNvPr>
          <p:cNvSpPr/>
          <p:nvPr/>
        </p:nvSpPr>
        <p:spPr>
          <a:xfrm>
            <a:off x="809783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63BC636F-35C2-4FB1-9FE7-58F94628A765}"/>
              </a:ext>
            </a:extLst>
          </p:cNvPr>
          <p:cNvSpPr/>
          <p:nvPr/>
        </p:nvSpPr>
        <p:spPr>
          <a:xfrm>
            <a:off x="8075613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0AB2AF4E-0E48-4570-9E35-F1F3EEEE0E88}"/>
              </a:ext>
            </a:extLst>
          </p:cNvPr>
          <p:cNvSpPr/>
          <p:nvPr/>
        </p:nvSpPr>
        <p:spPr>
          <a:xfrm>
            <a:off x="805021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1E769DF4-1F41-4024-8BAC-D0ECBA3FD07C}"/>
              </a:ext>
            </a:extLst>
          </p:cNvPr>
          <p:cNvSpPr/>
          <p:nvPr/>
        </p:nvSpPr>
        <p:spPr>
          <a:xfrm>
            <a:off x="80264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68DDA065-5133-4803-A2B2-0C445CB97922}"/>
              </a:ext>
            </a:extLst>
          </p:cNvPr>
          <p:cNvSpPr/>
          <p:nvPr/>
        </p:nvSpPr>
        <p:spPr>
          <a:xfrm>
            <a:off x="80025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B633C6A8-6934-4DF1-B84E-76F21B878E25}"/>
              </a:ext>
            </a:extLst>
          </p:cNvPr>
          <p:cNvSpPr/>
          <p:nvPr/>
        </p:nvSpPr>
        <p:spPr>
          <a:xfrm>
            <a:off x="7978776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55243D8A-533B-4B6B-A669-7DA27795B84B}"/>
              </a:ext>
            </a:extLst>
          </p:cNvPr>
          <p:cNvSpPr/>
          <p:nvPr/>
        </p:nvSpPr>
        <p:spPr>
          <a:xfrm>
            <a:off x="7954963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1A2911ED-2DDF-4442-B984-CA9D75127115}"/>
              </a:ext>
            </a:extLst>
          </p:cNvPr>
          <p:cNvSpPr/>
          <p:nvPr/>
        </p:nvSpPr>
        <p:spPr>
          <a:xfrm>
            <a:off x="793115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97000124-5D47-4CA2-8C9D-6570AD253092}"/>
              </a:ext>
            </a:extLst>
          </p:cNvPr>
          <p:cNvSpPr/>
          <p:nvPr/>
        </p:nvSpPr>
        <p:spPr>
          <a:xfrm>
            <a:off x="7907338" y="35909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133FA537-9EA4-4511-B153-C52F9008E2D0}"/>
              </a:ext>
            </a:extLst>
          </p:cNvPr>
          <p:cNvSpPr/>
          <p:nvPr/>
        </p:nvSpPr>
        <p:spPr>
          <a:xfrm>
            <a:off x="78835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46834A3B-50BA-4619-B5FF-45FD92805033}"/>
              </a:ext>
            </a:extLst>
          </p:cNvPr>
          <p:cNvSpPr/>
          <p:nvPr/>
        </p:nvSpPr>
        <p:spPr>
          <a:xfrm>
            <a:off x="785812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431EDF9C-DEB8-4F36-805B-D2A282D63083}"/>
              </a:ext>
            </a:extLst>
          </p:cNvPr>
          <p:cNvSpPr/>
          <p:nvPr/>
        </p:nvSpPr>
        <p:spPr>
          <a:xfrm>
            <a:off x="7835901" y="3590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A228C854-38B0-432E-993C-0F1DAA0A3E83}"/>
              </a:ext>
            </a:extLst>
          </p:cNvPr>
          <p:cNvSpPr/>
          <p:nvPr/>
        </p:nvSpPr>
        <p:spPr>
          <a:xfrm>
            <a:off x="7810500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FA36C726-3E29-40FC-9978-8A17B11E64C4}"/>
              </a:ext>
            </a:extLst>
          </p:cNvPr>
          <p:cNvSpPr/>
          <p:nvPr/>
        </p:nvSpPr>
        <p:spPr>
          <a:xfrm>
            <a:off x="7786688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BAB265E2-A41C-47FB-A322-B1166DD824B2}"/>
              </a:ext>
            </a:extLst>
          </p:cNvPr>
          <p:cNvSpPr/>
          <p:nvPr/>
        </p:nvSpPr>
        <p:spPr>
          <a:xfrm>
            <a:off x="7762875" y="3590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DE9A79BC-AE3F-4554-A968-ACA5283BA329}"/>
              </a:ext>
            </a:extLst>
          </p:cNvPr>
          <p:cNvSpPr/>
          <p:nvPr/>
        </p:nvSpPr>
        <p:spPr>
          <a:xfrm>
            <a:off x="7954963" y="2965450"/>
            <a:ext cx="412750" cy="458788"/>
          </a:xfrm>
          <a:custGeom>
            <a:avLst/>
            <a:gdLst/>
            <a:ahLst/>
            <a:cxnLst/>
            <a:rect l="l" t="t" r="r" b="b"/>
            <a:pathLst>
              <a:path w="483234" h="535304">
                <a:moveTo>
                  <a:pt x="0" y="534924"/>
                </a:moveTo>
                <a:lnTo>
                  <a:pt x="483107" y="534924"/>
                </a:lnTo>
                <a:lnTo>
                  <a:pt x="483107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FF9933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5C6D8D33-EA92-4F2C-82F4-7F67AD23137C}"/>
              </a:ext>
            </a:extLst>
          </p:cNvPr>
          <p:cNvSpPr/>
          <p:nvPr/>
        </p:nvSpPr>
        <p:spPr>
          <a:xfrm>
            <a:off x="7948613" y="2959100"/>
            <a:ext cx="425450" cy="471488"/>
          </a:xfrm>
          <a:custGeom>
            <a:avLst/>
            <a:gdLst/>
            <a:ahLst/>
            <a:cxnLst/>
            <a:rect l="l" t="t" r="r" b="b"/>
            <a:pathLst>
              <a:path w="497204" h="550545">
                <a:moveTo>
                  <a:pt x="496824" y="0"/>
                </a:moveTo>
                <a:lnTo>
                  <a:pt x="0" y="0"/>
                </a:lnTo>
                <a:lnTo>
                  <a:pt x="0" y="550163"/>
                </a:lnTo>
                <a:lnTo>
                  <a:pt x="496824" y="550163"/>
                </a:lnTo>
                <a:lnTo>
                  <a:pt x="496824" y="542543"/>
                </a:lnTo>
                <a:lnTo>
                  <a:pt x="13715" y="542543"/>
                </a:lnTo>
                <a:lnTo>
                  <a:pt x="7620" y="536447"/>
                </a:lnTo>
                <a:lnTo>
                  <a:pt x="13715" y="536447"/>
                </a:lnTo>
                <a:lnTo>
                  <a:pt x="13715" y="13715"/>
                </a:lnTo>
                <a:lnTo>
                  <a:pt x="7620" y="13715"/>
                </a:lnTo>
                <a:lnTo>
                  <a:pt x="13715" y="7619"/>
                </a:lnTo>
                <a:lnTo>
                  <a:pt x="496824" y="7619"/>
                </a:lnTo>
                <a:lnTo>
                  <a:pt x="496824" y="0"/>
                </a:lnTo>
                <a:close/>
              </a:path>
              <a:path w="497204" h="550545">
                <a:moveTo>
                  <a:pt x="13715" y="536447"/>
                </a:moveTo>
                <a:lnTo>
                  <a:pt x="7620" y="536447"/>
                </a:lnTo>
                <a:lnTo>
                  <a:pt x="13715" y="542543"/>
                </a:lnTo>
                <a:lnTo>
                  <a:pt x="13715" y="536447"/>
                </a:lnTo>
                <a:close/>
              </a:path>
              <a:path w="497204" h="550545">
                <a:moveTo>
                  <a:pt x="483107" y="536447"/>
                </a:moveTo>
                <a:lnTo>
                  <a:pt x="13715" y="536447"/>
                </a:lnTo>
                <a:lnTo>
                  <a:pt x="13715" y="542543"/>
                </a:lnTo>
                <a:lnTo>
                  <a:pt x="483107" y="542543"/>
                </a:lnTo>
                <a:lnTo>
                  <a:pt x="483107" y="536447"/>
                </a:lnTo>
                <a:close/>
              </a:path>
              <a:path w="497204" h="550545">
                <a:moveTo>
                  <a:pt x="483107" y="7619"/>
                </a:moveTo>
                <a:lnTo>
                  <a:pt x="483107" y="542543"/>
                </a:lnTo>
                <a:lnTo>
                  <a:pt x="490727" y="536447"/>
                </a:lnTo>
                <a:lnTo>
                  <a:pt x="496824" y="536447"/>
                </a:lnTo>
                <a:lnTo>
                  <a:pt x="496824" y="13715"/>
                </a:lnTo>
                <a:lnTo>
                  <a:pt x="490727" y="13715"/>
                </a:lnTo>
                <a:lnTo>
                  <a:pt x="483107" y="7619"/>
                </a:lnTo>
                <a:close/>
              </a:path>
              <a:path w="497204" h="550545">
                <a:moveTo>
                  <a:pt x="496824" y="536447"/>
                </a:moveTo>
                <a:lnTo>
                  <a:pt x="490727" y="536447"/>
                </a:lnTo>
                <a:lnTo>
                  <a:pt x="483107" y="542543"/>
                </a:lnTo>
                <a:lnTo>
                  <a:pt x="496824" y="542543"/>
                </a:lnTo>
                <a:lnTo>
                  <a:pt x="496824" y="536447"/>
                </a:lnTo>
                <a:close/>
              </a:path>
              <a:path w="497204" h="550545">
                <a:moveTo>
                  <a:pt x="13715" y="7619"/>
                </a:moveTo>
                <a:lnTo>
                  <a:pt x="7620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497204" h="550545">
                <a:moveTo>
                  <a:pt x="483107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83107" y="13715"/>
                </a:lnTo>
                <a:lnTo>
                  <a:pt x="483107" y="7619"/>
                </a:lnTo>
                <a:close/>
              </a:path>
              <a:path w="497204" h="550545">
                <a:moveTo>
                  <a:pt x="496824" y="7619"/>
                </a:moveTo>
                <a:lnTo>
                  <a:pt x="483107" y="7619"/>
                </a:lnTo>
                <a:lnTo>
                  <a:pt x="490727" y="13715"/>
                </a:lnTo>
                <a:lnTo>
                  <a:pt x="496824" y="13715"/>
                </a:lnTo>
                <a:lnTo>
                  <a:pt x="496824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7BD287AF-8B11-4DE8-AEF6-D46C5BEFC818}"/>
              </a:ext>
            </a:extLst>
          </p:cNvPr>
          <p:cNvSpPr txBox="1"/>
          <p:nvPr/>
        </p:nvSpPr>
        <p:spPr>
          <a:xfrm>
            <a:off x="8083551" y="3033714"/>
            <a:ext cx="155575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x</a:t>
            </a:r>
            <a:endParaRPr sz="1881">
              <a:latin typeface="Arial"/>
              <a:cs typeface="Arial"/>
            </a:endParaRPr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2B7E2E84-B347-4183-8A26-92411274CC83}"/>
              </a:ext>
            </a:extLst>
          </p:cNvPr>
          <p:cNvSpPr/>
          <p:nvPr/>
        </p:nvSpPr>
        <p:spPr>
          <a:xfrm>
            <a:off x="7948614" y="2408239"/>
            <a:ext cx="427037" cy="458787"/>
          </a:xfrm>
          <a:custGeom>
            <a:avLst/>
            <a:gdLst/>
            <a:ahLst/>
            <a:cxnLst/>
            <a:rect l="l" t="t" r="r" b="b"/>
            <a:pathLst>
              <a:path w="498475" h="536575">
                <a:moveTo>
                  <a:pt x="498348" y="0"/>
                </a:moveTo>
                <a:lnTo>
                  <a:pt x="0" y="0"/>
                </a:lnTo>
                <a:lnTo>
                  <a:pt x="0" y="536448"/>
                </a:lnTo>
                <a:lnTo>
                  <a:pt x="498348" y="536448"/>
                </a:lnTo>
                <a:lnTo>
                  <a:pt x="498348" y="528828"/>
                </a:lnTo>
                <a:lnTo>
                  <a:pt x="13715" y="528828"/>
                </a:lnTo>
                <a:lnTo>
                  <a:pt x="7620" y="522732"/>
                </a:lnTo>
                <a:lnTo>
                  <a:pt x="13715" y="522732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6096"/>
                </a:lnTo>
                <a:lnTo>
                  <a:pt x="498348" y="6096"/>
                </a:lnTo>
                <a:lnTo>
                  <a:pt x="498348" y="0"/>
                </a:lnTo>
                <a:close/>
              </a:path>
              <a:path w="498475" h="536575">
                <a:moveTo>
                  <a:pt x="13715" y="522732"/>
                </a:moveTo>
                <a:lnTo>
                  <a:pt x="7620" y="522732"/>
                </a:lnTo>
                <a:lnTo>
                  <a:pt x="13715" y="528828"/>
                </a:lnTo>
                <a:lnTo>
                  <a:pt x="13715" y="522732"/>
                </a:lnTo>
                <a:close/>
              </a:path>
              <a:path w="498475" h="536575">
                <a:moveTo>
                  <a:pt x="484631" y="522732"/>
                </a:moveTo>
                <a:lnTo>
                  <a:pt x="13715" y="522732"/>
                </a:lnTo>
                <a:lnTo>
                  <a:pt x="13715" y="528828"/>
                </a:lnTo>
                <a:lnTo>
                  <a:pt x="484631" y="528828"/>
                </a:lnTo>
                <a:lnTo>
                  <a:pt x="484631" y="522732"/>
                </a:lnTo>
                <a:close/>
              </a:path>
              <a:path w="498475" h="536575">
                <a:moveTo>
                  <a:pt x="484631" y="6096"/>
                </a:moveTo>
                <a:lnTo>
                  <a:pt x="484631" y="528828"/>
                </a:lnTo>
                <a:lnTo>
                  <a:pt x="492251" y="522732"/>
                </a:lnTo>
                <a:lnTo>
                  <a:pt x="498348" y="522732"/>
                </a:lnTo>
                <a:lnTo>
                  <a:pt x="498348" y="13716"/>
                </a:lnTo>
                <a:lnTo>
                  <a:pt x="492251" y="13716"/>
                </a:lnTo>
                <a:lnTo>
                  <a:pt x="484631" y="6096"/>
                </a:lnTo>
                <a:close/>
              </a:path>
              <a:path w="498475" h="536575">
                <a:moveTo>
                  <a:pt x="498348" y="522732"/>
                </a:moveTo>
                <a:lnTo>
                  <a:pt x="492251" y="522732"/>
                </a:lnTo>
                <a:lnTo>
                  <a:pt x="484631" y="528828"/>
                </a:lnTo>
                <a:lnTo>
                  <a:pt x="498348" y="528828"/>
                </a:lnTo>
                <a:lnTo>
                  <a:pt x="498348" y="522732"/>
                </a:lnTo>
                <a:close/>
              </a:path>
              <a:path w="498475" h="536575">
                <a:moveTo>
                  <a:pt x="13715" y="6096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498475" h="536575">
                <a:moveTo>
                  <a:pt x="484631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484631" y="13716"/>
                </a:lnTo>
                <a:lnTo>
                  <a:pt x="484631" y="6096"/>
                </a:lnTo>
                <a:close/>
              </a:path>
              <a:path w="498475" h="536575">
                <a:moveTo>
                  <a:pt x="498348" y="6096"/>
                </a:moveTo>
                <a:lnTo>
                  <a:pt x="484631" y="6096"/>
                </a:lnTo>
                <a:lnTo>
                  <a:pt x="492251" y="13716"/>
                </a:lnTo>
                <a:lnTo>
                  <a:pt x="498348" y="13716"/>
                </a:lnTo>
                <a:lnTo>
                  <a:pt x="49834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E5485BFF-E474-4A07-B449-973DBC34F5E9}"/>
              </a:ext>
            </a:extLst>
          </p:cNvPr>
          <p:cNvSpPr txBox="1"/>
          <p:nvPr/>
        </p:nvSpPr>
        <p:spPr>
          <a:xfrm>
            <a:off x="8091489" y="2474914"/>
            <a:ext cx="141287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x</a:t>
            </a:r>
            <a:endParaRPr sz="1881">
              <a:latin typeface="Arial"/>
              <a:cs typeface="Arial"/>
            </a:endParaRPr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ACC141F5-3182-4856-9EBB-94375FBE2393}"/>
              </a:ext>
            </a:extLst>
          </p:cNvPr>
          <p:cNvSpPr txBox="1"/>
          <p:nvPr/>
        </p:nvSpPr>
        <p:spPr>
          <a:xfrm>
            <a:off x="8539164" y="2478088"/>
            <a:ext cx="121443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Unsorted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CA3704C5-F06E-445B-AF16-2B7F458EC762}"/>
              </a:ext>
            </a:extLst>
          </p:cNvPr>
          <p:cNvSpPr txBox="1"/>
          <p:nvPr/>
        </p:nvSpPr>
        <p:spPr>
          <a:xfrm>
            <a:off x="8561388" y="2959101"/>
            <a:ext cx="1225550" cy="472445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dirty="0">
                <a:latin typeface="Arial"/>
                <a:cs typeface="Arial"/>
              </a:rPr>
              <a:t>Unsorted</a:t>
            </a:r>
          </a:p>
          <a:p>
            <a:pPr marL="10860">
              <a:spcBef>
                <a:spcPts val="13"/>
              </a:spcBef>
              <a:defRPr/>
            </a:pPr>
            <a:r>
              <a:rPr sz="1496" spc="-77" dirty="0">
                <a:latin typeface="Arial"/>
                <a:cs typeface="Arial"/>
              </a:rPr>
              <a:t>To </a:t>
            </a:r>
            <a:r>
              <a:rPr sz="1496" spc="4" dirty="0">
                <a:latin typeface="Arial"/>
                <a:cs typeface="Arial"/>
              </a:rPr>
              <a:t>be</a:t>
            </a:r>
            <a:r>
              <a:rPr sz="1496" spc="-9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inserted</a:t>
            </a:r>
            <a:endParaRPr sz="1496" dirty="0">
              <a:latin typeface="Arial"/>
              <a:cs typeface="Arial"/>
            </a:endParaRPr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1ECA6D6A-EF1F-4B2D-806F-57B4EAC5199A}"/>
              </a:ext>
            </a:extLst>
          </p:cNvPr>
          <p:cNvSpPr/>
          <p:nvPr/>
        </p:nvSpPr>
        <p:spPr>
          <a:xfrm>
            <a:off x="4729163" y="2597151"/>
            <a:ext cx="601662" cy="644525"/>
          </a:xfrm>
          <a:custGeom>
            <a:avLst/>
            <a:gdLst/>
            <a:ahLst/>
            <a:cxnLst/>
            <a:rect l="l" t="t" r="r" b="b"/>
            <a:pathLst>
              <a:path w="702945" h="754379">
                <a:moveTo>
                  <a:pt x="702563" y="0"/>
                </a:moveTo>
                <a:lnTo>
                  <a:pt x="0" y="0"/>
                </a:lnTo>
                <a:lnTo>
                  <a:pt x="0" y="754379"/>
                </a:lnTo>
                <a:lnTo>
                  <a:pt x="702563" y="754379"/>
                </a:lnTo>
                <a:lnTo>
                  <a:pt x="702563" y="748283"/>
                </a:lnTo>
                <a:lnTo>
                  <a:pt x="13715" y="748283"/>
                </a:lnTo>
                <a:lnTo>
                  <a:pt x="7620" y="740663"/>
                </a:lnTo>
                <a:lnTo>
                  <a:pt x="13715" y="740663"/>
                </a:lnTo>
                <a:lnTo>
                  <a:pt x="13715" y="15239"/>
                </a:lnTo>
                <a:lnTo>
                  <a:pt x="7620" y="15239"/>
                </a:lnTo>
                <a:lnTo>
                  <a:pt x="13715" y="7619"/>
                </a:lnTo>
                <a:lnTo>
                  <a:pt x="702563" y="7619"/>
                </a:lnTo>
                <a:lnTo>
                  <a:pt x="702563" y="0"/>
                </a:lnTo>
                <a:close/>
              </a:path>
              <a:path w="702945" h="754379">
                <a:moveTo>
                  <a:pt x="13715" y="740663"/>
                </a:moveTo>
                <a:lnTo>
                  <a:pt x="7620" y="740663"/>
                </a:lnTo>
                <a:lnTo>
                  <a:pt x="13715" y="748283"/>
                </a:lnTo>
                <a:lnTo>
                  <a:pt x="13715" y="740663"/>
                </a:lnTo>
                <a:close/>
              </a:path>
              <a:path w="702945" h="754379">
                <a:moveTo>
                  <a:pt x="687324" y="740663"/>
                </a:moveTo>
                <a:lnTo>
                  <a:pt x="13715" y="740663"/>
                </a:lnTo>
                <a:lnTo>
                  <a:pt x="13715" y="748283"/>
                </a:lnTo>
                <a:lnTo>
                  <a:pt x="687324" y="748283"/>
                </a:lnTo>
                <a:lnTo>
                  <a:pt x="687324" y="740663"/>
                </a:lnTo>
                <a:close/>
              </a:path>
              <a:path w="702945" h="754379">
                <a:moveTo>
                  <a:pt x="687324" y="7619"/>
                </a:moveTo>
                <a:lnTo>
                  <a:pt x="687324" y="748283"/>
                </a:lnTo>
                <a:lnTo>
                  <a:pt x="694944" y="740663"/>
                </a:lnTo>
                <a:lnTo>
                  <a:pt x="702563" y="740663"/>
                </a:lnTo>
                <a:lnTo>
                  <a:pt x="702563" y="15239"/>
                </a:lnTo>
                <a:lnTo>
                  <a:pt x="694944" y="15239"/>
                </a:lnTo>
                <a:lnTo>
                  <a:pt x="687324" y="7619"/>
                </a:lnTo>
                <a:close/>
              </a:path>
              <a:path w="702945" h="754379">
                <a:moveTo>
                  <a:pt x="702563" y="740663"/>
                </a:moveTo>
                <a:lnTo>
                  <a:pt x="694944" y="740663"/>
                </a:lnTo>
                <a:lnTo>
                  <a:pt x="687324" y="748283"/>
                </a:lnTo>
                <a:lnTo>
                  <a:pt x="702563" y="748283"/>
                </a:lnTo>
                <a:lnTo>
                  <a:pt x="702563" y="740663"/>
                </a:lnTo>
                <a:close/>
              </a:path>
              <a:path w="702945" h="754379">
                <a:moveTo>
                  <a:pt x="13715" y="7619"/>
                </a:moveTo>
                <a:lnTo>
                  <a:pt x="7620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702945" h="754379">
                <a:moveTo>
                  <a:pt x="6873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687324" y="15239"/>
                </a:lnTo>
                <a:lnTo>
                  <a:pt x="687324" y="7619"/>
                </a:lnTo>
                <a:close/>
              </a:path>
              <a:path w="702945" h="754379">
                <a:moveTo>
                  <a:pt x="702563" y="7619"/>
                </a:moveTo>
                <a:lnTo>
                  <a:pt x="687324" y="7619"/>
                </a:lnTo>
                <a:lnTo>
                  <a:pt x="694944" y="15239"/>
                </a:lnTo>
                <a:lnTo>
                  <a:pt x="702563" y="15239"/>
                </a:lnTo>
                <a:lnTo>
                  <a:pt x="702563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44F39C25-1DFE-4C3D-9106-C98FD8906B2E}"/>
              </a:ext>
            </a:extLst>
          </p:cNvPr>
          <p:cNvSpPr/>
          <p:nvPr/>
        </p:nvSpPr>
        <p:spPr>
          <a:xfrm>
            <a:off x="5310189" y="2601914"/>
            <a:ext cx="598487" cy="644525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39" y="0"/>
                </a:moveTo>
                <a:lnTo>
                  <a:pt x="0" y="0"/>
                </a:lnTo>
                <a:lnTo>
                  <a:pt x="0" y="754379"/>
                </a:lnTo>
                <a:lnTo>
                  <a:pt x="701039" y="754379"/>
                </a:lnTo>
                <a:lnTo>
                  <a:pt x="701039" y="746759"/>
                </a:lnTo>
                <a:lnTo>
                  <a:pt x="13715" y="746759"/>
                </a:lnTo>
                <a:lnTo>
                  <a:pt x="6095" y="739139"/>
                </a:lnTo>
                <a:lnTo>
                  <a:pt x="13715" y="73913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701039" y="6095"/>
                </a:lnTo>
                <a:lnTo>
                  <a:pt x="701039" y="0"/>
                </a:lnTo>
                <a:close/>
              </a:path>
              <a:path w="701039" h="754379">
                <a:moveTo>
                  <a:pt x="13715" y="739139"/>
                </a:moveTo>
                <a:lnTo>
                  <a:pt x="6095" y="739139"/>
                </a:lnTo>
                <a:lnTo>
                  <a:pt x="13715" y="746759"/>
                </a:lnTo>
                <a:lnTo>
                  <a:pt x="13715" y="739139"/>
                </a:lnTo>
                <a:close/>
              </a:path>
              <a:path w="701039" h="754379">
                <a:moveTo>
                  <a:pt x="687324" y="739139"/>
                </a:moveTo>
                <a:lnTo>
                  <a:pt x="13715" y="739139"/>
                </a:lnTo>
                <a:lnTo>
                  <a:pt x="13715" y="746759"/>
                </a:lnTo>
                <a:lnTo>
                  <a:pt x="687324" y="746759"/>
                </a:lnTo>
                <a:lnTo>
                  <a:pt x="687324" y="739139"/>
                </a:lnTo>
                <a:close/>
              </a:path>
              <a:path w="701039" h="754379">
                <a:moveTo>
                  <a:pt x="687324" y="6095"/>
                </a:moveTo>
                <a:lnTo>
                  <a:pt x="687324" y="746759"/>
                </a:lnTo>
                <a:lnTo>
                  <a:pt x="693419" y="739139"/>
                </a:lnTo>
                <a:lnTo>
                  <a:pt x="701039" y="739139"/>
                </a:lnTo>
                <a:lnTo>
                  <a:pt x="701039" y="13715"/>
                </a:lnTo>
                <a:lnTo>
                  <a:pt x="693419" y="13715"/>
                </a:lnTo>
                <a:lnTo>
                  <a:pt x="687324" y="6095"/>
                </a:lnTo>
                <a:close/>
              </a:path>
              <a:path w="701039" h="754379">
                <a:moveTo>
                  <a:pt x="701039" y="739139"/>
                </a:moveTo>
                <a:lnTo>
                  <a:pt x="693419" y="739139"/>
                </a:lnTo>
                <a:lnTo>
                  <a:pt x="687324" y="746759"/>
                </a:lnTo>
                <a:lnTo>
                  <a:pt x="701039" y="746759"/>
                </a:lnTo>
                <a:lnTo>
                  <a:pt x="701039" y="739139"/>
                </a:lnTo>
                <a:close/>
              </a:path>
              <a:path w="701039" h="754379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701039" h="754379">
                <a:moveTo>
                  <a:pt x="687324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687324" y="13715"/>
                </a:lnTo>
                <a:lnTo>
                  <a:pt x="687324" y="6095"/>
                </a:lnTo>
                <a:close/>
              </a:path>
              <a:path w="701039" h="754379">
                <a:moveTo>
                  <a:pt x="701039" y="6095"/>
                </a:moveTo>
                <a:lnTo>
                  <a:pt x="687324" y="6095"/>
                </a:lnTo>
                <a:lnTo>
                  <a:pt x="693419" y="13715"/>
                </a:lnTo>
                <a:lnTo>
                  <a:pt x="701039" y="13715"/>
                </a:lnTo>
                <a:lnTo>
                  <a:pt x="7010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56F09F47-04C0-4F66-8944-30E5572BE306}"/>
              </a:ext>
            </a:extLst>
          </p:cNvPr>
          <p:cNvSpPr/>
          <p:nvPr/>
        </p:nvSpPr>
        <p:spPr>
          <a:xfrm>
            <a:off x="5900739" y="2601913"/>
            <a:ext cx="600075" cy="646112"/>
          </a:xfrm>
          <a:custGeom>
            <a:avLst/>
            <a:gdLst/>
            <a:ahLst/>
            <a:cxnLst/>
            <a:rect l="l" t="t" r="r" b="b"/>
            <a:pathLst>
              <a:path w="702945" h="754379">
                <a:moveTo>
                  <a:pt x="702563" y="0"/>
                </a:moveTo>
                <a:lnTo>
                  <a:pt x="0" y="0"/>
                </a:lnTo>
                <a:lnTo>
                  <a:pt x="0" y="754380"/>
                </a:lnTo>
                <a:lnTo>
                  <a:pt x="702563" y="754380"/>
                </a:lnTo>
                <a:lnTo>
                  <a:pt x="702563" y="746760"/>
                </a:lnTo>
                <a:lnTo>
                  <a:pt x="13716" y="746760"/>
                </a:lnTo>
                <a:lnTo>
                  <a:pt x="7620" y="740664"/>
                </a:lnTo>
                <a:lnTo>
                  <a:pt x="13716" y="740664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6096"/>
                </a:lnTo>
                <a:lnTo>
                  <a:pt x="702563" y="6096"/>
                </a:lnTo>
                <a:lnTo>
                  <a:pt x="702563" y="0"/>
                </a:lnTo>
                <a:close/>
              </a:path>
              <a:path w="702945" h="754379">
                <a:moveTo>
                  <a:pt x="13716" y="740664"/>
                </a:moveTo>
                <a:lnTo>
                  <a:pt x="7620" y="740664"/>
                </a:lnTo>
                <a:lnTo>
                  <a:pt x="13716" y="746760"/>
                </a:lnTo>
                <a:lnTo>
                  <a:pt x="13716" y="740664"/>
                </a:lnTo>
                <a:close/>
              </a:path>
              <a:path w="702945" h="754379">
                <a:moveTo>
                  <a:pt x="687324" y="740664"/>
                </a:moveTo>
                <a:lnTo>
                  <a:pt x="13716" y="740664"/>
                </a:lnTo>
                <a:lnTo>
                  <a:pt x="13716" y="746760"/>
                </a:lnTo>
                <a:lnTo>
                  <a:pt x="687324" y="746760"/>
                </a:lnTo>
                <a:lnTo>
                  <a:pt x="687324" y="740664"/>
                </a:lnTo>
                <a:close/>
              </a:path>
              <a:path w="702945" h="754379">
                <a:moveTo>
                  <a:pt x="687324" y="6096"/>
                </a:moveTo>
                <a:lnTo>
                  <a:pt x="687324" y="746760"/>
                </a:lnTo>
                <a:lnTo>
                  <a:pt x="694944" y="740664"/>
                </a:lnTo>
                <a:lnTo>
                  <a:pt x="702563" y="740664"/>
                </a:lnTo>
                <a:lnTo>
                  <a:pt x="702563" y="13716"/>
                </a:lnTo>
                <a:lnTo>
                  <a:pt x="694944" y="13716"/>
                </a:lnTo>
                <a:lnTo>
                  <a:pt x="687324" y="6096"/>
                </a:lnTo>
                <a:close/>
              </a:path>
              <a:path w="702945" h="754379">
                <a:moveTo>
                  <a:pt x="702563" y="740664"/>
                </a:moveTo>
                <a:lnTo>
                  <a:pt x="694944" y="740664"/>
                </a:lnTo>
                <a:lnTo>
                  <a:pt x="687324" y="746760"/>
                </a:lnTo>
                <a:lnTo>
                  <a:pt x="702563" y="746760"/>
                </a:lnTo>
                <a:lnTo>
                  <a:pt x="702563" y="740664"/>
                </a:lnTo>
                <a:close/>
              </a:path>
              <a:path w="702945" h="754379">
                <a:moveTo>
                  <a:pt x="13716" y="6096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702945" h="754379">
                <a:moveTo>
                  <a:pt x="687324" y="6096"/>
                </a:moveTo>
                <a:lnTo>
                  <a:pt x="13716" y="6096"/>
                </a:lnTo>
                <a:lnTo>
                  <a:pt x="13716" y="13716"/>
                </a:lnTo>
                <a:lnTo>
                  <a:pt x="687324" y="13716"/>
                </a:lnTo>
                <a:lnTo>
                  <a:pt x="687324" y="6096"/>
                </a:lnTo>
                <a:close/>
              </a:path>
              <a:path w="702945" h="754379">
                <a:moveTo>
                  <a:pt x="702563" y="6096"/>
                </a:moveTo>
                <a:lnTo>
                  <a:pt x="687324" y="6096"/>
                </a:lnTo>
                <a:lnTo>
                  <a:pt x="694944" y="13716"/>
                </a:lnTo>
                <a:lnTo>
                  <a:pt x="702563" y="13716"/>
                </a:lnTo>
                <a:lnTo>
                  <a:pt x="70256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F1B6C792-CA90-4235-9F2C-B2EB0FDDFCF1}"/>
              </a:ext>
            </a:extLst>
          </p:cNvPr>
          <p:cNvSpPr/>
          <p:nvPr/>
        </p:nvSpPr>
        <p:spPr>
          <a:xfrm>
            <a:off x="6491289" y="2601913"/>
            <a:ext cx="600075" cy="646112"/>
          </a:xfrm>
          <a:custGeom>
            <a:avLst/>
            <a:gdLst/>
            <a:ahLst/>
            <a:cxnLst/>
            <a:rect l="l" t="t" r="r" b="b"/>
            <a:pathLst>
              <a:path w="701040" h="754379">
                <a:moveTo>
                  <a:pt x="701039" y="0"/>
                </a:moveTo>
                <a:lnTo>
                  <a:pt x="0" y="0"/>
                </a:lnTo>
                <a:lnTo>
                  <a:pt x="0" y="754380"/>
                </a:lnTo>
                <a:lnTo>
                  <a:pt x="701039" y="754380"/>
                </a:lnTo>
                <a:lnTo>
                  <a:pt x="701039" y="746760"/>
                </a:lnTo>
                <a:lnTo>
                  <a:pt x="13715" y="746760"/>
                </a:lnTo>
                <a:lnTo>
                  <a:pt x="6096" y="740664"/>
                </a:lnTo>
                <a:lnTo>
                  <a:pt x="13715" y="74066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701039" y="6096"/>
                </a:lnTo>
                <a:lnTo>
                  <a:pt x="701039" y="0"/>
                </a:lnTo>
                <a:close/>
              </a:path>
              <a:path w="701040" h="754379">
                <a:moveTo>
                  <a:pt x="13715" y="740664"/>
                </a:moveTo>
                <a:lnTo>
                  <a:pt x="6096" y="740664"/>
                </a:lnTo>
                <a:lnTo>
                  <a:pt x="13715" y="746760"/>
                </a:lnTo>
                <a:lnTo>
                  <a:pt x="13715" y="740664"/>
                </a:lnTo>
                <a:close/>
              </a:path>
              <a:path w="701040" h="754379">
                <a:moveTo>
                  <a:pt x="687324" y="740664"/>
                </a:moveTo>
                <a:lnTo>
                  <a:pt x="13715" y="740664"/>
                </a:lnTo>
                <a:lnTo>
                  <a:pt x="13715" y="746760"/>
                </a:lnTo>
                <a:lnTo>
                  <a:pt x="687324" y="746760"/>
                </a:lnTo>
                <a:lnTo>
                  <a:pt x="687324" y="740664"/>
                </a:lnTo>
                <a:close/>
              </a:path>
              <a:path w="701040" h="754379">
                <a:moveTo>
                  <a:pt x="687324" y="6096"/>
                </a:moveTo>
                <a:lnTo>
                  <a:pt x="687324" y="746760"/>
                </a:lnTo>
                <a:lnTo>
                  <a:pt x="694943" y="740664"/>
                </a:lnTo>
                <a:lnTo>
                  <a:pt x="701039" y="740664"/>
                </a:lnTo>
                <a:lnTo>
                  <a:pt x="701039" y="13716"/>
                </a:lnTo>
                <a:lnTo>
                  <a:pt x="694943" y="13716"/>
                </a:lnTo>
                <a:lnTo>
                  <a:pt x="687324" y="6096"/>
                </a:lnTo>
                <a:close/>
              </a:path>
              <a:path w="701040" h="754379">
                <a:moveTo>
                  <a:pt x="701039" y="740664"/>
                </a:moveTo>
                <a:lnTo>
                  <a:pt x="694943" y="740664"/>
                </a:lnTo>
                <a:lnTo>
                  <a:pt x="687324" y="746760"/>
                </a:lnTo>
                <a:lnTo>
                  <a:pt x="701039" y="746760"/>
                </a:lnTo>
                <a:lnTo>
                  <a:pt x="701039" y="740664"/>
                </a:lnTo>
                <a:close/>
              </a:path>
              <a:path w="701040" h="754379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701040" h="754379">
                <a:moveTo>
                  <a:pt x="6873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687324" y="13716"/>
                </a:lnTo>
                <a:lnTo>
                  <a:pt x="687324" y="6096"/>
                </a:lnTo>
                <a:close/>
              </a:path>
              <a:path w="701040" h="754379">
                <a:moveTo>
                  <a:pt x="701039" y="6096"/>
                </a:moveTo>
                <a:lnTo>
                  <a:pt x="687324" y="6096"/>
                </a:lnTo>
                <a:lnTo>
                  <a:pt x="694943" y="13716"/>
                </a:lnTo>
                <a:lnTo>
                  <a:pt x="701039" y="13716"/>
                </a:lnTo>
                <a:lnTo>
                  <a:pt x="7010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42300A1F-9C90-4B4A-AAC9-6C788BDB0952}"/>
              </a:ext>
            </a:extLst>
          </p:cNvPr>
          <p:cNvSpPr/>
          <p:nvPr/>
        </p:nvSpPr>
        <p:spPr>
          <a:xfrm>
            <a:off x="5091113" y="2349501"/>
            <a:ext cx="366712" cy="220663"/>
          </a:xfrm>
          <a:custGeom>
            <a:avLst/>
            <a:gdLst/>
            <a:ahLst/>
            <a:cxnLst/>
            <a:rect l="l" t="t" r="r" b="b"/>
            <a:pathLst>
              <a:path w="429260" h="257810">
                <a:moveTo>
                  <a:pt x="82296" y="123443"/>
                </a:moveTo>
                <a:lnTo>
                  <a:pt x="0" y="257555"/>
                </a:lnTo>
                <a:lnTo>
                  <a:pt x="155448" y="242315"/>
                </a:lnTo>
                <a:lnTo>
                  <a:pt x="89274" y="219455"/>
                </a:lnTo>
                <a:lnTo>
                  <a:pt x="74675" y="219455"/>
                </a:lnTo>
                <a:lnTo>
                  <a:pt x="67056" y="207263"/>
                </a:lnTo>
                <a:lnTo>
                  <a:pt x="72771" y="203722"/>
                </a:lnTo>
                <a:lnTo>
                  <a:pt x="82296" y="123443"/>
                </a:lnTo>
                <a:close/>
              </a:path>
              <a:path w="429260" h="257810">
                <a:moveTo>
                  <a:pt x="72771" y="203722"/>
                </a:moveTo>
                <a:lnTo>
                  <a:pt x="67056" y="207263"/>
                </a:lnTo>
                <a:lnTo>
                  <a:pt x="74675" y="219455"/>
                </a:lnTo>
                <a:lnTo>
                  <a:pt x="79901" y="216218"/>
                </a:lnTo>
                <a:lnTo>
                  <a:pt x="71627" y="213360"/>
                </a:lnTo>
                <a:lnTo>
                  <a:pt x="72771" y="203722"/>
                </a:lnTo>
                <a:close/>
              </a:path>
              <a:path w="429260" h="257810">
                <a:moveTo>
                  <a:pt x="79901" y="216218"/>
                </a:moveTo>
                <a:lnTo>
                  <a:pt x="74675" y="219455"/>
                </a:lnTo>
                <a:lnTo>
                  <a:pt x="89274" y="219455"/>
                </a:lnTo>
                <a:lnTo>
                  <a:pt x="79901" y="216218"/>
                </a:lnTo>
                <a:close/>
              </a:path>
              <a:path w="429260" h="257810">
                <a:moveTo>
                  <a:pt x="428867" y="0"/>
                </a:moveTo>
                <a:lnTo>
                  <a:pt x="401570" y="0"/>
                </a:lnTo>
                <a:lnTo>
                  <a:pt x="72771" y="203722"/>
                </a:lnTo>
                <a:lnTo>
                  <a:pt x="71627" y="213360"/>
                </a:lnTo>
                <a:lnTo>
                  <a:pt x="79901" y="216218"/>
                </a:lnTo>
                <a:lnTo>
                  <a:pt x="4288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E76251A1-1609-4009-8D24-4987F2D161CA}"/>
              </a:ext>
            </a:extLst>
          </p:cNvPr>
          <p:cNvSpPr/>
          <p:nvPr/>
        </p:nvSpPr>
        <p:spPr>
          <a:xfrm>
            <a:off x="4743451" y="3592513"/>
            <a:ext cx="600075" cy="646112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40" y="0"/>
                </a:moveTo>
                <a:lnTo>
                  <a:pt x="0" y="0"/>
                </a:lnTo>
                <a:lnTo>
                  <a:pt x="0" y="754379"/>
                </a:lnTo>
                <a:lnTo>
                  <a:pt x="701040" y="754379"/>
                </a:lnTo>
                <a:lnTo>
                  <a:pt x="701040" y="746759"/>
                </a:lnTo>
                <a:lnTo>
                  <a:pt x="13716" y="746759"/>
                </a:lnTo>
                <a:lnTo>
                  <a:pt x="6096" y="740663"/>
                </a:lnTo>
                <a:lnTo>
                  <a:pt x="13716" y="740663"/>
                </a:lnTo>
                <a:lnTo>
                  <a:pt x="13716" y="13715"/>
                </a:lnTo>
                <a:lnTo>
                  <a:pt x="6096" y="13715"/>
                </a:lnTo>
                <a:lnTo>
                  <a:pt x="13716" y="7619"/>
                </a:lnTo>
                <a:lnTo>
                  <a:pt x="701040" y="7619"/>
                </a:lnTo>
                <a:lnTo>
                  <a:pt x="701040" y="0"/>
                </a:lnTo>
                <a:close/>
              </a:path>
              <a:path w="701039" h="754379">
                <a:moveTo>
                  <a:pt x="13716" y="740663"/>
                </a:moveTo>
                <a:lnTo>
                  <a:pt x="6096" y="740663"/>
                </a:lnTo>
                <a:lnTo>
                  <a:pt x="13716" y="746759"/>
                </a:lnTo>
                <a:lnTo>
                  <a:pt x="13716" y="740663"/>
                </a:lnTo>
                <a:close/>
              </a:path>
              <a:path w="701039" h="754379">
                <a:moveTo>
                  <a:pt x="687324" y="740663"/>
                </a:moveTo>
                <a:lnTo>
                  <a:pt x="13716" y="740663"/>
                </a:lnTo>
                <a:lnTo>
                  <a:pt x="13716" y="746759"/>
                </a:lnTo>
                <a:lnTo>
                  <a:pt x="687324" y="746759"/>
                </a:lnTo>
                <a:lnTo>
                  <a:pt x="687324" y="740663"/>
                </a:lnTo>
                <a:close/>
              </a:path>
              <a:path w="701039" h="754379">
                <a:moveTo>
                  <a:pt x="687324" y="7619"/>
                </a:moveTo>
                <a:lnTo>
                  <a:pt x="687324" y="746759"/>
                </a:lnTo>
                <a:lnTo>
                  <a:pt x="693420" y="740663"/>
                </a:lnTo>
                <a:lnTo>
                  <a:pt x="701040" y="740663"/>
                </a:lnTo>
                <a:lnTo>
                  <a:pt x="701040" y="13715"/>
                </a:lnTo>
                <a:lnTo>
                  <a:pt x="693420" y="13715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40" y="740663"/>
                </a:moveTo>
                <a:lnTo>
                  <a:pt x="693420" y="740663"/>
                </a:lnTo>
                <a:lnTo>
                  <a:pt x="687324" y="746759"/>
                </a:lnTo>
                <a:lnTo>
                  <a:pt x="701040" y="746759"/>
                </a:lnTo>
                <a:lnTo>
                  <a:pt x="701040" y="740663"/>
                </a:lnTo>
                <a:close/>
              </a:path>
              <a:path w="701039" h="754379">
                <a:moveTo>
                  <a:pt x="13716" y="7619"/>
                </a:moveTo>
                <a:lnTo>
                  <a:pt x="6096" y="13715"/>
                </a:lnTo>
                <a:lnTo>
                  <a:pt x="13716" y="13715"/>
                </a:lnTo>
                <a:lnTo>
                  <a:pt x="13716" y="7619"/>
                </a:lnTo>
                <a:close/>
              </a:path>
              <a:path w="701039" h="754379">
                <a:moveTo>
                  <a:pt x="687324" y="7619"/>
                </a:moveTo>
                <a:lnTo>
                  <a:pt x="13716" y="7619"/>
                </a:lnTo>
                <a:lnTo>
                  <a:pt x="13716" y="13715"/>
                </a:lnTo>
                <a:lnTo>
                  <a:pt x="687324" y="13715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40" y="7619"/>
                </a:moveTo>
                <a:lnTo>
                  <a:pt x="687324" y="7619"/>
                </a:lnTo>
                <a:lnTo>
                  <a:pt x="693420" y="13715"/>
                </a:lnTo>
                <a:lnTo>
                  <a:pt x="701040" y="13715"/>
                </a:lnTo>
                <a:lnTo>
                  <a:pt x="7010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81DE22AA-E248-44C6-8172-B94FD04B4B42}"/>
              </a:ext>
            </a:extLst>
          </p:cNvPr>
          <p:cNvSpPr/>
          <p:nvPr/>
        </p:nvSpPr>
        <p:spPr>
          <a:xfrm>
            <a:off x="5322889" y="3595689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39" y="0"/>
                </a:moveTo>
                <a:lnTo>
                  <a:pt x="0" y="0"/>
                </a:lnTo>
                <a:lnTo>
                  <a:pt x="0" y="754380"/>
                </a:lnTo>
                <a:lnTo>
                  <a:pt x="701039" y="754380"/>
                </a:lnTo>
                <a:lnTo>
                  <a:pt x="701039" y="748284"/>
                </a:lnTo>
                <a:lnTo>
                  <a:pt x="13715" y="748284"/>
                </a:lnTo>
                <a:lnTo>
                  <a:pt x="7619" y="740664"/>
                </a:lnTo>
                <a:lnTo>
                  <a:pt x="13715" y="740664"/>
                </a:lnTo>
                <a:lnTo>
                  <a:pt x="13715" y="13716"/>
                </a:lnTo>
                <a:lnTo>
                  <a:pt x="7619" y="13716"/>
                </a:lnTo>
                <a:lnTo>
                  <a:pt x="13715" y="7620"/>
                </a:lnTo>
                <a:lnTo>
                  <a:pt x="701039" y="7620"/>
                </a:lnTo>
                <a:lnTo>
                  <a:pt x="701039" y="0"/>
                </a:lnTo>
                <a:close/>
              </a:path>
              <a:path w="701039" h="754379">
                <a:moveTo>
                  <a:pt x="13715" y="740664"/>
                </a:moveTo>
                <a:lnTo>
                  <a:pt x="7619" y="740664"/>
                </a:lnTo>
                <a:lnTo>
                  <a:pt x="13715" y="748284"/>
                </a:lnTo>
                <a:lnTo>
                  <a:pt x="13715" y="740664"/>
                </a:lnTo>
                <a:close/>
              </a:path>
              <a:path w="701039" h="754379">
                <a:moveTo>
                  <a:pt x="687324" y="740664"/>
                </a:moveTo>
                <a:lnTo>
                  <a:pt x="13715" y="740664"/>
                </a:lnTo>
                <a:lnTo>
                  <a:pt x="13715" y="748284"/>
                </a:lnTo>
                <a:lnTo>
                  <a:pt x="687324" y="748284"/>
                </a:lnTo>
                <a:lnTo>
                  <a:pt x="687324" y="740664"/>
                </a:lnTo>
                <a:close/>
              </a:path>
              <a:path w="701039" h="754379">
                <a:moveTo>
                  <a:pt x="687324" y="7620"/>
                </a:moveTo>
                <a:lnTo>
                  <a:pt x="687324" y="748284"/>
                </a:lnTo>
                <a:lnTo>
                  <a:pt x="694943" y="740664"/>
                </a:lnTo>
                <a:lnTo>
                  <a:pt x="701039" y="740664"/>
                </a:lnTo>
                <a:lnTo>
                  <a:pt x="701039" y="13716"/>
                </a:lnTo>
                <a:lnTo>
                  <a:pt x="694943" y="13716"/>
                </a:lnTo>
                <a:lnTo>
                  <a:pt x="687324" y="7620"/>
                </a:lnTo>
                <a:close/>
              </a:path>
              <a:path w="701039" h="754379">
                <a:moveTo>
                  <a:pt x="701039" y="740664"/>
                </a:moveTo>
                <a:lnTo>
                  <a:pt x="694943" y="740664"/>
                </a:lnTo>
                <a:lnTo>
                  <a:pt x="687324" y="748284"/>
                </a:lnTo>
                <a:lnTo>
                  <a:pt x="701039" y="748284"/>
                </a:lnTo>
                <a:lnTo>
                  <a:pt x="701039" y="740664"/>
                </a:lnTo>
                <a:close/>
              </a:path>
              <a:path w="701039" h="754379">
                <a:moveTo>
                  <a:pt x="13715" y="7620"/>
                </a:moveTo>
                <a:lnTo>
                  <a:pt x="7619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701039" h="754379">
                <a:moveTo>
                  <a:pt x="687324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687324" y="13716"/>
                </a:lnTo>
                <a:lnTo>
                  <a:pt x="687324" y="7620"/>
                </a:lnTo>
                <a:close/>
              </a:path>
              <a:path w="701039" h="754379">
                <a:moveTo>
                  <a:pt x="701039" y="7620"/>
                </a:moveTo>
                <a:lnTo>
                  <a:pt x="687324" y="7620"/>
                </a:lnTo>
                <a:lnTo>
                  <a:pt x="694943" y="13716"/>
                </a:lnTo>
                <a:lnTo>
                  <a:pt x="701039" y="13716"/>
                </a:lnTo>
                <a:lnTo>
                  <a:pt x="701039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DF24CF67-7F02-47A9-906B-4946FC035E64}"/>
              </a:ext>
            </a:extLst>
          </p:cNvPr>
          <p:cNvSpPr/>
          <p:nvPr/>
        </p:nvSpPr>
        <p:spPr>
          <a:xfrm>
            <a:off x="5913439" y="3597276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2945" h="754379">
                <a:moveTo>
                  <a:pt x="702563" y="0"/>
                </a:moveTo>
                <a:lnTo>
                  <a:pt x="0" y="0"/>
                </a:lnTo>
                <a:lnTo>
                  <a:pt x="0" y="754380"/>
                </a:lnTo>
                <a:lnTo>
                  <a:pt x="702563" y="754380"/>
                </a:lnTo>
                <a:lnTo>
                  <a:pt x="702563" y="748284"/>
                </a:lnTo>
                <a:lnTo>
                  <a:pt x="15239" y="748284"/>
                </a:lnTo>
                <a:lnTo>
                  <a:pt x="7619" y="740664"/>
                </a:lnTo>
                <a:lnTo>
                  <a:pt x="15239" y="740664"/>
                </a:lnTo>
                <a:lnTo>
                  <a:pt x="15239" y="15240"/>
                </a:lnTo>
                <a:lnTo>
                  <a:pt x="7619" y="15240"/>
                </a:lnTo>
                <a:lnTo>
                  <a:pt x="15239" y="7620"/>
                </a:lnTo>
                <a:lnTo>
                  <a:pt x="702563" y="7620"/>
                </a:lnTo>
                <a:lnTo>
                  <a:pt x="702563" y="0"/>
                </a:lnTo>
                <a:close/>
              </a:path>
              <a:path w="702945" h="754379">
                <a:moveTo>
                  <a:pt x="15239" y="740664"/>
                </a:moveTo>
                <a:lnTo>
                  <a:pt x="7619" y="740664"/>
                </a:lnTo>
                <a:lnTo>
                  <a:pt x="15239" y="748284"/>
                </a:lnTo>
                <a:lnTo>
                  <a:pt x="15239" y="740664"/>
                </a:lnTo>
                <a:close/>
              </a:path>
              <a:path w="702945" h="754379">
                <a:moveTo>
                  <a:pt x="688847" y="740664"/>
                </a:moveTo>
                <a:lnTo>
                  <a:pt x="15239" y="740664"/>
                </a:lnTo>
                <a:lnTo>
                  <a:pt x="15239" y="748284"/>
                </a:lnTo>
                <a:lnTo>
                  <a:pt x="688847" y="748284"/>
                </a:lnTo>
                <a:lnTo>
                  <a:pt x="688847" y="740664"/>
                </a:lnTo>
                <a:close/>
              </a:path>
              <a:path w="702945" h="754379">
                <a:moveTo>
                  <a:pt x="688847" y="7620"/>
                </a:moveTo>
                <a:lnTo>
                  <a:pt x="688847" y="748284"/>
                </a:lnTo>
                <a:lnTo>
                  <a:pt x="694943" y="740664"/>
                </a:lnTo>
                <a:lnTo>
                  <a:pt x="702563" y="740664"/>
                </a:lnTo>
                <a:lnTo>
                  <a:pt x="702563" y="15240"/>
                </a:lnTo>
                <a:lnTo>
                  <a:pt x="694943" y="15240"/>
                </a:lnTo>
                <a:lnTo>
                  <a:pt x="688847" y="7620"/>
                </a:lnTo>
                <a:close/>
              </a:path>
              <a:path w="702945" h="754379">
                <a:moveTo>
                  <a:pt x="702563" y="740664"/>
                </a:moveTo>
                <a:lnTo>
                  <a:pt x="694943" y="740664"/>
                </a:lnTo>
                <a:lnTo>
                  <a:pt x="688847" y="748284"/>
                </a:lnTo>
                <a:lnTo>
                  <a:pt x="702563" y="748284"/>
                </a:lnTo>
                <a:lnTo>
                  <a:pt x="702563" y="740664"/>
                </a:lnTo>
                <a:close/>
              </a:path>
              <a:path w="702945" h="754379">
                <a:moveTo>
                  <a:pt x="15239" y="7620"/>
                </a:moveTo>
                <a:lnTo>
                  <a:pt x="7619" y="15240"/>
                </a:lnTo>
                <a:lnTo>
                  <a:pt x="15239" y="15240"/>
                </a:lnTo>
                <a:lnTo>
                  <a:pt x="15239" y="7620"/>
                </a:lnTo>
                <a:close/>
              </a:path>
              <a:path w="702945" h="754379">
                <a:moveTo>
                  <a:pt x="688847" y="7620"/>
                </a:moveTo>
                <a:lnTo>
                  <a:pt x="15239" y="7620"/>
                </a:lnTo>
                <a:lnTo>
                  <a:pt x="15239" y="15240"/>
                </a:lnTo>
                <a:lnTo>
                  <a:pt x="688847" y="15240"/>
                </a:lnTo>
                <a:lnTo>
                  <a:pt x="688847" y="7620"/>
                </a:lnTo>
                <a:close/>
              </a:path>
              <a:path w="702945" h="754379">
                <a:moveTo>
                  <a:pt x="702563" y="7620"/>
                </a:moveTo>
                <a:lnTo>
                  <a:pt x="688847" y="7620"/>
                </a:lnTo>
                <a:lnTo>
                  <a:pt x="694943" y="15240"/>
                </a:lnTo>
                <a:lnTo>
                  <a:pt x="702563" y="15240"/>
                </a:lnTo>
                <a:lnTo>
                  <a:pt x="702563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1024473F-487F-42CD-A124-C43B61822EBA}"/>
              </a:ext>
            </a:extLst>
          </p:cNvPr>
          <p:cNvSpPr/>
          <p:nvPr/>
        </p:nvSpPr>
        <p:spPr>
          <a:xfrm>
            <a:off x="6503989" y="3597276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1040" h="754379">
                <a:moveTo>
                  <a:pt x="701040" y="0"/>
                </a:moveTo>
                <a:lnTo>
                  <a:pt x="0" y="0"/>
                </a:lnTo>
                <a:lnTo>
                  <a:pt x="0" y="754380"/>
                </a:lnTo>
                <a:lnTo>
                  <a:pt x="701040" y="754380"/>
                </a:lnTo>
                <a:lnTo>
                  <a:pt x="701040" y="748284"/>
                </a:lnTo>
                <a:lnTo>
                  <a:pt x="13716" y="748284"/>
                </a:lnTo>
                <a:lnTo>
                  <a:pt x="7620" y="740664"/>
                </a:lnTo>
                <a:lnTo>
                  <a:pt x="13716" y="740664"/>
                </a:lnTo>
                <a:lnTo>
                  <a:pt x="13716" y="15240"/>
                </a:lnTo>
                <a:lnTo>
                  <a:pt x="7620" y="15240"/>
                </a:lnTo>
                <a:lnTo>
                  <a:pt x="13716" y="7620"/>
                </a:lnTo>
                <a:lnTo>
                  <a:pt x="701040" y="7620"/>
                </a:lnTo>
                <a:lnTo>
                  <a:pt x="701040" y="0"/>
                </a:lnTo>
                <a:close/>
              </a:path>
              <a:path w="701040" h="754379">
                <a:moveTo>
                  <a:pt x="13716" y="740664"/>
                </a:moveTo>
                <a:lnTo>
                  <a:pt x="7620" y="740664"/>
                </a:lnTo>
                <a:lnTo>
                  <a:pt x="13716" y="748284"/>
                </a:lnTo>
                <a:lnTo>
                  <a:pt x="13716" y="740664"/>
                </a:lnTo>
                <a:close/>
              </a:path>
              <a:path w="701040" h="754379">
                <a:moveTo>
                  <a:pt x="687324" y="740664"/>
                </a:moveTo>
                <a:lnTo>
                  <a:pt x="13716" y="740664"/>
                </a:lnTo>
                <a:lnTo>
                  <a:pt x="13716" y="748284"/>
                </a:lnTo>
                <a:lnTo>
                  <a:pt x="687324" y="748284"/>
                </a:lnTo>
                <a:lnTo>
                  <a:pt x="687324" y="740664"/>
                </a:lnTo>
                <a:close/>
              </a:path>
              <a:path w="701040" h="754379">
                <a:moveTo>
                  <a:pt x="687324" y="7620"/>
                </a:moveTo>
                <a:lnTo>
                  <a:pt x="687324" y="748284"/>
                </a:lnTo>
                <a:lnTo>
                  <a:pt x="694944" y="740664"/>
                </a:lnTo>
                <a:lnTo>
                  <a:pt x="701040" y="740664"/>
                </a:lnTo>
                <a:lnTo>
                  <a:pt x="701040" y="15240"/>
                </a:lnTo>
                <a:lnTo>
                  <a:pt x="694944" y="15240"/>
                </a:lnTo>
                <a:lnTo>
                  <a:pt x="687324" y="7620"/>
                </a:lnTo>
                <a:close/>
              </a:path>
              <a:path w="701040" h="754379">
                <a:moveTo>
                  <a:pt x="701040" y="740664"/>
                </a:moveTo>
                <a:lnTo>
                  <a:pt x="694944" y="740664"/>
                </a:lnTo>
                <a:lnTo>
                  <a:pt x="687324" y="748284"/>
                </a:lnTo>
                <a:lnTo>
                  <a:pt x="701040" y="748284"/>
                </a:lnTo>
                <a:lnTo>
                  <a:pt x="701040" y="740664"/>
                </a:lnTo>
                <a:close/>
              </a:path>
              <a:path w="701040" h="754379">
                <a:moveTo>
                  <a:pt x="13716" y="7620"/>
                </a:moveTo>
                <a:lnTo>
                  <a:pt x="7620" y="15240"/>
                </a:lnTo>
                <a:lnTo>
                  <a:pt x="13716" y="15240"/>
                </a:lnTo>
                <a:lnTo>
                  <a:pt x="13716" y="7620"/>
                </a:lnTo>
                <a:close/>
              </a:path>
              <a:path w="701040" h="754379">
                <a:moveTo>
                  <a:pt x="687324" y="7620"/>
                </a:moveTo>
                <a:lnTo>
                  <a:pt x="13716" y="7620"/>
                </a:lnTo>
                <a:lnTo>
                  <a:pt x="13716" y="15240"/>
                </a:lnTo>
                <a:lnTo>
                  <a:pt x="687324" y="15240"/>
                </a:lnTo>
                <a:lnTo>
                  <a:pt x="687324" y="7620"/>
                </a:lnTo>
                <a:close/>
              </a:path>
              <a:path w="701040" h="754379">
                <a:moveTo>
                  <a:pt x="701040" y="7620"/>
                </a:moveTo>
                <a:lnTo>
                  <a:pt x="687324" y="7620"/>
                </a:lnTo>
                <a:lnTo>
                  <a:pt x="694944" y="15240"/>
                </a:lnTo>
                <a:lnTo>
                  <a:pt x="701040" y="15240"/>
                </a:lnTo>
                <a:lnTo>
                  <a:pt x="70104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80843BE6-50AC-4220-837B-3054E135BCFC}"/>
              </a:ext>
            </a:extLst>
          </p:cNvPr>
          <p:cNvSpPr/>
          <p:nvPr/>
        </p:nvSpPr>
        <p:spPr>
          <a:xfrm>
            <a:off x="5627688" y="3221038"/>
            <a:ext cx="571500" cy="322262"/>
          </a:xfrm>
          <a:custGeom>
            <a:avLst/>
            <a:gdLst/>
            <a:ahLst/>
            <a:cxnLst/>
            <a:rect l="l" t="t" r="r" b="b"/>
            <a:pathLst>
              <a:path w="668020" h="376554">
                <a:moveTo>
                  <a:pt x="88391" y="246887"/>
                </a:moveTo>
                <a:lnTo>
                  <a:pt x="0" y="376428"/>
                </a:lnTo>
                <a:lnTo>
                  <a:pt x="156972" y="368808"/>
                </a:lnTo>
                <a:lnTo>
                  <a:pt x="88391" y="341376"/>
                </a:lnTo>
                <a:lnTo>
                  <a:pt x="77724" y="341376"/>
                </a:lnTo>
                <a:lnTo>
                  <a:pt x="74167" y="335686"/>
                </a:lnTo>
                <a:lnTo>
                  <a:pt x="73151" y="335280"/>
                </a:lnTo>
                <a:lnTo>
                  <a:pt x="73316" y="334324"/>
                </a:lnTo>
                <a:lnTo>
                  <a:pt x="70103" y="329184"/>
                </a:lnTo>
                <a:lnTo>
                  <a:pt x="74639" y="326652"/>
                </a:lnTo>
                <a:lnTo>
                  <a:pt x="88391" y="246887"/>
                </a:lnTo>
                <a:close/>
              </a:path>
              <a:path w="668020" h="376554">
                <a:moveTo>
                  <a:pt x="74167" y="335686"/>
                </a:moveTo>
                <a:lnTo>
                  <a:pt x="77724" y="341376"/>
                </a:lnTo>
                <a:lnTo>
                  <a:pt x="82177" y="338890"/>
                </a:lnTo>
                <a:lnTo>
                  <a:pt x="74167" y="335686"/>
                </a:lnTo>
                <a:close/>
              </a:path>
              <a:path w="668020" h="376554">
                <a:moveTo>
                  <a:pt x="82177" y="338890"/>
                </a:moveTo>
                <a:lnTo>
                  <a:pt x="77724" y="341376"/>
                </a:lnTo>
                <a:lnTo>
                  <a:pt x="88391" y="341376"/>
                </a:lnTo>
                <a:lnTo>
                  <a:pt x="82177" y="338890"/>
                </a:lnTo>
                <a:close/>
              </a:path>
              <a:path w="668020" h="376554">
                <a:moveTo>
                  <a:pt x="659891" y="0"/>
                </a:moveTo>
                <a:lnTo>
                  <a:pt x="74639" y="326652"/>
                </a:lnTo>
                <a:lnTo>
                  <a:pt x="73316" y="334324"/>
                </a:lnTo>
                <a:lnTo>
                  <a:pt x="74167" y="335686"/>
                </a:lnTo>
                <a:lnTo>
                  <a:pt x="82177" y="338890"/>
                </a:lnTo>
                <a:lnTo>
                  <a:pt x="667512" y="12192"/>
                </a:lnTo>
                <a:lnTo>
                  <a:pt x="659891" y="0"/>
                </a:lnTo>
                <a:close/>
              </a:path>
              <a:path w="668020" h="376554">
                <a:moveTo>
                  <a:pt x="74639" y="326652"/>
                </a:moveTo>
                <a:lnTo>
                  <a:pt x="70103" y="329184"/>
                </a:lnTo>
                <a:lnTo>
                  <a:pt x="73316" y="334324"/>
                </a:lnTo>
                <a:lnTo>
                  <a:pt x="74639" y="326652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75013214-807B-4E4A-9BF2-7D3C11E63006}"/>
              </a:ext>
            </a:extLst>
          </p:cNvPr>
          <p:cNvSpPr/>
          <p:nvPr/>
        </p:nvSpPr>
        <p:spPr>
          <a:xfrm>
            <a:off x="5448300" y="4194176"/>
            <a:ext cx="1328738" cy="309563"/>
          </a:xfrm>
          <a:custGeom>
            <a:avLst/>
            <a:gdLst/>
            <a:ahLst/>
            <a:cxnLst/>
            <a:rect l="l" t="t" r="r" b="b"/>
            <a:pathLst>
              <a:path w="1554479" h="363220">
                <a:moveTo>
                  <a:pt x="1551252" y="0"/>
                </a:moveTo>
                <a:lnTo>
                  <a:pt x="0" y="362711"/>
                </a:lnTo>
                <a:lnTo>
                  <a:pt x="60360" y="362711"/>
                </a:lnTo>
                <a:lnTo>
                  <a:pt x="1554300" y="12191"/>
                </a:lnTo>
                <a:lnTo>
                  <a:pt x="15512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FBF42AF9-1A8B-4C58-B38D-7DC8F753678F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A413AB0F-1219-4CDA-982D-BB51D3E4480D}"/>
              </a:ext>
            </a:extLst>
          </p:cNvPr>
          <p:cNvSpPr/>
          <p:nvPr/>
        </p:nvSpPr>
        <p:spPr>
          <a:xfrm>
            <a:off x="4740275" y="4646613"/>
            <a:ext cx="579438" cy="635000"/>
          </a:xfrm>
          <a:custGeom>
            <a:avLst/>
            <a:gdLst/>
            <a:ahLst/>
            <a:cxnLst/>
            <a:rect l="l" t="t" r="r" b="b"/>
            <a:pathLst>
              <a:path w="678179" h="741045">
                <a:moveTo>
                  <a:pt x="0" y="740663"/>
                </a:moveTo>
                <a:lnTo>
                  <a:pt x="678179" y="740663"/>
                </a:lnTo>
                <a:lnTo>
                  <a:pt x="678179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9990440D-DF52-4083-9E3F-5B9A6634D738}"/>
              </a:ext>
            </a:extLst>
          </p:cNvPr>
          <p:cNvSpPr/>
          <p:nvPr/>
        </p:nvSpPr>
        <p:spPr>
          <a:xfrm>
            <a:off x="4735514" y="4641851"/>
            <a:ext cx="598487" cy="644525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39" y="0"/>
                </a:moveTo>
                <a:lnTo>
                  <a:pt x="0" y="0"/>
                </a:lnTo>
                <a:lnTo>
                  <a:pt x="0" y="754380"/>
                </a:lnTo>
                <a:lnTo>
                  <a:pt x="701039" y="754380"/>
                </a:lnTo>
                <a:lnTo>
                  <a:pt x="701039" y="746760"/>
                </a:lnTo>
                <a:lnTo>
                  <a:pt x="13715" y="746760"/>
                </a:lnTo>
                <a:lnTo>
                  <a:pt x="6096" y="740664"/>
                </a:lnTo>
                <a:lnTo>
                  <a:pt x="13715" y="740664"/>
                </a:lnTo>
                <a:lnTo>
                  <a:pt x="13715" y="13716"/>
                </a:lnTo>
                <a:lnTo>
                  <a:pt x="6096" y="13716"/>
                </a:lnTo>
                <a:lnTo>
                  <a:pt x="13715" y="6096"/>
                </a:lnTo>
                <a:lnTo>
                  <a:pt x="701039" y="6096"/>
                </a:lnTo>
                <a:lnTo>
                  <a:pt x="701039" y="0"/>
                </a:lnTo>
                <a:close/>
              </a:path>
              <a:path w="701039" h="754379">
                <a:moveTo>
                  <a:pt x="13715" y="740664"/>
                </a:moveTo>
                <a:lnTo>
                  <a:pt x="6096" y="740664"/>
                </a:lnTo>
                <a:lnTo>
                  <a:pt x="13715" y="746760"/>
                </a:lnTo>
                <a:lnTo>
                  <a:pt x="13715" y="740664"/>
                </a:lnTo>
                <a:close/>
              </a:path>
              <a:path w="701039" h="754379">
                <a:moveTo>
                  <a:pt x="687324" y="740664"/>
                </a:moveTo>
                <a:lnTo>
                  <a:pt x="13715" y="740664"/>
                </a:lnTo>
                <a:lnTo>
                  <a:pt x="13715" y="746760"/>
                </a:lnTo>
                <a:lnTo>
                  <a:pt x="687324" y="746760"/>
                </a:lnTo>
                <a:lnTo>
                  <a:pt x="687324" y="740664"/>
                </a:lnTo>
                <a:close/>
              </a:path>
              <a:path w="701039" h="754379">
                <a:moveTo>
                  <a:pt x="687324" y="6096"/>
                </a:moveTo>
                <a:lnTo>
                  <a:pt x="687324" y="746760"/>
                </a:lnTo>
                <a:lnTo>
                  <a:pt x="694943" y="740664"/>
                </a:lnTo>
                <a:lnTo>
                  <a:pt x="701039" y="740664"/>
                </a:lnTo>
                <a:lnTo>
                  <a:pt x="701039" y="13716"/>
                </a:lnTo>
                <a:lnTo>
                  <a:pt x="694943" y="13716"/>
                </a:lnTo>
                <a:lnTo>
                  <a:pt x="687324" y="6096"/>
                </a:lnTo>
                <a:close/>
              </a:path>
              <a:path w="701039" h="754379">
                <a:moveTo>
                  <a:pt x="701039" y="740664"/>
                </a:moveTo>
                <a:lnTo>
                  <a:pt x="694943" y="740664"/>
                </a:lnTo>
                <a:lnTo>
                  <a:pt x="687324" y="746760"/>
                </a:lnTo>
                <a:lnTo>
                  <a:pt x="701039" y="746760"/>
                </a:lnTo>
                <a:lnTo>
                  <a:pt x="701039" y="740664"/>
                </a:lnTo>
                <a:close/>
              </a:path>
              <a:path w="701039" h="754379">
                <a:moveTo>
                  <a:pt x="13715" y="6096"/>
                </a:moveTo>
                <a:lnTo>
                  <a:pt x="6096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701039" h="754379">
                <a:moveTo>
                  <a:pt x="687324" y="6096"/>
                </a:moveTo>
                <a:lnTo>
                  <a:pt x="13715" y="6096"/>
                </a:lnTo>
                <a:lnTo>
                  <a:pt x="13715" y="13716"/>
                </a:lnTo>
                <a:lnTo>
                  <a:pt x="687324" y="13716"/>
                </a:lnTo>
                <a:lnTo>
                  <a:pt x="687324" y="6096"/>
                </a:lnTo>
                <a:close/>
              </a:path>
              <a:path w="701039" h="754379">
                <a:moveTo>
                  <a:pt x="701039" y="6096"/>
                </a:moveTo>
                <a:lnTo>
                  <a:pt x="687324" y="6096"/>
                </a:lnTo>
                <a:lnTo>
                  <a:pt x="694943" y="13716"/>
                </a:lnTo>
                <a:lnTo>
                  <a:pt x="701039" y="13716"/>
                </a:lnTo>
                <a:lnTo>
                  <a:pt x="7010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A87C3AD0-44BD-49C7-A090-99CAAC757C3D}"/>
              </a:ext>
            </a:extLst>
          </p:cNvPr>
          <p:cNvSpPr/>
          <p:nvPr/>
        </p:nvSpPr>
        <p:spPr>
          <a:xfrm>
            <a:off x="5319713" y="4651376"/>
            <a:ext cx="588962" cy="633413"/>
          </a:xfrm>
          <a:custGeom>
            <a:avLst/>
            <a:gdLst/>
            <a:ahLst/>
            <a:cxnLst/>
            <a:rect l="l" t="t" r="r" b="b"/>
            <a:pathLst>
              <a:path w="687704" h="741045">
                <a:moveTo>
                  <a:pt x="0" y="740663"/>
                </a:moveTo>
                <a:lnTo>
                  <a:pt x="687324" y="740663"/>
                </a:lnTo>
                <a:lnTo>
                  <a:pt x="68732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A1CED75B-7A2C-47DA-A8E5-2816356681C6}"/>
              </a:ext>
            </a:extLst>
          </p:cNvPr>
          <p:cNvSpPr/>
          <p:nvPr/>
        </p:nvSpPr>
        <p:spPr>
          <a:xfrm>
            <a:off x="5313364" y="4645026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40" y="0"/>
                </a:moveTo>
                <a:lnTo>
                  <a:pt x="0" y="0"/>
                </a:lnTo>
                <a:lnTo>
                  <a:pt x="0" y="754380"/>
                </a:lnTo>
                <a:lnTo>
                  <a:pt x="701040" y="754380"/>
                </a:lnTo>
                <a:lnTo>
                  <a:pt x="701040" y="748284"/>
                </a:lnTo>
                <a:lnTo>
                  <a:pt x="13716" y="748284"/>
                </a:lnTo>
                <a:lnTo>
                  <a:pt x="7620" y="740664"/>
                </a:lnTo>
                <a:lnTo>
                  <a:pt x="13716" y="740664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7619"/>
                </a:lnTo>
                <a:lnTo>
                  <a:pt x="701040" y="7619"/>
                </a:lnTo>
                <a:lnTo>
                  <a:pt x="701040" y="0"/>
                </a:lnTo>
                <a:close/>
              </a:path>
              <a:path w="701039" h="754379">
                <a:moveTo>
                  <a:pt x="13716" y="740664"/>
                </a:moveTo>
                <a:lnTo>
                  <a:pt x="7620" y="740664"/>
                </a:lnTo>
                <a:lnTo>
                  <a:pt x="13716" y="748284"/>
                </a:lnTo>
                <a:lnTo>
                  <a:pt x="13716" y="740664"/>
                </a:lnTo>
                <a:close/>
              </a:path>
              <a:path w="701039" h="754379">
                <a:moveTo>
                  <a:pt x="687324" y="740664"/>
                </a:moveTo>
                <a:lnTo>
                  <a:pt x="13716" y="740664"/>
                </a:lnTo>
                <a:lnTo>
                  <a:pt x="13716" y="748284"/>
                </a:lnTo>
                <a:lnTo>
                  <a:pt x="687324" y="748284"/>
                </a:lnTo>
                <a:lnTo>
                  <a:pt x="687324" y="740664"/>
                </a:lnTo>
                <a:close/>
              </a:path>
              <a:path w="701039" h="754379">
                <a:moveTo>
                  <a:pt x="687324" y="7619"/>
                </a:moveTo>
                <a:lnTo>
                  <a:pt x="687324" y="748284"/>
                </a:lnTo>
                <a:lnTo>
                  <a:pt x="694944" y="740664"/>
                </a:lnTo>
                <a:lnTo>
                  <a:pt x="701040" y="740664"/>
                </a:lnTo>
                <a:lnTo>
                  <a:pt x="701040" y="13716"/>
                </a:lnTo>
                <a:lnTo>
                  <a:pt x="694944" y="13716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40" y="740664"/>
                </a:moveTo>
                <a:lnTo>
                  <a:pt x="694944" y="740664"/>
                </a:lnTo>
                <a:lnTo>
                  <a:pt x="687324" y="748284"/>
                </a:lnTo>
                <a:lnTo>
                  <a:pt x="701040" y="748284"/>
                </a:lnTo>
                <a:lnTo>
                  <a:pt x="701040" y="740664"/>
                </a:lnTo>
                <a:close/>
              </a:path>
              <a:path w="701039" h="754379">
                <a:moveTo>
                  <a:pt x="13716" y="7619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7619"/>
                </a:lnTo>
                <a:close/>
              </a:path>
              <a:path w="701039" h="754379">
                <a:moveTo>
                  <a:pt x="687324" y="7619"/>
                </a:moveTo>
                <a:lnTo>
                  <a:pt x="13716" y="7619"/>
                </a:lnTo>
                <a:lnTo>
                  <a:pt x="13716" y="13716"/>
                </a:lnTo>
                <a:lnTo>
                  <a:pt x="687324" y="13716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40" y="7619"/>
                </a:moveTo>
                <a:lnTo>
                  <a:pt x="687324" y="7619"/>
                </a:lnTo>
                <a:lnTo>
                  <a:pt x="694944" y="13716"/>
                </a:lnTo>
                <a:lnTo>
                  <a:pt x="701040" y="13716"/>
                </a:lnTo>
                <a:lnTo>
                  <a:pt x="70104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CAE49DC5-2975-4B6E-8D55-BD9A650E4796}"/>
              </a:ext>
            </a:extLst>
          </p:cNvPr>
          <p:cNvSpPr/>
          <p:nvPr/>
        </p:nvSpPr>
        <p:spPr>
          <a:xfrm>
            <a:off x="5910263" y="4652963"/>
            <a:ext cx="588962" cy="633412"/>
          </a:xfrm>
          <a:custGeom>
            <a:avLst/>
            <a:gdLst/>
            <a:ahLst/>
            <a:cxnLst/>
            <a:rect l="l" t="t" r="r" b="b"/>
            <a:pathLst>
              <a:path w="687704" h="741045">
                <a:moveTo>
                  <a:pt x="0" y="740663"/>
                </a:moveTo>
                <a:lnTo>
                  <a:pt x="687324" y="740663"/>
                </a:lnTo>
                <a:lnTo>
                  <a:pt x="68732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9629ACD5-0AC2-40C8-90BD-1760B0CDE0F4}"/>
              </a:ext>
            </a:extLst>
          </p:cNvPr>
          <p:cNvSpPr/>
          <p:nvPr/>
        </p:nvSpPr>
        <p:spPr>
          <a:xfrm>
            <a:off x="5905500" y="4646614"/>
            <a:ext cx="598488" cy="644525"/>
          </a:xfrm>
          <a:custGeom>
            <a:avLst/>
            <a:gdLst/>
            <a:ahLst/>
            <a:cxnLst/>
            <a:rect l="l" t="t" r="r" b="b"/>
            <a:pathLst>
              <a:path w="701039" h="754379">
                <a:moveTo>
                  <a:pt x="701039" y="0"/>
                </a:moveTo>
                <a:lnTo>
                  <a:pt x="0" y="0"/>
                </a:lnTo>
                <a:lnTo>
                  <a:pt x="0" y="754380"/>
                </a:lnTo>
                <a:lnTo>
                  <a:pt x="701039" y="754380"/>
                </a:lnTo>
                <a:lnTo>
                  <a:pt x="701039" y="748283"/>
                </a:lnTo>
                <a:lnTo>
                  <a:pt x="13715" y="748284"/>
                </a:lnTo>
                <a:lnTo>
                  <a:pt x="6096" y="740663"/>
                </a:lnTo>
                <a:lnTo>
                  <a:pt x="13715" y="740663"/>
                </a:lnTo>
                <a:lnTo>
                  <a:pt x="13715" y="15239"/>
                </a:lnTo>
                <a:lnTo>
                  <a:pt x="6096" y="15239"/>
                </a:lnTo>
                <a:lnTo>
                  <a:pt x="13715" y="7619"/>
                </a:lnTo>
                <a:lnTo>
                  <a:pt x="701039" y="7619"/>
                </a:lnTo>
                <a:lnTo>
                  <a:pt x="701039" y="0"/>
                </a:lnTo>
                <a:close/>
              </a:path>
              <a:path w="701039" h="754379">
                <a:moveTo>
                  <a:pt x="13715" y="740663"/>
                </a:moveTo>
                <a:lnTo>
                  <a:pt x="6096" y="740663"/>
                </a:lnTo>
                <a:lnTo>
                  <a:pt x="13715" y="748284"/>
                </a:lnTo>
                <a:lnTo>
                  <a:pt x="13715" y="740663"/>
                </a:lnTo>
                <a:close/>
              </a:path>
              <a:path w="701039" h="754379">
                <a:moveTo>
                  <a:pt x="687324" y="740663"/>
                </a:moveTo>
                <a:lnTo>
                  <a:pt x="13715" y="740663"/>
                </a:lnTo>
                <a:lnTo>
                  <a:pt x="13715" y="748284"/>
                </a:lnTo>
                <a:lnTo>
                  <a:pt x="687324" y="748284"/>
                </a:lnTo>
                <a:lnTo>
                  <a:pt x="687324" y="740663"/>
                </a:lnTo>
                <a:close/>
              </a:path>
              <a:path w="701039" h="754379">
                <a:moveTo>
                  <a:pt x="687324" y="7619"/>
                </a:moveTo>
                <a:lnTo>
                  <a:pt x="687324" y="748284"/>
                </a:lnTo>
                <a:lnTo>
                  <a:pt x="693420" y="740663"/>
                </a:lnTo>
                <a:lnTo>
                  <a:pt x="701039" y="740663"/>
                </a:lnTo>
                <a:lnTo>
                  <a:pt x="701039" y="15239"/>
                </a:lnTo>
                <a:lnTo>
                  <a:pt x="693420" y="15239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39" y="740663"/>
                </a:moveTo>
                <a:lnTo>
                  <a:pt x="693420" y="740663"/>
                </a:lnTo>
                <a:lnTo>
                  <a:pt x="687324" y="748284"/>
                </a:lnTo>
                <a:lnTo>
                  <a:pt x="701039" y="748283"/>
                </a:lnTo>
                <a:lnTo>
                  <a:pt x="701039" y="740663"/>
                </a:lnTo>
                <a:close/>
              </a:path>
              <a:path w="701039" h="754379">
                <a:moveTo>
                  <a:pt x="13715" y="7619"/>
                </a:moveTo>
                <a:lnTo>
                  <a:pt x="6096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701039" h="754379">
                <a:moveTo>
                  <a:pt x="6873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687324" y="15239"/>
                </a:lnTo>
                <a:lnTo>
                  <a:pt x="687324" y="7619"/>
                </a:lnTo>
                <a:close/>
              </a:path>
              <a:path w="701039" h="754379">
                <a:moveTo>
                  <a:pt x="701039" y="7619"/>
                </a:moveTo>
                <a:lnTo>
                  <a:pt x="687324" y="7619"/>
                </a:lnTo>
                <a:lnTo>
                  <a:pt x="693420" y="15239"/>
                </a:lnTo>
                <a:lnTo>
                  <a:pt x="701039" y="15239"/>
                </a:lnTo>
                <a:lnTo>
                  <a:pt x="70103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8D408F9C-0473-4965-86FB-7E6C92CD82AA}"/>
              </a:ext>
            </a:extLst>
          </p:cNvPr>
          <p:cNvSpPr/>
          <p:nvPr/>
        </p:nvSpPr>
        <p:spPr>
          <a:xfrm>
            <a:off x="6502401" y="4652963"/>
            <a:ext cx="587375" cy="633412"/>
          </a:xfrm>
          <a:custGeom>
            <a:avLst/>
            <a:gdLst/>
            <a:ahLst/>
            <a:cxnLst/>
            <a:rect l="l" t="t" r="r" b="b"/>
            <a:pathLst>
              <a:path w="687704" h="741045">
                <a:moveTo>
                  <a:pt x="0" y="740663"/>
                </a:moveTo>
                <a:lnTo>
                  <a:pt x="687324" y="740663"/>
                </a:lnTo>
                <a:lnTo>
                  <a:pt x="68732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E89253C2-DE3D-4AA6-B91A-94419D0F2CD8}"/>
              </a:ext>
            </a:extLst>
          </p:cNvPr>
          <p:cNvSpPr/>
          <p:nvPr/>
        </p:nvSpPr>
        <p:spPr>
          <a:xfrm>
            <a:off x="6496051" y="4646614"/>
            <a:ext cx="600075" cy="644525"/>
          </a:xfrm>
          <a:custGeom>
            <a:avLst/>
            <a:gdLst/>
            <a:ahLst/>
            <a:cxnLst/>
            <a:rect l="l" t="t" r="r" b="b"/>
            <a:pathLst>
              <a:path w="702945" h="754379">
                <a:moveTo>
                  <a:pt x="702563" y="0"/>
                </a:moveTo>
                <a:lnTo>
                  <a:pt x="0" y="0"/>
                </a:lnTo>
                <a:lnTo>
                  <a:pt x="0" y="754380"/>
                </a:lnTo>
                <a:lnTo>
                  <a:pt x="702563" y="754380"/>
                </a:lnTo>
                <a:lnTo>
                  <a:pt x="702563" y="748284"/>
                </a:lnTo>
                <a:lnTo>
                  <a:pt x="13715" y="748284"/>
                </a:lnTo>
                <a:lnTo>
                  <a:pt x="7619" y="740663"/>
                </a:lnTo>
                <a:lnTo>
                  <a:pt x="13715" y="740663"/>
                </a:lnTo>
                <a:lnTo>
                  <a:pt x="13715" y="15239"/>
                </a:lnTo>
                <a:lnTo>
                  <a:pt x="7619" y="15239"/>
                </a:lnTo>
                <a:lnTo>
                  <a:pt x="13715" y="7619"/>
                </a:lnTo>
                <a:lnTo>
                  <a:pt x="702563" y="7619"/>
                </a:lnTo>
                <a:lnTo>
                  <a:pt x="702563" y="0"/>
                </a:lnTo>
                <a:close/>
              </a:path>
              <a:path w="702945" h="754379">
                <a:moveTo>
                  <a:pt x="13715" y="740663"/>
                </a:moveTo>
                <a:lnTo>
                  <a:pt x="7619" y="740663"/>
                </a:lnTo>
                <a:lnTo>
                  <a:pt x="13715" y="748284"/>
                </a:lnTo>
                <a:lnTo>
                  <a:pt x="13715" y="740663"/>
                </a:lnTo>
                <a:close/>
              </a:path>
              <a:path w="702945" h="754379">
                <a:moveTo>
                  <a:pt x="687324" y="740663"/>
                </a:moveTo>
                <a:lnTo>
                  <a:pt x="13715" y="740663"/>
                </a:lnTo>
                <a:lnTo>
                  <a:pt x="13715" y="748284"/>
                </a:lnTo>
                <a:lnTo>
                  <a:pt x="687324" y="748284"/>
                </a:lnTo>
                <a:lnTo>
                  <a:pt x="687324" y="740663"/>
                </a:lnTo>
                <a:close/>
              </a:path>
              <a:path w="702945" h="754379">
                <a:moveTo>
                  <a:pt x="687324" y="7619"/>
                </a:moveTo>
                <a:lnTo>
                  <a:pt x="687324" y="748284"/>
                </a:lnTo>
                <a:lnTo>
                  <a:pt x="694943" y="740663"/>
                </a:lnTo>
                <a:lnTo>
                  <a:pt x="702563" y="740663"/>
                </a:lnTo>
                <a:lnTo>
                  <a:pt x="702563" y="15239"/>
                </a:lnTo>
                <a:lnTo>
                  <a:pt x="694943" y="15239"/>
                </a:lnTo>
                <a:lnTo>
                  <a:pt x="687324" y="7619"/>
                </a:lnTo>
                <a:close/>
              </a:path>
              <a:path w="702945" h="754379">
                <a:moveTo>
                  <a:pt x="702563" y="740663"/>
                </a:moveTo>
                <a:lnTo>
                  <a:pt x="694943" y="740663"/>
                </a:lnTo>
                <a:lnTo>
                  <a:pt x="687324" y="748284"/>
                </a:lnTo>
                <a:lnTo>
                  <a:pt x="702563" y="748284"/>
                </a:lnTo>
                <a:lnTo>
                  <a:pt x="702563" y="740663"/>
                </a:lnTo>
                <a:close/>
              </a:path>
              <a:path w="702945" h="754379">
                <a:moveTo>
                  <a:pt x="13715" y="7619"/>
                </a:moveTo>
                <a:lnTo>
                  <a:pt x="7619" y="15239"/>
                </a:lnTo>
                <a:lnTo>
                  <a:pt x="13715" y="15239"/>
                </a:lnTo>
                <a:lnTo>
                  <a:pt x="13715" y="7619"/>
                </a:lnTo>
                <a:close/>
              </a:path>
              <a:path w="702945" h="754379">
                <a:moveTo>
                  <a:pt x="687324" y="7619"/>
                </a:moveTo>
                <a:lnTo>
                  <a:pt x="13715" y="7619"/>
                </a:lnTo>
                <a:lnTo>
                  <a:pt x="13715" y="15239"/>
                </a:lnTo>
                <a:lnTo>
                  <a:pt x="687324" y="15239"/>
                </a:lnTo>
                <a:lnTo>
                  <a:pt x="687324" y="7619"/>
                </a:lnTo>
                <a:close/>
              </a:path>
              <a:path w="702945" h="754379">
                <a:moveTo>
                  <a:pt x="702563" y="7619"/>
                </a:moveTo>
                <a:lnTo>
                  <a:pt x="687324" y="7619"/>
                </a:lnTo>
                <a:lnTo>
                  <a:pt x="694943" y="15239"/>
                </a:lnTo>
                <a:lnTo>
                  <a:pt x="702563" y="15239"/>
                </a:lnTo>
                <a:lnTo>
                  <a:pt x="702563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367" name="object 367">
            <a:extLst>
              <a:ext uri="{FF2B5EF4-FFF2-40B4-BE49-F238E27FC236}">
                <a16:creationId xmlns:a16="http://schemas.microsoft.com/office/drawing/2014/main" id="{BC04DBA1-D7E1-48E8-86C8-1C1ADF805542}"/>
              </a:ext>
            </a:extLst>
          </p:cNvPr>
          <p:cNvGraphicFramePr>
            <a:graphicFrameLocks noGrp="1"/>
          </p:cNvGraphicFramePr>
          <p:nvPr/>
        </p:nvGraphicFramePr>
        <p:xfrm>
          <a:off x="2682876" y="1652588"/>
          <a:ext cx="4418013" cy="3532186"/>
        </p:xfrm>
        <a:graphic>
          <a:graphicData uri="http://schemas.openxmlformats.org/drawingml/2006/table">
            <a:tbl>
              <a:tblPr/>
              <a:tblGrid>
                <a:gridCol w="2063750">
                  <a:extLst>
                    <a:ext uri="{9D8B030D-6E8A-4147-A177-3AD203B41FA5}">
                      <a16:colId xmlns:a16="http://schemas.microsoft.com/office/drawing/2014/main" val="1129516034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30649233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167108082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532609084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72641865"/>
                    </a:ext>
                  </a:extLst>
                </a:gridCol>
              </a:tblGrid>
              <a:tr h="627119">
                <a:tc>
                  <a:txBody>
                    <a:bodyPr/>
                    <a:lstStyle>
                      <a:lvl1pPr marL="73025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73025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L="0" marR="0" marT="12761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184091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7757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1792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179204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843948"/>
                  </a:ext>
                </a:extLst>
              </a:tr>
              <a:tr h="32864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320321"/>
                  </a:ext>
                </a:extLst>
              </a:tr>
              <a:tr h="633469">
                <a:tc>
                  <a:txBody>
                    <a:bodyPr/>
                    <a:lstStyle>
                      <a:lvl1pPr marL="31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175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Iteration 1</a:t>
                      </a:r>
                    </a:p>
                  </a:txBody>
                  <a:tcPr marL="0" marR="0" marT="118383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18029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183005" marB="0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175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175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85721" marB="0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185721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87857"/>
                  </a:ext>
                </a:extLst>
              </a:tr>
              <a:tr h="36198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34764"/>
                  </a:ext>
                </a:extLst>
              </a:tr>
              <a:tr h="633469">
                <a:tc>
                  <a:txBody>
                    <a:bodyPr/>
                    <a:lstStyle>
                      <a:lvl1pPr marL="71438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71438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Iteration 2</a:t>
                      </a:r>
                    </a:p>
                  </a:txBody>
                  <a:tcPr marL="0" marR="0" marT="1080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8575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18029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3338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3338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6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18300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33338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33338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184091" marB="0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174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17463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84091" marB="0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20040"/>
                  </a:ext>
                </a:extLst>
              </a:tr>
              <a:tr h="947505">
                <a:tc gridSpan="2"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ts val="2463"/>
                        </a:lnSpc>
                        <a:spcBef>
                          <a:spcPts val="2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Iteration 3	</a:t>
                      </a:r>
                      <a:r>
                        <a:rPr kumimoji="0" lang="en-US" altLang="en-US" sz="2500" b="0" i="0" u="none" strike="noStrike" cap="none" normalizeH="0" baseline="9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ts val="22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690751"/>
                  </a:ext>
                </a:extLst>
              </a:tr>
            </a:tbl>
          </a:graphicData>
        </a:graphic>
      </p:graphicFrame>
      <p:sp>
        <p:nvSpPr>
          <p:cNvPr id="368" name="object 368">
            <a:extLst>
              <a:ext uri="{FF2B5EF4-FFF2-40B4-BE49-F238E27FC236}">
                <a16:creationId xmlns:a16="http://schemas.microsoft.com/office/drawing/2014/main" id="{0ECE9D5F-74B0-4880-AD37-E18CF182CA84}"/>
              </a:ext>
            </a:extLst>
          </p:cNvPr>
          <p:cNvSpPr/>
          <p:nvPr/>
        </p:nvSpPr>
        <p:spPr>
          <a:xfrm>
            <a:off x="5094288" y="4503738"/>
            <a:ext cx="404812" cy="120650"/>
          </a:xfrm>
          <a:custGeom>
            <a:avLst/>
            <a:gdLst/>
            <a:ahLst/>
            <a:cxnLst/>
            <a:rect l="l" t="t" r="r" b="b"/>
            <a:pathLst>
              <a:path w="473710" h="140335">
                <a:moveTo>
                  <a:pt x="120395" y="3048"/>
                </a:moveTo>
                <a:lnTo>
                  <a:pt x="0" y="103632"/>
                </a:lnTo>
                <a:lnTo>
                  <a:pt x="152400" y="140208"/>
                </a:lnTo>
                <a:lnTo>
                  <a:pt x="91769" y="91440"/>
                </a:lnTo>
                <a:lnTo>
                  <a:pt x="83819" y="91440"/>
                </a:lnTo>
                <a:lnTo>
                  <a:pt x="80772" y="77724"/>
                </a:lnTo>
                <a:lnTo>
                  <a:pt x="85716" y="76567"/>
                </a:lnTo>
                <a:lnTo>
                  <a:pt x="120395" y="3048"/>
                </a:lnTo>
                <a:close/>
              </a:path>
              <a:path w="473710" h="140335">
                <a:moveTo>
                  <a:pt x="85716" y="76567"/>
                </a:moveTo>
                <a:lnTo>
                  <a:pt x="80772" y="77724"/>
                </a:lnTo>
                <a:lnTo>
                  <a:pt x="83819" y="91440"/>
                </a:lnTo>
                <a:lnTo>
                  <a:pt x="89974" y="89996"/>
                </a:lnTo>
                <a:lnTo>
                  <a:pt x="82295" y="83820"/>
                </a:lnTo>
                <a:lnTo>
                  <a:pt x="85716" y="76567"/>
                </a:lnTo>
                <a:close/>
              </a:path>
              <a:path w="473710" h="140335">
                <a:moveTo>
                  <a:pt x="89974" y="89996"/>
                </a:moveTo>
                <a:lnTo>
                  <a:pt x="83819" y="91440"/>
                </a:lnTo>
                <a:lnTo>
                  <a:pt x="91769" y="91440"/>
                </a:lnTo>
                <a:lnTo>
                  <a:pt x="89974" y="89996"/>
                </a:lnTo>
                <a:close/>
              </a:path>
              <a:path w="473710" h="140335">
                <a:moveTo>
                  <a:pt x="473543" y="0"/>
                </a:moveTo>
                <a:lnTo>
                  <a:pt x="413183" y="0"/>
                </a:lnTo>
                <a:lnTo>
                  <a:pt x="85716" y="76567"/>
                </a:lnTo>
                <a:lnTo>
                  <a:pt x="82295" y="83820"/>
                </a:lnTo>
                <a:lnTo>
                  <a:pt x="89974" y="89996"/>
                </a:lnTo>
                <a:lnTo>
                  <a:pt x="4735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AC763B60-98A2-415F-8CA1-6EF0C261712F}"/>
              </a:ext>
            </a:extLst>
          </p:cNvPr>
          <p:cNvSpPr txBox="1"/>
          <p:nvPr/>
        </p:nvSpPr>
        <p:spPr>
          <a:xfrm>
            <a:off x="2362200" y="5681664"/>
            <a:ext cx="591185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u="heavy" spc="9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  <a:hlinkClick r:id="rId2"/>
              </a:rPr>
              <a:t>http://visualgo.net/sorting?create=40,13,20,8&amp;mode=Insertion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D956BC-A0F8-4B4E-B0EC-CC49A1593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8637" y="388582"/>
            <a:ext cx="721677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Insertion Sort:</a:t>
            </a:r>
            <a:r>
              <a:rPr spc="-43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370424-765B-47C5-96A9-65EF78A081A7}"/>
              </a:ext>
            </a:extLst>
          </p:cNvPr>
          <p:cNvSpPr/>
          <p:nvPr/>
        </p:nvSpPr>
        <p:spPr>
          <a:xfrm>
            <a:off x="2239964" y="1509714"/>
            <a:ext cx="7088187" cy="839787"/>
          </a:xfrm>
          <a:custGeom>
            <a:avLst/>
            <a:gdLst/>
            <a:ahLst/>
            <a:cxnLst/>
            <a:rect l="l" t="t" r="r" b="b"/>
            <a:pathLst>
              <a:path w="8288020" h="981710">
                <a:moveTo>
                  <a:pt x="0" y="981456"/>
                </a:moveTo>
                <a:lnTo>
                  <a:pt x="8287511" y="981456"/>
                </a:lnTo>
                <a:lnTo>
                  <a:pt x="8287511" y="0"/>
                </a:lnTo>
                <a:lnTo>
                  <a:pt x="0" y="0"/>
                </a:lnTo>
                <a:lnTo>
                  <a:pt x="0" y="981456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1BCC3F-7C47-4DEB-9282-75A2A6708EA4}"/>
              </a:ext>
            </a:extLst>
          </p:cNvPr>
          <p:cNvSpPr/>
          <p:nvPr/>
        </p:nvSpPr>
        <p:spPr>
          <a:xfrm>
            <a:off x="8680450" y="1704976"/>
            <a:ext cx="1430338" cy="644525"/>
          </a:xfrm>
          <a:custGeom>
            <a:avLst/>
            <a:gdLst/>
            <a:ahLst/>
            <a:cxnLst/>
            <a:rect l="l" t="t" r="r" b="b"/>
            <a:pathLst>
              <a:path w="1671954" h="754380">
                <a:moveTo>
                  <a:pt x="0" y="754379"/>
                </a:moveTo>
                <a:lnTo>
                  <a:pt x="1671827" y="754379"/>
                </a:lnTo>
                <a:lnTo>
                  <a:pt x="1671827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5A034D6-3432-419F-99B6-9EA8CE55A790}"/>
              </a:ext>
            </a:extLst>
          </p:cNvPr>
          <p:cNvSpPr/>
          <p:nvPr/>
        </p:nvSpPr>
        <p:spPr>
          <a:xfrm>
            <a:off x="8674100" y="2339976"/>
            <a:ext cx="12700" cy="9525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715" y="0"/>
                </a:moveTo>
                <a:lnTo>
                  <a:pt x="0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C215BDE-A388-4729-8AF4-6B3F3D4633BA}"/>
              </a:ext>
            </a:extLst>
          </p:cNvPr>
          <p:cNvSpPr/>
          <p:nvPr/>
        </p:nvSpPr>
        <p:spPr>
          <a:xfrm>
            <a:off x="8674100" y="23145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690C9F-B00E-49F7-99D4-08A8C9622D96}"/>
              </a:ext>
            </a:extLst>
          </p:cNvPr>
          <p:cNvSpPr/>
          <p:nvPr/>
        </p:nvSpPr>
        <p:spPr>
          <a:xfrm>
            <a:off x="8674100" y="22907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47F5C51-5D90-442D-A7D4-97283668BF1B}"/>
              </a:ext>
            </a:extLst>
          </p:cNvPr>
          <p:cNvSpPr/>
          <p:nvPr/>
        </p:nvSpPr>
        <p:spPr>
          <a:xfrm>
            <a:off x="8674100" y="2266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E8384AB-8EBB-477F-8A87-11A810C37CA3}"/>
              </a:ext>
            </a:extLst>
          </p:cNvPr>
          <p:cNvSpPr/>
          <p:nvPr/>
        </p:nvSpPr>
        <p:spPr>
          <a:xfrm>
            <a:off x="8674100" y="2243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8682CA4-0217-4F28-B896-C741560B6F74}"/>
              </a:ext>
            </a:extLst>
          </p:cNvPr>
          <p:cNvSpPr/>
          <p:nvPr/>
        </p:nvSpPr>
        <p:spPr>
          <a:xfrm>
            <a:off x="8674100" y="22193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C7C0219-83D4-4EBF-9F36-4E7DB745D93C}"/>
              </a:ext>
            </a:extLst>
          </p:cNvPr>
          <p:cNvSpPr/>
          <p:nvPr/>
        </p:nvSpPr>
        <p:spPr>
          <a:xfrm>
            <a:off x="8674100" y="21955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DE9B99A-BC9F-4E89-AF83-4760EC394CF3}"/>
              </a:ext>
            </a:extLst>
          </p:cNvPr>
          <p:cNvSpPr/>
          <p:nvPr/>
        </p:nvSpPr>
        <p:spPr>
          <a:xfrm>
            <a:off x="8674100" y="2171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B41760B-874E-42B1-9F0E-BB2551D84F9F}"/>
              </a:ext>
            </a:extLst>
          </p:cNvPr>
          <p:cNvSpPr/>
          <p:nvPr/>
        </p:nvSpPr>
        <p:spPr>
          <a:xfrm>
            <a:off x="8674100" y="21478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BA7C757-9A81-4708-91A3-2CD57A6ADAA1}"/>
              </a:ext>
            </a:extLst>
          </p:cNvPr>
          <p:cNvSpPr/>
          <p:nvPr/>
        </p:nvSpPr>
        <p:spPr>
          <a:xfrm>
            <a:off x="8674100" y="21224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C2CDA59-1F88-4626-96D4-C5EF8FF22624}"/>
              </a:ext>
            </a:extLst>
          </p:cNvPr>
          <p:cNvSpPr/>
          <p:nvPr/>
        </p:nvSpPr>
        <p:spPr>
          <a:xfrm>
            <a:off x="8674100" y="20986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60427BA-318C-4FD9-9886-04392AED63A3}"/>
              </a:ext>
            </a:extLst>
          </p:cNvPr>
          <p:cNvSpPr/>
          <p:nvPr/>
        </p:nvSpPr>
        <p:spPr>
          <a:xfrm>
            <a:off x="8674100" y="20764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69F0E9A-4CEA-48A2-8FA8-838489BC8AED}"/>
              </a:ext>
            </a:extLst>
          </p:cNvPr>
          <p:cNvSpPr/>
          <p:nvPr/>
        </p:nvSpPr>
        <p:spPr>
          <a:xfrm>
            <a:off x="8674100" y="20510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72ABE3F-4C62-4FEE-AA94-E21737FFFB59}"/>
              </a:ext>
            </a:extLst>
          </p:cNvPr>
          <p:cNvSpPr/>
          <p:nvPr/>
        </p:nvSpPr>
        <p:spPr>
          <a:xfrm>
            <a:off x="8674100" y="20272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4A36997-9A4D-4B83-864E-136ED5CCD7E1}"/>
              </a:ext>
            </a:extLst>
          </p:cNvPr>
          <p:cNvSpPr/>
          <p:nvPr/>
        </p:nvSpPr>
        <p:spPr>
          <a:xfrm>
            <a:off x="8674100" y="20050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4C11AAE-7831-45F4-86DC-0E98E617E5D9}"/>
              </a:ext>
            </a:extLst>
          </p:cNvPr>
          <p:cNvSpPr/>
          <p:nvPr/>
        </p:nvSpPr>
        <p:spPr>
          <a:xfrm>
            <a:off x="8674100" y="19796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238179-A768-41D4-91A6-4ACC2B31FBFE}"/>
              </a:ext>
            </a:extLst>
          </p:cNvPr>
          <p:cNvSpPr/>
          <p:nvPr/>
        </p:nvSpPr>
        <p:spPr>
          <a:xfrm>
            <a:off x="8674100" y="1955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CD15BAB-B275-4927-AD64-6AA675FA7FAA}"/>
              </a:ext>
            </a:extLst>
          </p:cNvPr>
          <p:cNvSpPr/>
          <p:nvPr/>
        </p:nvSpPr>
        <p:spPr>
          <a:xfrm>
            <a:off x="8674100" y="1931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166C733-5FE9-4F50-A5A8-6CE61636495A}"/>
              </a:ext>
            </a:extLst>
          </p:cNvPr>
          <p:cNvSpPr/>
          <p:nvPr/>
        </p:nvSpPr>
        <p:spPr>
          <a:xfrm>
            <a:off x="8674100" y="19081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C8081DE-B605-4BDE-81BE-27AFFDB4F3D1}"/>
              </a:ext>
            </a:extLst>
          </p:cNvPr>
          <p:cNvSpPr/>
          <p:nvPr/>
        </p:nvSpPr>
        <p:spPr>
          <a:xfrm>
            <a:off x="8674100" y="18843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460B6C7-0B43-4327-B81F-4611EF1B4377}"/>
              </a:ext>
            </a:extLst>
          </p:cNvPr>
          <p:cNvSpPr/>
          <p:nvPr/>
        </p:nvSpPr>
        <p:spPr>
          <a:xfrm>
            <a:off x="8674100" y="185896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C0B007F-5354-4583-A7D1-37AA9C9D2D6E}"/>
              </a:ext>
            </a:extLst>
          </p:cNvPr>
          <p:cNvSpPr/>
          <p:nvPr/>
        </p:nvSpPr>
        <p:spPr>
          <a:xfrm>
            <a:off x="8674100" y="18367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89621CC-5DCC-45BD-8101-028B1E04DED1}"/>
              </a:ext>
            </a:extLst>
          </p:cNvPr>
          <p:cNvSpPr/>
          <p:nvPr/>
        </p:nvSpPr>
        <p:spPr>
          <a:xfrm>
            <a:off x="8674100" y="1812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6401EF7-FAB8-4E6E-BF8D-7A5B917B7BBA}"/>
              </a:ext>
            </a:extLst>
          </p:cNvPr>
          <p:cNvSpPr/>
          <p:nvPr/>
        </p:nvSpPr>
        <p:spPr>
          <a:xfrm>
            <a:off x="8674100" y="17875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F315EB9-EACF-48BA-AA98-566402E6E6B1}"/>
              </a:ext>
            </a:extLst>
          </p:cNvPr>
          <p:cNvSpPr/>
          <p:nvPr/>
        </p:nvSpPr>
        <p:spPr>
          <a:xfrm>
            <a:off x="8674100" y="17653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E3709A2-3D25-4E7C-B24D-17C38C6E32A3}"/>
              </a:ext>
            </a:extLst>
          </p:cNvPr>
          <p:cNvSpPr/>
          <p:nvPr/>
        </p:nvSpPr>
        <p:spPr>
          <a:xfrm>
            <a:off x="8674100" y="1739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0F59632-E463-45FF-808A-82426D07F45C}"/>
              </a:ext>
            </a:extLst>
          </p:cNvPr>
          <p:cNvSpPr/>
          <p:nvPr/>
        </p:nvSpPr>
        <p:spPr>
          <a:xfrm>
            <a:off x="8674100" y="1716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FD2E14F-7940-42FF-A2BE-6F818C1A0115}"/>
              </a:ext>
            </a:extLst>
          </p:cNvPr>
          <p:cNvSpPr/>
          <p:nvPr/>
        </p:nvSpPr>
        <p:spPr>
          <a:xfrm>
            <a:off x="86804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3A1F0CF-4668-4E0C-B70D-0BC8FC14847F}"/>
              </a:ext>
            </a:extLst>
          </p:cNvPr>
          <p:cNvSpPr/>
          <p:nvPr/>
        </p:nvSpPr>
        <p:spPr>
          <a:xfrm>
            <a:off x="87042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67EE65C-03CD-49CF-9B0A-E527A8E40F0C}"/>
              </a:ext>
            </a:extLst>
          </p:cNvPr>
          <p:cNvSpPr/>
          <p:nvPr/>
        </p:nvSpPr>
        <p:spPr>
          <a:xfrm>
            <a:off x="87280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E723835-C62D-4287-891A-C78E88C93E95}"/>
              </a:ext>
            </a:extLst>
          </p:cNvPr>
          <p:cNvSpPr/>
          <p:nvPr/>
        </p:nvSpPr>
        <p:spPr>
          <a:xfrm>
            <a:off x="87534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A26B9C5-9403-4495-8998-5AAC617AF8A7}"/>
              </a:ext>
            </a:extLst>
          </p:cNvPr>
          <p:cNvSpPr/>
          <p:nvPr/>
        </p:nvSpPr>
        <p:spPr>
          <a:xfrm>
            <a:off x="87757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C8B17F5-1B4C-42AB-99D5-970A1CDD8C14}"/>
              </a:ext>
            </a:extLst>
          </p:cNvPr>
          <p:cNvSpPr/>
          <p:nvPr/>
        </p:nvSpPr>
        <p:spPr>
          <a:xfrm>
            <a:off x="87995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E233E97-429F-49CE-951E-77FA42667FBA}"/>
              </a:ext>
            </a:extLst>
          </p:cNvPr>
          <p:cNvSpPr/>
          <p:nvPr/>
        </p:nvSpPr>
        <p:spPr>
          <a:xfrm>
            <a:off x="88249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A96DF7D-3BE6-4E7C-A76C-DBD1BBD093B4}"/>
              </a:ext>
            </a:extLst>
          </p:cNvPr>
          <p:cNvSpPr/>
          <p:nvPr/>
        </p:nvSpPr>
        <p:spPr>
          <a:xfrm>
            <a:off x="88471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9E23FA1A-B0A4-4F80-9BC9-D8140B583BBE}"/>
              </a:ext>
            </a:extLst>
          </p:cNvPr>
          <p:cNvSpPr/>
          <p:nvPr/>
        </p:nvSpPr>
        <p:spPr>
          <a:xfrm>
            <a:off x="88725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E372907-293F-4B09-B1D0-8BD8DCE0318C}"/>
              </a:ext>
            </a:extLst>
          </p:cNvPr>
          <p:cNvSpPr/>
          <p:nvPr/>
        </p:nvSpPr>
        <p:spPr>
          <a:xfrm>
            <a:off x="88963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D72D0B9-3483-478B-A190-7C8B49E262C5}"/>
              </a:ext>
            </a:extLst>
          </p:cNvPr>
          <p:cNvSpPr/>
          <p:nvPr/>
        </p:nvSpPr>
        <p:spPr>
          <a:xfrm>
            <a:off x="89201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4B29877-B1A2-45FB-8CD0-6F87A307C83C}"/>
              </a:ext>
            </a:extLst>
          </p:cNvPr>
          <p:cNvSpPr/>
          <p:nvPr/>
        </p:nvSpPr>
        <p:spPr>
          <a:xfrm>
            <a:off x="89439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1FEC87A-6926-47B5-81F8-C3A0742DED8B}"/>
              </a:ext>
            </a:extLst>
          </p:cNvPr>
          <p:cNvSpPr/>
          <p:nvPr/>
        </p:nvSpPr>
        <p:spPr>
          <a:xfrm>
            <a:off x="89677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0D00B65-B17E-4108-90A7-F36F8CD2A1BD}"/>
              </a:ext>
            </a:extLst>
          </p:cNvPr>
          <p:cNvSpPr/>
          <p:nvPr/>
        </p:nvSpPr>
        <p:spPr>
          <a:xfrm>
            <a:off x="89916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BE6B99A-A39E-474E-B857-61E66041FAD2}"/>
              </a:ext>
            </a:extLst>
          </p:cNvPr>
          <p:cNvSpPr/>
          <p:nvPr/>
        </p:nvSpPr>
        <p:spPr>
          <a:xfrm>
            <a:off x="90154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6BB6D63-13D6-4FC6-A9A1-7F1C7372E843}"/>
              </a:ext>
            </a:extLst>
          </p:cNvPr>
          <p:cNvSpPr/>
          <p:nvPr/>
        </p:nvSpPr>
        <p:spPr>
          <a:xfrm>
            <a:off x="90392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C3AE9A4-6B1A-4188-BD40-9B60A905BAF2}"/>
              </a:ext>
            </a:extLst>
          </p:cNvPr>
          <p:cNvSpPr/>
          <p:nvPr/>
        </p:nvSpPr>
        <p:spPr>
          <a:xfrm>
            <a:off x="90646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A78BC68-5C9B-4AAC-85B8-DC9D7D46D6C4}"/>
              </a:ext>
            </a:extLst>
          </p:cNvPr>
          <p:cNvSpPr/>
          <p:nvPr/>
        </p:nvSpPr>
        <p:spPr>
          <a:xfrm>
            <a:off x="90884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8E32556-7382-480F-A9F9-D0B0385D6C4F}"/>
              </a:ext>
            </a:extLst>
          </p:cNvPr>
          <p:cNvSpPr/>
          <p:nvPr/>
        </p:nvSpPr>
        <p:spPr>
          <a:xfrm>
            <a:off x="91106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67B3C89-4D0B-4365-BD0A-2D5DBC4E118E}"/>
              </a:ext>
            </a:extLst>
          </p:cNvPr>
          <p:cNvSpPr/>
          <p:nvPr/>
        </p:nvSpPr>
        <p:spPr>
          <a:xfrm>
            <a:off x="91360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CB5F7D59-E8B7-4014-971A-1543DCE8650D}"/>
              </a:ext>
            </a:extLst>
          </p:cNvPr>
          <p:cNvSpPr/>
          <p:nvPr/>
        </p:nvSpPr>
        <p:spPr>
          <a:xfrm>
            <a:off x="91598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E8FA1DB-2522-44AC-8C03-95240B2FC978}"/>
              </a:ext>
            </a:extLst>
          </p:cNvPr>
          <p:cNvSpPr/>
          <p:nvPr/>
        </p:nvSpPr>
        <p:spPr>
          <a:xfrm>
            <a:off x="9182100" y="1698626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AE392E1-C3A9-4535-BA3C-516823D8BE0F}"/>
              </a:ext>
            </a:extLst>
          </p:cNvPr>
          <p:cNvSpPr/>
          <p:nvPr/>
        </p:nvSpPr>
        <p:spPr>
          <a:xfrm>
            <a:off x="92075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4BDB0D8-0675-4FFE-B246-462D35B82290}"/>
              </a:ext>
            </a:extLst>
          </p:cNvPr>
          <p:cNvSpPr/>
          <p:nvPr/>
        </p:nvSpPr>
        <p:spPr>
          <a:xfrm>
            <a:off x="92313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A245F419-C9C4-412C-B900-7D40BFE9C013}"/>
              </a:ext>
            </a:extLst>
          </p:cNvPr>
          <p:cNvSpPr/>
          <p:nvPr/>
        </p:nvSpPr>
        <p:spPr>
          <a:xfrm>
            <a:off x="92551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6E0F6A9A-7EA0-4C2C-9773-A292798CB68D}"/>
              </a:ext>
            </a:extLst>
          </p:cNvPr>
          <p:cNvSpPr/>
          <p:nvPr/>
        </p:nvSpPr>
        <p:spPr>
          <a:xfrm>
            <a:off x="92789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BEA1DE59-59A2-4D5C-AD22-49E97F05E3A5}"/>
              </a:ext>
            </a:extLst>
          </p:cNvPr>
          <p:cNvSpPr/>
          <p:nvPr/>
        </p:nvSpPr>
        <p:spPr>
          <a:xfrm>
            <a:off x="93027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481D1EC-177F-4B40-A800-B4106F7F555D}"/>
              </a:ext>
            </a:extLst>
          </p:cNvPr>
          <p:cNvSpPr/>
          <p:nvPr/>
        </p:nvSpPr>
        <p:spPr>
          <a:xfrm>
            <a:off x="93281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F4A13F9D-F139-400C-B27F-A64A4F07BCA1}"/>
              </a:ext>
            </a:extLst>
          </p:cNvPr>
          <p:cNvSpPr/>
          <p:nvPr/>
        </p:nvSpPr>
        <p:spPr>
          <a:xfrm>
            <a:off x="93503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E393DB1-0C19-4C6F-9D0C-A071FC7BEC75}"/>
              </a:ext>
            </a:extLst>
          </p:cNvPr>
          <p:cNvSpPr/>
          <p:nvPr/>
        </p:nvSpPr>
        <p:spPr>
          <a:xfrm>
            <a:off x="93741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0E94654-3344-4540-AB54-4546477A9B3A}"/>
              </a:ext>
            </a:extLst>
          </p:cNvPr>
          <p:cNvSpPr/>
          <p:nvPr/>
        </p:nvSpPr>
        <p:spPr>
          <a:xfrm>
            <a:off x="939958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FF4616A-2A2B-4CEA-8251-79634C892DF6}"/>
              </a:ext>
            </a:extLst>
          </p:cNvPr>
          <p:cNvSpPr/>
          <p:nvPr/>
        </p:nvSpPr>
        <p:spPr>
          <a:xfrm>
            <a:off x="94218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75CAC2D-B50B-4882-B30A-F8EFD516EED0}"/>
              </a:ext>
            </a:extLst>
          </p:cNvPr>
          <p:cNvSpPr/>
          <p:nvPr/>
        </p:nvSpPr>
        <p:spPr>
          <a:xfrm>
            <a:off x="94456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9B79D05-AAA7-4C90-A5A6-BD2CBF98C0BA}"/>
              </a:ext>
            </a:extLst>
          </p:cNvPr>
          <p:cNvSpPr/>
          <p:nvPr/>
        </p:nvSpPr>
        <p:spPr>
          <a:xfrm>
            <a:off x="94710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375690F-2D2F-4C84-B547-F967C72A5D83}"/>
              </a:ext>
            </a:extLst>
          </p:cNvPr>
          <p:cNvSpPr/>
          <p:nvPr/>
        </p:nvSpPr>
        <p:spPr>
          <a:xfrm>
            <a:off x="94948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E821C28-22E4-47D8-A77C-F911F97C49F0}"/>
              </a:ext>
            </a:extLst>
          </p:cNvPr>
          <p:cNvSpPr/>
          <p:nvPr/>
        </p:nvSpPr>
        <p:spPr>
          <a:xfrm>
            <a:off x="95186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DF25F61-C608-467E-A39D-5339B1EB5BBD}"/>
              </a:ext>
            </a:extLst>
          </p:cNvPr>
          <p:cNvSpPr/>
          <p:nvPr/>
        </p:nvSpPr>
        <p:spPr>
          <a:xfrm>
            <a:off x="95424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1ABA3619-6E39-4118-89A4-FAF5D322F74F}"/>
              </a:ext>
            </a:extLst>
          </p:cNvPr>
          <p:cNvSpPr/>
          <p:nvPr/>
        </p:nvSpPr>
        <p:spPr>
          <a:xfrm>
            <a:off x="95662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A068E0D9-A594-4D0F-A38D-FE8EAD3B6887}"/>
              </a:ext>
            </a:extLst>
          </p:cNvPr>
          <p:cNvSpPr/>
          <p:nvPr/>
        </p:nvSpPr>
        <p:spPr>
          <a:xfrm>
            <a:off x="95900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A2D41135-F096-4BB3-8E88-6F806CA1D26D}"/>
              </a:ext>
            </a:extLst>
          </p:cNvPr>
          <p:cNvSpPr/>
          <p:nvPr/>
        </p:nvSpPr>
        <p:spPr>
          <a:xfrm>
            <a:off x="96139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4BF4792F-DDBF-4D16-9CF5-41B8EECEAE6D}"/>
              </a:ext>
            </a:extLst>
          </p:cNvPr>
          <p:cNvSpPr/>
          <p:nvPr/>
        </p:nvSpPr>
        <p:spPr>
          <a:xfrm>
            <a:off x="96377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409E8203-9272-4D4A-B053-6E58355605F5}"/>
              </a:ext>
            </a:extLst>
          </p:cNvPr>
          <p:cNvSpPr/>
          <p:nvPr/>
        </p:nvSpPr>
        <p:spPr>
          <a:xfrm>
            <a:off x="96631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7E0E3861-03F1-4612-8861-D876BB557571}"/>
              </a:ext>
            </a:extLst>
          </p:cNvPr>
          <p:cNvSpPr/>
          <p:nvPr/>
        </p:nvSpPr>
        <p:spPr>
          <a:xfrm>
            <a:off x="96853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C69AA253-9BDF-49F1-ABBA-943A59181FA2}"/>
              </a:ext>
            </a:extLst>
          </p:cNvPr>
          <p:cNvSpPr/>
          <p:nvPr/>
        </p:nvSpPr>
        <p:spPr>
          <a:xfrm>
            <a:off x="97107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8CF6DD7C-0A2C-401B-ACBA-07488610BDB5}"/>
              </a:ext>
            </a:extLst>
          </p:cNvPr>
          <p:cNvSpPr/>
          <p:nvPr/>
        </p:nvSpPr>
        <p:spPr>
          <a:xfrm>
            <a:off x="97345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9F1A1692-B3E2-46D6-B40F-446F6D4C926F}"/>
              </a:ext>
            </a:extLst>
          </p:cNvPr>
          <p:cNvSpPr/>
          <p:nvPr/>
        </p:nvSpPr>
        <p:spPr>
          <a:xfrm>
            <a:off x="97567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67228041-19DF-4DC6-86D1-AACBD1B0189E}"/>
              </a:ext>
            </a:extLst>
          </p:cNvPr>
          <p:cNvSpPr/>
          <p:nvPr/>
        </p:nvSpPr>
        <p:spPr>
          <a:xfrm>
            <a:off x="97821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2D5B8625-4B82-4780-A65C-47312CBFB8BA}"/>
              </a:ext>
            </a:extLst>
          </p:cNvPr>
          <p:cNvSpPr/>
          <p:nvPr/>
        </p:nvSpPr>
        <p:spPr>
          <a:xfrm>
            <a:off x="980598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AE1A4B88-5B4C-4469-BC4E-51FBC59F05DF}"/>
              </a:ext>
            </a:extLst>
          </p:cNvPr>
          <p:cNvSpPr/>
          <p:nvPr/>
        </p:nvSpPr>
        <p:spPr>
          <a:xfrm>
            <a:off x="98298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CCE88484-D4BF-4FED-BDA3-738906706359}"/>
              </a:ext>
            </a:extLst>
          </p:cNvPr>
          <p:cNvSpPr/>
          <p:nvPr/>
        </p:nvSpPr>
        <p:spPr>
          <a:xfrm>
            <a:off x="98536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928D1006-5675-47C0-A505-6DFED659F9D3}"/>
              </a:ext>
            </a:extLst>
          </p:cNvPr>
          <p:cNvSpPr/>
          <p:nvPr/>
        </p:nvSpPr>
        <p:spPr>
          <a:xfrm>
            <a:off x="98774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9888AE37-46E2-49D9-9FB5-95370ECC7C7F}"/>
              </a:ext>
            </a:extLst>
          </p:cNvPr>
          <p:cNvSpPr/>
          <p:nvPr/>
        </p:nvSpPr>
        <p:spPr>
          <a:xfrm>
            <a:off x="99028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0E72EEE1-3B42-4D80-B8E1-4E9265C08BE2}"/>
              </a:ext>
            </a:extLst>
          </p:cNvPr>
          <p:cNvSpPr/>
          <p:nvPr/>
        </p:nvSpPr>
        <p:spPr>
          <a:xfrm>
            <a:off x="99250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400B9467-66A8-452A-BE78-FB83A8E0CD4B}"/>
              </a:ext>
            </a:extLst>
          </p:cNvPr>
          <p:cNvSpPr/>
          <p:nvPr/>
        </p:nvSpPr>
        <p:spPr>
          <a:xfrm>
            <a:off x="99488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FA0663D7-DDC6-4DEB-9E02-4257F364489F}"/>
              </a:ext>
            </a:extLst>
          </p:cNvPr>
          <p:cNvSpPr/>
          <p:nvPr/>
        </p:nvSpPr>
        <p:spPr>
          <a:xfrm>
            <a:off x="99742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2A8ED3E5-1EAD-45D9-A102-B50FAA275CA8}"/>
              </a:ext>
            </a:extLst>
          </p:cNvPr>
          <p:cNvSpPr/>
          <p:nvPr/>
        </p:nvSpPr>
        <p:spPr>
          <a:xfrm>
            <a:off x="99980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8C826933-D13B-4748-B866-B1BBA6D45D71}"/>
              </a:ext>
            </a:extLst>
          </p:cNvPr>
          <p:cNvSpPr/>
          <p:nvPr/>
        </p:nvSpPr>
        <p:spPr>
          <a:xfrm>
            <a:off x="100203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17A49E8A-2092-4C27-9261-6A0F76D65F0B}"/>
              </a:ext>
            </a:extLst>
          </p:cNvPr>
          <p:cNvSpPr/>
          <p:nvPr/>
        </p:nvSpPr>
        <p:spPr>
          <a:xfrm>
            <a:off x="1004570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C7E0FA59-D64C-4A84-BE02-A47B7B05FBE6}"/>
              </a:ext>
            </a:extLst>
          </p:cNvPr>
          <p:cNvSpPr/>
          <p:nvPr/>
        </p:nvSpPr>
        <p:spPr>
          <a:xfrm>
            <a:off x="100695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79865E67-A536-4713-941B-BC7D966A0642}"/>
              </a:ext>
            </a:extLst>
          </p:cNvPr>
          <p:cNvSpPr/>
          <p:nvPr/>
        </p:nvSpPr>
        <p:spPr>
          <a:xfrm>
            <a:off x="10106026" y="17097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90B2F7C5-2B59-436B-8DA1-217CD909C508}"/>
              </a:ext>
            </a:extLst>
          </p:cNvPr>
          <p:cNvSpPr/>
          <p:nvPr/>
        </p:nvSpPr>
        <p:spPr>
          <a:xfrm>
            <a:off x="100933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2ED4E193-5D6A-49B8-B63A-B19EAABE2787}"/>
              </a:ext>
            </a:extLst>
          </p:cNvPr>
          <p:cNvSpPr/>
          <p:nvPr/>
        </p:nvSpPr>
        <p:spPr>
          <a:xfrm>
            <a:off x="10106026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E583B64F-B0BE-4A1C-AC47-17C3DA7FD193}"/>
              </a:ext>
            </a:extLst>
          </p:cNvPr>
          <p:cNvSpPr/>
          <p:nvPr/>
        </p:nvSpPr>
        <p:spPr>
          <a:xfrm>
            <a:off x="10106026" y="17573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19229045-9339-449A-8696-EAF7314FCAA4}"/>
              </a:ext>
            </a:extLst>
          </p:cNvPr>
          <p:cNvSpPr/>
          <p:nvPr/>
        </p:nvSpPr>
        <p:spPr>
          <a:xfrm>
            <a:off x="10106026" y="17827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AE8BD4D6-7B92-49CD-A5E7-8817C22D6A2D}"/>
              </a:ext>
            </a:extLst>
          </p:cNvPr>
          <p:cNvSpPr/>
          <p:nvPr/>
        </p:nvSpPr>
        <p:spPr>
          <a:xfrm>
            <a:off x="10106026" y="18065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EFB1DF20-AA7D-4474-B11C-099D1709134F}"/>
              </a:ext>
            </a:extLst>
          </p:cNvPr>
          <p:cNvSpPr/>
          <p:nvPr/>
        </p:nvSpPr>
        <p:spPr>
          <a:xfrm>
            <a:off x="10106026" y="18303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01CFCD31-020B-49E2-A9CB-AEBFFB23B7EC}"/>
              </a:ext>
            </a:extLst>
          </p:cNvPr>
          <p:cNvSpPr/>
          <p:nvPr/>
        </p:nvSpPr>
        <p:spPr>
          <a:xfrm>
            <a:off x="10106026" y="18542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F07F753A-1E6A-42D8-9819-4B7C21B3185E}"/>
              </a:ext>
            </a:extLst>
          </p:cNvPr>
          <p:cNvSpPr/>
          <p:nvPr/>
        </p:nvSpPr>
        <p:spPr>
          <a:xfrm>
            <a:off x="10106026" y="18780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D54A2D75-F3B9-4B64-BEE4-70CDFDD4FAC3}"/>
              </a:ext>
            </a:extLst>
          </p:cNvPr>
          <p:cNvSpPr/>
          <p:nvPr/>
        </p:nvSpPr>
        <p:spPr>
          <a:xfrm>
            <a:off x="10106026" y="19018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B2CE9EEB-E25C-4D97-B466-699DF062B85E}"/>
              </a:ext>
            </a:extLst>
          </p:cNvPr>
          <p:cNvSpPr/>
          <p:nvPr/>
        </p:nvSpPr>
        <p:spPr>
          <a:xfrm>
            <a:off x="10106026" y="1925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ACECDA6F-6776-446E-BA0B-3632D21986BE}"/>
              </a:ext>
            </a:extLst>
          </p:cNvPr>
          <p:cNvSpPr/>
          <p:nvPr/>
        </p:nvSpPr>
        <p:spPr>
          <a:xfrm>
            <a:off x="10106026" y="19494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2072AC39-445C-45F1-A18B-5D28AAED0FF5}"/>
              </a:ext>
            </a:extLst>
          </p:cNvPr>
          <p:cNvSpPr/>
          <p:nvPr/>
        </p:nvSpPr>
        <p:spPr>
          <a:xfrm>
            <a:off x="10106026" y="19748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EF391F90-0E1F-46C1-8CE4-2DD13A9B6037}"/>
              </a:ext>
            </a:extLst>
          </p:cNvPr>
          <p:cNvSpPr/>
          <p:nvPr/>
        </p:nvSpPr>
        <p:spPr>
          <a:xfrm>
            <a:off x="10106026" y="19970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160F4FEA-E951-4337-BACF-EE001B7426E8}"/>
              </a:ext>
            </a:extLst>
          </p:cNvPr>
          <p:cNvSpPr/>
          <p:nvPr/>
        </p:nvSpPr>
        <p:spPr>
          <a:xfrm>
            <a:off x="10106026" y="20208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B31082B2-78CA-44E2-B8A8-D2B283878B2B}"/>
              </a:ext>
            </a:extLst>
          </p:cNvPr>
          <p:cNvSpPr/>
          <p:nvPr/>
        </p:nvSpPr>
        <p:spPr>
          <a:xfrm>
            <a:off x="10106026" y="20462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560F6342-78B2-4709-9452-0E8A317ABF5F}"/>
              </a:ext>
            </a:extLst>
          </p:cNvPr>
          <p:cNvSpPr/>
          <p:nvPr/>
        </p:nvSpPr>
        <p:spPr>
          <a:xfrm>
            <a:off x="10106026" y="20701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D437DD0E-7CFC-4F9D-95DB-71202F495AEB}"/>
              </a:ext>
            </a:extLst>
          </p:cNvPr>
          <p:cNvSpPr/>
          <p:nvPr/>
        </p:nvSpPr>
        <p:spPr>
          <a:xfrm>
            <a:off x="10106026" y="2092325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22F60677-DA27-47B8-8401-EADA6C90B2C1}"/>
              </a:ext>
            </a:extLst>
          </p:cNvPr>
          <p:cNvSpPr/>
          <p:nvPr/>
        </p:nvSpPr>
        <p:spPr>
          <a:xfrm>
            <a:off x="10106026" y="21177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AD08CDA0-E424-4E2F-B785-B1546FBF0394}"/>
              </a:ext>
            </a:extLst>
          </p:cNvPr>
          <p:cNvSpPr/>
          <p:nvPr/>
        </p:nvSpPr>
        <p:spPr>
          <a:xfrm>
            <a:off x="10106026" y="21415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3AAF8A64-2F03-46B5-91CD-28B7801CB5A3}"/>
              </a:ext>
            </a:extLst>
          </p:cNvPr>
          <p:cNvSpPr/>
          <p:nvPr/>
        </p:nvSpPr>
        <p:spPr>
          <a:xfrm>
            <a:off x="10106026" y="21653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85638928-C379-433F-8136-12D054D5757F}"/>
              </a:ext>
            </a:extLst>
          </p:cNvPr>
          <p:cNvSpPr/>
          <p:nvPr/>
        </p:nvSpPr>
        <p:spPr>
          <a:xfrm>
            <a:off x="10106026" y="2189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79BE7BD6-F37B-4649-90A5-67A17BE9786D}"/>
              </a:ext>
            </a:extLst>
          </p:cNvPr>
          <p:cNvSpPr/>
          <p:nvPr/>
        </p:nvSpPr>
        <p:spPr>
          <a:xfrm>
            <a:off x="10106026" y="22129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3676E73C-4662-4A2A-80FD-43E29B4D5CD6}"/>
              </a:ext>
            </a:extLst>
          </p:cNvPr>
          <p:cNvSpPr/>
          <p:nvPr/>
        </p:nvSpPr>
        <p:spPr>
          <a:xfrm>
            <a:off x="10106026" y="22367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68CB7875-C392-4B1C-A299-3A2770E80C21}"/>
              </a:ext>
            </a:extLst>
          </p:cNvPr>
          <p:cNvSpPr/>
          <p:nvPr/>
        </p:nvSpPr>
        <p:spPr>
          <a:xfrm>
            <a:off x="10106026" y="22606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AA049AFE-556A-4D4E-BC5B-D4627F65B06E}"/>
              </a:ext>
            </a:extLst>
          </p:cNvPr>
          <p:cNvSpPr/>
          <p:nvPr/>
        </p:nvSpPr>
        <p:spPr>
          <a:xfrm>
            <a:off x="10106026" y="22844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7FA5CA6D-ECFB-4DFB-83E0-2AD5DFD341FA}"/>
              </a:ext>
            </a:extLst>
          </p:cNvPr>
          <p:cNvSpPr/>
          <p:nvPr/>
        </p:nvSpPr>
        <p:spPr>
          <a:xfrm>
            <a:off x="10106026" y="23098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8C88D97C-D050-45EC-AB54-3E3C027B4A81}"/>
              </a:ext>
            </a:extLst>
          </p:cNvPr>
          <p:cNvSpPr/>
          <p:nvPr/>
        </p:nvSpPr>
        <p:spPr>
          <a:xfrm>
            <a:off x="10106026" y="23320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B1B9222F-96D2-4227-9C69-4305A7B05F4F}"/>
              </a:ext>
            </a:extLst>
          </p:cNvPr>
          <p:cNvSpPr/>
          <p:nvPr/>
        </p:nvSpPr>
        <p:spPr>
          <a:xfrm>
            <a:off x="7088189" y="1819276"/>
            <a:ext cx="371475" cy="23813"/>
          </a:xfrm>
          <a:custGeom>
            <a:avLst/>
            <a:gdLst/>
            <a:ahLst/>
            <a:cxnLst/>
            <a:rect l="l" t="t" r="r" b="b"/>
            <a:pathLst>
              <a:path w="434340" h="27939">
                <a:moveTo>
                  <a:pt x="434340" y="0"/>
                </a:moveTo>
                <a:lnTo>
                  <a:pt x="419100" y="0"/>
                </a:lnTo>
                <a:lnTo>
                  <a:pt x="419100" y="13715"/>
                </a:lnTo>
                <a:lnTo>
                  <a:pt x="434340" y="13715"/>
                </a:lnTo>
                <a:lnTo>
                  <a:pt x="434340" y="0"/>
                </a:lnTo>
                <a:close/>
              </a:path>
              <a:path w="434340" h="27939">
                <a:moveTo>
                  <a:pt x="405384" y="0"/>
                </a:moveTo>
                <a:lnTo>
                  <a:pt x="391668" y="0"/>
                </a:lnTo>
                <a:lnTo>
                  <a:pt x="391668" y="13715"/>
                </a:lnTo>
                <a:lnTo>
                  <a:pt x="405384" y="13715"/>
                </a:lnTo>
                <a:lnTo>
                  <a:pt x="405384" y="0"/>
                </a:lnTo>
                <a:close/>
              </a:path>
              <a:path w="434340" h="27939">
                <a:moveTo>
                  <a:pt x="377951" y="0"/>
                </a:moveTo>
                <a:lnTo>
                  <a:pt x="364236" y="0"/>
                </a:lnTo>
                <a:lnTo>
                  <a:pt x="364236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434340" h="27939">
                <a:moveTo>
                  <a:pt x="348996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6" y="13715"/>
                </a:lnTo>
                <a:lnTo>
                  <a:pt x="348996" y="0"/>
                </a:lnTo>
                <a:close/>
              </a:path>
              <a:path w="434340" h="27939">
                <a:moveTo>
                  <a:pt x="321564" y="0"/>
                </a:moveTo>
                <a:lnTo>
                  <a:pt x="307848" y="0"/>
                </a:lnTo>
                <a:lnTo>
                  <a:pt x="307848" y="13715"/>
                </a:lnTo>
                <a:lnTo>
                  <a:pt x="321564" y="13715"/>
                </a:lnTo>
                <a:lnTo>
                  <a:pt x="321564" y="0"/>
                </a:lnTo>
                <a:close/>
              </a:path>
              <a:path w="434340" h="27939">
                <a:moveTo>
                  <a:pt x="294131" y="0"/>
                </a:moveTo>
                <a:lnTo>
                  <a:pt x="280416" y="0"/>
                </a:lnTo>
                <a:lnTo>
                  <a:pt x="280416" y="13715"/>
                </a:lnTo>
                <a:lnTo>
                  <a:pt x="294131" y="13715"/>
                </a:lnTo>
                <a:lnTo>
                  <a:pt x="294131" y="0"/>
                </a:lnTo>
                <a:close/>
              </a:path>
              <a:path w="434340" h="27939">
                <a:moveTo>
                  <a:pt x="265175" y="0"/>
                </a:moveTo>
                <a:lnTo>
                  <a:pt x="251460" y="0"/>
                </a:lnTo>
                <a:lnTo>
                  <a:pt x="251460" y="13715"/>
                </a:lnTo>
                <a:lnTo>
                  <a:pt x="265175" y="13715"/>
                </a:lnTo>
                <a:lnTo>
                  <a:pt x="265175" y="0"/>
                </a:lnTo>
                <a:close/>
              </a:path>
              <a:path w="434340" h="27939">
                <a:moveTo>
                  <a:pt x="237744" y="0"/>
                </a:moveTo>
                <a:lnTo>
                  <a:pt x="224027" y="0"/>
                </a:lnTo>
                <a:lnTo>
                  <a:pt x="224027" y="13715"/>
                </a:lnTo>
                <a:lnTo>
                  <a:pt x="237744" y="13715"/>
                </a:lnTo>
                <a:lnTo>
                  <a:pt x="237744" y="0"/>
                </a:lnTo>
                <a:close/>
              </a:path>
              <a:path w="434340" h="27939">
                <a:moveTo>
                  <a:pt x="210312" y="0"/>
                </a:moveTo>
                <a:lnTo>
                  <a:pt x="195072" y="0"/>
                </a:lnTo>
                <a:lnTo>
                  <a:pt x="195072" y="13715"/>
                </a:lnTo>
                <a:lnTo>
                  <a:pt x="210312" y="13715"/>
                </a:lnTo>
                <a:lnTo>
                  <a:pt x="210312" y="0"/>
                </a:lnTo>
                <a:close/>
              </a:path>
              <a:path w="434340" h="27939">
                <a:moveTo>
                  <a:pt x="181355" y="0"/>
                </a:moveTo>
                <a:lnTo>
                  <a:pt x="167640" y="0"/>
                </a:lnTo>
                <a:lnTo>
                  <a:pt x="167640" y="13715"/>
                </a:lnTo>
                <a:lnTo>
                  <a:pt x="181355" y="13715"/>
                </a:lnTo>
                <a:lnTo>
                  <a:pt x="181355" y="0"/>
                </a:lnTo>
                <a:close/>
              </a:path>
              <a:path w="434340" h="27939">
                <a:moveTo>
                  <a:pt x="153924" y="0"/>
                </a:moveTo>
                <a:lnTo>
                  <a:pt x="140208" y="0"/>
                </a:lnTo>
                <a:lnTo>
                  <a:pt x="140208" y="13715"/>
                </a:lnTo>
                <a:lnTo>
                  <a:pt x="153924" y="13715"/>
                </a:lnTo>
                <a:lnTo>
                  <a:pt x="153924" y="0"/>
                </a:lnTo>
                <a:close/>
              </a:path>
              <a:path w="434340" h="27939">
                <a:moveTo>
                  <a:pt x="124968" y="0"/>
                </a:moveTo>
                <a:lnTo>
                  <a:pt x="111251" y="0"/>
                </a:lnTo>
                <a:lnTo>
                  <a:pt x="111251" y="13715"/>
                </a:lnTo>
                <a:lnTo>
                  <a:pt x="124968" y="13715"/>
                </a:lnTo>
                <a:lnTo>
                  <a:pt x="124968" y="0"/>
                </a:lnTo>
                <a:close/>
              </a:path>
              <a:path w="434340" h="27939">
                <a:moveTo>
                  <a:pt x="97536" y="0"/>
                </a:moveTo>
                <a:lnTo>
                  <a:pt x="83820" y="0"/>
                </a:lnTo>
                <a:lnTo>
                  <a:pt x="83820" y="13715"/>
                </a:lnTo>
                <a:lnTo>
                  <a:pt x="97536" y="13715"/>
                </a:lnTo>
                <a:lnTo>
                  <a:pt x="97536" y="0"/>
                </a:lnTo>
                <a:close/>
              </a:path>
              <a:path w="434340" h="27939">
                <a:moveTo>
                  <a:pt x="70103" y="0"/>
                </a:moveTo>
                <a:lnTo>
                  <a:pt x="56388" y="0"/>
                </a:lnTo>
                <a:lnTo>
                  <a:pt x="56388" y="13715"/>
                </a:lnTo>
                <a:lnTo>
                  <a:pt x="70103" y="13715"/>
                </a:lnTo>
                <a:lnTo>
                  <a:pt x="70103" y="0"/>
                </a:lnTo>
                <a:close/>
              </a:path>
              <a:path w="434340" h="27939">
                <a:moveTo>
                  <a:pt x="39624" y="3047"/>
                </a:moveTo>
                <a:lnTo>
                  <a:pt x="27431" y="6095"/>
                </a:lnTo>
                <a:lnTo>
                  <a:pt x="30479" y="19811"/>
                </a:lnTo>
                <a:lnTo>
                  <a:pt x="44196" y="16763"/>
                </a:lnTo>
                <a:lnTo>
                  <a:pt x="39624" y="3047"/>
                </a:lnTo>
                <a:close/>
              </a:path>
              <a:path w="434340" h="27939">
                <a:moveTo>
                  <a:pt x="13716" y="10667"/>
                </a:moveTo>
                <a:lnTo>
                  <a:pt x="0" y="13715"/>
                </a:lnTo>
                <a:lnTo>
                  <a:pt x="3048" y="27431"/>
                </a:lnTo>
                <a:lnTo>
                  <a:pt x="16764" y="24383"/>
                </a:lnTo>
                <a:lnTo>
                  <a:pt x="13716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9002F3CB-2049-43EA-A052-10A768F9E888}"/>
              </a:ext>
            </a:extLst>
          </p:cNvPr>
          <p:cNvSpPr/>
          <p:nvPr/>
        </p:nvSpPr>
        <p:spPr>
          <a:xfrm>
            <a:off x="6718300" y="1835150"/>
            <a:ext cx="361950" cy="109538"/>
          </a:xfrm>
          <a:custGeom>
            <a:avLst/>
            <a:gdLst/>
            <a:ahLst/>
            <a:cxnLst/>
            <a:rect l="l" t="t" r="r" b="b"/>
            <a:pathLst>
              <a:path w="422275" h="128269">
                <a:moveTo>
                  <a:pt x="419100" y="0"/>
                </a:moveTo>
                <a:lnTo>
                  <a:pt x="405384" y="3047"/>
                </a:lnTo>
                <a:lnTo>
                  <a:pt x="408432" y="16763"/>
                </a:lnTo>
                <a:lnTo>
                  <a:pt x="422148" y="13715"/>
                </a:lnTo>
                <a:lnTo>
                  <a:pt x="419100" y="0"/>
                </a:lnTo>
                <a:close/>
              </a:path>
              <a:path w="422275" h="128269">
                <a:moveTo>
                  <a:pt x="391668" y="6095"/>
                </a:moveTo>
                <a:lnTo>
                  <a:pt x="377951" y="10667"/>
                </a:lnTo>
                <a:lnTo>
                  <a:pt x="382524" y="24383"/>
                </a:lnTo>
                <a:lnTo>
                  <a:pt x="396239" y="19812"/>
                </a:lnTo>
                <a:lnTo>
                  <a:pt x="391668" y="6095"/>
                </a:lnTo>
                <a:close/>
              </a:path>
              <a:path w="422275" h="128269">
                <a:moveTo>
                  <a:pt x="364236" y="13715"/>
                </a:moveTo>
                <a:lnTo>
                  <a:pt x="352044" y="18287"/>
                </a:lnTo>
                <a:lnTo>
                  <a:pt x="355091" y="32003"/>
                </a:lnTo>
                <a:lnTo>
                  <a:pt x="368808" y="27431"/>
                </a:lnTo>
                <a:lnTo>
                  <a:pt x="364236" y="13715"/>
                </a:lnTo>
                <a:close/>
              </a:path>
              <a:path w="422275" h="128269">
                <a:moveTo>
                  <a:pt x="338327" y="21335"/>
                </a:moveTo>
                <a:lnTo>
                  <a:pt x="324612" y="25907"/>
                </a:lnTo>
                <a:lnTo>
                  <a:pt x="327660" y="38100"/>
                </a:lnTo>
                <a:lnTo>
                  <a:pt x="341375" y="35051"/>
                </a:lnTo>
                <a:lnTo>
                  <a:pt x="338327" y="21335"/>
                </a:lnTo>
                <a:close/>
              </a:path>
              <a:path w="422275" h="128269">
                <a:moveTo>
                  <a:pt x="310896" y="28955"/>
                </a:moveTo>
                <a:lnTo>
                  <a:pt x="297180" y="32003"/>
                </a:lnTo>
                <a:lnTo>
                  <a:pt x="301751" y="45719"/>
                </a:lnTo>
                <a:lnTo>
                  <a:pt x="313944" y="42671"/>
                </a:lnTo>
                <a:lnTo>
                  <a:pt x="310896" y="28955"/>
                </a:lnTo>
                <a:close/>
              </a:path>
              <a:path w="422275" h="128269">
                <a:moveTo>
                  <a:pt x="283463" y="36575"/>
                </a:moveTo>
                <a:lnTo>
                  <a:pt x="269748" y="39623"/>
                </a:lnTo>
                <a:lnTo>
                  <a:pt x="274320" y="53339"/>
                </a:lnTo>
                <a:lnTo>
                  <a:pt x="288036" y="50291"/>
                </a:lnTo>
                <a:lnTo>
                  <a:pt x="283463" y="36575"/>
                </a:lnTo>
                <a:close/>
              </a:path>
              <a:path w="422275" h="128269">
                <a:moveTo>
                  <a:pt x="257556" y="44195"/>
                </a:moveTo>
                <a:lnTo>
                  <a:pt x="243839" y="47243"/>
                </a:lnTo>
                <a:lnTo>
                  <a:pt x="246887" y="60959"/>
                </a:lnTo>
                <a:lnTo>
                  <a:pt x="260603" y="57912"/>
                </a:lnTo>
                <a:lnTo>
                  <a:pt x="257556" y="44195"/>
                </a:lnTo>
                <a:close/>
              </a:path>
              <a:path w="422275" h="128269">
                <a:moveTo>
                  <a:pt x="230124" y="51815"/>
                </a:moveTo>
                <a:lnTo>
                  <a:pt x="216408" y="54863"/>
                </a:lnTo>
                <a:lnTo>
                  <a:pt x="219456" y="68579"/>
                </a:lnTo>
                <a:lnTo>
                  <a:pt x="233172" y="64007"/>
                </a:lnTo>
                <a:lnTo>
                  <a:pt x="230124" y="51815"/>
                </a:lnTo>
                <a:close/>
              </a:path>
              <a:path w="422275" h="128269">
                <a:moveTo>
                  <a:pt x="202691" y="57912"/>
                </a:moveTo>
                <a:lnTo>
                  <a:pt x="188975" y="62483"/>
                </a:lnTo>
                <a:lnTo>
                  <a:pt x="193548" y="76200"/>
                </a:lnTo>
                <a:lnTo>
                  <a:pt x="207263" y="71627"/>
                </a:lnTo>
                <a:lnTo>
                  <a:pt x="202691" y="57912"/>
                </a:lnTo>
                <a:close/>
              </a:path>
              <a:path w="422275" h="128269">
                <a:moveTo>
                  <a:pt x="175260" y="65531"/>
                </a:moveTo>
                <a:lnTo>
                  <a:pt x="163068" y="70103"/>
                </a:lnTo>
                <a:lnTo>
                  <a:pt x="166115" y="83819"/>
                </a:lnTo>
                <a:lnTo>
                  <a:pt x="179832" y="79247"/>
                </a:lnTo>
                <a:lnTo>
                  <a:pt x="175260" y="65531"/>
                </a:lnTo>
                <a:close/>
              </a:path>
              <a:path w="422275" h="128269">
                <a:moveTo>
                  <a:pt x="149351" y="73151"/>
                </a:moveTo>
                <a:lnTo>
                  <a:pt x="135636" y="77723"/>
                </a:lnTo>
                <a:lnTo>
                  <a:pt x="138684" y="89915"/>
                </a:lnTo>
                <a:lnTo>
                  <a:pt x="152400" y="86867"/>
                </a:lnTo>
                <a:lnTo>
                  <a:pt x="149351" y="73151"/>
                </a:lnTo>
                <a:close/>
              </a:path>
              <a:path w="422275" h="128269">
                <a:moveTo>
                  <a:pt x="121920" y="80771"/>
                </a:moveTo>
                <a:lnTo>
                  <a:pt x="108203" y="83819"/>
                </a:lnTo>
                <a:lnTo>
                  <a:pt x="112775" y="97535"/>
                </a:lnTo>
                <a:lnTo>
                  <a:pt x="124968" y="94487"/>
                </a:lnTo>
                <a:lnTo>
                  <a:pt x="121920" y="80771"/>
                </a:lnTo>
                <a:close/>
              </a:path>
              <a:path w="422275" h="128269">
                <a:moveTo>
                  <a:pt x="94487" y="88391"/>
                </a:moveTo>
                <a:lnTo>
                  <a:pt x="80772" y="91439"/>
                </a:lnTo>
                <a:lnTo>
                  <a:pt x="85344" y="105155"/>
                </a:lnTo>
                <a:lnTo>
                  <a:pt x="99060" y="102107"/>
                </a:lnTo>
                <a:lnTo>
                  <a:pt x="94487" y="88391"/>
                </a:lnTo>
                <a:close/>
              </a:path>
              <a:path w="422275" h="128269">
                <a:moveTo>
                  <a:pt x="68580" y="96012"/>
                </a:moveTo>
                <a:lnTo>
                  <a:pt x="54863" y="99059"/>
                </a:lnTo>
                <a:lnTo>
                  <a:pt x="57912" y="112775"/>
                </a:lnTo>
                <a:lnTo>
                  <a:pt x="71627" y="108203"/>
                </a:lnTo>
                <a:lnTo>
                  <a:pt x="68580" y="96012"/>
                </a:lnTo>
                <a:close/>
              </a:path>
              <a:path w="422275" h="128269">
                <a:moveTo>
                  <a:pt x="41148" y="102107"/>
                </a:moveTo>
                <a:lnTo>
                  <a:pt x="27432" y="106679"/>
                </a:lnTo>
                <a:lnTo>
                  <a:pt x="30480" y="120395"/>
                </a:lnTo>
                <a:lnTo>
                  <a:pt x="44196" y="115823"/>
                </a:lnTo>
                <a:lnTo>
                  <a:pt x="41148" y="102107"/>
                </a:lnTo>
                <a:close/>
              </a:path>
              <a:path w="422275" h="128269">
                <a:moveTo>
                  <a:pt x="13715" y="109727"/>
                </a:moveTo>
                <a:lnTo>
                  <a:pt x="0" y="114300"/>
                </a:lnTo>
                <a:lnTo>
                  <a:pt x="4572" y="128015"/>
                </a:lnTo>
                <a:lnTo>
                  <a:pt x="18287" y="123443"/>
                </a:lnTo>
                <a:lnTo>
                  <a:pt x="1371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E1A90B45-F8F4-4D4E-9033-065FB918A198}"/>
              </a:ext>
            </a:extLst>
          </p:cNvPr>
          <p:cNvSpPr/>
          <p:nvPr/>
        </p:nvSpPr>
        <p:spPr>
          <a:xfrm>
            <a:off x="6350001" y="1935164"/>
            <a:ext cx="360363" cy="109537"/>
          </a:xfrm>
          <a:custGeom>
            <a:avLst/>
            <a:gdLst/>
            <a:ahLst/>
            <a:cxnLst/>
            <a:rect l="l" t="t" r="r" b="b"/>
            <a:pathLst>
              <a:path w="422275" h="128269">
                <a:moveTo>
                  <a:pt x="417575" y="0"/>
                </a:moveTo>
                <a:lnTo>
                  <a:pt x="405383" y="4572"/>
                </a:lnTo>
                <a:lnTo>
                  <a:pt x="408431" y="16764"/>
                </a:lnTo>
                <a:lnTo>
                  <a:pt x="422148" y="13716"/>
                </a:lnTo>
                <a:lnTo>
                  <a:pt x="417575" y="0"/>
                </a:lnTo>
                <a:close/>
              </a:path>
              <a:path w="422275" h="128269">
                <a:moveTo>
                  <a:pt x="391667" y="7620"/>
                </a:moveTo>
                <a:lnTo>
                  <a:pt x="377951" y="10668"/>
                </a:lnTo>
                <a:lnTo>
                  <a:pt x="381000" y="24384"/>
                </a:lnTo>
                <a:lnTo>
                  <a:pt x="394715" y="21336"/>
                </a:lnTo>
                <a:lnTo>
                  <a:pt x="391667" y="7620"/>
                </a:lnTo>
                <a:close/>
              </a:path>
              <a:path w="422275" h="128269">
                <a:moveTo>
                  <a:pt x="364236" y="15240"/>
                </a:moveTo>
                <a:lnTo>
                  <a:pt x="350519" y="18287"/>
                </a:lnTo>
                <a:lnTo>
                  <a:pt x="353567" y="32004"/>
                </a:lnTo>
                <a:lnTo>
                  <a:pt x="367283" y="28956"/>
                </a:lnTo>
                <a:lnTo>
                  <a:pt x="364236" y="15240"/>
                </a:lnTo>
                <a:close/>
              </a:path>
              <a:path w="422275" h="128269">
                <a:moveTo>
                  <a:pt x="336803" y="22860"/>
                </a:moveTo>
                <a:lnTo>
                  <a:pt x="323088" y="25908"/>
                </a:lnTo>
                <a:lnTo>
                  <a:pt x="327660" y="39624"/>
                </a:lnTo>
                <a:lnTo>
                  <a:pt x="341375" y="36575"/>
                </a:lnTo>
                <a:lnTo>
                  <a:pt x="336803" y="22860"/>
                </a:lnTo>
                <a:close/>
              </a:path>
              <a:path w="422275" h="128269">
                <a:moveTo>
                  <a:pt x="309372" y="30480"/>
                </a:moveTo>
                <a:lnTo>
                  <a:pt x="297179" y="33528"/>
                </a:lnTo>
                <a:lnTo>
                  <a:pt x="300227" y="47244"/>
                </a:lnTo>
                <a:lnTo>
                  <a:pt x="313943" y="42672"/>
                </a:lnTo>
                <a:lnTo>
                  <a:pt x="309372" y="30480"/>
                </a:lnTo>
                <a:close/>
              </a:path>
              <a:path w="422275" h="128269">
                <a:moveTo>
                  <a:pt x="283463" y="36575"/>
                </a:moveTo>
                <a:lnTo>
                  <a:pt x="269748" y="41148"/>
                </a:lnTo>
                <a:lnTo>
                  <a:pt x="272795" y="54864"/>
                </a:lnTo>
                <a:lnTo>
                  <a:pt x="286512" y="50292"/>
                </a:lnTo>
                <a:lnTo>
                  <a:pt x="283463" y="36575"/>
                </a:lnTo>
                <a:close/>
              </a:path>
              <a:path w="422275" h="128269">
                <a:moveTo>
                  <a:pt x="256031" y="44196"/>
                </a:moveTo>
                <a:lnTo>
                  <a:pt x="242315" y="48768"/>
                </a:lnTo>
                <a:lnTo>
                  <a:pt x="246887" y="60960"/>
                </a:lnTo>
                <a:lnTo>
                  <a:pt x="259079" y="57912"/>
                </a:lnTo>
                <a:lnTo>
                  <a:pt x="256031" y="44196"/>
                </a:lnTo>
                <a:close/>
              </a:path>
              <a:path w="422275" h="128269">
                <a:moveTo>
                  <a:pt x="228600" y="51816"/>
                </a:moveTo>
                <a:lnTo>
                  <a:pt x="214883" y="54864"/>
                </a:lnTo>
                <a:lnTo>
                  <a:pt x="219455" y="68580"/>
                </a:lnTo>
                <a:lnTo>
                  <a:pt x="233172" y="65532"/>
                </a:lnTo>
                <a:lnTo>
                  <a:pt x="228600" y="51816"/>
                </a:lnTo>
                <a:close/>
              </a:path>
              <a:path w="422275" h="128269">
                <a:moveTo>
                  <a:pt x="202691" y="59436"/>
                </a:moveTo>
                <a:lnTo>
                  <a:pt x="188975" y="62484"/>
                </a:lnTo>
                <a:lnTo>
                  <a:pt x="192024" y="76200"/>
                </a:lnTo>
                <a:lnTo>
                  <a:pt x="205739" y="73152"/>
                </a:lnTo>
                <a:lnTo>
                  <a:pt x="202691" y="59436"/>
                </a:lnTo>
                <a:close/>
              </a:path>
              <a:path w="422275" h="128269">
                <a:moveTo>
                  <a:pt x="175260" y="67056"/>
                </a:moveTo>
                <a:lnTo>
                  <a:pt x="161543" y="70104"/>
                </a:lnTo>
                <a:lnTo>
                  <a:pt x="164591" y="83820"/>
                </a:lnTo>
                <a:lnTo>
                  <a:pt x="178307" y="80772"/>
                </a:lnTo>
                <a:lnTo>
                  <a:pt x="175260" y="67056"/>
                </a:lnTo>
                <a:close/>
              </a:path>
              <a:path w="422275" h="128269">
                <a:moveTo>
                  <a:pt x="147827" y="74675"/>
                </a:moveTo>
                <a:lnTo>
                  <a:pt x="134112" y="77724"/>
                </a:lnTo>
                <a:lnTo>
                  <a:pt x="138683" y="91440"/>
                </a:lnTo>
                <a:lnTo>
                  <a:pt x="152400" y="86868"/>
                </a:lnTo>
                <a:lnTo>
                  <a:pt x="147827" y="74675"/>
                </a:lnTo>
                <a:close/>
              </a:path>
              <a:path w="422275" h="128269">
                <a:moveTo>
                  <a:pt x="120395" y="80772"/>
                </a:moveTo>
                <a:lnTo>
                  <a:pt x="108203" y="85344"/>
                </a:lnTo>
                <a:lnTo>
                  <a:pt x="111251" y="99060"/>
                </a:lnTo>
                <a:lnTo>
                  <a:pt x="124967" y="94487"/>
                </a:lnTo>
                <a:lnTo>
                  <a:pt x="120395" y="80772"/>
                </a:lnTo>
                <a:close/>
              </a:path>
              <a:path w="422275" h="128269">
                <a:moveTo>
                  <a:pt x="94487" y="88392"/>
                </a:moveTo>
                <a:lnTo>
                  <a:pt x="80772" y="92964"/>
                </a:lnTo>
                <a:lnTo>
                  <a:pt x="83819" y="106680"/>
                </a:lnTo>
                <a:lnTo>
                  <a:pt x="97536" y="102108"/>
                </a:lnTo>
                <a:lnTo>
                  <a:pt x="94487" y="88392"/>
                </a:lnTo>
                <a:close/>
              </a:path>
              <a:path w="422275" h="128269">
                <a:moveTo>
                  <a:pt x="67055" y="96012"/>
                </a:moveTo>
                <a:lnTo>
                  <a:pt x="53339" y="100584"/>
                </a:lnTo>
                <a:lnTo>
                  <a:pt x="57912" y="112775"/>
                </a:lnTo>
                <a:lnTo>
                  <a:pt x="70103" y="109728"/>
                </a:lnTo>
                <a:lnTo>
                  <a:pt x="67055" y="96012"/>
                </a:lnTo>
                <a:close/>
              </a:path>
              <a:path w="422275" h="128269">
                <a:moveTo>
                  <a:pt x="39624" y="103632"/>
                </a:moveTo>
                <a:lnTo>
                  <a:pt x="25907" y="106680"/>
                </a:lnTo>
                <a:lnTo>
                  <a:pt x="30479" y="120396"/>
                </a:lnTo>
                <a:lnTo>
                  <a:pt x="44195" y="117348"/>
                </a:lnTo>
                <a:lnTo>
                  <a:pt x="39624" y="103632"/>
                </a:lnTo>
                <a:close/>
              </a:path>
              <a:path w="422275" h="128269">
                <a:moveTo>
                  <a:pt x="13715" y="111252"/>
                </a:moveTo>
                <a:lnTo>
                  <a:pt x="0" y="114300"/>
                </a:lnTo>
                <a:lnTo>
                  <a:pt x="3048" y="128016"/>
                </a:lnTo>
                <a:lnTo>
                  <a:pt x="16763" y="124968"/>
                </a:lnTo>
                <a:lnTo>
                  <a:pt x="13715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AA8BC32E-E359-48A9-835D-6B9BD255236A}"/>
              </a:ext>
            </a:extLst>
          </p:cNvPr>
          <p:cNvSpPr/>
          <p:nvPr/>
        </p:nvSpPr>
        <p:spPr>
          <a:xfrm>
            <a:off x="5980113" y="2036764"/>
            <a:ext cx="360362" cy="109537"/>
          </a:xfrm>
          <a:custGeom>
            <a:avLst/>
            <a:gdLst/>
            <a:ahLst/>
            <a:cxnLst/>
            <a:rect l="l" t="t" r="r" b="b"/>
            <a:pathLst>
              <a:path w="422275" h="128269">
                <a:moveTo>
                  <a:pt x="419100" y="0"/>
                </a:moveTo>
                <a:lnTo>
                  <a:pt x="405384" y="3048"/>
                </a:lnTo>
                <a:lnTo>
                  <a:pt x="408432" y="16763"/>
                </a:lnTo>
                <a:lnTo>
                  <a:pt x="422148" y="12192"/>
                </a:lnTo>
                <a:lnTo>
                  <a:pt x="419100" y="0"/>
                </a:lnTo>
                <a:close/>
              </a:path>
              <a:path w="422275" h="128269">
                <a:moveTo>
                  <a:pt x="391668" y="6096"/>
                </a:moveTo>
                <a:lnTo>
                  <a:pt x="377952" y="10668"/>
                </a:lnTo>
                <a:lnTo>
                  <a:pt x="382524" y="24384"/>
                </a:lnTo>
                <a:lnTo>
                  <a:pt x="396240" y="19812"/>
                </a:lnTo>
                <a:lnTo>
                  <a:pt x="391668" y="6096"/>
                </a:lnTo>
                <a:close/>
              </a:path>
              <a:path w="422275" h="128269">
                <a:moveTo>
                  <a:pt x="364236" y="13715"/>
                </a:moveTo>
                <a:lnTo>
                  <a:pt x="352044" y="18287"/>
                </a:lnTo>
                <a:lnTo>
                  <a:pt x="355092" y="32003"/>
                </a:lnTo>
                <a:lnTo>
                  <a:pt x="368808" y="27432"/>
                </a:lnTo>
                <a:lnTo>
                  <a:pt x="364236" y="13715"/>
                </a:lnTo>
                <a:close/>
              </a:path>
              <a:path w="422275" h="128269">
                <a:moveTo>
                  <a:pt x="338328" y="21336"/>
                </a:moveTo>
                <a:lnTo>
                  <a:pt x="324612" y="25908"/>
                </a:lnTo>
                <a:lnTo>
                  <a:pt x="327660" y="38100"/>
                </a:lnTo>
                <a:lnTo>
                  <a:pt x="341376" y="35051"/>
                </a:lnTo>
                <a:lnTo>
                  <a:pt x="338328" y="21336"/>
                </a:lnTo>
                <a:close/>
              </a:path>
              <a:path w="422275" h="128269">
                <a:moveTo>
                  <a:pt x="310896" y="28956"/>
                </a:moveTo>
                <a:lnTo>
                  <a:pt x="297180" y="32003"/>
                </a:lnTo>
                <a:lnTo>
                  <a:pt x="300228" y="45720"/>
                </a:lnTo>
                <a:lnTo>
                  <a:pt x="313944" y="42672"/>
                </a:lnTo>
                <a:lnTo>
                  <a:pt x="310896" y="28956"/>
                </a:lnTo>
                <a:close/>
              </a:path>
              <a:path w="422275" h="128269">
                <a:moveTo>
                  <a:pt x="283464" y="36575"/>
                </a:moveTo>
                <a:lnTo>
                  <a:pt x="269748" y="39624"/>
                </a:lnTo>
                <a:lnTo>
                  <a:pt x="274320" y="53339"/>
                </a:lnTo>
                <a:lnTo>
                  <a:pt x="288036" y="50292"/>
                </a:lnTo>
                <a:lnTo>
                  <a:pt x="283464" y="36575"/>
                </a:lnTo>
                <a:close/>
              </a:path>
              <a:path w="422275" h="128269">
                <a:moveTo>
                  <a:pt x="256032" y="44196"/>
                </a:moveTo>
                <a:lnTo>
                  <a:pt x="243840" y="47244"/>
                </a:lnTo>
                <a:lnTo>
                  <a:pt x="246888" y="60960"/>
                </a:lnTo>
                <a:lnTo>
                  <a:pt x="260604" y="57912"/>
                </a:lnTo>
                <a:lnTo>
                  <a:pt x="256032" y="44196"/>
                </a:lnTo>
                <a:close/>
              </a:path>
              <a:path w="422275" h="128269">
                <a:moveTo>
                  <a:pt x="230124" y="51815"/>
                </a:moveTo>
                <a:lnTo>
                  <a:pt x="216408" y="54863"/>
                </a:lnTo>
                <a:lnTo>
                  <a:pt x="219456" y="68580"/>
                </a:lnTo>
                <a:lnTo>
                  <a:pt x="233172" y="64008"/>
                </a:lnTo>
                <a:lnTo>
                  <a:pt x="230124" y="51815"/>
                </a:lnTo>
                <a:close/>
              </a:path>
              <a:path w="422275" h="128269">
                <a:moveTo>
                  <a:pt x="202692" y="57912"/>
                </a:moveTo>
                <a:lnTo>
                  <a:pt x="188976" y="62484"/>
                </a:lnTo>
                <a:lnTo>
                  <a:pt x="193548" y="76200"/>
                </a:lnTo>
                <a:lnTo>
                  <a:pt x="205740" y="71627"/>
                </a:lnTo>
                <a:lnTo>
                  <a:pt x="202692" y="57912"/>
                </a:lnTo>
                <a:close/>
              </a:path>
              <a:path w="422275" h="128269">
                <a:moveTo>
                  <a:pt x="175260" y="65532"/>
                </a:moveTo>
                <a:lnTo>
                  <a:pt x="161544" y="70103"/>
                </a:lnTo>
                <a:lnTo>
                  <a:pt x="166116" y="83820"/>
                </a:lnTo>
                <a:lnTo>
                  <a:pt x="179832" y="79248"/>
                </a:lnTo>
                <a:lnTo>
                  <a:pt x="175260" y="65532"/>
                </a:lnTo>
                <a:close/>
              </a:path>
              <a:path w="422275" h="128269">
                <a:moveTo>
                  <a:pt x="149352" y="73151"/>
                </a:moveTo>
                <a:lnTo>
                  <a:pt x="135636" y="76200"/>
                </a:lnTo>
                <a:lnTo>
                  <a:pt x="138684" y="89915"/>
                </a:lnTo>
                <a:lnTo>
                  <a:pt x="152400" y="86868"/>
                </a:lnTo>
                <a:lnTo>
                  <a:pt x="149352" y="73151"/>
                </a:lnTo>
                <a:close/>
              </a:path>
              <a:path w="422275" h="128269">
                <a:moveTo>
                  <a:pt x="121920" y="80772"/>
                </a:moveTo>
                <a:lnTo>
                  <a:pt x="108204" y="83820"/>
                </a:lnTo>
                <a:lnTo>
                  <a:pt x="111252" y="97536"/>
                </a:lnTo>
                <a:lnTo>
                  <a:pt x="124968" y="94487"/>
                </a:lnTo>
                <a:lnTo>
                  <a:pt x="121920" y="80772"/>
                </a:lnTo>
                <a:close/>
              </a:path>
              <a:path w="422275" h="128269">
                <a:moveTo>
                  <a:pt x="94488" y="88392"/>
                </a:moveTo>
                <a:lnTo>
                  <a:pt x="80772" y="91439"/>
                </a:lnTo>
                <a:lnTo>
                  <a:pt x="85344" y="105156"/>
                </a:lnTo>
                <a:lnTo>
                  <a:pt x="99060" y="102108"/>
                </a:lnTo>
                <a:lnTo>
                  <a:pt x="94488" y="88392"/>
                </a:lnTo>
                <a:close/>
              </a:path>
              <a:path w="422275" h="128269">
                <a:moveTo>
                  <a:pt x="67056" y="96012"/>
                </a:moveTo>
                <a:lnTo>
                  <a:pt x="54864" y="99060"/>
                </a:lnTo>
                <a:lnTo>
                  <a:pt x="57912" y="112775"/>
                </a:lnTo>
                <a:lnTo>
                  <a:pt x="71628" y="108203"/>
                </a:lnTo>
                <a:lnTo>
                  <a:pt x="67056" y="96012"/>
                </a:lnTo>
                <a:close/>
              </a:path>
              <a:path w="422275" h="128269">
                <a:moveTo>
                  <a:pt x="41148" y="102108"/>
                </a:moveTo>
                <a:lnTo>
                  <a:pt x="27432" y="106680"/>
                </a:lnTo>
                <a:lnTo>
                  <a:pt x="30480" y="120396"/>
                </a:lnTo>
                <a:lnTo>
                  <a:pt x="44196" y="115824"/>
                </a:lnTo>
                <a:lnTo>
                  <a:pt x="41148" y="102108"/>
                </a:lnTo>
                <a:close/>
              </a:path>
              <a:path w="422275" h="128269">
                <a:moveTo>
                  <a:pt x="13716" y="109727"/>
                </a:moveTo>
                <a:lnTo>
                  <a:pt x="0" y="114300"/>
                </a:lnTo>
                <a:lnTo>
                  <a:pt x="4572" y="128015"/>
                </a:lnTo>
                <a:lnTo>
                  <a:pt x="16764" y="123444"/>
                </a:lnTo>
                <a:lnTo>
                  <a:pt x="137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68A81465-81DC-4099-8065-8F1F424E8CB8}"/>
              </a:ext>
            </a:extLst>
          </p:cNvPr>
          <p:cNvSpPr/>
          <p:nvPr/>
        </p:nvSpPr>
        <p:spPr>
          <a:xfrm>
            <a:off x="5618163" y="2136775"/>
            <a:ext cx="354012" cy="107950"/>
          </a:xfrm>
          <a:custGeom>
            <a:avLst/>
            <a:gdLst/>
            <a:ahLst/>
            <a:cxnLst/>
            <a:rect l="l" t="t" r="r" b="b"/>
            <a:pathLst>
              <a:path w="413385" h="125094">
                <a:moveTo>
                  <a:pt x="408431" y="0"/>
                </a:moveTo>
                <a:lnTo>
                  <a:pt x="394715" y="4572"/>
                </a:lnTo>
                <a:lnTo>
                  <a:pt x="399288" y="16763"/>
                </a:lnTo>
                <a:lnTo>
                  <a:pt x="413003" y="13715"/>
                </a:lnTo>
                <a:lnTo>
                  <a:pt x="408431" y="0"/>
                </a:lnTo>
                <a:close/>
              </a:path>
              <a:path w="413385" h="125094">
                <a:moveTo>
                  <a:pt x="382524" y="7620"/>
                </a:moveTo>
                <a:lnTo>
                  <a:pt x="368807" y="10667"/>
                </a:lnTo>
                <a:lnTo>
                  <a:pt x="371855" y="24384"/>
                </a:lnTo>
                <a:lnTo>
                  <a:pt x="385571" y="21336"/>
                </a:lnTo>
                <a:lnTo>
                  <a:pt x="382524" y="7620"/>
                </a:lnTo>
                <a:close/>
              </a:path>
              <a:path w="413385" h="125094">
                <a:moveTo>
                  <a:pt x="355091" y="15239"/>
                </a:moveTo>
                <a:lnTo>
                  <a:pt x="341375" y="18287"/>
                </a:lnTo>
                <a:lnTo>
                  <a:pt x="344424" y="32003"/>
                </a:lnTo>
                <a:lnTo>
                  <a:pt x="358139" y="28955"/>
                </a:lnTo>
                <a:lnTo>
                  <a:pt x="355091" y="15239"/>
                </a:lnTo>
                <a:close/>
              </a:path>
              <a:path w="413385" h="125094">
                <a:moveTo>
                  <a:pt x="327659" y="22860"/>
                </a:moveTo>
                <a:lnTo>
                  <a:pt x="313943" y="25908"/>
                </a:lnTo>
                <a:lnTo>
                  <a:pt x="318515" y="39624"/>
                </a:lnTo>
                <a:lnTo>
                  <a:pt x="332231" y="36575"/>
                </a:lnTo>
                <a:lnTo>
                  <a:pt x="327659" y="22860"/>
                </a:lnTo>
                <a:close/>
              </a:path>
              <a:path w="413385" h="125094">
                <a:moveTo>
                  <a:pt x="300227" y="28955"/>
                </a:moveTo>
                <a:lnTo>
                  <a:pt x="288036" y="33527"/>
                </a:lnTo>
                <a:lnTo>
                  <a:pt x="291083" y="47244"/>
                </a:lnTo>
                <a:lnTo>
                  <a:pt x="304800" y="42672"/>
                </a:lnTo>
                <a:lnTo>
                  <a:pt x="300227" y="28955"/>
                </a:lnTo>
                <a:close/>
              </a:path>
              <a:path w="413385" h="125094">
                <a:moveTo>
                  <a:pt x="274319" y="36575"/>
                </a:moveTo>
                <a:lnTo>
                  <a:pt x="260603" y="41148"/>
                </a:lnTo>
                <a:lnTo>
                  <a:pt x="263651" y="54863"/>
                </a:lnTo>
                <a:lnTo>
                  <a:pt x="277367" y="50291"/>
                </a:lnTo>
                <a:lnTo>
                  <a:pt x="274319" y="36575"/>
                </a:lnTo>
                <a:close/>
              </a:path>
              <a:path w="413385" h="125094">
                <a:moveTo>
                  <a:pt x="246887" y="44196"/>
                </a:moveTo>
                <a:lnTo>
                  <a:pt x="233171" y="48767"/>
                </a:lnTo>
                <a:lnTo>
                  <a:pt x="236219" y="60960"/>
                </a:lnTo>
                <a:lnTo>
                  <a:pt x="249936" y="57912"/>
                </a:lnTo>
                <a:lnTo>
                  <a:pt x="246887" y="44196"/>
                </a:lnTo>
                <a:close/>
              </a:path>
              <a:path w="413385" h="125094">
                <a:moveTo>
                  <a:pt x="219455" y="51815"/>
                </a:moveTo>
                <a:lnTo>
                  <a:pt x="205739" y="54863"/>
                </a:lnTo>
                <a:lnTo>
                  <a:pt x="210312" y="68579"/>
                </a:lnTo>
                <a:lnTo>
                  <a:pt x="224027" y="65532"/>
                </a:lnTo>
                <a:lnTo>
                  <a:pt x="219455" y="51815"/>
                </a:lnTo>
                <a:close/>
              </a:path>
              <a:path w="413385" h="125094">
                <a:moveTo>
                  <a:pt x="192024" y="59436"/>
                </a:moveTo>
                <a:lnTo>
                  <a:pt x="179831" y="62484"/>
                </a:lnTo>
                <a:lnTo>
                  <a:pt x="182879" y="76200"/>
                </a:lnTo>
                <a:lnTo>
                  <a:pt x="196595" y="73151"/>
                </a:lnTo>
                <a:lnTo>
                  <a:pt x="192024" y="59436"/>
                </a:lnTo>
                <a:close/>
              </a:path>
              <a:path w="413385" h="125094">
                <a:moveTo>
                  <a:pt x="166115" y="67055"/>
                </a:moveTo>
                <a:lnTo>
                  <a:pt x="152400" y="70103"/>
                </a:lnTo>
                <a:lnTo>
                  <a:pt x="155447" y="83820"/>
                </a:lnTo>
                <a:lnTo>
                  <a:pt x="169163" y="80772"/>
                </a:lnTo>
                <a:lnTo>
                  <a:pt x="166115" y="67055"/>
                </a:lnTo>
                <a:close/>
              </a:path>
              <a:path w="413385" h="125094">
                <a:moveTo>
                  <a:pt x="138683" y="74675"/>
                </a:moveTo>
                <a:lnTo>
                  <a:pt x="124967" y="77724"/>
                </a:lnTo>
                <a:lnTo>
                  <a:pt x="129539" y="91439"/>
                </a:lnTo>
                <a:lnTo>
                  <a:pt x="141731" y="86867"/>
                </a:lnTo>
                <a:lnTo>
                  <a:pt x="138683" y="74675"/>
                </a:lnTo>
                <a:close/>
              </a:path>
              <a:path w="413385" h="125094">
                <a:moveTo>
                  <a:pt x="111251" y="80772"/>
                </a:moveTo>
                <a:lnTo>
                  <a:pt x="97536" y="85344"/>
                </a:lnTo>
                <a:lnTo>
                  <a:pt x="102107" y="99060"/>
                </a:lnTo>
                <a:lnTo>
                  <a:pt x="115824" y="94487"/>
                </a:lnTo>
                <a:lnTo>
                  <a:pt x="111251" y="80772"/>
                </a:lnTo>
                <a:close/>
              </a:path>
              <a:path w="413385" h="125094">
                <a:moveTo>
                  <a:pt x="85343" y="88391"/>
                </a:moveTo>
                <a:lnTo>
                  <a:pt x="71627" y="92963"/>
                </a:lnTo>
                <a:lnTo>
                  <a:pt x="74675" y="106679"/>
                </a:lnTo>
                <a:lnTo>
                  <a:pt x="88391" y="102108"/>
                </a:lnTo>
                <a:lnTo>
                  <a:pt x="85343" y="88391"/>
                </a:lnTo>
                <a:close/>
              </a:path>
              <a:path w="413385" h="125094">
                <a:moveTo>
                  <a:pt x="57912" y="96012"/>
                </a:moveTo>
                <a:lnTo>
                  <a:pt x="44195" y="100584"/>
                </a:lnTo>
                <a:lnTo>
                  <a:pt x="47243" y="112775"/>
                </a:lnTo>
                <a:lnTo>
                  <a:pt x="60959" y="109727"/>
                </a:lnTo>
                <a:lnTo>
                  <a:pt x="57912" y="96012"/>
                </a:lnTo>
                <a:close/>
              </a:path>
              <a:path w="413385" h="125094">
                <a:moveTo>
                  <a:pt x="30479" y="103632"/>
                </a:moveTo>
                <a:lnTo>
                  <a:pt x="16763" y="106679"/>
                </a:lnTo>
                <a:lnTo>
                  <a:pt x="21336" y="120396"/>
                </a:lnTo>
                <a:lnTo>
                  <a:pt x="35051" y="117348"/>
                </a:lnTo>
                <a:lnTo>
                  <a:pt x="30479" y="103632"/>
                </a:lnTo>
                <a:close/>
              </a:path>
              <a:path w="413385" h="125094">
                <a:moveTo>
                  <a:pt x="3047" y="111251"/>
                </a:moveTo>
                <a:lnTo>
                  <a:pt x="0" y="111251"/>
                </a:lnTo>
                <a:lnTo>
                  <a:pt x="4571" y="124967"/>
                </a:lnTo>
                <a:lnTo>
                  <a:pt x="7619" y="124967"/>
                </a:lnTo>
                <a:lnTo>
                  <a:pt x="3047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795C38C9-2383-4F9B-92F3-1F9B5B08AAC4}"/>
              </a:ext>
            </a:extLst>
          </p:cNvPr>
          <p:cNvSpPr txBox="1"/>
          <p:nvPr/>
        </p:nvSpPr>
        <p:spPr>
          <a:xfrm>
            <a:off x="8875713" y="1731964"/>
            <a:ext cx="158750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next </a:t>
            </a:r>
            <a:r>
              <a:rPr sz="1667" spc="4" dirty="0">
                <a:latin typeface="Arial"/>
                <a:cs typeface="Arial"/>
              </a:rPr>
              <a:t>is</a:t>
            </a:r>
            <a:r>
              <a:rPr sz="1667" spc="-68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the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AC991FD8-33C9-48EA-92D1-835F68CD7979}"/>
              </a:ext>
            </a:extLst>
          </p:cNvPr>
          <p:cNvSpPr txBox="1"/>
          <p:nvPr/>
        </p:nvSpPr>
        <p:spPr>
          <a:xfrm>
            <a:off x="8910639" y="1989138"/>
            <a:ext cx="1317625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item to</a:t>
            </a:r>
            <a:r>
              <a:rPr sz="1667" spc="-73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be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53E82596-472E-4C71-AEF6-74465694A775}"/>
              </a:ext>
            </a:extLst>
          </p:cNvPr>
          <p:cNvSpPr/>
          <p:nvPr/>
        </p:nvSpPr>
        <p:spPr>
          <a:xfrm>
            <a:off x="2239964" y="2349500"/>
            <a:ext cx="7088187" cy="2154238"/>
          </a:xfrm>
          <a:custGeom>
            <a:avLst/>
            <a:gdLst/>
            <a:ahLst/>
            <a:cxnLst/>
            <a:rect l="l" t="t" r="r" b="b"/>
            <a:pathLst>
              <a:path w="8288020" h="2519679">
                <a:moveTo>
                  <a:pt x="0" y="2519172"/>
                </a:moveTo>
                <a:lnTo>
                  <a:pt x="8287511" y="2519172"/>
                </a:lnTo>
                <a:lnTo>
                  <a:pt x="8287511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51" name="object 129">
            <a:extLst>
              <a:ext uri="{FF2B5EF4-FFF2-40B4-BE49-F238E27FC236}">
                <a16:creationId xmlns:a16="http://schemas.microsoft.com/office/drawing/2014/main" id="{6DD2689A-165E-4F46-8AFD-1D5C67DB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465264"/>
            <a:ext cx="6305550" cy="92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4" rIns="0" bIns="0">
            <a:spAutoFit/>
          </a:bodyPr>
          <a:lstStyle>
            <a:lvl1pPr marL="312738" indent="-301625">
              <a:spcBef>
                <a:spcPct val="20000"/>
              </a:spcBef>
              <a:buChar char="•"/>
              <a:tabLst>
                <a:tab pos="6292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928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92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928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6292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92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92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92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92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9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(int a[], int n)</a:t>
            </a:r>
            <a:r>
              <a:rPr lang="en-US" altLang="en-US" sz="1900" u="sng"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for (int i = 1; i &lt; n; i++) {</a:t>
            </a:r>
          </a:p>
          <a:p>
            <a:pPr>
              <a:lnSpc>
                <a:spcPts val="2375"/>
              </a:lnSpc>
              <a:spcBef>
                <a:spcPts val="75"/>
              </a:spcBef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int next = a[i];  int j;</a:t>
            </a:r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8CAFCC09-78B8-4AB4-AA65-767EE6BDA282}"/>
              </a:ext>
            </a:extLst>
          </p:cNvPr>
          <p:cNvSpPr txBox="1"/>
          <p:nvPr/>
        </p:nvSpPr>
        <p:spPr>
          <a:xfrm>
            <a:off x="2919414" y="3878264"/>
            <a:ext cx="2135187" cy="314325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10860">
              <a:spcBef>
                <a:spcPts val="97"/>
              </a:spcBef>
              <a:defRPr/>
            </a:pPr>
            <a:r>
              <a:rPr sz="1967" spc="4" dirty="0">
                <a:latin typeface="Courier New"/>
                <a:cs typeface="Courier New"/>
              </a:rPr>
              <a:t>a[j+1] =</a:t>
            </a:r>
            <a:r>
              <a:rPr sz="1967" spc="-64" dirty="0">
                <a:latin typeface="Courier New"/>
                <a:cs typeface="Courier New"/>
              </a:rPr>
              <a:t> </a:t>
            </a:r>
            <a:r>
              <a:rPr sz="1967" spc="4" dirty="0">
                <a:latin typeface="Courier New"/>
                <a:cs typeface="Courier New"/>
              </a:rPr>
              <a:t>next;</a:t>
            </a:r>
            <a:endParaRPr sz="1967">
              <a:latin typeface="Courier New"/>
              <a:cs typeface="Courier New"/>
            </a:endParaRPr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B3475157-355F-4990-B5E0-22D4E7C3E267}"/>
              </a:ext>
            </a:extLst>
          </p:cNvPr>
          <p:cNvSpPr txBox="1"/>
          <p:nvPr/>
        </p:nvSpPr>
        <p:spPr>
          <a:xfrm>
            <a:off x="2617788" y="4178301"/>
            <a:ext cx="171450" cy="315913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10860">
              <a:spcBef>
                <a:spcPts val="97"/>
              </a:spcBef>
              <a:defRPr/>
            </a:pPr>
            <a:r>
              <a:rPr sz="1967" spc="4" dirty="0">
                <a:latin typeface="Courier New"/>
                <a:cs typeface="Courier New"/>
              </a:rPr>
              <a:t>}</a:t>
            </a:r>
            <a:endParaRPr sz="1967">
              <a:latin typeface="Courier New"/>
              <a:cs typeface="Courier New"/>
            </a:endParaRPr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361C507D-7AAF-4B01-AD2C-271380979567}"/>
              </a:ext>
            </a:extLst>
          </p:cNvPr>
          <p:cNvSpPr/>
          <p:nvPr/>
        </p:nvSpPr>
        <p:spPr>
          <a:xfrm>
            <a:off x="8680451" y="2349500"/>
            <a:ext cx="1724025" cy="228600"/>
          </a:xfrm>
          <a:custGeom>
            <a:avLst/>
            <a:gdLst/>
            <a:ahLst/>
            <a:cxnLst/>
            <a:rect l="l" t="t" r="r" b="b"/>
            <a:pathLst>
              <a:path w="1671954" h="365760">
                <a:moveTo>
                  <a:pt x="0" y="365760"/>
                </a:moveTo>
                <a:lnTo>
                  <a:pt x="1671827" y="365760"/>
                </a:lnTo>
                <a:lnTo>
                  <a:pt x="167182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BEF40C10-684D-498D-BE6C-9643BC2AB001}"/>
              </a:ext>
            </a:extLst>
          </p:cNvPr>
          <p:cNvSpPr/>
          <p:nvPr/>
        </p:nvSpPr>
        <p:spPr>
          <a:xfrm>
            <a:off x="8674100" y="2349500"/>
            <a:ext cx="1443038" cy="319088"/>
          </a:xfrm>
          <a:custGeom>
            <a:avLst/>
            <a:gdLst/>
            <a:ahLst/>
            <a:cxnLst/>
            <a:rect l="l" t="t" r="r" b="b"/>
            <a:pathLst>
              <a:path w="1687195" h="372110">
                <a:moveTo>
                  <a:pt x="13715" y="358139"/>
                </a:moveTo>
                <a:lnTo>
                  <a:pt x="7619" y="358139"/>
                </a:lnTo>
                <a:lnTo>
                  <a:pt x="7619" y="371855"/>
                </a:lnTo>
                <a:lnTo>
                  <a:pt x="21335" y="371855"/>
                </a:lnTo>
                <a:lnTo>
                  <a:pt x="21335" y="365760"/>
                </a:lnTo>
                <a:lnTo>
                  <a:pt x="13715" y="365760"/>
                </a:lnTo>
                <a:lnTo>
                  <a:pt x="13715" y="358139"/>
                </a:lnTo>
                <a:close/>
              </a:path>
              <a:path w="1687195" h="372110">
                <a:moveTo>
                  <a:pt x="13715" y="352043"/>
                </a:moveTo>
                <a:lnTo>
                  <a:pt x="0" y="352043"/>
                </a:lnTo>
                <a:lnTo>
                  <a:pt x="0" y="365760"/>
                </a:lnTo>
                <a:lnTo>
                  <a:pt x="7619" y="365760"/>
                </a:lnTo>
                <a:lnTo>
                  <a:pt x="7619" y="358139"/>
                </a:lnTo>
                <a:lnTo>
                  <a:pt x="13715" y="358139"/>
                </a:lnTo>
                <a:lnTo>
                  <a:pt x="13715" y="352043"/>
                </a:lnTo>
                <a:close/>
              </a:path>
              <a:path w="1687195" h="372110">
                <a:moveTo>
                  <a:pt x="21335" y="358139"/>
                </a:moveTo>
                <a:lnTo>
                  <a:pt x="13715" y="358139"/>
                </a:lnTo>
                <a:lnTo>
                  <a:pt x="13715" y="365760"/>
                </a:lnTo>
                <a:lnTo>
                  <a:pt x="21335" y="365760"/>
                </a:lnTo>
                <a:lnTo>
                  <a:pt x="21335" y="358139"/>
                </a:lnTo>
                <a:close/>
              </a:path>
              <a:path w="1687195" h="372110">
                <a:moveTo>
                  <a:pt x="13715" y="323088"/>
                </a:moveTo>
                <a:lnTo>
                  <a:pt x="0" y="323088"/>
                </a:lnTo>
                <a:lnTo>
                  <a:pt x="0" y="336803"/>
                </a:lnTo>
                <a:lnTo>
                  <a:pt x="13715" y="336803"/>
                </a:lnTo>
                <a:lnTo>
                  <a:pt x="13715" y="323088"/>
                </a:lnTo>
                <a:close/>
              </a:path>
              <a:path w="1687195" h="372110">
                <a:moveTo>
                  <a:pt x="13715" y="295655"/>
                </a:moveTo>
                <a:lnTo>
                  <a:pt x="0" y="295655"/>
                </a:lnTo>
                <a:lnTo>
                  <a:pt x="0" y="309372"/>
                </a:lnTo>
                <a:lnTo>
                  <a:pt x="13715" y="309372"/>
                </a:lnTo>
                <a:lnTo>
                  <a:pt x="13715" y="295655"/>
                </a:lnTo>
                <a:close/>
              </a:path>
              <a:path w="1687195" h="372110">
                <a:moveTo>
                  <a:pt x="13715" y="266700"/>
                </a:moveTo>
                <a:lnTo>
                  <a:pt x="0" y="266700"/>
                </a:lnTo>
                <a:lnTo>
                  <a:pt x="0" y="281939"/>
                </a:lnTo>
                <a:lnTo>
                  <a:pt x="13715" y="281939"/>
                </a:lnTo>
                <a:lnTo>
                  <a:pt x="13715" y="266700"/>
                </a:lnTo>
                <a:close/>
              </a:path>
              <a:path w="1687195" h="372110">
                <a:moveTo>
                  <a:pt x="13715" y="239267"/>
                </a:moveTo>
                <a:lnTo>
                  <a:pt x="0" y="239267"/>
                </a:lnTo>
                <a:lnTo>
                  <a:pt x="0" y="252984"/>
                </a:lnTo>
                <a:lnTo>
                  <a:pt x="13715" y="252984"/>
                </a:lnTo>
                <a:lnTo>
                  <a:pt x="13715" y="239267"/>
                </a:lnTo>
                <a:close/>
              </a:path>
              <a:path w="1687195" h="372110">
                <a:moveTo>
                  <a:pt x="13715" y="211836"/>
                </a:moveTo>
                <a:lnTo>
                  <a:pt x="0" y="211836"/>
                </a:lnTo>
                <a:lnTo>
                  <a:pt x="0" y="225551"/>
                </a:lnTo>
                <a:lnTo>
                  <a:pt x="13715" y="225551"/>
                </a:lnTo>
                <a:lnTo>
                  <a:pt x="13715" y="211836"/>
                </a:lnTo>
                <a:close/>
              </a:path>
              <a:path w="1687195" h="372110">
                <a:moveTo>
                  <a:pt x="13715" y="182879"/>
                </a:moveTo>
                <a:lnTo>
                  <a:pt x="0" y="182879"/>
                </a:lnTo>
                <a:lnTo>
                  <a:pt x="0" y="198120"/>
                </a:lnTo>
                <a:lnTo>
                  <a:pt x="13715" y="198120"/>
                </a:lnTo>
                <a:lnTo>
                  <a:pt x="13715" y="182879"/>
                </a:lnTo>
                <a:close/>
              </a:path>
              <a:path w="1687195" h="372110">
                <a:moveTo>
                  <a:pt x="13715" y="155448"/>
                </a:moveTo>
                <a:lnTo>
                  <a:pt x="0" y="155448"/>
                </a:lnTo>
                <a:lnTo>
                  <a:pt x="0" y="169163"/>
                </a:lnTo>
                <a:lnTo>
                  <a:pt x="13715" y="169163"/>
                </a:lnTo>
                <a:lnTo>
                  <a:pt x="13715" y="155448"/>
                </a:lnTo>
                <a:close/>
              </a:path>
              <a:path w="1687195" h="372110">
                <a:moveTo>
                  <a:pt x="13715" y="128015"/>
                </a:moveTo>
                <a:lnTo>
                  <a:pt x="0" y="128015"/>
                </a:lnTo>
                <a:lnTo>
                  <a:pt x="0" y="141732"/>
                </a:lnTo>
                <a:lnTo>
                  <a:pt x="13715" y="141732"/>
                </a:lnTo>
                <a:lnTo>
                  <a:pt x="13715" y="128015"/>
                </a:lnTo>
                <a:close/>
              </a:path>
              <a:path w="1687195" h="372110">
                <a:moveTo>
                  <a:pt x="13715" y="99060"/>
                </a:moveTo>
                <a:lnTo>
                  <a:pt x="0" y="99060"/>
                </a:lnTo>
                <a:lnTo>
                  <a:pt x="0" y="112775"/>
                </a:lnTo>
                <a:lnTo>
                  <a:pt x="13715" y="112775"/>
                </a:lnTo>
                <a:lnTo>
                  <a:pt x="13715" y="99060"/>
                </a:lnTo>
                <a:close/>
              </a:path>
              <a:path w="1687195" h="372110">
                <a:moveTo>
                  <a:pt x="13715" y="71627"/>
                </a:moveTo>
                <a:lnTo>
                  <a:pt x="0" y="71627"/>
                </a:lnTo>
                <a:lnTo>
                  <a:pt x="0" y="85343"/>
                </a:lnTo>
                <a:lnTo>
                  <a:pt x="13715" y="85343"/>
                </a:lnTo>
                <a:lnTo>
                  <a:pt x="13715" y="71627"/>
                </a:lnTo>
                <a:close/>
              </a:path>
              <a:path w="1687195" h="372110">
                <a:moveTo>
                  <a:pt x="13715" y="42672"/>
                </a:moveTo>
                <a:lnTo>
                  <a:pt x="0" y="42672"/>
                </a:lnTo>
                <a:lnTo>
                  <a:pt x="0" y="57912"/>
                </a:lnTo>
                <a:lnTo>
                  <a:pt x="13715" y="57912"/>
                </a:lnTo>
                <a:lnTo>
                  <a:pt x="13715" y="42672"/>
                </a:lnTo>
                <a:close/>
              </a:path>
              <a:path w="1687195" h="372110">
                <a:moveTo>
                  <a:pt x="13715" y="15239"/>
                </a:moveTo>
                <a:lnTo>
                  <a:pt x="0" y="15239"/>
                </a:lnTo>
                <a:lnTo>
                  <a:pt x="0" y="28955"/>
                </a:lnTo>
                <a:lnTo>
                  <a:pt x="13715" y="28955"/>
                </a:lnTo>
                <a:lnTo>
                  <a:pt x="13715" y="15239"/>
                </a:lnTo>
                <a:close/>
              </a:path>
              <a:path w="1687195" h="372110">
                <a:moveTo>
                  <a:pt x="13715" y="0"/>
                </a:moveTo>
                <a:lnTo>
                  <a:pt x="0" y="0"/>
                </a:lnTo>
                <a:lnTo>
                  <a:pt x="0" y="1524"/>
                </a:lnTo>
                <a:lnTo>
                  <a:pt x="13715" y="1524"/>
                </a:lnTo>
                <a:lnTo>
                  <a:pt x="13715" y="0"/>
                </a:lnTo>
                <a:close/>
              </a:path>
              <a:path w="1687195" h="372110">
                <a:moveTo>
                  <a:pt x="1687067" y="9143"/>
                </a:moveTo>
                <a:lnTo>
                  <a:pt x="1673352" y="9143"/>
                </a:lnTo>
                <a:lnTo>
                  <a:pt x="1673352" y="22860"/>
                </a:lnTo>
                <a:lnTo>
                  <a:pt x="1687067" y="22860"/>
                </a:lnTo>
                <a:lnTo>
                  <a:pt x="1687067" y="9143"/>
                </a:lnTo>
                <a:close/>
              </a:path>
              <a:path w="1687195" h="372110">
                <a:moveTo>
                  <a:pt x="1687067" y="36575"/>
                </a:moveTo>
                <a:lnTo>
                  <a:pt x="1673352" y="36575"/>
                </a:lnTo>
                <a:lnTo>
                  <a:pt x="1673352" y="50291"/>
                </a:lnTo>
                <a:lnTo>
                  <a:pt x="1687067" y="50291"/>
                </a:lnTo>
                <a:lnTo>
                  <a:pt x="1687067" y="36575"/>
                </a:lnTo>
                <a:close/>
              </a:path>
              <a:path w="1687195" h="372110">
                <a:moveTo>
                  <a:pt x="1687067" y="64008"/>
                </a:moveTo>
                <a:lnTo>
                  <a:pt x="1673352" y="64008"/>
                </a:lnTo>
                <a:lnTo>
                  <a:pt x="1673352" y="77724"/>
                </a:lnTo>
                <a:lnTo>
                  <a:pt x="1687067" y="77724"/>
                </a:lnTo>
                <a:lnTo>
                  <a:pt x="1687067" y="64008"/>
                </a:lnTo>
                <a:close/>
              </a:path>
              <a:path w="1687195" h="372110">
                <a:moveTo>
                  <a:pt x="1687067" y="92963"/>
                </a:moveTo>
                <a:lnTo>
                  <a:pt x="1673352" y="92963"/>
                </a:lnTo>
                <a:lnTo>
                  <a:pt x="1673352" y="106679"/>
                </a:lnTo>
                <a:lnTo>
                  <a:pt x="1687067" y="106679"/>
                </a:lnTo>
                <a:lnTo>
                  <a:pt x="1687067" y="92963"/>
                </a:lnTo>
                <a:close/>
              </a:path>
              <a:path w="1687195" h="372110">
                <a:moveTo>
                  <a:pt x="1687067" y="120396"/>
                </a:moveTo>
                <a:lnTo>
                  <a:pt x="1673352" y="120396"/>
                </a:lnTo>
                <a:lnTo>
                  <a:pt x="1673352" y="134112"/>
                </a:lnTo>
                <a:lnTo>
                  <a:pt x="1687067" y="134112"/>
                </a:lnTo>
                <a:lnTo>
                  <a:pt x="1687067" y="120396"/>
                </a:lnTo>
                <a:close/>
              </a:path>
              <a:path w="1687195" h="372110">
                <a:moveTo>
                  <a:pt x="1687067" y="147827"/>
                </a:moveTo>
                <a:lnTo>
                  <a:pt x="1673352" y="147827"/>
                </a:lnTo>
                <a:lnTo>
                  <a:pt x="1673352" y="163067"/>
                </a:lnTo>
                <a:lnTo>
                  <a:pt x="1687067" y="163067"/>
                </a:lnTo>
                <a:lnTo>
                  <a:pt x="1687067" y="147827"/>
                </a:lnTo>
                <a:close/>
              </a:path>
              <a:path w="1687195" h="372110">
                <a:moveTo>
                  <a:pt x="1687067" y="176784"/>
                </a:moveTo>
                <a:lnTo>
                  <a:pt x="1673352" y="176784"/>
                </a:lnTo>
                <a:lnTo>
                  <a:pt x="1673352" y="190500"/>
                </a:lnTo>
                <a:lnTo>
                  <a:pt x="1687067" y="190500"/>
                </a:lnTo>
                <a:lnTo>
                  <a:pt x="1687067" y="176784"/>
                </a:lnTo>
                <a:close/>
              </a:path>
              <a:path w="1687195" h="372110">
                <a:moveTo>
                  <a:pt x="1687067" y="204215"/>
                </a:moveTo>
                <a:lnTo>
                  <a:pt x="1673352" y="204215"/>
                </a:lnTo>
                <a:lnTo>
                  <a:pt x="1673352" y="217932"/>
                </a:lnTo>
                <a:lnTo>
                  <a:pt x="1687067" y="217932"/>
                </a:lnTo>
                <a:lnTo>
                  <a:pt x="1687067" y="204215"/>
                </a:lnTo>
                <a:close/>
              </a:path>
              <a:path w="1687195" h="372110">
                <a:moveTo>
                  <a:pt x="1687067" y="233172"/>
                </a:moveTo>
                <a:lnTo>
                  <a:pt x="1673352" y="233172"/>
                </a:lnTo>
                <a:lnTo>
                  <a:pt x="1673352" y="246887"/>
                </a:lnTo>
                <a:lnTo>
                  <a:pt x="1687067" y="246887"/>
                </a:lnTo>
                <a:lnTo>
                  <a:pt x="1687067" y="233172"/>
                </a:lnTo>
                <a:close/>
              </a:path>
              <a:path w="1687195" h="372110">
                <a:moveTo>
                  <a:pt x="1687067" y="260603"/>
                </a:moveTo>
                <a:lnTo>
                  <a:pt x="1673352" y="260603"/>
                </a:lnTo>
                <a:lnTo>
                  <a:pt x="1673352" y="274320"/>
                </a:lnTo>
                <a:lnTo>
                  <a:pt x="1687067" y="274320"/>
                </a:lnTo>
                <a:lnTo>
                  <a:pt x="1687067" y="260603"/>
                </a:lnTo>
                <a:close/>
              </a:path>
              <a:path w="1687195" h="372110">
                <a:moveTo>
                  <a:pt x="1687067" y="288036"/>
                </a:moveTo>
                <a:lnTo>
                  <a:pt x="1673352" y="288036"/>
                </a:lnTo>
                <a:lnTo>
                  <a:pt x="1673352" y="301751"/>
                </a:lnTo>
                <a:lnTo>
                  <a:pt x="1687067" y="301751"/>
                </a:lnTo>
                <a:lnTo>
                  <a:pt x="1687067" y="288036"/>
                </a:lnTo>
                <a:close/>
              </a:path>
              <a:path w="1687195" h="372110">
                <a:moveTo>
                  <a:pt x="1687067" y="316991"/>
                </a:moveTo>
                <a:lnTo>
                  <a:pt x="1673352" y="316991"/>
                </a:lnTo>
                <a:lnTo>
                  <a:pt x="1673352" y="330708"/>
                </a:lnTo>
                <a:lnTo>
                  <a:pt x="1687067" y="330708"/>
                </a:lnTo>
                <a:lnTo>
                  <a:pt x="1687067" y="316991"/>
                </a:lnTo>
                <a:close/>
              </a:path>
              <a:path w="1687195" h="372110">
                <a:moveTo>
                  <a:pt x="1673352" y="358139"/>
                </a:moveTo>
                <a:lnTo>
                  <a:pt x="1659635" y="358139"/>
                </a:lnTo>
                <a:lnTo>
                  <a:pt x="1659635" y="371855"/>
                </a:lnTo>
                <a:lnTo>
                  <a:pt x="1673352" y="371855"/>
                </a:lnTo>
                <a:lnTo>
                  <a:pt x="1673352" y="358139"/>
                </a:lnTo>
                <a:close/>
              </a:path>
              <a:path w="1687195" h="372110">
                <a:moveTo>
                  <a:pt x="1687067" y="344424"/>
                </a:moveTo>
                <a:lnTo>
                  <a:pt x="1673352" y="344424"/>
                </a:lnTo>
                <a:lnTo>
                  <a:pt x="1673352" y="358139"/>
                </a:lnTo>
                <a:lnTo>
                  <a:pt x="1687067" y="358139"/>
                </a:lnTo>
                <a:lnTo>
                  <a:pt x="1687067" y="344424"/>
                </a:lnTo>
                <a:close/>
              </a:path>
              <a:path w="1687195" h="372110">
                <a:moveTo>
                  <a:pt x="1644395" y="358139"/>
                </a:moveTo>
                <a:lnTo>
                  <a:pt x="1630679" y="358139"/>
                </a:lnTo>
                <a:lnTo>
                  <a:pt x="1630679" y="371855"/>
                </a:lnTo>
                <a:lnTo>
                  <a:pt x="1644395" y="371855"/>
                </a:lnTo>
                <a:lnTo>
                  <a:pt x="1644395" y="358139"/>
                </a:lnTo>
                <a:close/>
              </a:path>
              <a:path w="1687195" h="372110">
                <a:moveTo>
                  <a:pt x="1616963" y="358139"/>
                </a:moveTo>
                <a:lnTo>
                  <a:pt x="1603247" y="358139"/>
                </a:lnTo>
                <a:lnTo>
                  <a:pt x="1603247" y="371855"/>
                </a:lnTo>
                <a:lnTo>
                  <a:pt x="1616963" y="371855"/>
                </a:lnTo>
                <a:lnTo>
                  <a:pt x="1616963" y="358139"/>
                </a:lnTo>
                <a:close/>
              </a:path>
              <a:path w="1687195" h="372110">
                <a:moveTo>
                  <a:pt x="1589531" y="358139"/>
                </a:moveTo>
                <a:lnTo>
                  <a:pt x="1574291" y="358139"/>
                </a:lnTo>
                <a:lnTo>
                  <a:pt x="1574291" y="371855"/>
                </a:lnTo>
                <a:lnTo>
                  <a:pt x="1589531" y="371855"/>
                </a:lnTo>
                <a:lnTo>
                  <a:pt x="1589531" y="358139"/>
                </a:lnTo>
                <a:close/>
              </a:path>
              <a:path w="1687195" h="372110">
                <a:moveTo>
                  <a:pt x="1560576" y="358139"/>
                </a:moveTo>
                <a:lnTo>
                  <a:pt x="1546859" y="358139"/>
                </a:lnTo>
                <a:lnTo>
                  <a:pt x="1546859" y="371855"/>
                </a:lnTo>
                <a:lnTo>
                  <a:pt x="1560576" y="371855"/>
                </a:lnTo>
                <a:lnTo>
                  <a:pt x="1560576" y="358139"/>
                </a:lnTo>
                <a:close/>
              </a:path>
              <a:path w="1687195" h="372110">
                <a:moveTo>
                  <a:pt x="1533143" y="358139"/>
                </a:moveTo>
                <a:lnTo>
                  <a:pt x="1519427" y="358139"/>
                </a:lnTo>
                <a:lnTo>
                  <a:pt x="1519427" y="371855"/>
                </a:lnTo>
                <a:lnTo>
                  <a:pt x="1533143" y="371855"/>
                </a:lnTo>
                <a:lnTo>
                  <a:pt x="1533143" y="358139"/>
                </a:lnTo>
                <a:close/>
              </a:path>
              <a:path w="1687195" h="372110">
                <a:moveTo>
                  <a:pt x="1504187" y="358139"/>
                </a:moveTo>
                <a:lnTo>
                  <a:pt x="1490471" y="358139"/>
                </a:lnTo>
                <a:lnTo>
                  <a:pt x="1490471" y="371855"/>
                </a:lnTo>
                <a:lnTo>
                  <a:pt x="1504187" y="371855"/>
                </a:lnTo>
                <a:lnTo>
                  <a:pt x="1504187" y="358139"/>
                </a:lnTo>
                <a:close/>
              </a:path>
              <a:path w="1687195" h="372110">
                <a:moveTo>
                  <a:pt x="1476755" y="358139"/>
                </a:moveTo>
                <a:lnTo>
                  <a:pt x="1463039" y="358139"/>
                </a:lnTo>
                <a:lnTo>
                  <a:pt x="1463039" y="371855"/>
                </a:lnTo>
                <a:lnTo>
                  <a:pt x="1476755" y="371855"/>
                </a:lnTo>
                <a:lnTo>
                  <a:pt x="1476755" y="358139"/>
                </a:lnTo>
                <a:close/>
              </a:path>
              <a:path w="1687195" h="372110">
                <a:moveTo>
                  <a:pt x="1449323" y="358139"/>
                </a:moveTo>
                <a:lnTo>
                  <a:pt x="1435607" y="358139"/>
                </a:lnTo>
                <a:lnTo>
                  <a:pt x="1435607" y="371855"/>
                </a:lnTo>
                <a:lnTo>
                  <a:pt x="1449323" y="371855"/>
                </a:lnTo>
                <a:lnTo>
                  <a:pt x="1449323" y="358139"/>
                </a:lnTo>
                <a:close/>
              </a:path>
              <a:path w="1687195" h="372110">
                <a:moveTo>
                  <a:pt x="1420367" y="358139"/>
                </a:moveTo>
                <a:lnTo>
                  <a:pt x="1406652" y="358139"/>
                </a:lnTo>
                <a:lnTo>
                  <a:pt x="1406652" y="371855"/>
                </a:lnTo>
                <a:lnTo>
                  <a:pt x="1420367" y="371855"/>
                </a:lnTo>
                <a:lnTo>
                  <a:pt x="1420367" y="358139"/>
                </a:lnTo>
                <a:close/>
              </a:path>
              <a:path w="1687195" h="372110">
                <a:moveTo>
                  <a:pt x="1392935" y="358139"/>
                </a:moveTo>
                <a:lnTo>
                  <a:pt x="1379219" y="358139"/>
                </a:lnTo>
                <a:lnTo>
                  <a:pt x="1379219" y="371855"/>
                </a:lnTo>
                <a:lnTo>
                  <a:pt x="1392935" y="371855"/>
                </a:lnTo>
                <a:lnTo>
                  <a:pt x="1392935" y="358139"/>
                </a:lnTo>
                <a:close/>
              </a:path>
              <a:path w="1687195" h="372110">
                <a:moveTo>
                  <a:pt x="1365503" y="358139"/>
                </a:moveTo>
                <a:lnTo>
                  <a:pt x="1350263" y="358139"/>
                </a:lnTo>
                <a:lnTo>
                  <a:pt x="1350263" y="371855"/>
                </a:lnTo>
                <a:lnTo>
                  <a:pt x="1365503" y="371855"/>
                </a:lnTo>
                <a:lnTo>
                  <a:pt x="1365503" y="358139"/>
                </a:lnTo>
                <a:close/>
              </a:path>
              <a:path w="1687195" h="372110">
                <a:moveTo>
                  <a:pt x="1336547" y="358139"/>
                </a:moveTo>
                <a:lnTo>
                  <a:pt x="1322831" y="358139"/>
                </a:lnTo>
                <a:lnTo>
                  <a:pt x="1322831" y="371855"/>
                </a:lnTo>
                <a:lnTo>
                  <a:pt x="1336547" y="371855"/>
                </a:lnTo>
                <a:lnTo>
                  <a:pt x="1336547" y="358139"/>
                </a:lnTo>
                <a:close/>
              </a:path>
              <a:path w="1687195" h="372110">
                <a:moveTo>
                  <a:pt x="1309115" y="358139"/>
                </a:moveTo>
                <a:lnTo>
                  <a:pt x="1295400" y="358139"/>
                </a:lnTo>
                <a:lnTo>
                  <a:pt x="1295400" y="371855"/>
                </a:lnTo>
                <a:lnTo>
                  <a:pt x="1309115" y="371855"/>
                </a:lnTo>
                <a:lnTo>
                  <a:pt x="1309115" y="358139"/>
                </a:lnTo>
                <a:close/>
              </a:path>
              <a:path w="1687195" h="372110">
                <a:moveTo>
                  <a:pt x="1280159" y="358139"/>
                </a:moveTo>
                <a:lnTo>
                  <a:pt x="1266443" y="358139"/>
                </a:lnTo>
                <a:lnTo>
                  <a:pt x="1266443" y="371855"/>
                </a:lnTo>
                <a:lnTo>
                  <a:pt x="1280159" y="371855"/>
                </a:lnTo>
                <a:lnTo>
                  <a:pt x="1280159" y="358139"/>
                </a:lnTo>
                <a:close/>
              </a:path>
              <a:path w="1687195" h="372110">
                <a:moveTo>
                  <a:pt x="1252727" y="358139"/>
                </a:moveTo>
                <a:lnTo>
                  <a:pt x="1239011" y="358139"/>
                </a:lnTo>
                <a:lnTo>
                  <a:pt x="1239011" y="371855"/>
                </a:lnTo>
                <a:lnTo>
                  <a:pt x="1252727" y="371855"/>
                </a:lnTo>
                <a:lnTo>
                  <a:pt x="1252727" y="358139"/>
                </a:lnTo>
                <a:close/>
              </a:path>
              <a:path w="1687195" h="372110">
                <a:moveTo>
                  <a:pt x="1225295" y="358139"/>
                </a:moveTo>
                <a:lnTo>
                  <a:pt x="1211579" y="358139"/>
                </a:lnTo>
                <a:lnTo>
                  <a:pt x="1211579" y="371855"/>
                </a:lnTo>
                <a:lnTo>
                  <a:pt x="1225295" y="371855"/>
                </a:lnTo>
                <a:lnTo>
                  <a:pt x="1225295" y="358139"/>
                </a:lnTo>
                <a:close/>
              </a:path>
              <a:path w="1687195" h="372110">
                <a:moveTo>
                  <a:pt x="1196339" y="358139"/>
                </a:moveTo>
                <a:lnTo>
                  <a:pt x="1182623" y="358139"/>
                </a:lnTo>
                <a:lnTo>
                  <a:pt x="1182623" y="371855"/>
                </a:lnTo>
                <a:lnTo>
                  <a:pt x="1196339" y="371855"/>
                </a:lnTo>
                <a:lnTo>
                  <a:pt x="1196339" y="358139"/>
                </a:lnTo>
                <a:close/>
              </a:path>
              <a:path w="1687195" h="372110">
                <a:moveTo>
                  <a:pt x="1168907" y="358139"/>
                </a:moveTo>
                <a:lnTo>
                  <a:pt x="1155191" y="358139"/>
                </a:lnTo>
                <a:lnTo>
                  <a:pt x="1155191" y="371855"/>
                </a:lnTo>
                <a:lnTo>
                  <a:pt x="1168907" y="371855"/>
                </a:lnTo>
                <a:lnTo>
                  <a:pt x="1168907" y="358139"/>
                </a:lnTo>
                <a:close/>
              </a:path>
              <a:path w="1687195" h="372110">
                <a:moveTo>
                  <a:pt x="1141476" y="358139"/>
                </a:moveTo>
                <a:lnTo>
                  <a:pt x="1126235" y="358139"/>
                </a:lnTo>
                <a:lnTo>
                  <a:pt x="1126235" y="371855"/>
                </a:lnTo>
                <a:lnTo>
                  <a:pt x="1141476" y="371855"/>
                </a:lnTo>
                <a:lnTo>
                  <a:pt x="1141476" y="358139"/>
                </a:lnTo>
                <a:close/>
              </a:path>
              <a:path w="1687195" h="372110">
                <a:moveTo>
                  <a:pt x="1112519" y="358139"/>
                </a:moveTo>
                <a:lnTo>
                  <a:pt x="1098803" y="358139"/>
                </a:lnTo>
                <a:lnTo>
                  <a:pt x="1098803" y="371855"/>
                </a:lnTo>
                <a:lnTo>
                  <a:pt x="1112519" y="371855"/>
                </a:lnTo>
                <a:lnTo>
                  <a:pt x="1112519" y="358139"/>
                </a:lnTo>
                <a:close/>
              </a:path>
              <a:path w="1687195" h="372110">
                <a:moveTo>
                  <a:pt x="1085087" y="358139"/>
                </a:moveTo>
                <a:lnTo>
                  <a:pt x="1071371" y="358139"/>
                </a:lnTo>
                <a:lnTo>
                  <a:pt x="1071371" y="371855"/>
                </a:lnTo>
                <a:lnTo>
                  <a:pt x="1085087" y="371855"/>
                </a:lnTo>
                <a:lnTo>
                  <a:pt x="1085087" y="358139"/>
                </a:lnTo>
                <a:close/>
              </a:path>
              <a:path w="1687195" h="372110">
                <a:moveTo>
                  <a:pt x="1057655" y="358139"/>
                </a:moveTo>
                <a:lnTo>
                  <a:pt x="1042415" y="358139"/>
                </a:lnTo>
                <a:lnTo>
                  <a:pt x="1042415" y="371855"/>
                </a:lnTo>
                <a:lnTo>
                  <a:pt x="1057655" y="371855"/>
                </a:lnTo>
                <a:lnTo>
                  <a:pt x="1057655" y="358139"/>
                </a:lnTo>
                <a:close/>
              </a:path>
              <a:path w="1687195" h="372110">
                <a:moveTo>
                  <a:pt x="1028700" y="358139"/>
                </a:moveTo>
                <a:lnTo>
                  <a:pt x="1014983" y="358139"/>
                </a:lnTo>
                <a:lnTo>
                  <a:pt x="1014983" y="371855"/>
                </a:lnTo>
                <a:lnTo>
                  <a:pt x="1028700" y="371855"/>
                </a:lnTo>
                <a:lnTo>
                  <a:pt x="1028700" y="358139"/>
                </a:lnTo>
                <a:close/>
              </a:path>
              <a:path w="1687195" h="372110">
                <a:moveTo>
                  <a:pt x="1001267" y="358139"/>
                </a:moveTo>
                <a:lnTo>
                  <a:pt x="987551" y="358139"/>
                </a:lnTo>
                <a:lnTo>
                  <a:pt x="987551" y="371855"/>
                </a:lnTo>
                <a:lnTo>
                  <a:pt x="1001267" y="371855"/>
                </a:lnTo>
                <a:lnTo>
                  <a:pt x="1001267" y="358139"/>
                </a:lnTo>
                <a:close/>
              </a:path>
              <a:path w="1687195" h="372110">
                <a:moveTo>
                  <a:pt x="972311" y="358139"/>
                </a:moveTo>
                <a:lnTo>
                  <a:pt x="958595" y="358139"/>
                </a:lnTo>
                <a:lnTo>
                  <a:pt x="958595" y="371855"/>
                </a:lnTo>
                <a:lnTo>
                  <a:pt x="972311" y="371855"/>
                </a:lnTo>
                <a:lnTo>
                  <a:pt x="972311" y="358139"/>
                </a:lnTo>
                <a:close/>
              </a:path>
              <a:path w="1687195" h="372110">
                <a:moveTo>
                  <a:pt x="944879" y="358139"/>
                </a:moveTo>
                <a:lnTo>
                  <a:pt x="931163" y="358139"/>
                </a:lnTo>
                <a:lnTo>
                  <a:pt x="931163" y="371855"/>
                </a:lnTo>
                <a:lnTo>
                  <a:pt x="944879" y="371855"/>
                </a:lnTo>
                <a:lnTo>
                  <a:pt x="944879" y="358139"/>
                </a:lnTo>
                <a:close/>
              </a:path>
              <a:path w="1687195" h="372110">
                <a:moveTo>
                  <a:pt x="917447" y="358139"/>
                </a:moveTo>
                <a:lnTo>
                  <a:pt x="902207" y="358139"/>
                </a:lnTo>
                <a:lnTo>
                  <a:pt x="902207" y="371855"/>
                </a:lnTo>
                <a:lnTo>
                  <a:pt x="917447" y="371855"/>
                </a:lnTo>
                <a:lnTo>
                  <a:pt x="917447" y="358139"/>
                </a:lnTo>
                <a:close/>
              </a:path>
              <a:path w="1687195" h="372110">
                <a:moveTo>
                  <a:pt x="888491" y="358139"/>
                </a:moveTo>
                <a:lnTo>
                  <a:pt x="874776" y="358139"/>
                </a:lnTo>
                <a:lnTo>
                  <a:pt x="874776" y="371855"/>
                </a:lnTo>
                <a:lnTo>
                  <a:pt x="888491" y="371855"/>
                </a:lnTo>
                <a:lnTo>
                  <a:pt x="888491" y="358139"/>
                </a:lnTo>
                <a:close/>
              </a:path>
              <a:path w="1687195" h="372110">
                <a:moveTo>
                  <a:pt x="861059" y="358139"/>
                </a:moveTo>
                <a:lnTo>
                  <a:pt x="847343" y="358139"/>
                </a:lnTo>
                <a:lnTo>
                  <a:pt x="847343" y="371855"/>
                </a:lnTo>
                <a:lnTo>
                  <a:pt x="861059" y="371855"/>
                </a:lnTo>
                <a:lnTo>
                  <a:pt x="861059" y="358139"/>
                </a:lnTo>
                <a:close/>
              </a:path>
              <a:path w="1687195" h="372110">
                <a:moveTo>
                  <a:pt x="833627" y="358139"/>
                </a:moveTo>
                <a:lnTo>
                  <a:pt x="818387" y="358139"/>
                </a:lnTo>
                <a:lnTo>
                  <a:pt x="818387" y="371855"/>
                </a:lnTo>
                <a:lnTo>
                  <a:pt x="833627" y="371855"/>
                </a:lnTo>
                <a:lnTo>
                  <a:pt x="833627" y="358139"/>
                </a:lnTo>
                <a:close/>
              </a:path>
              <a:path w="1687195" h="372110">
                <a:moveTo>
                  <a:pt x="804671" y="358139"/>
                </a:moveTo>
                <a:lnTo>
                  <a:pt x="790955" y="358139"/>
                </a:lnTo>
                <a:lnTo>
                  <a:pt x="790955" y="371855"/>
                </a:lnTo>
                <a:lnTo>
                  <a:pt x="804671" y="371855"/>
                </a:lnTo>
                <a:lnTo>
                  <a:pt x="804671" y="358139"/>
                </a:lnTo>
                <a:close/>
              </a:path>
              <a:path w="1687195" h="372110">
                <a:moveTo>
                  <a:pt x="777239" y="358139"/>
                </a:moveTo>
                <a:lnTo>
                  <a:pt x="763523" y="358139"/>
                </a:lnTo>
                <a:lnTo>
                  <a:pt x="763523" y="371855"/>
                </a:lnTo>
                <a:lnTo>
                  <a:pt x="777239" y="371855"/>
                </a:lnTo>
                <a:lnTo>
                  <a:pt x="777239" y="358139"/>
                </a:lnTo>
                <a:close/>
              </a:path>
              <a:path w="1687195" h="372110">
                <a:moveTo>
                  <a:pt x="748283" y="358139"/>
                </a:moveTo>
                <a:lnTo>
                  <a:pt x="734567" y="358139"/>
                </a:lnTo>
                <a:lnTo>
                  <a:pt x="734567" y="371855"/>
                </a:lnTo>
                <a:lnTo>
                  <a:pt x="748283" y="371855"/>
                </a:lnTo>
                <a:lnTo>
                  <a:pt x="748283" y="358139"/>
                </a:lnTo>
                <a:close/>
              </a:path>
              <a:path w="1687195" h="372110">
                <a:moveTo>
                  <a:pt x="720851" y="358139"/>
                </a:moveTo>
                <a:lnTo>
                  <a:pt x="707135" y="358139"/>
                </a:lnTo>
                <a:lnTo>
                  <a:pt x="707135" y="371855"/>
                </a:lnTo>
                <a:lnTo>
                  <a:pt x="720851" y="371855"/>
                </a:lnTo>
                <a:lnTo>
                  <a:pt x="720851" y="358139"/>
                </a:lnTo>
                <a:close/>
              </a:path>
              <a:path w="1687195" h="372110">
                <a:moveTo>
                  <a:pt x="693419" y="358139"/>
                </a:moveTo>
                <a:lnTo>
                  <a:pt x="679703" y="358139"/>
                </a:lnTo>
                <a:lnTo>
                  <a:pt x="679703" y="371855"/>
                </a:lnTo>
                <a:lnTo>
                  <a:pt x="693419" y="371855"/>
                </a:lnTo>
                <a:lnTo>
                  <a:pt x="693419" y="358139"/>
                </a:lnTo>
                <a:close/>
              </a:path>
              <a:path w="1687195" h="372110">
                <a:moveTo>
                  <a:pt x="664463" y="358139"/>
                </a:moveTo>
                <a:lnTo>
                  <a:pt x="650747" y="358139"/>
                </a:lnTo>
                <a:lnTo>
                  <a:pt x="650747" y="371855"/>
                </a:lnTo>
                <a:lnTo>
                  <a:pt x="664463" y="371855"/>
                </a:lnTo>
                <a:lnTo>
                  <a:pt x="664463" y="358139"/>
                </a:lnTo>
                <a:close/>
              </a:path>
              <a:path w="1687195" h="372110">
                <a:moveTo>
                  <a:pt x="637031" y="358139"/>
                </a:moveTo>
                <a:lnTo>
                  <a:pt x="623315" y="358139"/>
                </a:lnTo>
                <a:lnTo>
                  <a:pt x="623315" y="371855"/>
                </a:lnTo>
                <a:lnTo>
                  <a:pt x="637031" y="371855"/>
                </a:lnTo>
                <a:lnTo>
                  <a:pt x="637031" y="358139"/>
                </a:lnTo>
                <a:close/>
              </a:path>
              <a:path w="1687195" h="372110">
                <a:moveTo>
                  <a:pt x="609600" y="358139"/>
                </a:moveTo>
                <a:lnTo>
                  <a:pt x="594359" y="358139"/>
                </a:lnTo>
                <a:lnTo>
                  <a:pt x="594359" y="371855"/>
                </a:lnTo>
                <a:lnTo>
                  <a:pt x="609600" y="371855"/>
                </a:lnTo>
                <a:lnTo>
                  <a:pt x="609600" y="358139"/>
                </a:lnTo>
                <a:close/>
              </a:path>
              <a:path w="1687195" h="372110">
                <a:moveTo>
                  <a:pt x="580643" y="358139"/>
                </a:moveTo>
                <a:lnTo>
                  <a:pt x="566927" y="358139"/>
                </a:lnTo>
                <a:lnTo>
                  <a:pt x="566927" y="371855"/>
                </a:lnTo>
                <a:lnTo>
                  <a:pt x="580643" y="371855"/>
                </a:lnTo>
                <a:lnTo>
                  <a:pt x="580643" y="358139"/>
                </a:lnTo>
                <a:close/>
              </a:path>
              <a:path w="1687195" h="372110">
                <a:moveTo>
                  <a:pt x="553211" y="358139"/>
                </a:moveTo>
                <a:lnTo>
                  <a:pt x="539495" y="358139"/>
                </a:lnTo>
                <a:lnTo>
                  <a:pt x="539495" y="371855"/>
                </a:lnTo>
                <a:lnTo>
                  <a:pt x="553211" y="371855"/>
                </a:lnTo>
                <a:lnTo>
                  <a:pt x="553211" y="358139"/>
                </a:lnTo>
                <a:close/>
              </a:path>
              <a:path w="1687195" h="372110">
                <a:moveTo>
                  <a:pt x="524255" y="358139"/>
                </a:moveTo>
                <a:lnTo>
                  <a:pt x="510539" y="358139"/>
                </a:lnTo>
                <a:lnTo>
                  <a:pt x="510539" y="371855"/>
                </a:lnTo>
                <a:lnTo>
                  <a:pt x="524255" y="371855"/>
                </a:lnTo>
                <a:lnTo>
                  <a:pt x="524255" y="358139"/>
                </a:lnTo>
                <a:close/>
              </a:path>
              <a:path w="1687195" h="372110">
                <a:moveTo>
                  <a:pt x="496823" y="358139"/>
                </a:moveTo>
                <a:lnTo>
                  <a:pt x="483107" y="358139"/>
                </a:lnTo>
                <a:lnTo>
                  <a:pt x="483107" y="371855"/>
                </a:lnTo>
                <a:lnTo>
                  <a:pt x="496823" y="371855"/>
                </a:lnTo>
                <a:lnTo>
                  <a:pt x="496823" y="358139"/>
                </a:lnTo>
                <a:close/>
              </a:path>
              <a:path w="1687195" h="372110">
                <a:moveTo>
                  <a:pt x="469391" y="358139"/>
                </a:moveTo>
                <a:lnTo>
                  <a:pt x="455675" y="358139"/>
                </a:lnTo>
                <a:lnTo>
                  <a:pt x="455675" y="371855"/>
                </a:lnTo>
                <a:lnTo>
                  <a:pt x="469391" y="371855"/>
                </a:lnTo>
                <a:lnTo>
                  <a:pt x="469391" y="358139"/>
                </a:lnTo>
                <a:close/>
              </a:path>
              <a:path w="1687195" h="372110">
                <a:moveTo>
                  <a:pt x="440435" y="358139"/>
                </a:moveTo>
                <a:lnTo>
                  <a:pt x="426719" y="358139"/>
                </a:lnTo>
                <a:lnTo>
                  <a:pt x="426719" y="371855"/>
                </a:lnTo>
                <a:lnTo>
                  <a:pt x="440435" y="371855"/>
                </a:lnTo>
                <a:lnTo>
                  <a:pt x="440435" y="358139"/>
                </a:lnTo>
                <a:close/>
              </a:path>
              <a:path w="1687195" h="372110">
                <a:moveTo>
                  <a:pt x="413003" y="358139"/>
                </a:moveTo>
                <a:lnTo>
                  <a:pt x="399287" y="358139"/>
                </a:lnTo>
                <a:lnTo>
                  <a:pt x="399287" y="371855"/>
                </a:lnTo>
                <a:lnTo>
                  <a:pt x="413003" y="371855"/>
                </a:lnTo>
                <a:lnTo>
                  <a:pt x="413003" y="358139"/>
                </a:lnTo>
                <a:close/>
              </a:path>
              <a:path w="1687195" h="372110">
                <a:moveTo>
                  <a:pt x="385571" y="358139"/>
                </a:moveTo>
                <a:lnTo>
                  <a:pt x="370331" y="358139"/>
                </a:lnTo>
                <a:lnTo>
                  <a:pt x="370331" y="371855"/>
                </a:lnTo>
                <a:lnTo>
                  <a:pt x="385571" y="371855"/>
                </a:lnTo>
                <a:lnTo>
                  <a:pt x="385571" y="358139"/>
                </a:lnTo>
                <a:close/>
              </a:path>
              <a:path w="1687195" h="372110">
                <a:moveTo>
                  <a:pt x="356615" y="358139"/>
                </a:moveTo>
                <a:lnTo>
                  <a:pt x="342900" y="358139"/>
                </a:lnTo>
                <a:lnTo>
                  <a:pt x="342900" y="371855"/>
                </a:lnTo>
                <a:lnTo>
                  <a:pt x="356615" y="371855"/>
                </a:lnTo>
                <a:lnTo>
                  <a:pt x="356615" y="358139"/>
                </a:lnTo>
                <a:close/>
              </a:path>
              <a:path w="1687195" h="372110">
                <a:moveTo>
                  <a:pt x="329183" y="358139"/>
                </a:moveTo>
                <a:lnTo>
                  <a:pt x="315467" y="358139"/>
                </a:lnTo>
                <a:lnTo>
                  <a:pt x="315467" y="371855"/>
                </a:lnTo>
                <a:lnTo>
                  <a:pt x="329183" y="371855"/>
                </a:lnTo>
                <a:lnTo>
                  <a:pt x="329183" y="358139"/>
                </a:lnTo>
                <a:close/>
              </a:path>
              <a:path w="1687195" h="372110">
                <a:moveTo>
                  <a:pt x="300227" y="358139"/>
                </a:moveTo>
                <a:lnTo>
                  <a:pt x="286511" y="358139"/>
                </a:lnTo>
                <a:lnTo>
                  <a:pt x="286511" y="371855"/>
                </a:lnTo>
                <a:lnTo>
                  <a:pt x="300227" y="371855"/>
                </a:lnTo>
                <a:lnTo>
                  <a:pt x="300227" y="358139"/>
                </a:lnTo>
                <a:close/>
              </a:path>
              <a:path w="1687195" h="372110">
                <a:moveTo>
                  <a:pt x="272795" y="358139"/>
                </a:moveTo>
                <a:lnTo>
                  <a:pt x="259079" y="358139"/>
                </a:lnTo>
                <a:lnTo>
                  <a:pt x="259079" y="371855"/>
                </a:lnTo>
                <a:lnTo>
                  <a:pt x="272795" y="371855"/>
                </a:lnTo>
                <a:lnTo>
                  <a:pt x="272795" y="358139"/>
                </a:lnTo>
                <a:close/>
              </a:path>
              <a:path w="1687195" h="372110">
                <a:moveTo>
                  <a:pt x="245363" y="358139"/>
                </a:moveTo>
                <a:lnTo>
                  <a:pt x="231647" y="358139"/>
                </a:lnTo>
                <a:lnTo>
                  <a:pt x="231647" y="371855"/>
                </a:lnTo>
                <a:lnTo>
                  <a:pt x="245363" y="371855"/>
                </a:lnTo>
                <a:lnTo>
                  <a:pt x="245363" y="358139"/>
                </a:lnTo>
                <a:close/>
              </a:path>
              <a:path w="1687195" h="372110">
                <a:moveTo>
                  <a:pt x="216407" y="358139"/>
                </a:moveTo>
                <a:lnTo>
                  <a:pt x="202691" y="358139"/>
                </a:lnTo>
                <a:lnTo>
                  <a:pt x="202691" y="371855"/>
                </a:lnTo>
                <a:lnTo>
                  <a:pt x="216407" y="371855"/>
                </a:lnTo>
                <a:lnTo>
                  <a:pt x="216407" y="358139"/>
                </a:lnTo>
                <a:close/>
              </a:path>
              <a:path w="1687195" h="372110">
                <a:moveTo>
                  <a:pt x="188975" y="358139"/>
                </a:moveTo>
                <a:lnTo>
                  <a:pt x="175259" y="358139"/>
                </a:lnTo>
                <a:lnTo>
                  <a:pt x="175259" y="371855"/>
                </a:lnTo>
                <a:lnTo>
                  <a:pt x="188975" y="371855"/>
                </a:lnTo>
                <a:lnTo>
                  <a:pt x="188975" y="358139"/>
                </a:lnTo>
                <a:close/>
              </a:path>
              <a:path w="1687195" h="372110">
                <a:moveTo>
                  <a:pt x="161543" y="358139"/>
                </a:moveTo>
                <a:lnTo>
                  <a:pt x="146303" y="358139"/>
                </a:lnTo>
                <a:lnTo>
                  <a:pt x="146303" y="371855"/>
                </a:lnTo>
                <a:lnTo>
                  <a:pt x="161543" y="371855"/>
                </a:lnTo>
                <a:lnTo>
                  <a:pt x="161543" y="358139"/>
                </a:lnTo>
                <a:close/>
              </a:path>
              <a:path w="1687195" h="372110">
                <a:moveTo>
                  <a:pt x="132587" y="358139"/>
                </a:moveTo>
                <a:lnTo>
                  <a:pt x="118871" y="358139"/>
                </a:lnTo>
                <a:lnTo>
                  <a:pt x="118871" y="371855"/>
                </a:lnTo>
                <a:lnTo>
                  <a:pt x="132587" y="371855"/>
                </a:lnTo>
                <a:lnTo>
                  <a:pt x="132587" y="358139"/>
                </a:lnTo>
                <a:close/>
              </a:path>
              <a:path w="1687195" h="372110">
                <a:moveTo>
                  <a:pt x="105155" y="358139"/>
                </a:moveTo>
                <a:lnTo>
                  <a:pt x="91439" y="358139"/>
                </a:lnTo>
                <a:lnTo>
                  <a:pt x="91439" y="371855"/>
                </a:lnTo>
                <a:lnTo>
                  <a:pt x="105155" y="371855"/>
                </a:lnTo>
                <a:lnTo>
                  <a:pt x="105155" y="358139"/>
                </a:lnTo>
                <a:close/>
              </a:path>
              <a:path w="1687195" h="372110">
                <a:moveTo>
                  <a:pt x="77723" y="358139"/>
                </a:moveTo>
                <a:lnTo>
                  <a:pt x="62483" y="358139"/>
                </a:lnTo>
                <a:lnTo>
                  <a:pt x="62483" y="371855"/>
                </a:lnTo>
                <a:lnTo>
                  <a:pt x="77723" y="371855"/>
                </a:lnTo>
                <a:lnTo>
                  <a:pt x="77723" y="358139"/>
                </a:lnTo>
                <a:close/>
              </a:path>
              <a:path w="1687195" h="372110">
                <a:moveTo>
                  <a:pt x="48767" y="358139"/>
                </a:moveTo>
                <a:lnTo>
                  <a:pt x="35051" y="358139"/>
                </a:lnTo>
                <a:lnTo>
                  <a:pt x="35051" y="371855"/>
                </a:lnTo>
                <a:lnTo>
                  <a:pt x="48767" y="371855"/>
                </a:lnTo>
                <a:lnTo>
                  <a:pt x="48767" y="35813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E0FB448B-6F83-43AE-8100-EEE1BD73254E}"/>
              </a:ext>
            </a:extLst>
          </p:cNvPr>
          <p:cNvSpPr txBox="1"/>
          <p:nvPr/>
        </p:nvSpPr>
        <p:spPr>
          <a:xfrm>
            <a:off x="8999539" y="2247901"/>
            <a:ext cx="788987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in</a:t>
            </a:r>
            <a:r>
              <a:rPr sz="1667" spc="21" dirty="0">
                <a:latin typeface="Arial"/>
                <a:cs typeface="Arial"/>
              </a:rPr>
              <a:t>s</a:t>
            </a:r>
            <a:r>
              <a:rPr sz="1667" spc="4" dirty="0">
                <a:latin typeface="Arial"/>
                <a:cs typeface="Arial"/>
              </a:rPr>
              <a:t>erted</a:t>
            </a:r>
            <a:endParaRPr sz="1667">
              <a:latin typeface="Arial"/>
              <a:cs typeface="Arial"/>
            </a:endParaRPr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30176049-9FBA-46D4-A462-22C36BC6FD04}"/>
              </a:ext>
            </a:extLst>
          </p:cNvPr>
          <p:cNvSpPr/>
          <p:nvPr/>
        </p:nvSpPr>
        <p:spPr>
          <a:xfrm>
            <a:off x="8602663" y="4502150"/>
            <a:ext cx="1566862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848" y="0"/>
                </a:lnTo>
              </a:path>
            </a:pathLst>
          </a:custGeom>
          <a:ln w="4571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3C5458AA-E87D-4622-B0FE-5C752E007877}"/>
              </a:ext>
            </a:extLst>
          </p:cNvPr>
          <p:cNvSpPr/>
          <p:nvPr/>
        </p:nvSpPr>
        <p:spPr>
          <a:xfrm>
            <a:off x="6530976" y="4487864"/>
            <a:ext cx="53975" cy="1587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57912" y="16763"/>
                </a:moveTo>
                <a:lnTo>
                  <a:pt x="57403" y="18287"/>
                </a:lnTo>
                <a:lnTo>
                  <a:pt x="64007" y="18287"/>
                </a:lnTo>
                <a:lnTo>
                  <a:pt x="57912" y="16763"/>
                </a:lnTo>
                <a:close/>
              </a:path>
              <a:path w="64135" h="18414">
                <a:moveTo>
                  <a:pt x="30479" y="9143"/>
                </a:moveTo>
                <a:lnTo>
                  <a:pt x="27050" y="18287"/>
                </a:lnTo>
                <a:lnTo>
                  <a:pt x="42163" y="18287"/>
                </a:lnTo>
                <a:lnTo>
                  <a:pt x="44195" y="12191"/>
                </a:lnTo>
                <a:lnTo>
                  <a:pt x="30479" y="9143"/>
                </a:lnTo>
                <a:close/>
              </a:path>
              <a:path w="64135" h="18414">
                <a:moveTo>
                  <a:pt x="3047" y="0"/>
                </a:moveTo>
                <a:lnTo>
                  <a:pt x="0" y="13715"/>
                </a:lnTo>
                <a:lnTo>
                  <a:pt x="13715" y="18287"/>
                </a:lnTo>
                <a:lnTo>
                  <a:pt x="16763" y="4571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858F6ADE-D980-46C7-9989-247FBA89C1BE}"/>
              </a:ext>
            </a:extLst>
          </p:cNvPr>
          <p:cNvSpPr/>
          <p:nvPr/>
        </p:nvSpPr>
        <p:spPr>
          <a:xfrm>
            <a:off x="6140450" y="4373564"/>
            <a:ext cx="382588" cy="123825"/>
          </a:xfrm>
          <a:custGeom>
            <a:avLst/>
            <a:gdLst/>
            <a:ahLst/>
            <a:cxnLst/>
            <a:rect l="l" t="t" r="r" b="b"/>
            <a:pathLst>
              <a:path w="448310" h="144779">
                <a:moveTo>
                  <a:pt x="434339" y="126492"/>
                </a:moveTo>
                <a:lnTo>
                  <a:pt x="429767" y="140208"/>
                </a:lnTo>
                <a:lnTo>
                  <a:pt x="443483" y="144780"/>
                </a:lnTo>
                <a:lnTo>
                  <a:pt x="448055" y="131064"/>
                </a:lnTo>
                <a:lnTo>
                  <a:pt x="434339" y="126492"/>
                </a:lnTo>
                <a:close/>
              </a:path>
              <a:path w="448310" h="144779">
                <a:moveTo>
                  <a:pt x="406907" y="118872"/>
                </a:moveTo>
                <a:lnTo>
                  <a:pt x="402336" y="132588"/>
                </a:lnTo>
                <a:lnTo>
                  <a:pt x="416051" y="135636"/>
                </a:lnTo>
                <a:lnTo>
                  <a:pt x="420624" y="123444"/>
                </a:lnTo>
                <a:lnTo>
                  <a:pt x="406907" y="118872"/>
                </a:lnTo>
                <a:close/>
              </a:path>
              <a:path w="448310" h="144779">
                <a:moveTo>
                  <a:pt x="379475" y="111252"/>
                </a:moveTo>
                <a:lnTo>
                  <a:pt x="376427" y="124968"/>
                </a:lnTo>
                <a:lnTo>
                  <a:pt x="390143" y="128016"/>
                </a:lnTo>
                <a:lnTo>
                  <a:pt x="393191" y="114300"/>
                </a:lnTo>
                <a:lnTo>
                  <a:pt x="379475" y="111252"/>
                </a:lnTo>
                <a:close/>
              </a:path>
              <a:path w="448310" h="144779">
                <a:moveTo>
                  <a:pt x="353567" y="103632"/>
                </a:moveTo>
                <a:lnTo>
                  <a:pt x="348995" y="115824"/>
                </a:lnTo>
                <a:lnTo>
                  <a:pt x="362712" y="120396"/>
                </a:lnTo>
                <a:lnTo>
                  <a:pt x="367283" y="106680"/>
                </a:lnTo>
                <a:lnTo>
                  <a:pt x="353567" y="103632"/>
                </a:lnTo>
                <a:close/>
              </a:path>
              <a:path w="448310" h="144779">
                <a:moveTo>
                  <a:pt x="326136" y="94488"/>
                </a:moveTo>
                <a:lnTo>
                  <a:pt x="323088" y="108204"/>
                </a:lnTo>
                <a:lnTo>
                  <a:pt x="335279" y="112776"/>
                </a:lnTo>
                <a:lnTo>
                  <a:pt x="339851" y="99060"/>
                </a:lnTo>
                <a:lnTo>
                  <a:pt x="326136" y="94488"/>
                </a:lnTo>
                <a:close/>
              </a:path>
              <a:path w="448310" h="144779">
                <a:moveTo>
                  <a:pt x="300227" y="86868"/>
                </a:moveTo>
                <a:lnTo>
                  <a:pt x="295655" y="100584"/>
                </a:lnTo>
                <a:lnTo>
                  <a:pt x="309371" y="105156"/>
                </a:lnTo>
                <a:lnTo>
                  <a:pt x="312419" y="91440"/>
                </a:lnTo>
                <a:lnTo>
                  <a:pt x="300227" y="86868"/>
                </a:lnTo>
                <a:close/>
              </a:path>
              <a:path w="448310" h="144779">
                <a:moveTo>
                  <a:pt x="272795" y="79248"/>
                </a:moveTo>
                <a:lnTo>
                  <a:pt x="268224" y="92964"/>
                </a:lnTo>
                <a:lnTo>
                  <a:pt x="281939" y="96012"/>
                </a:lnTo>
                <a:lnTo>
                  <a:pt x="286512" y="83820"/>
                </a:lnTo>
                <a:lnTo>
                  <a:pt x="272795" y="79248"/>
                </a:lnTo>
                <a:close/>
              </a:path>
              <a:path w="448310" h="144779">
                <a:moveTo>
                  <a:pt x="245363" y="71628"/>
                </a:moveTo>
                <a:lnTo>
                  <a:pt x="242315" y="85344"/>
                </a:lnTo>
                <a:lnTo>
                  <a:pt x="256031" y="88392"/>
                </a:lnTo>
                <a:lnTo>
                  <a:pt x="259079" y="74676"/>
                </a:lnTo>
                <a:lnTo>
                  <a:pt x="245363" y="71628"/>
                </a:lnTo>
                <a:close/>
              </a:path>
              <a:path w="448310" h="144779">
                <a:moveTo>
                  <a:pt x="219455" y="64008"/>
                </a:moveTo>
                <a:lnTo>
                  <a:pt x="214883" y="76200"/>
                </a:lnTo>
                <a:lnTo>
                  <a:pt x="228600" y="80772"/>
                </a:lnTo>
                <a:lnTo>
                  <a:pt x="233171" y="67056"/>
                </a:lnTo>
                <a:lnTo>
                  <a:pt x="219455" y="64008"/>
                </a:lnTo>
                <a:close/>
              </a:path>
              <a:path w="448310" h="144779">
                <a:moveTo>
                  <a:pt x="192024" y="54864"/>
                </a:moveTo>
                <a:lnTo>
                  <a:pt x="188975" y="68580"/>
                </a:lnTo>
                <a:lnTo>
                  <a:pt x="201167" y="73152"/>
                </a:lnTo>
                <a:lnTo>
                  <a:pt x="205739" y="59436"/>
                </a:lnTo>
                <a:lnTo>
                  <a:pt x="192024" y="54864"/>
                </a:lnTo>
                <a:close/>
              </a:path>
              <a:path w="448310" h="144779">
                <a:moveTo>
                  <a:pt x="166115" y="47244"/>
                </a:moveTo>
                <a:lnTo>
                  <a:pt x="161543" y="60960"/>
                </a:lnTo>
                <a:lnTo>
                  <a:pt x="175259" y="65532"/>
                </a:lnTo>
                <a:lnTo>
                  <a:pt x="178307" y="51816"/>
                </a:lnTo>
                <a:lnTo>
                  <a:pt x="166115" y="47244"/>
                </a:lnTo>
                <a:close/>
              </a:path>
              <a:path w="448310" h="144779">
                <a:moveTo>
                  <a:pt x="138683" y="39624"/>
                </a:moveTo>
                <a:lnTo>
                  <a:pt x="134112" y="53340"/>
                </a:lnTo>
                <a:lnTo>
                  <a:pt x="147827" y="56388"/>
                </a:lnTo>
                <a:lnTo>
                  <a:pt x="152400" y="42672"/>
                </a:lnTo>
                <a:lnTo>
                  <a:pt x="138683" y="39624"/>
                </a:lnTo>
                <a:close/>
              </a:path>
              <a:path w="448310" h="144779">
                <a:moveTo>
                  <a:pt x="111251" y="32004"/>
                </a:moveTo>
                <a:lnTo>
                  <a:pt x="108203" y="44196"/>
                </a:lnTo>
                <a:lnTo>
                  <a:pt x="120395" y="48768"/>
                </a:lnTo>
                <a:lnTo>
                  <a:pt x="124967" y="35052"/>
                </a:lnTo>
                <a:lnTo>
                  <a:pt x="111251" y="32004"/>
                </a:lnTo>
                <a:close/>
              </a:path>
              <a:path w="448310" h="144779">
                <a:moveTo>
                  <a:pt x="85343" y="22860"/>
                </a:moveTo>
                <a:lnTo>
                  <a:pt x="80771" y="36576"/>
                </a:lnTo>
                <a:lnTo>
                  <a:pt x="94487" y="41148"/>
                </a:lnTo>
                <a:lnTo>
                  <a:pt x="97536" y="27432"/>
                </a:lnTo>
                <a:lnTo>
                  <a:pt x="85343" y="22860"/>
                </a:lnTo>
                <a:close/>
              </a:path>
              <a:path w="448310" h="144779">
                <a:moveTo>
                  <a:pt x="57912" y="15240"/>
                </a:moveTo>
                <a:lnTo>
                  <a:pt x="53339" y="28956"/>
                </a:lnTo>
                <a:lnTo>
                  <a:pt x="67055" y="33528"/>
                </a:lnTo>
                <a:lnTo>
                  <a:pt x="71627" y="19812"/>
                </a:lnTo>
                <a:lnTo>
                  <a:pt x="57912" y="15240"/>
                </a:lnTo>
                <a:close/>
              </a:path>
              <a:path w="448310" h="144779">
                <a:moveTo>
                  <a:pt x="30479" y="7620"/>
                </a:moveTo>
                <a:lnTo>
                  <a:pt x="27431" y="21336"/>
                </a:lnTo>
                <a:lnTo>
                  <a:pt x="41147" y="24384"/>
                </a:lnTo>
                <a:lnTo>
                  <a:pt x="44195" y="12192"/>
                </a:lnTo>
                <a:lnTo>
                  <a:pt x="30479" y="7620"/>
                </a:lnTo>
                <a:close/>
              </a:path>
              <a:path w="448310" h="144779">
                <a:moveTo>
                  <a:pt x="4571" y="0"/>
                </a:moveTo>
                <a:lnTo>
                  <a:pt x="0" y="13716"/>
                </a:lnTo>
                <a:lnTo>
                  <a:pt x="13715" y="16764"/>
                </a:lnTo>
                <a:lnTo>
                  <a:pt x="18287" y="3048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4E037950-D872-4DC2-B2C6-99896BDC9C8F}"/>
              </a:ext>
            </a:extLst>
          </p:cNvPr>
          <p:cNvSpPr/>
          <p:nvPr/>
        </p:nvSpPr>
        <p:spPr>
          <a:xfrm>
            <a:off x="5749925" y="4257676"/>
            <a:ext cx="382588" cy="123825"/>
          </a:xfrm>
          <a:custGeom>
            <a:avLst/>
            <a:gdLst/>
            <a:ahLst/>
            <a:cxnLst/>
            <a:rect l="l" t="t" r="r" b="b"/>
            <a:pathLst>
              <a:path w="447039" h="144779">
                <a:moveTo>
                  <a:pt x="432815" y="128015"/>
                </a:moveTo>
                <a:lnTo>
                  <a:pt x="429767" y="140207"/>
                </a:lnTo>
                <a:lnTo>
                  <a:pt x="441959" y="144779"/>
                </a:lnTo>
                <a:lnTo>
                  <a:pt x="446531" y="131063"/>
                </a:lnTo>
                <a:lnTo>
                  <a:pt x="432815" y="128015"/>
                </a:lnTo>
                <a:close/>
              </a:path>
              <a:path w="447039" h="144779">
                <a:moveTo>
                  <a:pt x="406907" y="118871"/>
                </a:moveTo>
                <a:lnTo>
                  <a:pt x="402335" y="132587"/>
                </a:lnTo>
                <a:lnTo>
                  <a:pt x="416051" y="137159"/>
                </a:lnTo>
                <a:lnTo>
                  <a:pt x="419100" y="123443"/>
                </a:lnTo>
                <a:lnTo>
                  <a:pt x="406907" y="118871"/>
                </a:lnTo>
                <a:close/>
              </a:path>
              <a:path w="447039" h="144779">
                <a:moveTo>
                  <a:pt x="379475" y="111251"/>
                </a:moveTo>
                <a:lnTo>
                  <a:pt x="374903" y="124968"/>
                </a:lnTo>
                <a:lnTo>
                  <a:pt x="388619" y="129539"/>
                </a:lnTo>
                <a:lnTo>
                  <a:pt x="393191" y="115823"/>
                </a:lnTo>
                <a:lnTo>
                  <a:pt x="379475" y="111251"/>
                </a:lnTo>
                <a:close/>
              </a:path>
              <a:path w="447039" h="144779">
                <a:moveTo>
                  <a:pt x="352043" y="103631"/>
                </a:moveTo>
                <a:lnTo>
                  <a:pt x="348995" y="117347"/>
                </a:lnTo>
                <a:lnTo>
                  <a:pt x="362712" y="120395"/>
                </a:lnTo>
                <a:lnTo>
                  <a:pt x="365759" y="108203"/>
                </a:lnTo>
                <a:lnTo>
                  <a:pt x="352043" y="103631"/>
                </a:lnTo>
                <a:close/>
              </a:path>
              <a:path w="447039" h="144779">
                <a:moveTo>
                  <a:pt x="326135" y="96012"/>
                </a:moveTo>
                <a:lnTo>
                  <a:pt x="321563" y="109727"/>
                </a:lnTo>
                <a:lnTo>
                  <a:pt x="335279" y="112775"/>
                </a:lnTo>
                <a:lnTo>
                  <a:pt x="339851" y="99059"/>
                </a:lnTo>
                <a:lnTo>
                  <a:pt x="326135" y="96012"/>
                </a:lnTo>
                <a:close/>
              </a:path>
              <a:path w="447039" h="144779">
                <a:moveTo>
                  <a:pt x="298703" y="88391"/>
                </a:moveTo>
                <a:lnTo>
                  <a:pt x="295655" y="100583"/>
                </a:lnTo>
                <a:lnTo>
                  <a:pt x="307847" y="105156"/>
                </a:lnTo>
                <a:lnTo>
                  <a:pt x="312419" y="91439"/>
                </a:lnTo>
                <a:lnTo>
                  <a:pt x="298703" y="88391"/>
                </a:lnTo>
                <a:close/>
              </a:path>
              <a:path w="447039" h="144779">
                <a:moveTo>
                  <a:pt x="271271" y="79247"/>
                </a:moveTo>
                <a:lnTo>
                  <a:pt x="268223" y="92963"/>
                </a:lnTo>
                <a:lnTo>
                  <a:pt x="281939" y="97535"/>
                </a:lnTo>
                <a:lnTo>
                  <a:pt x="284988" y="83819"/>
                </a:lnTo>
                <a:lnTo>
                  <a:pt x="271271" y="79247"/>
                </a:lnTo>
                <a:close/>
              </a:path>
              <a:path w="447039" h="144779">
                <a:moveTo>
                  <a:pt x="245363" y="71627"/>
                </a:moveTo>
                <a:lnTo>
                  <a:pt x="240791" y="85343"/>
                </a:lnTo>
                <a:lnTo>
                  <a:pt x="254507" y="89915"/>
                </a:lnTo>
                <a:lnTo>
                  <a:pt x="259079" y="76200"/>
                </a:lnTo>
                <a:lnTo>
                  <a:pt x="245363" y="71627"/>
                </a:lnTo>
                <a:close/>
              </a:path>
              <a:path w="447039" h="144779">
                <a:moveTo>
                  <a:pt x="217931" y="64007"/>
                </a:moveTo>
                <a:lnTo>
                  <a:pt x="214883" y="77723"/>
                </a:lnTo>
                <a:lnTo>
                  <a:pt x="227075" y="80771"/>
                </a:lnTo>
                <a:lnTo>
                  <a:pt x="231647" y="68579"/>
                </a:lnTo>
                <a:lnTo>
                  <a:pt x="217931" y="64007"/>
                </a:lnTo>
                <a:close/>
              </a:path>
              <a:path w="447039" h="144779">
                <a:moveTo>
                  <a:pt x="192023" y="56387"/>
                </a:moveTo>
                <a:lnTo>
                  <a:pt x="187451" y="70103"/>
                </a:lnTo>
                <a:lnTo>
                  <a:pt x="201167" y="73151"/>
                </a:lnTo>
                <a:lnTo>
                  <a:pt x="204215" y="59435"/>
                </a:lnTo>
                <a:lnTo>
                  <a:pt x="192023" y="56387"/>
                </a:lnTo>
                <a:close/>
              </a:path>
              <a:path w="447039" h="144779">
                <a:moveTo>
                  <a:pt x="164591" y="48768"/>
                </a:moveTo>
                <a:lnTo>
                  <a:pt x="160019" y="60959"/>
                </a:lnTo>
                <a:lnTo>
                  <a:pt x="173735" y="65531"/>
                </a:lnTo>
                <a:lnTo>
                  <a:pt x="178307" y="51815"/>
                </a:lnTo>
                <a:lnTo>
                  <a:pt x="164591" y="48768"/>
                </a:lnTo>
                <a:close/>
              </a:path>
              <a:path w="447039" h="144779">
                <a:moveTo>
                  <a:pt x="137159" y="39623"/>
                </a:moveTo>
                <a:lnTo>
                  <a:pt x="134112" y="53339"/>
                </a:lnTo>
                <a:lnTo>
                  <a:pt x="147827" y="57912"/>
                </a:lnTo>
                <a:lnTo>
                  <a:pt x="150875" y="44195"/>
                </a:lnTo>
                <a:lnTo>
                  <a:pt x="137159" y="39623"/>
                </a:lnTo>
                <a:close/>
              </a:path>
              <a:path w="447039" h="144779">
                <a:moveTo>
                  <a:pt x="111251" y="32003"/>
                </a:moveTo>
                <a:lnTo>
                  <a:pt x="106679" y="45719"/>
                </a:lnTo>
                <a:lnTo>
                  <a:pt x="120395" y="48768"/>
                </a:lnTo>
                <a:lnTo>
                  <a:pt x="124967" y="36575"/>
                </a:lnTo>
                <a:lnTo>
                  <a:pt x="111251" y="32003"/>
                </a:lnTo>
                <a:close/>
              </a:path>
              <a:path w="447039" h="144779">
                <a:moveTo>
                  <a:pt x="83819" y="24383"/>
                </a:moveTo>
                <a:lnTo>
                  <a:pt x="80771" y="38100"/>
                </a:lnTo>
                <a:lnTo>
                  <a:pt x="92963" y="41147"/>
                </a:lnTo>
                <a:lnTo>
                  <a:pt x="97535" y="27431"/>
                </a:lnTo>
                <a:lnTo>
                  <a:pt x="83819" y="24383"/>
                </a:lnTo>
                <a:close/>
              </a:path>
              <a:path w="447039" h="144779">
                <a:moveTo>
                  <a:pt x="57912" y="16763"/>
                </a:moveTo>
                <a:lnTo>
                  <a:pt x="53339" y="28956"/>
                </a:lnTo>
                <a:lnTo>
                  <a:pt x="67055" y="33527"/>
                </a:lnTo>
                <a:lnTo>
                  <a:pt x="70103" y="19812"/>
                </a:lnTo>
                <a:lnTo>
                  <a:pt x="57912" y="16763"/>
                </a:lnTo>
                <a:close/>
              </a:path>
              <a:path w="447039" h="144779">
                <a:moveTo>
                  <a:pt x="30479" y="7619"/>
                </a:moveTo>
                <a:lnTo>
                  <a:pt x="25907" y="21335"/>
                </a:lnTo>
                <a:lnTo>
                  <a:pt x="39623" y="25907"/>
                </a:lnTo>
                <a:lnTo>
                  <a:pt x="44195" y="12191"/>
                </a:lnTo>
                <a:lnTo>
                  <a:pt x="30479" y="7619"/>
                </a:lnTo>
                <a:close/>
              </a:path>
              <a:path w="447039" h="144779">
                <a:moveTo>
                  <a:pt x="3047" y="0"/>
                </a:moveTo>
                <a:lnTo>
                  <a:pt x="0" y="13715"/>
                </a:lnTo>
                <a:lnTo>
                  <a:pt x="13715" y="18287"/>
                </a:lnTo>
                <a:lnTo>
                  <a:pt x="16763" y="4571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7706C24A-C1F4-4FC7-9384-39F702D56070}"/>
              </a:ext>
            </a:extLst>
          </p:cNvPr>
          <p:cNvSpPr/>
          <p:nvPr/>
        </p:nvSpPr>
        <p:spPr>
          <a:xfrm>
            <a:off x="5267326" y="4114801"/>
            <a:ext cx="474663" cy="150813"/>
          </a:xfrm>
          <a:custGeom>
            <a:avLst/>
            <a:gdLst/>
            <a:ahLst/>
            <a:cxnLst/>
            <a:rect l="l" t="t" r="r" b="b"/>
            <a:pathLst>
              <a:path w="554989" h="175260">
                <a:moveTo>
                  <a:pt x="541020" y="158496"/>
                </a:moveTo>
                <a:lnTo>
                  <a:pt x="536448" y="172212"/>
                </a:lnTo>
                <a:lnTo>
                  <a:pt x="550163" y="175260"/>
                </a:lnTo>
                <a:lnTo>
                  <a:pt x="554736" y="163068"/>
                </a:lnTo>
                <a:lnTo>
                  <a:pt x="541020" y="158496"/>
                </a:lnTo>
                <a:close/>
              </a:path>
              <a:path w="554989" h="175260">
                <a:moveTo>
                  <a:pt x="513588" y="150876"/>
                </a:moveTo>
                <a:lnTo>
                  <a:pt x="509015" y="164592"/>
                </a:lnTo>
                <a:lnTo>
                  <a:pt x="522732" y="167640"/>
                </a:lnTo>
                <a:lnTo>
                  <a:pt x="527303" y="153924"/>
                </a:lnTo>
                <a:lnTo>
                  <a:pt x="513588" y="150876"/>
                </a:lnTo>
                <a:close/>
              </a:path>
              <a:path w="554989" h="175260">
                <a:moveTo>
                  <a:pt x="486156" y="143256"/>
                </a:moveTo>
                <a:lnTo>
                  <a:pt x="483108" y="155448"/>
                </a:lnTo>
                <a:lnTo>
                  <a:pt x="496824" y="160020"/>
                </a:lnTo>
                <a:lnTo>
                  <a:pt x="499872" y="146304"/>
                </a:lnTo>
                <a:lnTo>
                  <a:pt x="486156" y="143256"/>
                </a:lnTo>
                <a:close/>
              </a:path>
              <a:path w="554989" h="175260">
                <a:moveTo>
                  <a:pt x="460248" y="134112"/>
                </a:moveTo>
                <a:lnTo>
                  <a:pt x="455675" y="147828"/>
                </a:lnTo>
                <a:lnTo>
                  <a:pt x="469392" y="152400"/>
                </a:lnTo>
                <a:lnTo>
                  <a:pt x="473963" y="138684"/>
                </a:lnTo>
                <a:lnTo>
                  <a:pt x="460248" y="134112"/>
                </a:lnTo>
                <a:close/>
              </a:path>
              <a:path w="554989" h="175260">
                <a:moveTo>
                  <a:pt x="432815" y="126492"/>
                </a:moveTo>
                <a:lnTo>
                  <a:pt x="429768" y="140208"/>
                </a:lnTo>
                <a:lnTo>
                  <a:pt x="441960" y="144780"/>
                </a:lnTo>
                <a:lnTo>
                  <a:pt x="446532" y="131064"/>
                </a:lnTo>
                <a:lnTo>
                  <a:pt x="432815" y="126492"/>
                </a:lnTo>
                <a:close/>
              </a:path>
              <a:path w="554989" h="175260">
                <a:moveTo>
                  <a:pt x="406908" y="118872"/>
                </a:moveTo>
                <a:lnTo>
                  <a:pt x="402336" y="132588"/>
                </a:lnTo>
                <a:lnTo>
                  <a:pt x="416051" y="135636"/>
                </a:lnTo>
                <a:lnTo>
                  <a:pt x="419100" y="123444"/>
                </a:lnTo>
                <a:lnTo>
                  <a:pt x="406908" y="118872"/>
                </a:lnTo>
                <a:close/>
              </a:path>
              <a:path w="554989" h="175260">
                <a:moveTo>
                  <a:pt x="379475" y="111252"/>
                </a:moveTo>
                <a:lnTo>
                  <a:pt x="374903" y="124968"/>
                </a:lnTo>
                <a:lnTo>
                  <a:pt x="388620" y="128016"/>
                </a:lnTo>
                <a:lnTo>
                  <a:pt x="393192" y="114300"/>
                </a:lnTo>
                <a:lnTo>
                  <a:pt x="379475" y="111252"/>
                </a:lnTo>
                <a:close/>
              </a:path>
              <a:path w="554989" h="175260">
                <a:moveTo>
                  <a:pt x="352044" y="103632"/>
                </a:moveTo>
                <a:lnTo>
                  <a:pt x="348996" y="115824"/>
                </a:lnTo>
                <a:lnTo>
                  <a:pt x="362712" y="120396"/>
                </a:lnTo>
                <a:lnTo>
                  <a:pt x="365760" y="106680"/>
                </a:lnTo>
                <a:lnTo>
                  <a:pt x="352044" y="103632"/>
                </a:lnTo>
                <a:close/>
              </a:path>
              <a:path w="554989" h="175260">
                <a:moveTo>
                  <a:pt x="326136" y="94488"/>
                </a:moveTo>
                <a:lnTo>
                  <a:pt x="321563" y="108204"/>
                </a:lnTo>
                <a:lnTo>
                  <a:pt x="335280" y="112776"/>
                </a:lnTo>
                <a:lnTo>
                  <a:pt x="339851" y="99060"/>
                </a:lnTo>
                <a:lnTo>
                  <a:pt x="326136" y="94488"/>
                </a:lnTo>
                <a:close/>
              </a:path>
              <a:path w="554989" h="175260">
                <a:moveTo>
                  <a:pt x="298703" y="86868"/>
                </a:moveTo>
                <a:lnTo>
                  <a:pt x="295656" y="100584"/>
                </a:lnTo>
                <a:lnTo>
                  <a:pt x="307848" y="105156"/>
                </a:lnTo>
                <a:lnTo>
                  <a:pt x="312420" y="91440"/>
                </a:lnTo>
                <a:lnTo>
                  <a:pt x="298703" y="86868"/>
                </a:lnTo>
                <a:close/>
              </a:path>
              <a:path w="554989" h="175260">
                <a:moveTo>
                  <a:pt x="272796" y="79248"/>
                </a:moveTo>
                <a:lnTo>
                  <a:pt x="268224" y="92964"/>
                </a:lnTo>
                <a:lnTo>
                  <a:pt x="281939" y="96012"/>
                </a:lnTo>
                <a:lnTo>
                  <a:pt x="284988" y="83820"/>
                </a:lnTo>
                <a:lnTo>
                  <a:pt x="272796" y="79248"/>
                </a:lnTo>
                <a:close/>
              </a:path>
              <a:path w="554989" h="175260">
                <a:moveTo>
                  <a:pt x="245363" y="71628"/>
                </a:moveTo>
                <a:lnTo>
                  <a:pt x="240792" y="85344"/>
                </a:lnTo>
                <a:lnTo>
                  <a:pt x="254508" y="88392"/>
                </a:lnTo>
                <a:lnTo>
                  <a:pt x="259080" y="74676"/>
                </a:lnTo>
                <a:lnTo>
                  <a:pt x="245363" y="71628"/>
                </a:lnTo>
                <a:close/>
              </a:path>
              <a:path w="554989" h="175260">
                <a:moveTo>
                  <a:pt x="217932" y="64008"/>
                </a:moveTo>
                <a:lnTo>
                  <a:pt x="214884" y="76200"/>
                </a:lnTo>
                <a:lnTo>
                  <a:pt x="227075" y="80772"/>
                </a:lnTo>
                <a:lnTo>
                  <a:pt x="231648" y="67056"/>
                </a:lnTo>
                <a:lnTo>
                  <a:pt x="217932" y="64008"/>
                </a:lnTo>
                <a:close/>
              </a:path>
              <a:path w="554989" h="175260">
                <a:moveTo>
                  <a:pt x="192024" y="54864"/>
                </a:moveTo>
                <a:lnTo>
                  <a:pt x="187451" y="68580"/>
                </a:lnTo>
                <a:lnTo>
                  <a:pt x="201168" y="73152"/>
                </a:lnTo>
                <a:lnTo>
                  <a:pt x="204215" y="59436"/>
                </a:lnTo>
                <a:lnTo>
                  <a:pt x="192024" y="54864"/>
                </a:lnTo>
                <a:close/>
              </a:path>
              <a:path w="554989" h="175260">
                <a:moveTo>
                  <a:pt x="164592" y="47244"/>
                </a:moveTo>
                <a:lnTo>
                  <a:pt x="160020" y="60960"/>
                </a:lnTo>
                <a:lnTo>
                  <a:pt x="173736" y="65532"/>
                </a:lnTo>
                <a:lnTo>
                  <a:pt x="178308" y="51816"/>
                </a:lnTo>
                <a:lnTo>
                  <a:pt x="164592" y="47244"/>
                </a:lnTo>
                <a:close/>
              </a:path>
              <a:path w="554989" h="175260">
                <a:moveTo>
                  <a:pt x="137160" y="39624"/>
                </a:moveTo>
                <a:lnTo>
                  <a:pt x="134112" y="53340"/>
                </a:lnTo>
                <a:lnTo>
                  <a:pt x="147827" y="56388"/>
                </a:lnTo>
                <a:lnTo>
                  <a:pt x="150875" y="42672"/>
                </a:lnTo>
                <a:lnTo>
                  <a:pt x="137160" y="39624"/>
                </a:lnTo>
                <a:close/>
              </a:path>
              <a:path w="554989" h="175260">
                <a:moveTo>
                  <a:pt x="111251" y="32004"/>
                </a:moveTo>
                <a:lnTo>
                  <a:pt x="106680" y="44196"/>
                </a:lnTo>
                <a:lnTo>
                  <a:pt x="120396" y="48768"/>
                </a:lnTo>
                <a:lnTo>
                  <a:pt x="124968" y="35052"/>
                </a:lnTo>
                <a:lnTo>
                  <a:pt x="111251" y="32004"/>
                </a:lnTo>
                <a:close/>
              </a:path>
              <a:path w="554989" h="175260">
                <a:moveTo>
                  <a:pt x="83820" y="22860"/>
                </a:moveTo>
                <a:lnTo>
                  <a:pt x="80772" y="36576"/>
                </a:lnTo>
                <a:lnTo>
                  <a:pt x="92963" y="41148"/>
                </a:lnTo>
                <a:lnTo>
                  <a:pt x="97536" y="27432"/>
                </a:lnTo>
                <a:lnTo>
                  <a:pt x="83820" y="22860"/>
                </a:lnTo>
                <a:close/>
              </a:path>
              <a:path w="554989" h="175260">
                <a:moveTo>
                  <a:pt x="57912" y="15240"/>
                </a:moveTo>
                <a:lnTo>
                  <a:pt x="53339" y="28956"/>
                </a:lnTo>
                <a:lnTo>
                  <a:pt x="67056" y="33528"/>
                </a:lnTo>
                <a:lnTo>
                  <a:pt x="70103" y="19812"/>
                </a:lnTo>
                <a:lnTo>
                  <a:pt x="57912" y="15240"/>
                </a:lnTo>
                <a:close/>
              </a:path>
              <a:path w="554989" h="175260">
                <a:moveTo>
                  <a:pt x="30480" y="7620"/>
                </a:moveTo>
                <a:lnTo>
                  <a:pt x="25908" y="21336"/>
                </a:lnTo>
                <a:lnTo>
                  <a:pt x="39624" y="24384"/>
                </a:lnTo>
                <a:lnTo>
                  <a:pt x="44196" y="12192"/>
                </a:lnTo>
                <a:lnTo>
                  <a:pt x="30480" y="7620"/>
                </a:lnTo>
                <a:close/>
              </a:path>
              <a:path w="554989" h="175260">
                <a:moveTo>
                  <a:pt x="3048" y="0"/>
                </a:moveTo>
                <a:lnTo>
                  <a:pt x="0" y="13716"/>
                </a:lnTo>
                <a:lnTo>
                  <a:pt x="13715" y="16764"/>
                </a:lnTo>
                <a:lnTo>
                  <a:pt x="16763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4BF984AC-5588-4573-9558-926B4A7FFD02}"/>
              </a:ext>
            </a:extLst>
          </p:cNvPr>
          <p:cNvSpPr/>
          <p:nvPr/>
        </p:nvSpPr>
        <p:spPr>
          <a:xfrm>
            <a:off x="8602663" y="3494088"/>
            <a:ext cx="1566862" cy="927100"/>
          </a:xfrm>
          <a:custGeom>
            <a:avLst/>
            <a:gdLst/>
            <a:ahLst/>
            <a:cxnLst/>
            <a:rect l="l" t="t" r="r" b="b"/>
            <a:pathLst>
              <a:path w="1831975" h="1083945">
                <a:moveTo>
                  <a:pt x="13715" y="1069847"/>
                </a:moveTo>
                <a:lnTo>
                  <a:pt x="6096" y="1069847"/>
                </a:lnTo>
                <a:lnTo>
                  <a:pt x="6096" y="1083564"/>
                </a:lnTo>
                <a:lnTo>
                  <a:pt x="13715" y="1083564"/>
                </a:lnTo>
                <a:lnTo>
                  <a:pt x="13715" y="1069847"/>
                </a:lnTo>
                <a:close/>
              </a:path>
              <a:path w="1831975" h="1083945">
                <a:moveTo>
                  <a:pt x="13715" y="1062227"/>
                </a:moveTo>
                <a:lnTo>
                  <a:pt x="0" y="1062227"/>
                </a:lnTo>
                <a:lnTo>
                  <a:pt x="0" y="1075943"/>
                </a:lnTo>
                <a:lnTo>
                  <a:pt x="6096" y="1075943"/>
                </a:lnTo>
                <a:lnTo>
                  <a:pt x="6096" y="1069847"/>
                </a:lnTo>
                <a:lnTo>
                  <a:pt x="13715" y="1069847"/>
                </a:lnTo>
                <a:lnTo>
                  <a:pt x="13715" y="1062227"/>
                </a:lnTo>
                <a:close/>
              </a:path>
              <a:path w="1831975" h="1083945">
                <a:moveTo>
                  <a:pt x="13715" y="1034795"/>
                </a:moveTo>
                <a:lnTo>
                  <a:pt x="0" y="1034795"/>
                </a:lnTo>
                <a:lnTo>
                  <a:pt x="0" y="1048511"/>
                </a:lnTo>
                <a:lnTo>
                  <a:pt x="13715" y="1048511"/>
                </a:lnTo>
                <a:lnTo>
                  <a:pt x="13715" y="1034795"/>
                </a:lnTo>
                <a:close/>
              </a:path>
              <a:path w="1831975" h="1083945">
                <a:moveTo>
                  <a:pt x="13715" y="1005839"/>
                </a:moveTo>
                <a:lnTo>
                  <a:pt x="0" y="1005839"/>
                </a:lnTo>
                <a:lnTo>
                  <a:pt x="0" y="1021079"/>
                </a:lnTo>
                <a:lnTo>
                  <a:pt x="13715" y="1021079"/>
                </a:lnTo>
                <a:lnTo>
                  <a:pt x="13715" y="1005839"/>
                </a:lnTo>
                <a:close/>
              </a:path>
              <a:path w="1831975" h="1083945">
                <a:moveTo>
                  <a:pt x="13715" y="978407"/>
                </a:moveTo>
                <a:lnTo>
                  <a:pt x="0" y="978407"/>
                </a:lnTo>
                <a:lnTo>
                  <a:pt x="0" y="992123"/>
                </a:lnTo>
                <a:lnTo>
                  <a:pt x="13715" y="992123"/>
                </a:lnTo>
                <a:lnTo>
                  <a:pt x="13715" y="978407"/>
                </a:lnTo>
                <a:close/>
              </a:path>
              <a:path w="1831975" h="1083945">
                <a:moveTo>
                  <a:pt x="13715" y="950976"/>
                </a:moveTo>
                <a:lnTo>
                  <a:pt x="0" y="950976"/>
                </a:lnTo>
                <a:lnTo>
                  <a:pt x="0" y="964691"/>
                </a:lnTo>
                <a:lnTo>
                  <a:pt x="13715" y="964691"/>
                </a:lnTo>
                <a:lnTo>
                  <a:pt x="13715" y="950976"/>
                </a:lnTo>
                <a:close/>
              </a:path>
              <a:path w="1831975" h="1083945">
                <a:moveTo>
                  <a:pt x="13715" y="922019"/>
                </a:moveTo>
                <a:lnTo>
                  <a:pt x="0" y="922019"/>
                </a:lnTo>
                <a:lnTo>
                  <a:pt x="0" y="937259"/>
                </a:lnTo>
                <a:lnTo>
                  <a:pt x="13715" y="937259"/>
                </a:lnTo>
                <a:lnTo>
                  <a:pt x="13715" y="922019"/>
                </a:lnTo>
                <a:close/>
              </a:path>
              <a:path w="1831975" h="1083945">
                <a:moveTo>
                  <a:pt x="13715" y="894587"/>
                </a:moveTo>
                <a:lnTo>
                  <a:pt x="0" y="894587"/>
                </a:lnTo>
                <a:lnTo>
                  <a:pt x="0" y="908303"/>
                </a:lnTo>
                <a:lnTo>
                  <a:pt x="13715" y="908303"/>
                </a:lnTo>
                <a:lnTo>
                  <a:pt x="13715" y="894587"/>
                </a:lnTo>
                <a:close/>
              </a:path>
              <a:path w="1831975" h="1083945">
                <a:moveTo>
                  <a:pt x="13715" y="867155"/>
                </a:moveTo>
                <a:lnTo>
                  <a:pt x="0" y="867155"/>
                </a:lnTo>
                <a:lnTo>
                  <a:pt x="0" y="880871"/>
                </a:lnTo>
                <a:lnTo>
                  <a:pt x="13715" y="880871"/>
                </a:lnTo>
                <a:lnTo>
                  <a:pt x="13715" y="867155"/>
                </a:lnTo>
                <a:close/>
              </a:path>
              <a:path w="1831975" h="1083945">
                <a:moveTo>
                  <a:pt x="13715" y="838199"/>
                </a:moveTo>
                <a:lnTo>
                  <a:pt x="0" y="838199"/>
                </a:lnTo>
                <a:lnTo>
                  <a:pt x="0" y="851915"/>
                </a:lnTo>
                <a:lnTo>
                  <a:pt x="13715" y="851915"/>
                </a:lnTo>
                <a:lnTo>
                  <a:pt x="13715" y="838199"/>
                </a:lnTo>
                <a:close/>
              </a:path>
              <a:path w="1831975" h="1083945">
                <a:moveTo>
                  <a:pt x="13715" y="810767"/>
                </a:moveTo>
                <a:lnTo>
                  <a:pt x="0" y="810767"/>
                </a:lnTo>
                <a:lnTo>
                  <a:pt x="0" y="824483"/>
                </a:lnTo>
                <a:lnTo>
                  <a:pt x="13715" y="824483"/>
                </a:lnTo>
                <a:lnTo>
                  <a:pt x="13715" y="810767"/>
                </a:lnTo>
                <a:close/>
              </a:path>
              <a:path w="1831975" h="1083945">
                <a:moveTo>
                  <a:pt x="13715" y="781811"/>
                </a:moveTo>
                <a:lnTo>
                  <a:pt x="0" y="781811"/>
                </a:lnTo>
                <a:lnTo>
                  <a:pt x="0" y="797051"/>
                </a:lnTo>
                <a:lnTo>
                  <a:pt x="13715" y="797051"/>
                </a:lnTo>
                <a:lnTo>
                  <a:pt x="13715" y="781811"/>
                </a:lnTo>
                <a:close/>
              </a:path>
              <a:path w="1831975" h="1083945">
                <a:moveTo>
                  <a:pt x="13715" y="754379"/>
                </a:moveTo>
                <a:lnTo>
                  <a:pt x="0" y="754379"/>
                </a:lnTo>
                <a:lnTo>
                  <a:pt x="0" y="768095"/>
                </a:lnTo>
                <a:lnTo>
                  <a:pt x="13715" y="768095"/>
                </a:lnTo>
                <a:lnTo>
                  <a:pt x="13715" y="754379"/>
                </a:lnTo>
                <a:close/>
              </a:path>
              <a:path w="1831975" h="1083945">
                <a:moveTo>
                  <a:pt x="13715" y="726947"/>
                </a:moveTo>
                <a:lnTo>
                  <a:pt x="0" y="726947"/>
                </a:lnTo>
                <a:lnTo>
                  <a:pt x="0" y="740663"/>
                </a:lnTo>
                <a:lnTo>
                  <a:pt x="13715" y="740663"/>
                </a:lnTo>
                <a:lnTo>
                  <a:pt x="13715" y="726947"/>
                </a:lnTo>
                <a:close/>
              </a:path>
              <a:path w="1831975" h="1083945">
                <a:moveTo>
                  <a:pt x="13715" y="697991"/>
                </a:moveTo>
                <a:lnTo>
                  <a:pt x="0" y="697991"/>
                </a:lnTo>
                <a:lnTo>
                  <a:pt x="0" y="713232"/>
                </a:lnTo>
                <a:lnTo>
                  <a:pt x="13715" y="713232"/>
                </a:lnTo>
                <a:lnTo>
                  <a:pt x="13715" y="697991"/>
                </a:lnTo>
                <a:close/>
              </a:path>
              <a:path w="1831975" h="1083945">
                <a:moveTo>
                  <a:pt x="13715" y="670559"/>
                </a:moveTo>
                <a:lnTo>
                  <a:pt x="0" y="670559"/>
                </a:lnTo>
                <a:lnTo>
                  <a:pt x="0" y="684276"/>
                </a:lnTo>
                <a:lnTo>
                  <a:pt x="13715" y="684276"/>
                </a:lnTo>
                <a:lnTo>
                  <a:pt x="13715" y="670559"/>
                </a:lnTo>
                <a:close/>
              </a:path>
              <a:path w="1831975" h="1083945">
                <a:moveTo>
                  <a:pt x="13715" y="643127"/>
                </a:moveTo>
                <a:lnTo>
                  <a:pt x="0" y="643127"/>
                </a:lnTo>
                <a:lnTo>
                  <a:pt x="0" y="656843"/>
                </a:lnTo>
                <a:lnTo>
                  <a:pt x="13715" y="656843"/>
                </a:lnTo>
                <a:lnTo>
                  <a:pt x="13715" y="643127"/>
                </a:lnTo>
                <a:close/>
              </a:path>
              <a:path w="1831975" h="1083945">
                <a:moveTo>
                  <a:pt x="13715" y="614171"/>
                </a:moveTo>
                <a:lnTo>
                  <a:pt x="0" y="614171"/>
                </a:lnTo>
                <a:lnTo>
                  <a:pt x="0" y="627887"/>
                </a:lnTo>
                <a:lnTo>
                  <a:pt x="13715" y="627887"/>
                </a:lnTo>
                <a:lnTo>
                  <a:pt x="13715" y="614171"/>
                </a:lnTo>
                <a:close/>
              </a:path>
              <a:path w="1831975" h="1083945">
                <a:moveTo>
                  <a:pt x="13715" y="586739"/>
                </a:moveTo>
                <a:lnTo>
                  <a:pt x="0" y="586739"/>
                </a:lnTo>
                <a:lnTo>
                  <a:pt x="0" y="600455"/>
                </a:lnTo>
                <a:lnTo>
                  <a:pt x="13715" y="600455"/>
                </a:lnTo>
                <a:lnTo>
                  <a:pt x="13715" y="586739"/>
                </a:lnTo>
                <a:close/>
              </a:path>
              <a:path w="1831975" h="1083945">
                <a:moveTo>
                  <a:pt x="13715" y="557783"/>
                </a:moveTo>
                <a:lnTo>
                  <a:pt x="0" y="557783"/>
                </a:lnTo>
                <a:lnTo>
                  <a:pt x="0" y="573023"/>
                </a:lnTo>
                <a:lnTo>
                  <a:pt x="13715" y="573023"/>
                </a:lnTo>
                <a:lnTo>
                  <a:pt x="13715" y="557783"/>
                </a:lnTo>
                <a:close/>
              </a:path>
              <a:path w="1831975" h="1083945">
                <a:moveTo>
                  <a:pt x="13715" y="530351"/>
                </a:moveTo>
                <a:lnTo>
                  <a:pt x="0" y="530351"/>
                </a:lnTo>
                <a:lnTo>
                  <a:pt x="0" y="544067"/>
                </a:lnTo>
                <a:lnTo>
                  <a:pt x="13715" y="544067"/>
                </a:lnTo>
                <a:lnTo>
                  <a:pt x="13715" y="530351"/>
                </a:lnTo>
                <a:close/>
              </a:path>
              <a:path w="1831975" h="1083945">
                <a:moveTo>
                  <a:pt x="13715" y="502919"/>
                </a:moveTo>
                <a:lnTo>
                  <a:pt x="0" y="502919"/>
                </a:lnTo>
                <a:lnTo>
                  <a:pt x="0" y="516635"/>
                </a:lnTo>
                <a:lnTo>
                  <a:pt x="13715" y="516635"/>
                </a:lnTo>
                <a:lnTo>
                  <a:pt x="13715" y="502919"/>
                </a:lnTo>
                <a:close/>
              </a:path>
              <a:path w="1831975" h="1083945">
                <a:moveTo>
                  <a:pt x="13715" y="473963"/>
                </a:moveTo>
                <a:lnTo>
                  <a:pt x="0" y="473963"/>
                </a:lnTo>
                <a:lnTo>
                  <a:pt x="0" y="489203"/>
                </a:lnTo>
                <a:lnTo>
                  <a:pt x="13715" y="489203"/>
                </a:lnTo>
                <a:lnTo>
                  <a:pt x="13715" y="473963"/>
                </a:lnTo>
                <a:close/>
              </a:path>
              <a:path w="1831975" h="1083945">
                <a:moveTo>
                  <a:pt x="13715" y="446531"/>
                </a:moveTo>
                <a:lnTo>
                  <a:pt x="0" y="446531"/>
                </a:lnTo>
                <a:lnTo>
                  <a:pt x="0" y="460247"/>
                </a:lnTo>
                <a:lnTo>
                  <a:pt x="13715" y="460247"/>
                </a:lnTo>
                <a:lnTo>
                  <a:pt x="13715" y="446531"/>
                </a:lnTo>
                <a:close/>
              </a:path>
              <a:path w="1831975" h="1083945">
                <a:moveTo>
                  <a:pt x="13715" y="419100"/>
                </a:moveTo>
                <a:lnTo>
                  <a:pt x="0" y="419100"/>
                </a:lnTo>
                <a:lnTo>
                  <a:pt x="0" y="432815"/>
                </a:lnTo>
                <a:lnTo>
                  <a:pt x="13715" y="432815"/>
                </a:lnTo>
                <a:lnTo>
                  <a:pt x="13715" y="419100"/>
                </a:lnTo>
                <a:close/>
              </a:path>
              <a:path w="1831975" h="1083945">
                <a:moveTo>
                  <a:pt x="13715" y="390143"/>
                </a:moveTo>
                <a:lnTo>
                  <a:pt x="0" y="390143"/>
                </a:lnTo>
                <a:lnTo>
                  <a:pt x="0" y="403860"/>
                </a:lnTo>
                <a:lnTo>
                  <a:pt x="13715" y="403860"/>
                </a:lnTo>
                <a:lnTo>
                  <a:pt x="13715" y="390143"/>
                </a:lnTo>
                <a:close/>
              </a:path>
              <a:path w="1831975" h="1083945">
                <a:moveTo>
                  <a:pt x="13715" y="362712"/>
                </a:moveTo>
                <a:lnTo>
                  <a:pt x="0" y="362712"/>
                </a:lnTo>
                <a:lnTo>
                  <a:pt x="0" y="376427"/>
                </a:lnTo>
                <a:lnTo>
                  <a:pt x="13715" y="376427"/>
                </a:lnTo>
                <a:lnTo>
                  <a:pt x="13715" y="362712"/>
                </a:lnTo>
                <a:close/>
              </a:path>
              <a:path w="1831975" h="1083945">
                <a:moveTo>
                  <a:pt x="13715" y="335279"/>
                </a:moveTo>
                <a:lnTo>
                  <a:pt x="0" y="335279"/>
                </a:lnTo>
                <a:lnTo>
                  <a:pt x="0" y="348995"/>
                </a:lnTo>
                <a:lnTo>
                  <a:pt x="13715" y="348995"/>
                </a:lnTo>
                <a:lnTo>
                  <a:pt x="13715" y="335279"/>
                </a:lnTo>
                <a:close/>
              </a:path>
              <a:path w="1831975" h="1083945">
                <a:moveTo>
                  <a:pt x="13715" y="306324"/>
                </a:moveTo>
                <a:lnTo>
                  <a:pt x="0" y="306324"/>
                </a:lnTo>
                <a:lnTo>
                  <a:pt x="0" y="320039"/>
                </a:lnTo>
                <a:lnTo>
                  <a:pt x="13715" y="320039"/>
                </a:lnTo>
                <a:lnTo>
                  <a:pt x="13715" y="306324"/>
                </a:lnTo>
                <a:close/>
              </a:path>
              <a:path w="1831975" h="1083945">
                <a:moveTo>
                  <a:pt x="13715" y="278891"/>
                </a:moveTo>
                <a:lnTo>
                  <a:pt x="0" y="278891"/>
                </a:lnTo>
                <a:lnTo>
                  <a:pt x="0" y="292607"/>
                </a:lnTo>
                <a:lnTo>
                  <a:pt x="13715" y="292607"/>
                </a:lnTo>
                <a:lnTo>
                  <a:pt x="13715" y="278891"/>
                </a:lnTo>
                <a:close/>
              </a:path>
              <a:path w="1831975" h="1083945">
                <a:moveTo>
                  <a:pt x="13715" y="249936"/>
                </a:moveTo>
                <a:lnTo>
                  <a:pt x="0" y="249936"/>
                </a:lnTo>
                <a:lnTo>
                  <a:pt x="0" y="265175"/>
                </a:lnTo>
                <a:lnTo>
                  <a:pt x="13715" y="265175"/>
                </a:lnTo>
                <a:lnTo>
                  <a:pt x="13715" y="249936"/>
                </a:lnTo>
                <a:close/>
              </a:path>
              <a:path w="1831975" h="1083945">
                <a:moveTo>
                  <a:pt x="13715" y="222503"/>
                </a:moveTo>
                <a:lnTo>
                  <a:pt x="0" y="222503"/>
                </a:lnTo>
                <a:lnTo>
                  <a:pt x="0" y="236219"/>
                </a:lnTo>
                <a:lnTo>
                  <a:pt x="13715" y="236219"/>
                </a:lnTo>
                <a:lnTo>
                  <a:pt x="13715" y="222503"/>
                </a:lnTo>
                <a:close/>
              </a:path>
              <a:path w="1831975" h="1083945">
                <a:moveTo>
                  <a:pt x="13715" y="195071"/>
                </a:moveTo>
                <a:lnTo>
                  <a:pt x="0" y="195071"/>
                </a:lnTo>
                <a:lnTo>
                  <a:pt x="0" y="208787"/>
                </a:lnTo>
                <a:lnTo>
                  <a:pt x="13715" y="208787"/>
                </a:lnTo>
                <a:lnTo>
                  <a:pt x="13715" y="195071"/>
                </a:lnTo>
                <a:close/>
              </a:path>
              <a:path w="1831975" h="1083945">
                <a:moveTo>
                  <a:pt x="13715" y="166115"/>
                </a:moveTo>
                <a:lnTo>
                  <a:pt x="0" y="166115"/>
                </a:lnTo>
                <a:lnTo>
                  <a:pt x="0" y="179831"/>
                </a:lnTo>
                <a:lnTo>
                  <a:pt x="13715" y="179831"/>
                </a:lnTo>
                <a:lnTo>
                  <a:pt x="13715" y="166115"/>
                </a:lnTo>
                <a:close/>
              </a:path>
              <a:path w="1831975" h="1083945">
                <a:moveTo>
                  <a:pt x="13715" y="138683"/>
                </a:moveTo>
                <a:lnTo>
                  <a:pt x="0" y="138683"/>
                </a:lnTo>
                <a:lnTo>
                  <a:pt x="0" y="152400"/>
                </a:lnTo>
                <a:lnTo>
                  <a:pt x="13715" y="152400"/>
                </a:lnTo>
                <a:lnTo>
                  <a:pt x="13715" y="138683"/>
                </a:lnTo>
                <a:close/>
              </a:path>
              <a:path w="1831975" h="1083945">
                <a:moveTo>
                  <a:pt x="13715" y="111251"/>
                </a:moveTo>
                <a:lnTo>
                  <a:pt x="0" y="111251"/>
                </a:lnTo>
                <a:lnTo>
                  <a:pt x="0" y="124967"/>
                </a:lnTo>
                <a:lnTo>
                  <a:pt x="13715" y="124967"/>
                </a:lnTo>
                <a:lnTo>
                  <a:pt x="13715" y="111251"/>
                </a:lnTo>
                <a:close/>
              </a:path>
              <a:path w="1831975" h="1083945">
                <a:moveTo>
                  <a:pt x="13715" y="82295"/>
                </a:moveTo>
                <a:lnTo>
                  <a:pt x="0" y="82295"/>
                </a:lnTo>
                <a:lnTo>
                  <a:pt x="0" y="96012"/>
                </a:lnTo>
                <a:lnTo>
                  <a:pt x="13715" y="96012"/>
                </a:lnTo>
                <a:lnTo>
                  <a:pt x="13715" y="82295"/>
                </a:lnTo>
                <a:close/>
              </a:path>
              <a:path w="1831975" h="1083945">
                <a:moveTo>
                  <a:pt x="13715" y="54863"/>
                </a:moveTo>
                <a:lnTo>
                  <a:pt x="0" y="54863"/>
                </a:lnTo>
                <a:lnTo>
                  <a:pt x="0" y="68579"/>
                </a:lnTo>
                <a:lnTo>
                  <a:pt x="13715" y="68579"/>
                </a:lnTo>
                <a:lnTo>
                  <a:pt x="13715" y="54863"/>
                </a:lnTo>
                <a:close/>
              </a:path>
              <a:path w="1831975" h="1083945">
                <a:moveTo>
                  <a:pt x="13715" y="25907"/>
                </a:moveTo>
                <a:lnTo>
                  <a:pt x="0" y="25907"/>
                </a:lnTo>
                <a:lnTo>
                  <a:pt x="0" y="41148"/>
                </a:lnTo>
                <a:lnTo>
                  <a:pt x="13715" y="41148"/>
                </a:lnTo>
                <a:lnTo>
                  <a:pt x="13715" y="25907"/>
                </a:lnTo>
                <a:close/>
              </a:path>
              <a:path w="1831975" h="1083945">
                <a:moveTo>
                  <a:pt x="13715" y="7619"/>
                </a:moveTo>
                <a:lnTo>
                  <a:pt x="6096" y="13715"/>
                </a:lnTo>
                <a:lnTo>
                  <a:pt x="15239" y="13715"/>
                </a:lnTo>
                <a:lnTo>
                  <a:pt x="15239" y="12191"/>
                </a:lnTo>
                <a:lnTo>
                  <a:pt x="13715" y="12191"/>
                </a:lnTo>
                <a:lnTo>
                  <a:pt x="13715" y="7619"/>
                </a:lnTo>
                <a:close/>
              </a:path>
              <a:path w="1831975" h="1083945">
                <a:moveTo>
                  <a:pt x="15239" y="0"/>
                </a:moveTo>
                <a:lnTo>
                  <a:pt x="0" y="0"/>
                </a:lnTo>
                <a:lnTo>
                  <a:pt x="0" y="12191"/>
                </a:lnTo>
                <a:lnTo>
                  <a:pt x="8000" y="12191"/>
                </a:lnTo>
                <a:lnTo>
                  <a:pt x="13715" y="7619"/>
                </a:lnTo>
                <a:lnTo>
                  <a:pt x="15239" y="7619"/>
                </a:lnTo>
                <a:lnTo>
                  <a:pt x="15239" y="0"/>
                </a:lnTo>
                <a:close/>
              </a:path>
              <a:path w="1831975" h="1083945">
                <a:moveTo>
                  <a:pt x="15239" y="7619"/>
                </a:moveTo>
                <a:lnTo>
                  <a:pt x="13715" y="7619"/>
                </a:lnTo>
                <a:lnTo>
                  <a:pt x="13715" y="12191"/>
                </a:lnTo>
                <a:lnTo>
                  <a:pt x="15239" y="12191"/>
                </a:lnTo>
                <a:lnTo>
                  <a:pt x="15239" y="7619"/>
                </a:lnTo>
                <a:close/>
              </a:path>
              <a:path w="1831975" h="1083945">
                <a:moveTo>
                  <a:pt x="44196" y="0"/>
                </a:moveTo>
                <a:lnTo>
                  <a:pt x="28955" y="0"/>
                </a:lnTo>
                <a:lnTo>
                  <a:pt x="28955" y="13715"/>
                </a:lnTo>
                <a:lnTo>
                  <a:pt x="44196" y="13715"/>
                </a:lnTo>
                <a:lnTo>
                  <a:pt x="44196" y="0"/>
                </a:lnTo>
                <a:close/>
              </a:path>
              <a:path w="1831975" h="1083945">
                <a:moveTo>
                  <a:pt x="71627" y="0"/>
                </a:moveTo>
                <a:lnTo>
                  <a:pt x="57911" y="0"/>
                </a:lnTo>
                <a:lnTo>
                  <a:pt x="57911" y="13715"/>
                </a:lnTo>
                <a:lnTo>
                  <a:pt x="71627" y="13715"/>
                </a:lnTo>
                <a:lnTo>
                  <a:pt x="71627" y="0"/>
                </a:lnTo>
                <a:close/>
              </a:path>
              <a:path w="1831975" h="1083945">
                <a:moveTo>
                  <a:pt x="99059" y="0"/>
                </a:moveTo>
                <a:lnTo>
                  <a:pt x="85343" y="0"/>
                </a:lnTo>
                <a:lnTo>
                  <a:pt x="85343" y="13715"/>
                </a:lnTo>
                <a:lnTo>
                  <a:pt x="99059" y="13715"/>
                </a:lnTo>
                <a:lnTo>
                  <a:pt x="99059" y="0"/>
                </a:lnTo>
                <a:close/>
              </a:path>
              <a:path w="1831975" h="1083945">
                <a:moveTo>
                  <a:pt x="128015" y="0"/>
                </a:moveTo>
                <a:lnTo>
                  <a:pt x="114300" y="0"/>
                </a:lnTo>
                <a:lnTo>
                  <a:pt x="114300" y="13715"/>
                </a:lnTo>
                <a:lnTo>
                  <a:pt x="128015" y="13715"/>
                </a:lnTo>
                <a:lnTo>
                  <a:pt x="128015" y="0"/>
                </a:lnTo>
                <a:close/>
              </a:path>
              <a:path w="1831975" h="1083945">
                <a:moveTo>
                  <a:pt x="155448" y="0"/>
                </a:moveTo>
                <a:lnTo>
                  <a:pt x="141731" y="0"/>
                </a:lnTo>
                <a:lnTo>
                  <a:pt x="141731" y="13715"/>
                </a:lnTo>
                <a:lnTo>
                  <a:pt x="155448" y="13715"/>
                </a:lnTo>
                <a:lnTo>
                  <a:pt x="155448" y="0"/>
                </a:lnTo>
                <a:close/>
              </a:path>
              <a:path w="1831975" h="1083945">
                <a:moveTo>
                  <a:pt x="182879" y="0"/>
                </a:moveTo>
                <a:lnTo>
                  <a:pt x="169163" y="0"/>
                </a:lnTo>
                <a:lnTo>
                  <a:pt x="169163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  <a:path w="1831975" h="1083945">
                <a:moveTo>
                  <a:pt x="211835" y="0"/>
                </a:moveTo>
                <a:lnTo>
                  <a:pt x="198120" y="0"/>
                </a:lnTo>
                <a:lnTo>
                  <a:pt x="198120" y="13715"/>
                </a:lnTo>
                <a:lnTo>
                  <a:pt x="211835" y="13715"/>
                </a:lnTo>
                <a:lnTo>
                  <a:pt x="211835" y="0"/>
                </a:lnTo>
                <a:close/>
              </a:path>
              <a:path w="1831975" h="1083945">
                <a:moveTo>
                  <a:pt x="239267" y="0"/>
                </a:moveTo>
                <a:lnTo>
                  <a:pt x="225551" y="0"/>
                </a:lnTo>
                <a:lnTo>
                  <a:pt x="225551" y="13715"/>
                </a:lnTo>
                <a:lnTo>
                  <a:pt x="239267" y="13715"/>
                </a:lnTo>
                <a:lnTo>
                  <a:pt x="239267" y="0"/>
                </a:lnTo>
                <a:close/>
              </a:path>
              <a:path w="1831975" h="1083945">
                <a:moveTo>
                  <a:pt x="268224" y="0"/>
                </a:moveTo>
                <a:lnTo>
                  <a:pt x="252983" y="0"/>
                </a:lnTo>
                <a:lnTo>
                  <a:pt x="252983" y="13715"/>
                </a:lnTo>
                <a:lnTo>
                  <a:pt x="268224" y="13715"/>
                </a:lnTo>
                <a:lnTo>
                  <a:pt x="268224" y="0"/>
                </a:lnTo>
                <a:close/>
              </a:path>
              <a:path w="1831975" h="1083945">
                <a:moveTo>
                  <a:pt x="295655" y="0"/>
                </a:moveTo>
                <a:lnTo>
                  <a:pt x="281939" y="0"/>
                </a:lnTo>
                <a:lnTo>
                  <a:pt x="281939" y="13715"/>
                </a:lnTo>
                <a:lnTo>
                  <a:pt x="295655" y="13715"/>
                </a:lnTo>
                <a:lnTo>
                  <a:pt x="295655" y="0"/>
                </a:lnTo>
                <a:close/>
              </a:path>
              <a:path w="1831975" h="1083945">
                <a:moveTo>
                  <a:pt x="323087" y="0"/>
                </a:moveTo>
                <a:lnTo>
                  <a:pt x="309372" y="0"/>
                </a:lnTo>
                <a:lnTo>
                  <a:pt x="309372" y="13715"/>
                </a:lnTo>
                <a:lnTo>
                  <a:pt x="323087" y="13715"/>
                </a:lnTo>
                <a:lnTo>
                  <a:pt x="323087" y="0"/>
                </a:lnTo>
                <a:close/>
              </a:path>
              <a:path w="1831975" h="1083945">
                <a:moveTo>
                  <a:pt x="352043" y="0"/>
                </a:moveTo>
                <a:lnTo>
                  <a:pt x="336803" y="0"/>
                </a:lnTo>
                <a:lnTo>
                  <a:pt x="336803" y="13715"/>
                </a:lnTo>
                <a:lnTo>
                  <a:pt x="352043" y="13715"/>
                </a:lnTo>
                <a:lnTo>
                  <a:pt x="352043" y="0"/>
                </a:lnTo>
                <a:close/>
              </a:path>
              <a:path w="1831975" h="1083945">
                <a:moveTo>
                  <a:pt x="379475" y="0"/>
                </a:moveTo>
                <a:lnTo>
                  <a:pt x="365759" y="0"/>
                </a:lnTo>
                <a:lnTo>
                  <a:pt x="365759" y="13715"/>
                </a:lnTo>
                <a:lnTo>
                  <a:pt x="379475" y="13715"/>
                </a:lnTo>
                <a:lnTo>
                  <a:pt x="379475" y="0"/>
                </a:lnTo>
                <a:close/>
              </a:path>
              <a:path w="1831975" h="1083945">
                <a:moveTo>
                  <a:pt x="406907" y="0"/>
                </a:moveTo>
                <a:lnTo>
                  <a:pt x="393191" y="0"/>
                </a:lnTo>
                <a:lnTo>
                  <a:pt x="393191" y="13715"/>
                </a:lnTo>
                <a:lnTo>
                  <a:pt x="406907" y="13715"/>
                </a:lnTo>
                <a:lnTo>
                  <a:pt x="406907" y="0"/>
                </a:lnTo>
                <a:close/>
              </a:path>
              <a:path w="1831975" h="1083945">
                <a:moveTo>
                  <a:pt x="435863" y="0"/>
                </a:moveTo>
                <a:lnTo>
                  <a:pt x="422148" y="0"/>
                </a:lnTo>
                <a:lnTo>
                  <a:pt x="422148" y="13715"/>
                </a:lnTo>
                <a:lnTo>
                  <a:pt x="435863" y="13715"/>
                </a:lnTo>
                <a:lnTo>
                  <a:pt x="435863" y="0"/>
                </a:lnTo>
                <a:close/>
              </a:path>
              <a:path w="1831975" h="1083945">
                <a:moveTo>
                  <a:pt x="463296" y="0"/>
                </a:moveTo>
                <a:lnTo>
                  <a:pt x="449579" y="0"/>
                </a:lnTo>
                <a:lnTo>
                  <a:pt x="449579" y="13715"/>
                </a:lnTo>
                <a:lnTo>
                  <a:pt x="463296" y="13715"/>
                </a:lnTo>
                <a:lnTo>
                  <a:pt x="463296" y="0"/>
                </a:lnTo>
                <a:close/>
              </a:path>
              <a:path w="1831975" h="1083945">
                <a:moveTo>
                  <a:pt x="492251" y="0"/>
                </a:moveTo>
                <a:lnTo>
                  <a:pt x="477011" y="0"/>
                </a:lnTo>
                <a:lnTo>
                  <a:pt x="477011" y="13715"/>
                </a:lnTo>
                <a:lnTo>
                  <a:pt x="492251" y="13715"/>
                </a:lnTo>
                <a:lnTo>
                  <a:pt x="492251" y="0"/>
                </a:lnTo>
                <a:close/>
              </a:path>
              <a:path w="1831975" h="1083945">
                <a:moveTo>
                  <a:pt x="519683" y="0"/>
                </a:moveTo>
                <a:lnTo>
                  <a:pt x="505967" y="0"/>
                </a:lnTo>
                <a:lnTo>
                  <a:pt x="505967" y="13715"/>
                </a:lnTo>
                <a:lnTo>
                  <a:pt x="519683" y="13715"/>
                </a:lnTo>
                <a:lnTo>
                  <a:pt x="519683" y="0"/>
                </a:lnTo>
                <a:close/>
              </a:path>
              <a:path w="1831975" h="1083945">
                <a:moveTo>
                  <a:pt x="547115" y="0"/>
                </a:moveTo>
                <a:lnTo>
                  <a:pt x="533400" y="0"/>
                </a:lnTo>
                <a:lnTo>
                  <a:pt x="533400" y="13715"/>
                </a:lnTo>
                <a:lnTo>
                  <a:pt x="547115" y="13715"/>
                </a:lnTo>
                <a:lnTo>
                  <a:pt x="547115" y="0"/>
                </a:lnTo>
                <a:close/>
              </a:path>
              <a:path w="1831975" h="1083945">
                <a:moveTo>
                  <a:pt x="576072" y="0"/>
                </a:moveTo>
                <a:lnTo>
                  <a:pt x="560831" y="0"/>
                </a:lnTo>
                <a:lnTo>
                  <a:pt x="560831" y="13715"/>
                </a:lnTo>
                <a:lnTo>
                  <a:pt x="576072" y="13715"/>
                </a:lnTo>
                <a:lnTo>
                  <a:pt x="576072" y="0"/>
                </a:lnTo>
                <a:close/>
              </a:path>
              <a:path w="1831975" h="1083945">
                <a:moveTo>
                  <a:pt x="603503" y="0"/>
                </a:moveTo>
                <a:lnTo>
                  <a:pt x="589787" y="0"/>
                </a:lnTo>
                <a:lnTo>
                  <a:pt x="589787" y="13715"/>
                </a:lnTo>
                <a:lnTo>
                  <a:pt x="603503" y="13715"/>
                </a:lnTo>
                <a:lnTo>
                  <a:pt x="603503" y="0"/>
                </a:lnTo>
                <a:close/>
              </a:path>
              <a:path w="1831975" h="1083945">
                <a:moveTo>
                  <a:pt x="630935" y="0"/>
                </a:moveTo>
                <a:lnTo>
                  <a:pt x="617220" y="0"/>
                </a:lnTo>
                <a:lnTo>
                  <a:pt x="617220" y="13715"/>
                </a:lnTo>
                <a:lnTo>
                  <a:pt x="630935" y="13715"/>
                </a:lnTo>
                <a:lnTo>
                  <a:pt x="630935" y="0"/>
                </a:lnTo>
                <a:close/>
              </a:path>
              <a:path w="1831975" h="1083945">
                <a:moveTo>
                  <a:pt x="659891" y="0"/>
                </a:moveTo>
                <a:lnTo>
                  <a:pt x="646176" y="0"/>
                </a:lnTo>
                <a:lnTo>
                  <a:pt x="646176" y="13715"/>
                </a:lnTo>
                <a:lnTo>
                  <a:pt x="659891" y="13715"/>
                </a:lnTo>
                <a:lnTo>
                  <a:pt x="659891" y="0"/>
                </a:lnTo>
                <a:close/>
              </a:path>
              <a:path w="1831975" h="1083945">
                <a:moveTo>
                  <a:pt x="687324" y="0"/>
                </a:moveTo>
                <a:lnTo>
                  <a:pt x="673607" y="0"/>
                </a:lnTo>
                <a:lnTo>
                  <a:pt x="673607" y="13715"/>
                </a:lnTo>
                <a:lnTo>
                  <a:pt x="687324" y="13715"/>
                </a:lnTo>
                <a:lnTo>
                  <a:pt x="687324" y="0"/>
                </a:lnTo>
                <a:close/>
              </a:path>
              <a:path w="1831975" h="1083945">
                <a:moveTo>
                  <a:pt x="716279" y="0"/>
                </a:moveTo>
                <a:lnTo>
                  <a:pt x="701039" y="0"/>
                </a:lnTo>
                <a:lnTo>
                  <a:pt x="701039" y="13715"/>
                </a:lnTo>
                <a:lnTo>
                  <a:pt x="716279" y="13715"/>
                </a:lnTo>
                <a:lnTo>
                  <a:pt x="716279" y="0"/>
                </a:lnTo>
                <a:close/>
              </a:path>
              <a:path w="1831975" h="1083945">
                <a:moveTo>
                  <a:pt x="743711" y="0"/>
                </a:moveTo>
                <a:lnTo>
                  <a:pt x="729996" y="0"/>
                </a:lnTo>
                <a:lnTo>
                  <a:pt x="729996" y="13715"/>
                </a:lnTo>
                <a:lnTo>
                  <a:pt x="743711" y="13715"/>
                </a:lnTo>
                <a:lnTo>
                  <a:pt x="743711" y="0"/>
                </a:lnTo>
                <a:close/>
              </a:path>
              <a:path w="1831975" h="1083945">
                <a:moveTo>
                  <a:pt x="771143" y="0"/>
                </a:moveTo>
                <a:lnTo>
                  <a:pt x="757427" y="0"/>
                </a:lnTo>
                <a:lnTo>
                  <a:pt x="757427" y="13715"/>
                </a:lnTo>
                <a:lnTo>
                  <a:pt x="771143" y="13715"/>
                </a:lnTo>
                <a:lnTo>
                  <a:pt x="771143" y="0"/>
                </a:lnTo>
                <a:close/>
              </a:path>
              <a:path w="1831975" h="1083945">
                <a:moveTo>
                  <a:pt x="800100" y="0"/>
                </a:moveTo>
                <a:lnTo>
                  <a:pt x="784859" y="0"/>
                </a:lnTo>
                <a:lnTo>
                  <a:pt x="784859" y="13715"/>
                </a:lnTo>
                <a:lnTo>
                  <a:pt x="800100" y="13715"/>
                </a:lnTo>
                <a:lnTo>
                  <a:pt x="800100" y="0"/>
                </a:lnTo>
                <a:close/>
              </a:path>
              <a:path w="1831975" h="1083945">
                <a:moveTo>
                  <a:pt x="827531" y="0"/>
                </a:moveTo>
                <a:lnTo>
                  <a:pt x="813815" y="0"/>
                </a:lnTo>
                <a:lnTo>
                  <a:pt x="813815" y="13715"/>
                </a:lnTo>
                <a:lnTo>
                  <a:pt x="827531" y="13715"/>
                </a:lnTo>
                <a:lnTo>
                  <a:pt x="827531" y="0"/>
                </a:lnTo>
                <a:close/>
              </a:path>
              <a:path w="1831975" h="1083945">
                <a:moveTo>
                  <a:pt x="854963" y="0"/>
                </a:moveTo>
                <a:lnTo>
                  <a:pt x="841248" y="0"/>
                </a:lnTo>
                <a:lnTo>
                  <a:pt x="841248" y="13715"/>
                </a:lnTo>
                <a:lnTo>
                  <a:pt x="854963" y="13715"/>
                </a:lnTo>
                <a:lnTo>
                  <a:pt x="854963" y="0"/>
                </a:lnTo>
                <a:close/>
              </a:path>
              <a:path w="1831975" h="1083945">
                <a:moveTo>
                  <a:pt x="883920" y="0"/>
                </a:moveTo>
                <a:lnTo>
                  <a:pt x="870203" y="0"/>
                </a:lnTo>
                <a:lnTo>
                  <a:pt x="870203" y="13715"/>
                </a:lnTo>
                <a:lnTo>
                  <a:pt x="883920" y="13715"/>
                </a:lnTo>
                <a:lnTo>
                  <a:pt x="883920" y="0"/>
                </a:lnTo>
                <a:close/>
              </a:path>
              <a:path w="1831975" h="1083945">
                <a:moveTo>
                  <a:pt x="911351" y="0"/>
                </a:moveTo>
                <a:lnTo>
                  <a:pt x="897635" y="0"/>
                </a:lnTo>
                <a:lnTo>
                  <a:pt x="897635" y="13715"/>
                </a:lnTo>
                <a:lnTo>
                  <a:pt x="911351" y="13715"/>
                </a:lnTo>
                <a:lnTo>
                  <a:pt x="911351" y="0"/>
                </a:lnTo>
                <a:close/>
              </a:path>
              <a:path w="1831975" h="1083945">
                <a:moveTo>
                  <a:pt x="938783" y="0"/>
                </a:moveTo>
                <a:lnTo>
                  <a:pt x="925067" y="0"/>
                </a:lnTo>
                <a:lnTo>
                  <a:pt x="925067" y="13715"/>
                </a:lnTo>
                <a:lnTo>
                  <a:pt x="938783" y="13715"/>
                </a:lnTo>
                <a:lnTo>
                  <a:pt x="938783" y="0"/>
                </a:lnTo>
                <a:close/>
              </a:path>
              <a:path w="1831975" h="1083945">
                <a:moveTo>
                  <a:pt x="967739" y="0"/>
                </a:moveTo>
                <a:lnTo>
                  <a:pt x="954024" y="0"/>
                </a:lnTo>
                <a:lnTo>
                  <a:pt x="954024" y="13715"/>
                </a:lnTo>
                <a:lnTo>
                  <a:pt x="967739" y="13715"/>
                </a:lnTo>
                <a:lnTo>
                  <a:pt x="967739" y="0"/>
                </a:lnTo>
                <a:close/>
              </a:path>
              <a:path w="1831975" h="1083945">
                <a:moveTo>
                  <a:pt x="995172" y="0"/>
                </a:moveTo>
                <a:lnTo>
                  <a:pt x="981455" y="0"/>
                </a:lnTo>
                <a:lnTo>
                  <a:pt x="981455" y="13715"/>
                </a:lnTo>
                <a:lnTo>
                  <a:pt x="995172" y="13715"/>
                </a:lnTo>
                <a:lnTo>
                  <a:pt x="995172" y="0"/>
                </a:lnTo>
                <a:close/>
              </a:path>
              <a:path w="1831975" h="1083945">
                <a:moveTo>
                  <a:pt x="1024127" y="0"/>
                </a:moveTo>
                <a:lnTo>
                  <a:pt x="1008887" y="0"/>
                </a:lnTo>
                <a:lnTo>
                  <a:pt x="1008887" y="13715"/>
                </a:lnTo>
                <a:lnTo>
                  <a:pt x="1024127" y="13715"/>
                </a:lnTo>
                <a:lnTo>
                  <a:pt x="1024127" y="0"/>
                </a:lnTo>
                <a:close/>
              </a:path>
              <a:path w="1831975" h="1083945">
                <a:moveTo>
                  <a:pt x="1051559" y="0"/>
                </a:moveTo>
                <a:lnTo>
                  <a:pt x="1037843" y="0"/>
                </a:lnTo>
                <a:lnTo>
                  <a:pt x="1037843" y="13715"/>
                </a:lnTo>
                <a:lnTo>
                  <a:pt x="1051559" y="13715"/>
                </a:lnTo>
                <a:lnTo>
                  <a:pt x="1051559" y="0"/>
                </a:lnTo>
                <a:close/>
              </a:path>
              <a:path w="1831975" h="1083945">
                <a:moveTo>
                  <a:pt x="1078991" y="0"/>
                </a:moveTo>
                <a:lnTo>
                  <a:pt x="1065276" y="0"/>
                </a:lnTo>
                <a:lnTo>
                  <a:pt x="1065276" y="13715"/>
                </a:lnTo>
                <a:lnTo>
                  <a:pt x="1078991" y="13715"/>
                </a:lnTo>
                <a:lnTo>
                  <a:pt x="1078991" y="0"/>
                </a:lnTo>
                <a:close/>
              </a:path>
              <a:path w="1831975" h="1083945">
                <a:moveTo>
                  <a:pt x="1107948" y="0"/>
                </a:moveTo>
                <a:lnTo>
                  <a:pt x="1094231" y="0"/>
                </a:lnTo>
                <a:lnTo>
                  <a:pt x="1094231" y="13715"/>
                </a:lnTo>
                <a:lnTo>
                  <a:pt x="1107948" y="13715"/>
                </a:lnTo>
                <a:lnTo>
                  <a:pt x="1107948" y="0"/>
                </a:lnTo>
                <a:close/>
              </a:path>
              <a:path w="1831975" h="1083945">
                <a:moveTo>
                  <a:pt x="1135379" y="0"/>
                </a:moveTo>
                <a:lnTo>
                  <a:pt x="1121663" y="0"/>
                </a:lnTo>
                <a:lnTo>
                  <a:pt x="1121663" y="13715"/>
                </a:lnTo>
                <a:lnTo>
                  <a:pt x="1135379" y="13715"/>
                </a:lnTo>
                <a:lnTo>
                  <a:pt x="1135379" y="0"/>
                </a:lnTo>
                <a:close/>
              </a:path>
              <a:path w="1831975" h="1083945">
                <a:moveTo>
                  <a:pt x="1162811" y="0"/>
                </a:moveTo>
                <a:lnTo>
                  <a:pt x="1149096" y="0"/>
                </a:lnTo>
                <a:lnTo>
                  <a:pt x="1149096" y="13715"/>
                </a:lnTo>
                <a:lnTo>
                  <a:pt x="1162811" y="13715"/>
                </a:lnTo>
                <a:lnTo>
                  <a:pt x="1162811" y="0"/>
                </a:lnTo>
                <a:close/>
              </a:path>
              <a:path w="1831975" h="1083945">
                <a:moveTo>
                  <a:pt x="1191767" y="0"/>
                </a:moveTo>
                <a:lnTo>
                  <a:pt x="1178052" y="0"/>
                </a:lnTo>
                <a:lnTo>
                  <a:pt x="1178052" y="13715"/>
                </a:lnTo>
                <a:lnTo>
                  <a:pt x="1191767" y="13715"/>
                </a:lnTo>
                <a:lnTo>
                  <a:pt x="1191767" y="0"/>
                </a:lnTo>
                <a:close/>
              </a:path>
              <a:path w="1831975" h="1083945">
                <a:moveTo>
                  <a:pt x="1219200" y="0"/>
                </a:moveTo>
                <a:lnTo>
                  <a:pt x="1205483" y="0"/>
                </a:lnTo>
                <a:lnTo>
                  <a:pt x="1205483" y="13715"/>
                </a:lnTo>
                <a:lnTo>
                  <a:pt x="1219200" y="13715"/>
                </a:lnTo>
                <a:lnTo>
                  <a:pt x="1219200" y="0"/>
                </a:lnTo>
                <a:close/>
              </a:path>
              <a:path w="1831975" h="1083945">
                <a:moveTo>
                  <a:pt x="1248155" y="0"/>
                </a:moveTo>
                <a:lnTo>
                  <a:pt x="1232915" y="0"/>
                </a:lnTo>
                <a:lnTo>
                  <a:pt x="1232915" y="13715"/>
                </a:lnTo>
                <a:lnTo>
                  <a:pt x="1248155" y="13715"/>
                </a:lnTo>
                <a:lnTo>
                  <a:pt x="1248155" y="0"/>
                </a:lnTo>
                <a:close/>
              </a:path>
              <a:path w="1831975" h="1083945">
                <a:moveTo>
                  <a:pt x="1275587" y="0"/>
                </a:moveTo>
                <a:lnTo>
                  <a:pt x="1261872" y="0"/>
                </a:lnTo>
                <a:lnTo>
                  <a:pt x="1261872" y="13715"/>
                </a:lnTo>
                <a:lnTo>
                  <a:pt x="1275587" y="13715"/>
                </a:lnTo>
                <a:lnTo>
                  <a:pt x="1275587" y="0"/>
                </a:lnTo>
                <a:close/>
              </a:path>
              <a:path w="1831975" h="1083945">
                <a:moveTo>
                  <a:pt x="1303020" y="0"/>
                </a:moveTo>
                <a:lnTo>
                  <a:pt x="1289303" y="0"/>
                </a:lnTo>
                <a:lnTo>
                  <a:pt x="1289303" y="13715"/>
                </a:lnTo>
                <a:lnTo>
                  <a:pt x="1303020" y="13715"/>
                </a:lnTo>
                <a:lnTo>
                  <a:pt x="1303020" y="0"/>
                </a:lnTo>
                <a:close/>
              </a:path>
              <a:path w="1831975" h="1083945">
                <a:moveTo>
                  <a:pt x="1331976" y="0"/>
                </a:moveTo>
                <a:lnTo>
                  <a:pt x="1316735" y="0"/>
                </a:lnTo>
                <a:lnTo>
                  <a:pt x="1316735" y="13715"/>
                </a:lnTo>
                <a:lnTo>
                  <a:pt x="1331976" y="13715"/>
                </a:lnTo>
                <a:lnTo>
                  <a:pt x="1331976" y="0"/>
                </a:lnTo>
                <a:close/>
              </a:path>
              <a:path w="1831975" h="1083945">
                <a:moveTo>
                  <a:pt x="1359407" y="0"/>
                </a:moveTo>
                <a:lnTo>
                  <a:pt x="1345691" y="0"/>
                </a:lnTo>
                <a:lnTo>
                  <a:pt x="1345691" y="13715"/>
                </a:lnTo>
                <a:lnTo>
                  <a:pt x="1359407" y="13715"/>
                </a:lnTo>
                <a:lnTo>
                  <a:pt x="1359407" y="0"/>
                </a:lnTo>
                <a:close/>
              </a:path>
              <a:path w="1831975" h="1083945">
                <a:moveTo>
                  <a:pt x="1386839" y="0"/>
                </a:moveTo>
                <a:lnTo>
                  <a:pt x="1373124" y="0"/>
                </a:lnTo>
                <a:lnTo>
                  <a:pt x="1373124" y="13715"/>
                </a:lnTo>
                <a:lnTo>
                  <a:pt x="1386839" y="13715"/>
                </a:lnTo>
                <a:lnTo>
                  <a:pt x="1386839" y="0"/>
                </a:lnTo>
                <a:close/>
              </a:path>
              <a:path w="1831975" h="1083945">
                <a:moveTo>
                  <a:pt x="1415796" y="0"/>
                </a:moveTo>
                <a:lnTo>
                  <a:pt x="1402079" y="0"/>
                </a:lnTo>
                <a:lnTo>
                  <a:pt x="1402079" y="13715"/>
                </a:lnTo>
                <a:lnTo>
                  <a:pt x="1415796" y="13715"/>
                </a:lnTo>
                <a:lnTo>
                  <a:pt x="1415796" y="0"/>
                </a:lnTo>
                <a:close/>
              </a:path>
              <a:path w="1831975" h="1083945">
                <a:moveTo>
                  <a:pt x="1443227" y="0"/>
                </a:moveTo>
                <a:lnTo>
                  <a:pt x="1429511" y="0"/>
                </a:lnTo>
                <a:lnTo>
                  <a:pt x="1429511" y="13715"/>
                </a:lnTo>
                <a:lnTo>
                  <a:pt x="1443227" y="13715"/>
                </a:lnTo>
                <a:lnTo>
                  <a:pt x="1443227" y="0"/>
                </a:lnTo>
                <a:close/>
              </a:path>
              <a:path w="1831975" h="1083945">
                <a:moveTo>
                  <a:pt x="1472183" y="0"/>
                </a:moveTo>
                <a:lnTo>
                  <a:pt x="1456943" y="0"/>
                </a:lnTo>
                <a:lnTo>
                  <a:pt x="1456943" y="13715"/>
                </a:lnTo>
                <a:lnTo>
                  <a:pt x="1472183" y="13715"/>
                </a:lnTo>
                <a:lnTo>
                  <a:pt x="1472183" y="0"/>
                </a:lnTo>
                <a:close/>
              </a:path>
              <a:path w="1831975" h="1083945">
                <a:moveTo>
                  <a:pt x="1499615" y="0"/>
                </a:moveTo>
                <a:lnTo>
                  <a:pt x="1485900" y="0"/>
                </a:lnTo>
                <a:lnTo>
                  <a:pt x="1485900" y="13715"/>
                </a:lnTo>
                <a:lnTo>
                  <a:pt x="1499615" y="13715"/>
                </a:lnTo>
                <a:lnTo>
                  <a:pt x="1499615" y="0"/>
                </a:lnTo>
                <a:close/>
              </a:path>
              <a:path w="1831975" h="1083945">
                <a:moveTo>
                  <a:pt x="1527048" y="0"/>
                </a:moveTo>
                <a:lnTo>
                  <a:pt x="1513331" y="0"/>
                </a:lnTo>
                <a:lnTo>
                  <a:pt x="1513331" y="13715"/>
                </a:lnTo>
                <a:lnTo>
                  <a:pt x="1527048" y="13715"/>
                </a:lnTo>
                <a:lnTo>
                  <a:pt x="1527048" y="0"/>
                </a:lnTo>
                <a:close/>
              </a:path>
              <a:path w="1831975" h="1083945">
                <a:moveTo>
                  <a:pt x="1556003" y="0"/>
                </a:moveTo>
                <a:lnTo>
                  <a:pt x="1540763" y="0"/>
                </a:lnTo>
                <a:lnTo>
                  <a:pt x="1540763" y="13715"/>
                </a:lnTo>
                <a:lnTo>
                  <a:pt x="1556003" y="13715"/>
                </a:lnTo>
                <a:lnTo>
                  <a:pt x="1556003" y="0"/>
                </a:lnTo>
                <a:close/>
              </a:path>
              <a:path w="1831975" h="1083945">
                <a:moveTo>
                  <a:pt x="1583435" y="0"/>
                </a:moveTo>
                <a:lnTo>
                  <a:pt x="1569720" y="0"/>
                </a:lnTo>
                <a:lnTo>
                  <a:pt x="1569720" y="13715"/>
                </a:lnTo>
                <a:lnTo>
                  <a:pt x="1583435" y="13715"/>
                </a:lnTo>
                <a:lnTo>
                  <a:pt x="1583435" y="0"/>
                </a:lnTo>
                <a:close/>
              </a:path>
              <a:path w="1831975" h="1083945">
                <a:moveTo>
                  <a:pt x="1610867" y="0"/>
                </a:moveTo>
                <a:lnTo>
                  <a:pt x="1597152" y="0"/>
                </a:lnTo>
                <a:lnTo>
                  <a:pt x="1597152" y="13715"/>
                </a:lnTo>
                <a:lnTo>
                  <a:pt x="1610867" y="13715"/>
                </a:lnTo>
                <a:lnTo>
                  <a:pt x="1610867" y="0"/>
                </a:lnTo>
                <a:close/>
              </a:path>
              <a:path w="1831975" h="1083945">
                <a:moveTo>
                  <a:pt x="1639824" y="0"/>
                </a:moveTo>
                <a:lnTo>
                  <a:pt x="1626107" y="0"/>
                </a:lnTo>
                <a:lnTo>
                  <a:pt x="1626107" y="13715"/>
                </a:lnTo>
                <a:lnTo>
                  <a:pt x="1639824" y="13715"/>
                </a:lnTo>
                <a:lnTo>
                  <a:pt x="1639824" y="0"/>
                </a:lnTo>
                <a:close/>
              </a:path>
              <a:path w="1831975" h="1083945">
                <a:moveTo>
                  <a:pt x="1667255" y="0"/>
                </a:moveTo>
                <a:lnTo>
                  <a:pt x="1653539" y="0"/>
                </a:lnTo>
                <a:lnTo>
                  <a:pt x="1653539" y="13715"/>
                </a:lnTo>
                <a:lnTo>
                  <a:pt x="1667255" y="13715"/>
                </a:lnTo>
                <a:lnTo>
                  <a:pt x="1667255" y="0"/>
                </a:lnTo>
                <a:close/>
              </a:path>
              <a:path w="1831975" h="1083945">
                <a:moveTo>
                  <a:pt x="1696211" y="0"/>
                </a:moveTo>
                <a:lnTo>
                  <a:pt x="1680972" y="0"/>
                </a:lnTo>
                <a:lnTo>
                  <a:pt x="1680972" y="13715"/>
                </a:lnTo>
                <a:lnTo>
                  <a:pt x="1696211" y="13715"/>
                </a:lnTo>
                <a:lnTo>
                  <a:pt x="1696211" y="0"/>
                </a:lnTo>
                <a:close/>
              </a:path>
              <a:path w="1831975" h="1083945">
                <a:moveTo>
                  <a:pt x="1723643" y="0"/>
                </a:moveTo>
                <a:lnTo>
                  <a:pt x="1709927" y="0"/>
                </a:lnTo>
                <a:lnTo>
                  <a:pt x="1709927" y="13715"/>
                </a:lnTo>
                <a:lnTo>
                  <a:pt x="1723643" y="13715"/>
                </a:lnTo>
                <a:lnTo>
                  <a:pt x="1723643" y="0"/>
                </a:lnTo>
                <a:close/>
              </a:path>
              <a:path w="1831975" h="1083945">
                <a:moveTo>
                  <a:pt x="1751076" y="0"/>
                </a:moveTo>
                <a:lnTo>
                  <a:pt x="1737359" y="0"/>
                </a:lnTo>
                <a:lnTo>
                  <a:pt x="1737359" y="13715"/>
                </a:lnTo>
                <a:lnTo>
                  <a:pt x="1751076" y="13715"/>
                </a:lnTo>
                <a:lnTo>
                  <a:pt x="1751076" y="0"/>
                </a:lnTo>
                <a:close/>
              </a:path>
              <a:path w="1831975" h="1083945">
                <a:moveTo>
                  <a:pt x="1780031" y="0"/>
                </a:moveTo>
                <a:lnTo>
                  <a:pt x="1764791" y="0"/>
                </a:lnTo>
                <a:lnTo>
                  <a:pt x="1764791" y="13715"/>
                </a:lnTo>
                <a:lnTo>
                  <a:pt x="1780031" y="13715"/>
                </a:lnTo>
                <a:lnTo>
                  <a:pt x="1780031" y="0"/>
                </a:lnTo>
                <a:close/>
              </a:path>
              <a:path w="1831975" h="1083945">
                <a:moveTo>
                  <a:pt x="1807463" y="0"/>
                </a:moveTo>
                <a:lnTo>
                  <a:pt x="1793748" y="0"/>
                </a:lnTo>
                <a:lnTo>
                  <a:pt x="1793748" y="13715"/>
                </a:lnTo>
                <a:lnTo>
                  <a:pt x="1807463" y="13715"/>
                </a:lnTo>
                <a:lnTo>
                  <a:pt x="1807463" y="0"/>
                </a:lnTo>
                <a:close/>
              </a:path>
              <a:path w="1831975" h="1083945">
                <a:moveTo>
                  <a:pt x="1818131" y="7619"/>
                </a:moveTo>
                <a:lnTo>
                  <a:pt x="1818131" y="18287"/>
                </a:lnTo>
                <a:lnTo>
                  <a:pt x="1831848" y="18287"/>
                </a:lnTo>
                <a:lnTo>
                  <a:pt x="1831848" y="13715"/>
                </a:lnTo>
                <a:lnTo>
                  <a:pt x="1821179" y="13715"/>
                </a:lnTo>
                <a:lnTo>
                  <a:pt x="1821179" y="10667"/>
                </a:lnTo>
                <a:lnTo>
                  <a:pt x="1818131" y="7619"/>
                </a:lnTo>
                <a:close/>
              </a:path>
              <a:path w="1831975" h="1083945">
                <a:moveTo>
                  <a:pt x="1821179" y="10667"/>
                </a:moveTo>
                <a:lnTo>
                  <a:pt x="1821179" y="13715"/>
                </a:lnTo>
                <a:lnTo>
                  <a:pt x="1824227" y="13715"/>
                </a:lnTo>
                <a:lnTo>
                  <a:pt x="1821179" y="10667"/>
                </a:lnTo>
                <a:close/>
              </a:path>
              <a:path w="1831975" h="1083945">
                <a:moveTo>
                  <a:pt x="1831848" y="0"/>
                </a:moveTo>
                <a:lnTo>
                  <a:pt x="1821179" y="0"/>
                </a:lnTo>
                <a:lnTo>
                  <a:pt x="1821179" y="10667"/>
                </a:lnTo>
                <a:lnTo>
                  <a:pt x="1824227" y="13715"/>
                </a:lnTo>
                <a:lnTo>
                  <a:pt x="1831848" y="13715"/>
                </a:lnTo>
                <a:lnTo>
                  <a:pt x="1831848" y="0"/>
                </a:lnTo>
                <a:close/>
              </a:path>
              <a:path w="1831975" h="1083945">
                <a:moveTo>
                  <a:pt x="1831848" y="32003"/>
                </a:moveTo>
                <a:lnTo>
                  <a:pt x="1818131" y="32003"/>
                </a:lnTo>
                <a:lnTo>
                  <a:pt x="1818131" y="45719"/>
                </a:lnTo>
                <a:lnTo>
                  <a:pt x="1831848" y="45719"/>
                </a:lnTo>
                <a:lnTo>
                  <a:pt x="1831848" y="32003"/>
                </a:lnTo>
                <a:close/>
              </a:path>
              <a:path w="1831975" h="1083945">
                <a:moveTo>
                  <a:pt x="1831848" y="59436"/>
                </a:moveTo>
                <a:lnTo>
                  <a:pt x="1818131" y="59436"/>
                </a:lnTo>
                <a:lnTo>
                  <a:pt x="1818131" y="73151"/>
                </a:lnTo>
                <a:lnTo>
                  <a:pt x="1831848" y="73151"/>
                </a:lnTo>
                <a:lnTo>
                  <a:pt x="1831848" y="59436"/>
                </a:lnTo>
                <a:close/>
              </a:path>
              <a:path w="1831975" h="1083945">
                <a:moveTo>
                  <a:pt x="1831848" y="88391"/>
                </a:moveTo>
                <a:lnTo>
                  <a:pt x="1818131" y="88391"/>
                </a:lnTo>
                <a:lnTo>
                  <a:pt x="1818131" y="102107"/>
                </a:lnTo>
                <a:lnTo>
                  <a:pt x="1831848" y="102107"/>
                </a:lnTo>
                <a:lnTo>
                  <a:pt x="1831848" y="88391"/>
                </a:lnTo>
                <a:close/>
              </a:path>
              <a:path w="1831975" h="1083945">
                <a:moveTo>
                  <a:pt x="1831848" y="115824"/>
                </a:moveTo>
                <a:lnTo>
                  <a:pt x="1818131" y="115824"/>
                </a:lnTo>
                <a:lnTo>
                  <a:pt x="1818131" y="129539"/>
                </a:lnTo>
                <a:lnTo>
                  <a:pt x="1831848" y="129539"/>
                </a:lnTo>
                <a:lnTo>
                  <a:pt x="1831848" y="115824"/>
                </a:lnTo>
                <a:close/>
              </a:path>
              <a:path w="1831975" h="1083945">
                <a:moveTo>
                  <a:pt x="1831848" y="143255"/>
                </a:moveTo>
                <a:lnTo>
                  <a:pt x="1818131" y="143255"/>
                </a:lnTo>
                <a:lnTo>
                  <a:pt x="1818131" y="158495"/>
                </a:lnTo>
                <a:lnTo>
                  <a:pt x="1831848" y="158495"/>
                </a:lnTo>
                <a:lnTo>
                  <a:pt x="1831848" y="143255"/>
                </a:lnTo>
                <a:close/>
              </a:path>
              <a:path w="1831975" h="1083945">
                <a:moveTo>
                  <a:pt x="1831848" y="172212"/>
                </a:moveTo>
                <a:lnTo>
                  <a:pt x="1818131" y="172212"/>
                </a:lnTo>
                <a:lnTo>
                  <a:pt x="1818131" y="185927"/>
                </a:lnTo>
                <a:lnTo>
                  <a:pt x="1831848" y="185927"/>
                </a:lnTo>
                <a:lnTo>
                  <a:pt x="1831848" y="172212"/>
                </a:lnTo>
                <a:close/>
              </a:path>
              <a:path w="1831975" h="1083945">
                <a:moveTo>
                  <a:pt x="1831848" y="199643"/>
                </a:moveTo>
                <a:lnTo>
                  <a:pt x="1818131" y="199643"/>
                </a:lnTo>
                <a:lnTo>
                  <a:pt x="1818131" y="213360"/>
                </a:lnTo>
                <a:lnTo>
                  <a:pt x="1831848" y="213360"/>
                </a:lnTo>
                <a:lnTo>
                  <a:pt x="1831848" y="199643"/>
                </a:lnTo>
                <a:close/>
              </a:path>
              <a:path w="1831975" h="1083945">
                <a:moveTo>
                  <a:pt x="1831848" y="227075"/>
                </a:moveTo>
                <a:lnTo>
                  <a:pt x="1818131" y="227075"/>
                </a:lnTo>
                <a:lnTo>
                  <a:pt x="1818131" y="242315"/>
                </a:lnTo>
                <a:lnTo>
                  <a:pt x="1831848" y="242315"/>
                </a:lnTo>
                <a:lnTo>
                  <a:pt x="1831848" y="227075"/>
                </a:lnTo>
                <a:close/>
              </a:path>
              <a:path w="1831975" h="1083945">
                <a:moveTo>
                  <a:pt x="1831848" y="256031"/>
                </a:moveTo>
                <a:lnTo>
                  <a:pt x="1818131" y="256031"/>
                </a:lnTo>
                <a:lnTo>
                  <a:pt x="1818131" y="269748"/>
                </a:lnTo>
                <a:lnTo>
                  <a:pt x="1831848" y="269748"/>
                </a:lnTo>
                <a:lnTo>
                  <a:pt x="1831848" y="256031"/>
                </a:lnTo>
                <a:close/>
              </a:path>
              <a:path w="1831975" h="1083945">
                <a:moveTo>
                  <a:pt x="1831848" y="283463"/>
                </a:moveTo>
                <a:lnTo>
                  <a:pt x="1818131" y="283463"/>
                </a:lnTo>
                <a:lnTo>
                  <a:pt x="1818131" y="297179"/>
                </a:lnTo>
                <a:lnTo>
                  <a:pt x="1831848" y="297179"/>
                </a:lnTo>
                <a:lnTo>
                  <a:pt x="1831848" y="283463"/>
                </a:lnTo>
                <a:close/>
              </a:path>
              <a:path w="1831975" h="1083945">
                <a:moveTo>
                  <a:pt x="1831848" y="312419"/>
                </a:moveTo>
                <a:lnTo>
                  <a:pt x="1818131" y="312419"/>
                </a:lnTo>
                <a:lnTo>
                  <a:pt x="1818131" y="326136"/>
                </a:lnTo>
                <a:lnTo>
                  <a:pt x="1831848" y="326136"/>
                </a:lnTo>
                <a:lnTo>
                  <a:pt x="1831848" y="312419"/>
                </a:lnTo>
                <a:close/>
              </a:path>
              <a:path w="1831975" h="1083945">
                <a:moveTo>
                  <a:pt x="1831848" y="339851"/>
                </a:moveTo>
                <a:lnTo>
                  <a:pt x="1818131" y="339851"/>
                </a:lnTo>
                <a:lnTo>
                  <a:pt x="1818131" y="353567"/>
                </a:lnTo>
                <a:lnTo>
                  <a:pt x="1831848" y="353567"/>
                </a:lnTo>
                <a:lnTo>
                  <a:pt x="1831848" y="339851"/>
                </a:lnTo>
                <a:close/>
              </a:path>
              <a:path w="1831975" h="1083945">
                <a:moveTo>
                  <a:pt x="1831848" y="367283"/>
                </a:moveTo>
                <a:lnTo>
                  <a:pt x="1818131" y="367283"/>
                </a:lnTo>
                <a:lnTo>
                  <a:pt x="1818131" y="382524"/>
                </a:lnTo>
                <a:lnTo>
                  <a:pt x="1831848" y="382524"/>
                </a:lnTo>
                <a:lnTo>
                  <a:pt x="1831848" y="367283"/>
                </a:lnTo>
                <a:close/>
              </a:path>
              <a:path w="1831975" h="1083945">
                <a:moveTo>
                  <a:pt x="1831848" y="396239"/>
                </a:moveTo>
                <a:lnTo>
                  <a:pt x="1818131" y="396239"/>
                </a:lnTo>
                <a:lnTo>
                  <a:pt x="1818131" y="409955"/>
                </a:lnTo>
                <a:lnTo>
                  <a:pt x="1831848" y="409955"/>
                </a:lnTo>
                <a:lnTo>
                  <a:pt x="1831848" y="396239"/>
                </a:lnTo>
                <a:close/>
              </a:path>
              <a:path w="1831975" h="1083945">
                <a:moveTo>
                  <a:pt x="1831848" y="423671"/>
                </a:moveTo>
                <a:lnTo>
                  <a:pt x="1818131" y="423671"/>
                </a:lnTo>
                <a:lnTo>
                  <a:pt x="1818131" y="437388"/>
                </a:lnTo>
                <a:lnTo>
                  <a:pt x="1831848" y="437388"/>
                </a:lnTo>
                <a:lnTo>
                  <a:pt x="1831848" y="423671"/>
                </a:lnTo>
                <a:close/>
              </a:path>
              <a:path w="1831975" h="1083945">
                <a:moveTo>
                  <a:pt x="1831848" y="451103"/>
                </a:moveTo>
                <a:lnTo>
                  <a:pt x="1818131" y="451103"/>
                </a:lnTo>
                <a:lnTo>
                  <a:pt x="1818131" y="466343"/>
                </a:lnTo>
                <a:lnTo>
                  <a:pt x="1831848" y="466343"/>
                </a:lnTo>
                <a:lnTo>
                  <a:pt x="1831848" y="451103"/>
                </a:lnTo>
                <a:close/>
              </a:path>
              <a:path w="1831975" h="1083945">
                <a:moveTo>
                  <a:pt x="1831848" y="480059"/>
                </a:moveTo>
                <a:lnTo>
                  <a:pt x="1818131" y="480059"/>
                </a:lnTo>
                <a:lnTo>
                  <a:pt x="1818131" y="493775"/>
                </a:lnTo>
                <a:lnTo>
                  <a:pt x="1831848" y="493775"/>
                </a:lnTo>
                <a:lnTo>
                  <a:pt x="1831848" y="480059"/>
                </a:lnTo>
                <a:close/>
              </a:path>
              <a:path w="1831975" h="1083945">
                <a:moveTo>
                  <a:pt x="1831848" y="507491"/>
                </a:moveTo>
                <a:lnTo>
                  <a:pt x="1818131" y="507491"/>
                </a:lnTo>
                <a:lnTo>
                  <a:pt x="1818131" y="521207"/>
                </a:lnTo>
                <a:lnTo>
                  <a:pt x="1831848" y="521207"/>
                </a:lnTo>
                <a:lnTo>
                  <a:pt x="1831848" y="507491"/>
                </a:lnTo>
                <a:close/>
              </a:path>
              <a:path w="1831975" h="1083945">
                <a:moveTo>
                  <a:pt x="1831848" y="536447"/>
                </a:moveTo>
                <a:lnTo>
                  <a:pt x="1818131" y="536447"/>
                </a:lnTo>
                <a:lnTo>
                  <a:pt x="1818131" y="550163"/>
                </a:lnTo>
                <a:lnTo>
                  <a:pt x="1831848" y="550163"/>
                </a:lnTo>
                <a:lnTo>
                  <a:pt x="1831848" y="536447"/>
                </a:lnTo>
                <a:close/>
              </a:path>
              <a:path w="1831975" h="1083945">
                <a:moveTo>
                  <a:pt x="1831848" y="563879"/>
                </a:moveTo>
                <a:lnTo>
                  <a:pt x="1818131" y="563879"/>
                </a:lnTo>
                <a:lnTo>
                  <a:pt x="1818131" y="577595"/>
                </a:lnTo>
                <a:lnTo>
                  <a:pt x="1831848" y="577595"/>
                </a:lnTo>
                <a:lnTo>
                  <a:pt x="1831848" y="563879"/>
                </a:lnTo>
                <a:close/>
              </a:path>
              <a:path w="1831975" h="1083945">
                <a:moveTo>
                  <a:pt x="1831848" y="591311"/>
                </a:moveTo>
                <a:lnTo>
                  <a:pt x="1818131" y="591311"/>
                </a:lnTo>
                <a:lnTo>
                  <a:pt x="1818131" y="605027"/>
                </a:lnTo>
                <a:lnTo>
                  <a:pt x="1831848" y="605027"/>
                </a:lnTo>
                <a:lnTo>
                  <a:pt x="1831848" y="591311"/>
                </a:lnTo>
                <a:close/>
              </a:path>
              <a:path w="1831975" h="1083945">
                <a:moveTo>
                  <a:pt x="1831848" y="620267"/>
                </a:moveTo>
                <a:lnTo>
                  <a:pt x="1818131" y="620267"/>
                </a:lnTo>
                <a:lnTo>
                  <a:pt x="1818131" y="633983"/>
                </a:lnTo>
                <a:lnTo>
                  <a:pt x="1831848" y="633983"/>
                </a:lnTo>
                <a:lnTo>
                  <a:pt x="1831848" y="620267"/>
                </a:lnTo>
                <a:close/>
              </a:path>
              <a:path w="1831975" h="1083945">
                <a:moveTo>
                  <a:pt x="1831848" y="647699"/>
                </a:moveTo>
                <a:lnTo>
                  <a:pt x="1818131" y="647699"/>
                </a:lnTo>
                <a:lnTo>
                  <a:pt x="1818131" y="661415"/>
                </a:lnTo>
                <a:lnTo>
                  <a:pt x="1831848" y="661415"/>
                </a:lnTo>
                <a:lnTo>
                  <a:pt x="1831848" y="647699"/>
                </a:lnTo>
                <a:close/>
              </a:path>
              <a:path w="1831975" h="1083945">
                <a:moveTo>
                  <a:pt x="1831848" y="675132"/>
                </a:moveTo>
                <a:lnTo>
                  <a:pt x="1818131" y="675132"/>
                </a:lnTo>
                <a:lnTo>
                  <a:pt x="1818131" y="690371"/>
                </a:lnTo>
                <a:lnTo>
                  <a:pt x="1831848" y="690371"/>
                </a:lnTo>
                <a:lnTo>
                  <a:pt x="1831848" y="675132"/>
                </a:lnTo>
                <a:close/>
              </a:path>
              <a:path w="1831975" h="1083945">
                <a:moveTo>
                  <a:pt x="1831848" y="704087"/>
                </a:moveTo>
                <a:lnTo>
                  <a:pt x="1818131" y="704087"/>
                </a:lnTo>
                <a:lnTo>
                  <a:pt x="1818131" y="717803"/>
                </a:lnTo>
                <a:lnTo>
                  <a:pt x="1831848" y="717803"/>
                </a:lnTo>
                <a:lnTo>
                  <a:pt x="1831848" y="704087"/>
                </a:lnTo>
                <a:close/>
              </a:path>
              <a:path w="1831975" h="1083945">
                <a:moveTo>
                  <a:pt x="1831848" y="731519"/>
                </a:moveTo>
                <a:lnTo>
                  <a:pt x="1818131" y="731519"/>
                </a:lnTo>
                <a:lnTo>
                  <a:pt x="1818131" y="745235"/>
                </a:lnTo>
                <a:lnTo>
                  <a:pt x="1831848" y="745235"/>
                </a:lnTo>
                <a:lnTo>
                  <a:pt x="1831848" y="731519"/>
                </a:lnTo>
                <a:close/>
              </a:path>
              <a:path w="1831975" h="1083945">
                <a:moveTo>
                  <a:pt x="1831848" y="760476"/>
                </a:moveTo>
                <a:lnTo>
                  <a:pt x="1818131" y="760476"/>
                </a:lnTo>
                <a:lnTo>
                  <a:pt x="1818131" y="774191"/>
                </a:lnTo>
                <a:lnTo>
                  <a:pt x="1831848" y="774191"/>
                </a:lnTo>
                <a:lnTo>
                  <a:pt x="1831848" y="760476"/>
                </a:lnTo>
                <a:close/>
              </a:path>
              <a:path w="1831975" h="1083945">
                <a:moveTo>
                  <a:pt x="1831848" y="787907"/>
                </a:moveTo>
                <a:lnTo>
                  <a:pt x="1818131" y="787907"/>
                </a:lnTo>
                <a:lnTo>
                  <a:pt x="1818131" y="801623"/>
                </a:lnTo>
                <a:lnTo>
                  <a:pt x="1831848" y="801623"/>
                </a:lnTo>
                <a:lnTo>
                  <a:pt x="1831848" y="787907"/>
                </a:lnTo>
                <a:close/>
              </a:path>
              <a:path w="1831975" h="1083945">
                <a:moveTo>
                  <a:pt x="1831848" y="815339"/>
                </a:moveTo>
                <a:lnTo>
                  <a:pt x="1818131" y="815339"/>
                </a:lnTo>
                <a:lnTo>
                  <a:pt x="1818131" y="829055"/>
                </a:lnTo>
                <a:lnTo>
                  <a:pt x="1831848" y="829055"/>
                </a:lnTo>
                <a:lnTo>
                  <a:pt x="1831848" y="815339"/>
                </a:lnTo>
                <a:close/>
              </a:path>
              <a:path w="1831975" h="1083945">
                <a:moveTo>
                  <a:pt x="1831848" y="844295"/>
                </a:moveTo>
                <a:lnTo>
                  <a:pt x="1818131" y="844295"/>
                </a:lnTo>
                <a:lnTo>
                  <a:pt x="1818131" y="858011"/>
                </a:lnTo>
                <a:lnTo>
                  <a:pt x="1831848" y="858011"/>
                </a:lnTo>
                <a:lnTo>
                  <a:pt x="1831848" y="844295"/>
                </a:lnTo>
                <a:close/>
              </a:path>
              <a:path w="1831975" h="1083945">
                <a:moveTo>
                  <a:pt x="1831848" y="871727"/>
                </a:moveTo>
                <a:lnTo>
                  <a:pt x="1818131" y="871727"/>
                </a:lnTo>
                <a:lnTo>
                  <a:pt x="1818131" y="885443"/>
                </a:lnTo>
                <a:lnTo>
                  <a:pt x="1831848" y="885443"/>
                </a:lnTo>
                <a:lnTo>
                  <a:pt x="1831848" y="871727"/>
                </a:lnTo>
                <a:close/>
              </a:path>
              <a:path w="1831975" h="1083945">
                <a:moveTo>
                  <a:pt x="1831848" y="899159"/>
                </a:moveTo>
                <a:lnTo>
                  <a:pt x="1818131" y="899159"/>
                </a:lnTo>
                <a:lnTo>
                  <a:pt x="1818131" y="914399"/>
                </a:lnTo>
                <a:lnTo>
                  <a:pt x="1831848" y="914399"/>
                </a:lnTo>
                <a:lnTo>
                  <a:pt x="1831848" y="899159"/>
                </a:lnTo>
                <a:close/>
              </a:path>
              <a:path w="1831975" h="1083945">
                <a:moveTo>
                  <a:pt x="1831848" y="928115"/>
                </a:moveTo>
                <a:lnTo>
                  <a:pt x="1818131" y="928115"/>
                </a:lnTo>
                <a:lnTo>
                  <a:pt x="1818131" y="941832"/>
                </a:lnTo>
                <a:lnTo>
                  <a:pt x="1831848" y="941832"/>
                </a:lnTo>
                <a:lnTo>
                  <a:pt x="1831848" y="928115"/>
                </a:lnTo>
                <a:close/>
              </a:path>
              <a:path w="1831975" h="1083945">
                <a:moveTo>
                  <a:pt x="1831848" y="955547"/>
                </a:moveTo>
                <a:lnTo>
                  <a:pt x="1818131" y="955547"/>
                </a:lnTo>
                <a:lnTo>
                  <a:pt x="1818131" y="969263"/>
                </a:lnTo>
                <a:lnTo>
                  <a:pt x="1831848" y="969263"/>
                </a:lnTo>
                <a:lnTo>
                  <a:pt x="1831848" y="955547"/>
                </a:lnTo>
                <a:close/>
              </a:path>
              <a:path w="1831975" h="1083945">
                <a:moveTo>
                  <a:pt x="1831848" y="984503"/>
                </a:moveTo>
                <a:lnTo>
                  <a:pt x="1818131" y="984503"/>
                </a:lnTo>
                <a:lnTo>
                  <a:pt x="1818131" y="998219"/>
                </a:lnTo>
                <a:lnTo>
                  <a:pt x="1831848" y="998219"/>
                </a:lnTo>
                <a:lnTo>
                  <a:pt x="1831848" y="984503"/>
                </a:lnTo>
                <a:close/>
              </a:path>
              <a:path w="1831975" h="1083945">
                <a:moveTo>
                  <a:pt x="1831848" y="1011935"/>
                </a:moveTo>
                <a:lnTo>
                  <a:pt x="1818131" y="1011935"/>
                </a:lnTo>
                <a:lnTo>
                  <a:pt x="1818131" y="1025651"/>
                </a:lnTo>
                <a:lnTo>
                  <a:pt x="1831848" y="1025651"/>
                </a:lnTo>
                <a:lnTo>
                  <a:pt x="1831848" y="1011935"/>
                </a:lnTo>
                <a:close/>
              </a:path>
              <a:path w="1831975" h="1083945">
                <a:moveTo>
                  <a:pt x="1831848" y="1039367"/>
                </a:moveTo>
                <a:lnTo>
                  <a:pt x="1818131" y="1039367"/>
                </a:lnTo>
                <a:lnTo>
                  <a:pt x="1818131" y="1053083"/>
                </a:lnTo>
                <a:lnTo>
                  <a:pt x="1831848" y="1053083"/>
                </a:lnTo>
                <a:lnTo>
                  <a:pt x="1831848" y="1039367"/>
                </a:lnTo>
                <a:close/>
              </a:path>
              <a:path w="1831975" h="1083945">
                <a:moveTo>
                  <a:pt x="1831848" y="1069847"/>
                </a:moveTo>
                <a:lnTo>
                  <a:pt x="1824227" y="1069847"/>
                </a:lnTo>
                <a:lnTo>
                  <a:pt x="1819655" y="1074419"/>
                </a:lnTo>
                <a:lnTo>
                  <a:pt x="1819655" y="1083564"/>
                </a:lnTo>
                <a:lnTo>
                  <a:pt x="1831848" y="1083564"/>
                </a:lnTo>
                <a:lnTo>
                  <a:pt x="1831848" y="1069847"/>
                </a:lnTo>
                <a:close/>
              </a:path>
              <a:path w="1831975" h="1083945">
                <a:moveTo>
                  <a:pt x="1831848" y="1068323"/>
                </a:moveTo>
                <a:lnTo>
                  <a:pt x="1818131" y="1068323"/>
                </a:lnTo>
                <a:lnTo>
                  <a:pt x="1818131" y="1075943"/>
                </a:lnTo>
                <a:lnTo>
                  <a:pt x="1819655" y="1074419"/>
                </a:lnTo>
                <a:lnTo>
                  <a:pt x="1819655" y="1069847"/>
                </a:lnTo>
                <a:lnTo>
                  <a:pt x="1831848" y="1069847"/>
                </a:lnTo>
                <a:lnTo>
                  <a:pt x="1831848" y="1068323"/>
                </a:lnTo>
                <a:close/>
              </a:path>
              <a:path w="1831975" h="1083945">
                <a:moveTo>
                  <a:pt x="1824227" y="1069847"/>
                </a:moveTo>
                <a:lnTo>
                  <a:pt x="1819655" y="1069847"/>
                </a:lnTo>
                <a:lnTo>
                  <a:pt x="1819655" y="1074419"/>
                </a:lnTo>
                <a:lnTo>
                  <a:pt x="1824227" y="1069847"/>
                </a:lnTo>
                <a:close/>
              </a:path>
              <a:path w="1831975" h="1083945">
                <a:moveTo>
                  <a:pt x="1805939" y="1069847"/>
                </a:moveTo>
                <a:lnTo>
                  <a:pt x="1792224" y="1069847"/>
                </a:lnTo>
                <a:lnTo>
                  <a:pt x="1792224" y="1083564"/>
                </a:lnTo>
                <a:lnTo>
                  <a:pt x="1805939" y="1083564"/>
                </a:lnTo>
                <a:lnTo>
                  <a:pt x="1805939" y="1069847"/>
                </a:lnTo>
                <a:close/>
              </a:path>
              <a:path w="1831975" h="1083945">
                <a:moveTo>
                  <a:pt x="1776983" y="1069847"/>
                </a:moveTo>
                <a:lnTo>
                  <a:pt x="1763267" y="1069847"/>
                </a:lnTo>
                <a:lnTo>
                  <a:pt x="1763267" y="1083564"/>
                </a:lnTo>
                <a:lnTo>
                  <a:pt x="1776983" y="1083564"/>
                </a:lnTo>
                <a:lnTo>
                  <a:pt x="1776983" y="1069847"/>
                </a:lnTo>
                <a:close/>
              </a:path>
              <a:path w="1831975" h="1083945">
                <a:moveTo>
                  <a:pt x="1749552" y="1069847"/>
                </a:moveTo>
                <a:lnTo>
                  <a:pt x="1735835" y="1069847"/>
                </a:lnTo>
                <a:lnTo>
                  <a:pt x="1735835" y="1083564"/>
                </a:lnTo>
                <a:lnTo>
                  <a:pt x="1749552" y="1083564"/>
                </a:lnTo>
                <a:lnTo>
                  <a:pt x="1749552" y="1069847"/>
                </a:lnTo>
                <a:close/>
              </a:path>
              <a:path w="1831975" h="1083945">
                <a:moveTo>
                  <a:pt x="1722120" y="1069847"/>
                </a:moveTo>
                <a:lnTo>
                  <a:pt x="1708403" y="1069847"/>
                </a:lnTo>
                <a:lnTo>
                  <a:pt x="1708403" y="1083564"/>
                </a:lnTo>
                <a:lnTo>
                  <a:pt x="1722120" y="1083564"/>
                </a:lnTo>
                <a:lnTo>
                  <a:pt x="1722120" y="1069847"/>
                </a:lnTo>
                <a:close/>
              </a:path>
              <a:path w="1831975" h="1083945">
                <a:moveTo>
                  <a:pt x="1693163" y="1069847"/>
                </a:moveTo>
                <a:lnTo>
                  <a:pt x="1679448" y="1069847"/>
                </a:lnTo>
                <a:lnTo>
                  <a:pt x="1679448" y="1083564"/>
                </a:lnTo>
                <a:lnTo>
                  <a:pt x="1693163" y="1083564"/>
                </a:lnTo>
                <a:lnTo>
                  <a:pt x="1693163" y="1069847"/>
                </a:lnTo>
                <a:close/>
              </a:path>
              <a:path w="1831975" h="1083945">
                <a:moveTo>
                  <a:pt x="1665731" y="1069847"/>
                </a:moveTo>
                <a:lnTo>
                  <a:pt x="1652015" y="1069847"/>
                </a:lnTo>
                <a:lnTo>
                  <a:pt x="1652015" y="1083564"/>
                </a:lnTo>
                <a:lnTo>
                  <a:pt x="1665731" y="1083564"/>
                </a:lnTo>
                <a:lnTo>
                  <a:pt x="1665731" y="1069847"/>
                </a:lnTo>
                <a:close/>
              </a:path>
              <a:path w="1831975" h="1083945">
                <a:moveTo>
                  <a:pt x="1638300" y="1069847"/>
                </a:moveTo>
                <a:lnTo>
                  <a:pt x="1623059" y="1069847"/>
                </a:lnTo>
                <a:lnTo>
                  <a:pt x="1623059" y="1083564"/>
                </a:lnTo>
                <a:lnTo>
                  <a:pt x="1638300" y="1083564"/>
                </a:lnTo>
                <a:lnTo>
                  <a:pt x="1638300" y="1069847"/>
                </a:lnTo>
                <a:close/>
              </a:path>
              <a:path w="1831975" h="1083945">
                <a:moveTo>
                  <a:pt x="1609343" y="1069847"/>
                </a:moveTo>
                <a:lnTo>
                  <a:pt x="1595627" y="1069847"/>
                </a:lnTo>
                <a:lnTo>
                  <a:pt x="1595627" y="1083564"/>
                </a:lnTo>
                <a:lnTo>
                  <a:pt x="1609343" y="1083564"/>
                </a:lnTo>
                <a:lnTo>
                  <a:pt x="1609343" y="1069847"/>
                </a:lnTo>
                <a:close/>
              </a:path>
              <a:path w="1831975" h="1083945">
                <a:moveTo>
                  <a:pt x="1581911" y="1069847"/>
                </a:moveTo>
                <a:lnTo>
                  <a:pt x="1568196" y="1069847"/>
                </a:lnTo>
                <a:lnTo>
                  <a:pt x="1568196" y="1083564"/>
                </a:lnTo>
                <a:lnTo>
                  <a:pt x="1581911" y="1083564"/>
                </a:lnTo>
                <a:lnTo>
                  <a:pt x="1581911" y="1069847"/>
                </a:lnTo>
                <a:close/>
              </a:path>
              <a:path w="1831975" h="1083945">
                <a:moveTo>
                  <a:pt x="1554479" y="1069847"/>
                </a:moveTo>
                <a:lnTo>
                  <a:pt x="1539239" y="1069847"/>
                </a:lnTo>
                <a:lnTo>
                  <a:pt x="1539239" y="1083564"/>
                </a:lnTo>
                <a:lnTo>
                  <a:pt x="1554479" y="1083564"/>
                </a:lnTo>
                <a:lnTo>
                  <a:pt x="1554479" y="1069847"/>
                </a:lnTo>
                <a:close/>
              </a:path>
              <a:path w="1831975" h="1083945">
                <a:moveTo>
                  <a:pt x="1525524" y="1069847"/>
                </a:moveTo>
                <a:lnTo>
                  <a:pt x="1511807" y="1069847"/>
                </a:lnTo>
                <a:lnTo>
                  <a:pt x="1511807" y="1083564"/>
                </a:lnTo>
                <a:lnTo>
                  <a:pt x="1525524" y="1083564"/>
                </a:lnTo>
                <a:lnTo>
                  <a:pt x="1525524" y="1069847"/>
                </a:lnTo>
                <a:close/>
              </a:path>
              <a:path w="1831975" h="1083945">
                <a:moveTo>
                  <a:pt x="1498091" y="1069847"/>
                </a:moveTo>
                <a:lnTo>
                  <a:pt x="1484376" y="1069847"/>
                </a:lnTo>
                <a:lnTo>
                  <a:pt x="1484376" y="1083564"/>
                </a:lnTo>
                <a:lnTo>
                  <a:pt x="1498091" y="1083564"/>
                </a:lnTo>
                <a:lnTo>
                  <a:pt x="1498091" y="1069847"/>
                </a:lnTo>
                <a:close/>
              </a:path>
              <a:path w="1831975" h="1083945">
                <a:moveTo>
                  <a:pt x="1469135" y="1069847"/>
                </a:moveTo>
                <a:lnTo>
                  <a:pt x="1455420" y="1069847"/>
                </a:lnTo>
                <a:lnTo>
                  <a:pt x="1455420" y="1083564"/>
                </a:lnTo>
                <a:lnTo>
                  <a:pt x="1469135" y="1083564"/>
                </a:lnTo>
                <a:lnTo>
                  <a:pt x="1469135" y="1069847"/>
                </a:lnTo>
                <a:close/>
              </a:path>
              <a:path w="1831975" h="1083945">
                <a:moveTo>
                  <a:pt x="1441703" y="1069847"/>
                </a:moveTo>
                <a:lnTo>
                  <a:pt x="1427987" y="1069847"/>
                </a:lnTo>
                <a:lnTo>
                  <a:pt x="1427987" y="1083564"/>
                </a:lnTo>
                <a:lnTo>
                  <a:pt x="1441703" y="1083564"/>
                </a:lnTo>
                <a:lnTo>
                  <a:pt x="1441703" y="1069847"/>
                </a:lnTo>
                <a:close/>
              </a:path>
              <a:path w="1831975" h="1083945">
                <a:moveTo>
                  <a:pt x="1414272" y="1069847"/>
                </a:moveTo>
                <a:lnTo>
                  <a:pt x="1399031" y="1069847"/>
                </a:lnTo>
                <a:lnTo>
                  <a:pt x="1399031" y="1083564"/>
                </a:lnTo>
                <a:lnTo>
                  <a:pt x="1414272" y="1083564"/>
                </a:lnTo>
                <a:lnTo>
                  <a:pt x="1414272" y="1069847"/>
                </a:lnTo>
                <a:close/>
              </a:path>
              <a:path w="1831975" h="1083945">
                <a:moveTo>
                  <a:pt x="1385315" y="1069847"/>
                </a:moveTo>
                <a:lnTo>
                  <a:pt x="1371600" y="1069847"/>
                </a:lnTo>
                <a:lnTo>
                  <a:pt x="1371600" y="1083564"/>
                </a:lnTo>
                <a:lnTo>
                  <a:pt x="1385315" y="1083564"/>
                </a:lnTo>
                <a:lnTo>
                  <a:pt x="1385315" y="1069847"/>
                </a:lnTo>
                <a:close/>
              </a:path>
              <a:path w="1831975" h="1083945">
                <a:moveTo>
                  <a:pt x="1357883" y="1069847"/>
                </a:moveTo>
                <a:lnTo>
                  <a:pt x="1344167" y="1069847"/>
                </a:lnTo>
                <a:lnTo>
                  <a:pt x="1344167" y="1083564"/>
                </a:lnTo>
                <a:lnTo>
                  <a:pt x="1357883" y="1083564"/>
                </a:lnTo>
                <a:lnTo>
                  <a:pt x="1357883" y="1069847"/>
                </a:lnTo>
                <a:close/>
              </a:path>
              <a:path w="1831975" h="1083945">
                <a:moveTo>
                  <a:pt x="1330452" y="1069847"/>
                </a:moveTo>
                <a:lnTo>
                  <a:pt x="1315211" y="1069847"/>
                </a:lnTo>
                <a:lnTo>
                  <a:pt x="1315211" y="1083564"/>
                </a:lnTo>
                <a:lnTo>
                  <a:pt x="1330452" y="1083564"/>
                </a:lnTo>
                <a:lnTo>
                  <a:pt x="1330452" y="1069847"/>
                </a:lnTo>
                <a:close/>
              </a:path>
              <a:path w="1831975" h="1083945">
                <a:moveTo>
                  <a:pt x="1301496" y="1069847"/>
                </a:moveTo>
                <a:lnTo>
                  <a:pt x="1287779" y="1069847"/>
                </a:lnTo>
                <a:lnTo>
                  <a:pt x="1287779" y="1083564"/>
                </a:lnTo>
                <a:lnTo>
                  <a:pt x="1301496" y="1083564"/>
                </a:lnTo>
                <a:lnTo>
                  <a:pt x="1301496" y="1069847"/>
                </a:lnTo>
                <a:close/>
              </a:path>
              <a:path w="1831975" h="1083945">
                <a:moveTo>
                  <a:pt x="1274063" y="1069847"/>
                </a:moveTo>
                <a:lnTo>
                  <a:pt x="1260348" y="1069847"/>
                </a:lnTo>
                <a:lnTo>
                  <a:pt x="1260348" y="1083564"/>
                </a:lnTo>
                <a:lnTo>
                  <a:pt x="1274063" y="1083564"/>
                </a:lnTo>
                <a:lnTo>
                  <a:pt x="1274063" y="1069847"/>
                </a:lnTo>
                <a:close/>
              </a:path>
              <a:path w="1831975" h="1083945">
                <a:moveTo>
                  <a:pt x="1245107" y="1069847"/>
                </a:moveTo>
                <a:lnTo>
                  <a:pt x="1231391" y="1069847"/>
                </a:lnTo>
                <a:lnTo>
                  <a:pt x="1231391" y="1083564"/>
                </a:lnTo>
                <a:lnTo>
                  <a:pt x="1245107" y="1083564"/>
                </a:lnTo>
                <a:lnTo>
                  <a:pt x="1245107" y="1069847"/>
                </a:lnTo>
                <a:close/>
              </a:path>
              <a:path w="1831975" h="1083945">
                <a:moveTo>
                  <a:pt x="1217676" y="1069847"/>
                </a:moveTo>
                <a:lnTo>
                  <a:pt x="1203959" y="1069847"/>
                </a:lnTo>
                <a:lnTo>
                  <a:pt x="1203959" y="1083564"/>
                </a:lnTo>
                <a:lnTo>
                  <a:pt x="1217676" y="1083564"/>
                </a:lnTo>
                <a:lnTo>
                  <a:pt x="1217676" y="1069847"/>
                </a:lnTo>
                <a:close/>
              </a:path>
              <a:path w="1831975" h="1083945">
                <a:moveTo>
                  <a:pt x="1190243" y="1069847"/>
                </a:moveTo>
                <a:lnTo>
                  <a:pt x="1175003" y="1069847"/>
                </a:lnTo>
                <a:lnTo>
                  <a:pt x="1175003" y="1083564"/>
                </a:lnTo>
                <a:lnTo>
                  <a:pt x="1190243" y="1083564"/>
                </a:lnTo>
                <a:lnTo>
                  <a:pt x="1190243" y="1069847"/>
                </a:lnTo>
                <a:close/>
              </a:path>
              <a:path w="1831975" h="1083945">
                <a:moveTo>
                  <a:pt x="1161287" y="1069847"/>
                </a:moveTo>
                <a:lnTo>
                  <a:pt x="1147572" y="1069847"/>
                </a:lnTo>
                <a:lnTo>
                  <a:pt x="1147572" y="1083564"/>
                </a:lnTo>
                <a:lnTo>
                  <a:pt x="1161287" y="1083564"/>
                </a:lnTo>
                <a:lnTo>
                  <a:pt x="1161287" y="1069847"/>
                </a:lnTo>
                <a:close/>
              </a:path>
              <a:path w="1831975" h="1083945">
                <a:moveTo>
                  <a:pt x="1133855" y="1069847"/>
                </a:moveTo>
                <a:lnTo>
                  <a:pt x="1120139" y="1069847"/>
                </a:lnTo>
                <a:lnTo>
                  <a:pt x="1120139" y="1083564"/>
                </a:lnTo>
                <a:lnTo>
                  <a:pt x="1133855" y="1083564"/>
                </a:lnTo>
                <a:lnTo>
                  <a:pt x="1133855" y="1069847"/>
                </a:lnTo>
                <a:close/>
              </a:path>
              <a:path w="1831975" h="1083945">
                <a:moveTo>
                  <a:pt x="1106424" y="1069847"/>
                </a:moveTo>
                <a:lnTo>
                  <a:pt x="1091183" y="1069847"/>
                </a:lnTo>
                <a:lnTo>
                  <a:pt x="1091183" y="1083564"/>
                </a:lnTo>
                <a:lnTo>
                  <a:pt x="1106424" y="1083564"/>
                </a:lnTo>
                <a:lnTo>
                  <a:pt x="1106424" y="1069847"/>
                </a:lnTo>
                <a:close/>
              </a:path>
              <a:path w="1831975" h="1083945">
                <a:moveTo>
                  <a:pt x="1077467" y="1069847"/>
                </a:moveTo>
                <a:lnTo>
                  <a:pt x="1063752" y="1069847"/>
                </a:lnTo>
                <a:lnTo>
                  <a:pt x="1063752" y="1083564"/>
                </a:lnTo>
                <a:lnTo>
                  <a:pt x="1077467" y="1083564"/>
                </a:lnTo>
                <a:lnTo>
                  <a:pt x="1077467" y="1069847"/>
                </a:lnTo>
                <a:close/>
              </a:path>
              <a:path w="1831975" h="1083945">
                <a:moveTo>
                  <a:pt x="1050035" y="1069847"/>
                </a:moveTo>
                <a:lnTo>
                  <a:pt x="1036320" y="1069847"/>
                </a:lnTo>
                <a:lnTo>
                  <a:pt x="1036320" y="1083564"/>
                </a:lnTo>
                <a:lnTo>
                  <a:pt x="1050035" y="1083564"/>
                </a:lnTo>
                <a:lnTo>
                  <a:pt x="1050035" y="1069847"/>
                </a:lnTo>
                <a:close/>
              </a:path>
              <a:path w="1831975" h="1083945">
                <a:moveTo>
                  <a:pt x="1021079" y="1069847"/>
                </a:moveTo>
                <a:lnTo>
                  <a:pt x="1007363" y="1069847"/>
                </a:lnTo>
                <a:lnTo>
                  <a:pt x="1007363" y="1083564"/>
                </a:lnTo>
                <a:lnTo>
                  <a:pt x="1021079" y="1083564"/>
                </a:lnTo>
                <a:lnTo>
                  <a:pt x="1021079" y="1069847"/>
                </a:lnTo>
                <a:close/>
              </a:path>
              <a:path w="1831975" h="1083945">
                <a:moveTo>
                  <a:pt x="993648" y="1069847"/>
                </a:moveTo>
                <a:lnTo>
                  <a:pt x="979931" y="1069847"/>
                </a:lnTo>
                <a:lnTo>
                  <a:pt x="979931" y="1083564"/>
                </a:lnTo>
                <a:lnTo>
                  <a:pt x="993648" y="1083564"/>
                </a:lnTo>
                <a:lnTo>
                  <a:pt x="993648" y="1069847"/>
                </a:lnTo>
                <a:close/>
              </a:path>
              <a:path w="1831975" h="1083945">
                <a:moveTo>
                  <a:pt x="966215" y="1069847"/>
                </a:moveTo>
                <a:lnTo>
                  <a:pt x="952500" y="1069847"/>
                </a:lnTo>
                <a:lnTo>
                  <a:pt x="952500" y="1083564"/>
                </a:lnTo>
                <a:lnTo>
                  <a:pt x="966215" y="1083564"/>
                </a:lnTo>
                <a:lnTo>
                  <a:pt x="966215" y="1069847"/>
                </a:lnTo>
                <a:close/>
              </a:path>
              <a:path w="1831975" h="1083945">
                <a:moveTo>
                  <a:pt x="937259" y="1069847"/>
                </a:moveTo>
                <a:lnTo>
                  <a:pt x="923543" y="1069847"/>
                </a:lnTo>
                <a:lnTo>
                  <a:pt x="923543" y="1083564"/>
                </a:lnTo>
                <a:lnTo>
                  <a:pt x="937259" y="1083564"/>
                </a:lnTo>
                <a:lnTo>
                  <a:pt x="937259" y="1069847"/>
                </a:lnTo>
                <a:close/>
              </a:path>
              <a:path w="1831975" h="1083945">
                <a:moveTo>
                  <a:pt x="909827" y="1069847"/>
                </a:moveTo>
                <a:lnTo>
                  <a:pt x="896111" y="1069847"/>
                </a:lnTo>
                <a:lnTo>
                  <a:pt x="896111" y="1083564"/>
                </a:lnTo>
                <a:lnTo>
                  <a:pt x="909827" y="1083564"/>
                </a:lnTo>
                <a:lnTo>
                  <a:pt x="909827" y="1069847"/>
                </a:lnTo>
                <a:close/>
              </a:path>
              <a:path w="1831975" h="1083945">
                <a:moveTo>
                  <a:pt x="882396" y="1069847"/>
                </a:moveTo>
                <a:lnTo>
                  <a:pt x="867155" y="1069847"/>
                </a:lnTo>
                <a:lnTo>
                  <a:pt x="867155" y="1083564"/>
                </a:lnTo>
                <a:lnTo>
                  <a:pt x="882396" y="1083564"/>
                </a:lnTo>
                <a:lnTo>
                  <a:pt x="882396" y="1069847"/>
                </a:lnTo>
                <a:close/>
              </a:path>
              <a:path w="1831975" h="1083945">
                <a:moveTo>
                  <a:pt x="853439" y="1069847"/>
                </a:moveTo>
                <a:lnTo>
                  <a:pt x="839724" y="1069847"/>
                </a:lnTo>
                <a:lnTo>
                  <a:pt x="839724" y="1083564"/>
                </a:lnTo>
                <a:lnTo>
                  <a:pt x="853439" y="1083564"/>
                </a:lnTo>
                <a:lnTo>
                  <a:pt x="853439" y="1069847"/>
                </a:lnTo>
                <a:close/>
              </a:path>
              <a:path w="1831975" h="1083945">
                <a:moveTo>
                  <a:pt x="826007" y="1069847"/>
                </a:moveTo>
                <a:lnTo>
                  <a:pt x="812291" y="1069847"/>
                </a:lnTo>
                <a:lnTo>
                  <a:pt x="812291" y="1083564"/>
                </a:lnTo>
                <a:lnTo>
                  <a:pt x="826007" y="1083564"/>
                </a:lnTo>
                <a:lnTo>
                  <a:pt x="826007" y="1069847"/>
                </a:lnTo>
                <a:close/>
              </a:path>
              <a:path w="1831975" h="1083945">
                <a:moveTo>
                  <a:pt x="797051" y="1069847"/>
                </a:moveTo>
                <a:lnTo>
                  <a:pt x="783335" y="1069847"/>
                </a:lnTo>
                <a:lnTo>
                  <a:pt x="783335" y="1083564"/>
                </a:lnTo>
                <a:lnTo>
                  <a:pt x="797051" y="1083564"/>
                </a:lnTo>
                <a:lnTo>
                  <a:pt x="797051" y="1069847"/>
                </a:lnTo>
                <a:close/>
              </a:path>
              <a:path w="1831975" h="1083945">
                <a:moveTo>
                  <a:pt x="769620" y="1069847"/>
                </a:moveTo>
                <a:lnTo>
                  <a:pt x="755903" y="1069847"/>
                </a:lnTo>
                <a:lnTo>
                  <a:pt x="755903" y="1083564"/>
                </a:lnTo>
                <a:lnTo>
                  <a:pt x="769620" y="1083564"/>
                </a:lnTo>
                <a:lnTo>
                  <a:pt x="769620" y="1069847"/>
                </a:lnTo>
                <a:close/>
              </a:path>
              <a:path w="1831975" h="1083945">
                <a:moveTo>
                  <a:pt x="742187" y="1069847"/>
                </a:moveTo>
                <a:lnTo>
                  <a:pt x="728472" y="1069847"/>
                </a:lnTo>
                <a:lnTo>
                  <a:pt x="728472" y="1083564"/>
                </a:lnTo>
                <a:lnTo>
                  <a:pt x="742187" y="1083564"/>
                </a:lnTo>
                <a:lnTo>
                  <a:pt x="742187" y="1069847"/>
                </a:lnTo>
                <a:close/>
              </a:path>
              <a:path w="1831975" h="1083945">
                <a:moveTo>
                  <a:pt x="713231" y="1069847"/>
                </a:moveTo>
                <a:lnTo>
                  <a:pt x="699515" y="1069847"/>
                </a:lnTo>
                <a:lnTo>
                  <a:pt x="699515" y="1083564"/>
                </a:lnTo>
                <a:lnTo>
                  <a:pt x="713231" y="1083564"/>
                </a:lnTo>
                <a:lnTo>
                  <a:pt x="713231" y="1069847"/>
                </a:lnTo>
                <a:close/>
              </a:path>
              <a:path w="1831975" h="1083945">
                <a:moveTo>
                  <a:pt x="685800" y="1069847"/>
                </a:moveTo>
                <a:lnTo>
                  <a:pt x="672083" y="1069847"/>
                </a:lnTo>
                <a:lnTo>
                  <a:pt x="672083" y="1083564"/>
                </a:lnTo>
                <a:lnTo>
                  <a:pt x="685800" y="1083564"/>
                </a:lnTo>
                <a:lnTo>
                  <a:pt x="685800" y="1069847"/>
                </a:lnTo>
                <a:close/>
              </a:path>
              <a:path w="1831975" h="1083945">
                <a:moveTo>
                  <a:pt x="658367" y="1069847"/>
                </a:moveTo>
                <a:lnTo>
                  <a:pt x="643127" y="1069847"/>
                </a:lnTo>
                <a:lnTo>
                  <a:pt x="643127" y="1083564"/>
                </a:lnTo>
                <a:lnTo>
                  <a:pt x="658367" y="1083564"/>
                </a:lnTo>
                <a:lnTo>
                  <a:pt x="658367" y="1069847"/>
                </a:lnTo>
                <a:close/>
              </a:path>
              <a:path w="1831975" h="1083945">
                <a:moveTo>
                  <a:pt x="629411" y="1069847"/>
                </a:moveTo>
                <a:lnTo>
                  <a:pt x="615696" y="1069847"/>
                </a:lnTo>
                <a:lnTo>
                  <a:pt x="615696" y="1083564"/>
                </a:lnTo>
                <a:lnTo>
                  <a:pt x="629411" y="1083564"/>
                </a:lnTo>
                <a:lnTo>
                  <a:pt x="629411" y="1069847"/>
                </a:lnTo>
                <a:close/>
              </a:path>
              <a:path w="1831975" h="1083945">
                <a:moveTo>
                  <a:pt x="601979" y="1069847"/>
                </a:moveTo>
                <a:lnTo>
                  <a:pt x="588263" y="1069847"/>
                </a:lnTo>
                <a:lnTo>
                  <a:pt x="588263" y="1083564"/>
                </a:lnTo>
                <a:lnTo>
                  <a:pt x="601979" y="1083564"/>
                </a:lnTo>
                <a:lnTo>
                  <a:pt x="601979" y="1069847"/>
                </a:lnTo>
                <a:close/>
              </a:path>
              <a:path w="1831975" h="1083945">
                <a:moveTo>
                  <a:pt x="573024" y="1069847"/>
                </a:moveTo>
                <a:lnTo>
                  <a:pt x="559307" y="1069847"/>
                </a:lnTo>
                <a:lnTo>
                  <a:pt x="559307" y="1083564"/>
                </a:lnTo>
                <a:lnTo>
                  <a:pt x="573024" y="1083564"/>
                </a:lnTo>
                <a:lnTo>
                  <a:pt x="573024" y="1069847"/>
                </a:lnTo>
                <a:close/>
              </a:path>
              <a:path w="1831975" h="1083945">
                <a:moveTo>
                  <a:pt x="545591" y="1069847"/>
                </a:moveTo>
                <a:lnTo>
                  <a:pt x="531876" y="1069847"/>
                </a:lnTo>
                <a:lnTo>
                  <a:pt x="531876" y="1083564"/>
                </a:lnTo>
                <a:lnTo>
                  <a:pt x="545591" y="1083564"/>
                </a:lnTo>
                <a:lnTo>
                  <a:pt x="545591" y="1069847"/>
                </a:lnTo>
                <a:close/>
              </a:path>
              <a:path w="1831975" h="1083945">
                <a:moveTo>
                  <a:pt x="518159" y="1069847"/>
                </a:moveTo>
                <a:lnTo>
                  <a:pt x="504443" y="1069847"/>
                </a:lnTo>
                <a:lnTo>
                  <a:pt x="504443" y="1083564"/>
                </a:lnTo>
                <a:lnTo>
                  <a:pt x="518159" y="1083564"/>
                </a:lnTo>
                <a:lnTo>
                  <a:pt x="518159" y="1069847"/>
                </a:lnTo>
                <a:close/>
              </a:path>
              <a:path w="1831975" h="1083945">
                <a:moveTo>
                  <a:pt x="489203" y="1069847"/>
                </a:moveTo>
                <a:lnTo>
                  <a:pt x="475487" y="1069847"/>
                </a:lnTo>
                <a:lnTo>
                  <a:pt x="475487" y="1083564"/>
                </a:lnTo>
                <a:lnTo>
                  <a:pt x="489203" y="1083564"/>
                </a:lnTo>
                <a:lnTo>
                  <a:pt x="489203" y="1069847"/>
                </a:lnTo>
                <a:close/>
              </a:path>
              <a:path w="1831975" h="1083945">
                <a:moveTo>
                  <a:pt x="461772" y="1069847"/>
                </a:moveTo>
                <a:lnTo>
                  <a:pt x="448055" y="1069847"/>
                </a:lnTo>
                <a:lnTo>
                  <a:pt x="448055" y="1083564"/>
                </a:lnTo>
                <a:lnTo>
                  <a:pt x="461772" y="1083564"/>
                </a:lnTo>
                <a:lnTo>
                  <a:pt x="461772" y="1069847"/>
                </a:lnTo>
                <a:close/>
              </a:path>
              <a:path w="1831975" h="1083945">
                <a:moveTo>
                  <a:pt x="434339" y="1069847"/>
                </a:moveTo>
                <a:lnTo>
                  <a:pt x="419100" y="1069847"/>
                </a:lnTo>
                <a:lnTo>
                  <a:pt x="419100" y="1083564"/>
                </a:lnTo>
                <a:lnTo>
                  <a:pt x="434339" y="1083564"/>
                </a:lnTo>
                <a:lnTo>
                  <a:pt x="434339" y="1069847"/>
                </a:lnTo>
                <a:close/>
              </a:path>
              <a:path w="1831975" h="1083945">
                <a:moveTo>
                  <a:pt x="405383" y="1069847"/>
                </a:moveTo>
                <a:lnTo>
                  <a:pt x="391667" y="1069847"/>
                </a:lnTo>
                <a:lnTo>
                  <a:pt x="391667" y="1083564"/>
                </a:lnTo>
                <a:lnTo>
                  <a:pt x="405383" y="1083564"/>
                </a:lnTo>
                <a:lnTo>
                  <a:pt x="405383" y="1069847"/>
                </a:lnTo>
                <a:close/>
              </a:path>
              <a:path w="1831975" h="1083945">
                <a:moveTo>
                  <a:pt x="377951" y="1069847"/>
                </a:moveTo>
                <a:lnTo>
                  <a:pt x="364235" y="1069847"/>
                </a:lnTo>
                <a:lnTo>
                  <a:pt x="364235" y="1083564"/>
                </a:lnTo>
                <a:lnTo>
                  <a:pt x="377951" y="1083564"/>
                </a:lnTo>
                <a:lnTo>
                  <a:pt x="377951" y="1069847"/>
                </a:lnTo>
                <a:close/>
              </a:path>
              <a:path w="1831975" h="1083945">
                <a:moveTo>
                  <a:pt x="350520" y="1069847"/>
                </a:moveTo>
                <a:lnTo>
                  <a:pt x="335279" y="1069847"/>
                </a:lnTo>
                <a:lnTo>
                  <a:pt x="335279" y="1083564"/>
                </a:lnTo>
                <a:lnTo>
                  <a:pt x="350520" y="1083564"/>
                </a:lnTo>
                <a:lnTo>
                  <a:pt x="350520" y="1069847"/>
                </a:lnTo>
                <a:close/>
              </a:path>
              <a:path w="1831975" h="1083945">
                <a:moveTo>
                  <a:pt x="321563" y="1069847"/>
                </a:moveTo>
                <a:lnTo>
                  <a:pt x="307848" y="1069847"/>
                </a:lnTo>
                <a:lnTo>
                  <a:pt x="307848" y="1083564"/>
                </a:lnTo>
                <a:lnTo>
                  <a:pt x="321563" y="1083564"/>
                </a:lnTo>
                <a:lnTo>
                  <a:pt x="321563" y="1069847"/>
                </a:lnTo>
                <a:close/>
              </a:path>
              <a:path w="1831975" h="1083945">
                <a:moveTo>
                  <a:pt x="294131" y="1069847"/>
                </a:moveTo>
                <a:lnTo>
                  <a:pt x="280415" y="1069847"/>
                </a:lnTo>
                <a:lnTo>
                  <a:pt x="280415" y="1083564"/>
                </a:lnTo>
                <a:lnTo>
                  <a:pt x="294131" y="1083564"/>
                </a:lnTo>
                <a:lnTo>
                  <a:pt x="294131" y="1069847"/>
                </a:lnTo>
                <a:close/>
              </a:path>
              <a:path w="1831975" h="1083945">
                <a:moveTo>
                  <a:pt x="265175" y="1069847"/>
                </a:moveTo>
                <a:lnTo>
                  <a:pt x="251459" y="1069847"/>
                </a:lnTo>
                <a:lnTo>
                  <a:pt x="251459" y="1083564"/>
                </a:lnTo>
                <a:lnTo>
                  <a:pt x="265175" y="1083564"/>
                </a:lnTo>
                <a:lnTo>
                  <a:pt x="265175" y="1069847"/>
                </a:lnTo>
                <a:close/>
              </a:path>
              <a:path w="1831975" h="1083945">
                <a:moveTo>
                  <a:pt x="237743" y="1069847"/>
                </a:moveTo>
                <a:lnTo>
                  <a:pt x="224027" y="1069847"/>
                </a:lnTo>
                <a:lnTo>
                  <a:pt x="224027" y="1083564"/>
                </a:lnTo>
                <a:lnTo>
                  <a:pt x="237743" y="1083564"/>
                </a:lnTo>
                <a:lnTo>
                  <a:pt x="237743" y="1069847"/>
                </a:lnTo>
                <a:close/>
              </a:path>
              <a:path w="1831975" h="1083945">
                <a:moveTo>
                  <a:pt x="210311" y="1069847"/>
                </a:moveTo>
                <a:lnTo>
                  <a:pt x="195072" y="1069847"/>
                </a:lnTo>
                <a:lnTo>
                  <a:pt x="195072" y="1083564"/>
                </a:lnTo>
                <a:lnTo>
                  <a:pt x="210311" y="1083564"/>
                </a:lnTo>
                <a:lnTo>
                  <a:pt x="210311" y="1069847"/>
                </a:lnTo>
                <a:close/>
              </a:path>
              <a:path w="1831975" h="1083945">
                <a:moveTo>
                  <a:pt x="181355" y="1069847"/>
                </a:moveTo>
                <a:lnTo>
                  <a:pt x="167639" y="1069847"/>
                </a:lnTo>
                <a:lnTo>
                  <a:pt x="167639" y="1083564"/>
                </a:lnTo>
                <a:lnTo>
                  <a:pt x="181355" y="1083564"/>
                </a:lnTo>
                <a:lnTo>
                  <a:pt x="181355" y="1069847"/>
                </a:lnTo>
                <a:close/>
              </a:path>
              <a:path w="1831975" h="1083945">
                <a:moveTo>
                  <a:pt x="153924" y="1069847"/>
                </a:moveTo>
                <a:lnTo>
                  <a:pt x="140207" y="1069847"/>
                </a:lnTo>
                <a:lnTo>
                  <a:pt x="140207" y="1083564"/>
                </a:lnTo>
                <a:lnTo>
                  <a:pt x="153924" y="1083564"/>
                </a:lnTo>
                <a:lnTo>
                  <a:pt x="153924" y="1069847"/>
                </a:lnTo>
                <a:close/>
              </a:path>
              <a:path w="1831975" h="1083945">
                <a:moveTo>
                  <a:pt x="126491" y="1069847"/>
                </a:moveTo>
                <a:lnTo>
                  <a:pt x="111251" y="1069847"/>
                </a:lnTo>
                <a:lnTo>
                  <a:pt x="111251" y="1083564"/>
                </a:lnTo>
                <a:lnTo>
                  <a:pt x="126491" y="1083564"/>
                </a:lnTo>
                <a:lnTo>
                  <a:pt x="126491" y="1069847"/>
                </a:lnTo>
                <a:close/>
              </a:path>
              <a:path w="1831975" h="1083945">
                <a:moveTo>
                  <a:pt x="97535" y="1069847"/>
                </a:moveTo>
                <a:lnTo>
                  <a:pt x="83820" y="1069847"/>
                </a:lnTo>
                <a:lnTo>
                  <a:pt x="83820" y="1083564"/>
                </a:lnTo>
                <a:lnTo>
                  <a:pt x="97535" y="1083564"/>
                </a:lnTo>
                <a:lnTo>
                  <a:pt x="97535" y="1069847"/>
                </a:lnTo>
                <a:close/>
              </a:path>
              <a:path w="1831975" h="1083945">
                <a:moveTo>
                  <a:pt x="70103" y="1069847"/>
                </a:moveTo>
                <a:lnTo>
                  <a:pt x="56387" y="1069847"/>
                </a:lnTo>
                <a:lnTo>
                  <a:pt x="56387" y="1083564"/>
                </a:lnTo>
                <a:lnTo>
                  <a:pt x="70103" y="1083564"/>
                </a:lnTo>
                <a:lnTo>
                  <a:pt x="70103" y="1069847"/>
                </a:lnTo>
                <a:close/>
              </a:path>
              <a:path w="1831975" h="1083945">
                <a:moveTo>
                  <a:pt x="41148" y="1069847"/>
                </a:moveTo>
                <a:lnTo>
                  <a:pt x="27431" y="1069847"/>
                </a:lnTo>
                <a:lnTo>
                  <a:pt x="27431" y="1083564"/>
                </a:lnTo>
                <a:lnTo>
                  <a:pt x="41148" y="1083564"/>
                </a:lnTo>
                <a:lnTo>
                  <a:pt x="41148" y="106984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6076FAF3-89E3-461D-BA45-D2BD32F4E7FD}"/>
              </a:ext>
            </a:extLst>
          </p:cNvPr>
          <p:cNvSpPr/>
          <p:nvPr/>
        </p:nvSpPr>
        <p:spPr>
          <a:xfrm>
            <a:off x="7016750" y="3616325"/>
            <a:ext cx="1519238" cy="0"/>
          </a:xfrm>
          <a:custGeom>
            <a:avLst/>
            <a:gdLst/>
            <a:ahLst/>
            <a:cxnLst/>
            <a:rect l="l" t="t" r="r" b="b"/>
            <a:pathLst>
              <a:path w="1777365">
                <a:moveTo>
                  <a:pt x="0" y="0"/>
                </a:moveTo>
                <a:lnTo>
                  <a:pt x="1776984" y="0"/>
                </a:lnTo>
              </a:path>
            </a:pathLst>
          </a:custGeom>
          <a:ln w="1371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AB0953EA-0519-42F5-95BB-3C95CBC35D75}"/>
              </a:ext>
            </a:extLst>
          </p:cNvPr>
          <p:cNvSpPr/>
          <p:nvPr/>
        </p:nvSpPr>
        <p:spPr>
          <a:xfrm>
            <a:off x="6634164" y="3581400"/>
            <a:ext cx="371475" cy="39688"/>
          </a:xfrm>
          <a:custGeom>
            <a:avLst/>
            <a:gdLst/>
            <a:ahLst/>
            <a:cxnLst/>
            <a:rect l="l" t="t" r="r" b="b"/>
            <a:pathLst>
              <a:path w="434339" h="47625">
                <a:moveTo>
                  <a:pt x="434340" y="33528"/>
                </a:moveTo>
                <a:lnTo>
                  <a:pt x="419100" y="33528"/>
                </a:lnTo>
                <a:lnTo>
                  <a:pt x="419100" y="47244"/>
                </a:lnTo>
                <a:lnTo>
                  <a:pt x="434340" y="47244"/>
                </a:lnTo>
                <a:lnTo>
                  <a:pt x="434340" y="33528"/>
                </a:lnTo>
                <a:close/>
              </a:path>
              <a:path w="434339" h="47625">
                <a:moveTo>
                  <a:pt x="405384" y="33528"/>
                </a:moveTo>
                <a:lnTo>
                  <a:pt x="391668" y="33528"/>
                </a:lnTo>
                <a:lnTo>
                  <a:pt x="391668" y="47244"/>
                </a:lnTo>
                <a:lnTo>
                  <a:pt x="405384" y="47244"/>
                </a:lnTo>
                <a:lnTo>
                  <a:pt x="405384" y="33528"/>
                </a:lnTo>
                <a:close/>
              </a:path>
              <a:path w="434339" h="47625">
                <a:moveTo>
                  <a:pt x="364236" y="32004"/>
                </a:moveTo>
                <a:lnTo>
                  <a:pt x="362712" y="45720"/>
                </a:lnTo>
                <a:lnTo>
                  <a:pt x="376428" y="47244"/>
                </a:lnTo>
                <a:lnTo>
                  <a:pt x="377951" y="33528"/>
                </a:lnTo>
                <a:lnTo>
                  <a:pt x="364236" y="32004"/>
                </a:lnTo>
                <a:close/>
              </a:path>
              <a:path w="434339" h="47625">
                <a:moveTo>
                  <a:pt x="336804" y="28956"/>
                </a:moveTo>
                <a:lnTo>
                  <a:pt x="335280" y="42672"/>
                </a:lnTo>
                <a:lnTo>
                  <a:pt x="348996" y="44196"/>
                </a:lnTo>
                <a:lnTo>
                  <a:pt x="350520" y="30480"/>
                </a:lnTo>
                <a:lnTo>
                  <a:pt x="336804" y="28956"/>
                </a:lnTo>
                <a:close/>
              </a:path>
              <a:path w="434339" h="47625">
                <a:moveTo>
                  <a:pt x="323088" y="27432"/>
                </a:moveTo>
                <a:lnTo>
                  <a:pt x="307848" y="27432"/>
                </a:lnTo>
                <a:lnTo>
                  <a:pt x="307848" y="41148"/>
                </a:lnTo>
                <a:lnTo>
                  <a:pt x="321563" y="42672"/>
                </a:lnTo>
                <a:lnTo>
                  <a:pt x="323088" y="27432"/>
                </a:lnTo>
                <a:close/>
              </a:path>
              <a:path w="434339" h="47625">
                <a:moveTo>
                  <a:pt x="280416" y="24384"/>
                </a:moveTo>
                <a:lnTo>
                  <a:pt x="278892" y="38100"/>
                </a:lnTo>
                <a:lnTo>
                  <a:pt x="294132" y="39624"/>
                </a:lnTo>
                <a:lnTo>
                  <a:pt x="294132" y="25908"/>
                </a:lnTo>
                <a:lnTo>
                  <a:pt x="280416" y="24384"/>
                </a:lnTo>
                <a:close/>
              </a:path>
              <a:path w="434339" h="47625">
                <a:moveTo>
                  <a:pt x="252984" y="21336"/>
                </a:moveTo>
                <a:lnTo>
                  <a:pt x="251460" y="35052"/>
                </a:lnTo>
                <a:lnTo>
                  <a:pt x="265175" y="36575"/>
                </a:lnTo>
                <a:lnTo>
                  <a:pt x="266700" y="22860"/>
                </a:lnTo>
                <a:lnTo>
                  <a:pt x="252984" y="21336"/>
                </a:lnTo>
                <a:close/>
              </a:path>
              <a:path w="434339" h="47625">
                <a:moveTo>
                  <a:pt x="239268" y="19812"/>
                </a:moveTo>
                <a:lnTo>
                  <a:pt x="225551" y="19812"/>
                </a:lnTo>
                <a:lnTo>
                  <a:pt x="224028" y="33528"/>
                </a:lnTo>
                <a:lnTo>
                  <a:pt x="237744" y="35052"/>
                </a:lnTo>
                <a:lnTo>
                  <a:pt x="239268" y="19812"/>
                </a:lnTo>
                <a:close/>
              </a:path>
              <a:path w="434339" h="47625">
                <a:moveTo>
                  <a:pt x="196596" y="16763"/>
                </a:moveTo>
                <a:lnTo>
                  <a:pt x="195072" y="30480"/>
                </a:lnTo>
                <a:lnTo>
                  <a:pt x="210312" y="32004"/>
                </a:lnTo>
                <a:lnTo>
                  <a:pt x="210312" y="18287"/>
                </a:lnTo>
                <a:lnTo>
                  <a:pt x="196596" y="16763"/>
                </a:lnTo>
                <a:close/>
              </a:path>
              <a:path w="434339" h="47625">
                <a:moveTo>
                  <a:pt x="169163" y="13716"/>
                </a:moveTo>
                <a:lnTo>
                  <a:pt x="167640" y="28956"/>
                </a:lnTo>
                <a:lnTo>
                  <a:pt x="181356" y="28956"/>
                </a:lnTo>
                <a:lnTo>
                  <a:pt x="182880" y="15240"/>
                </a:lnTo>
                <a:lnTo>
                  <a:pt x="169163" y="13716"/>
                </a:lnTo>
                <a:close/>
              </a:path>
              <a:path w="434339" h="47625">
                <a:moveTo>
                  <a:pt x="141732" y="12192"/>
                </a:moveTo>
                <a:lnTo>
                  <a:pt x="140208" y="25908"/>
                </a:lnTo>
                <a:lnTo>
                  <a:pt x="153924" y="27432"/>
                </a:lnTo>
                <a:lnTo>
                  <a:pt x="155448" y="13716"/>
                </a:lnTo>
                <a:lnTo>
                  <a:pt x="141732" y="12192"/>
                </a:lnTo>
                <a:close/>
              </a:path>
              <a:path w="434339" h="47625">
                <a:moveTo>
                  <a:pt x="112775" y="9144"/>
                </a:moveTo>
                <a:lnTo>
                  <a:pt x="112775" y="22860"/>
                </a:lnTo>
                <a:lnTo>
                  <a:pt x="126492" y="24384"/>
                </a:lnTo>
                <a:lnTo>
                  <a:pt x="128016" y="10668"/>
                </a:lnTo>
                <a:lnTo>
                  <a:pt x="112775" y="9144"/>
                </a:lnTo>
                <a:close/>
              </a:path>
              <a:path w="434339" h="47625">
                <a:moveTo>
                  <a:pt x="85344" y="6096"/>
                </a:moveTo>
                <a:lnTo>
                  <a:pt x="83820" y="21336"/>
                </a:lnTo>
                <a:lnTo>
                  <a:pt x="97536" y="21336"/>
                </a:lnTo>
                <a:lnTo>
                  <a:pt x="99060" y="7620"/>
                </a:lnTo>
                <a:lnTo>
                  <a:pt x="85344" y="6096"/>
                </a:lnTo>
                <a:close/>
              </a:path>
              <a:path w="434339" h="47625">
                <a:moveTo>
                  <a:pt x="57912" y="4572"/>
                </a:moveTo>
                <a:lnTo>
                  <a:pt x="56387" y="18287"/>
                </a:lnTo>
                <a:lnTo>
                  <a:pt x="70104" y="19812"/>
                </a:lnTo>
                <a:lnTo>
                  <a:pt x="71628" y="6096"/>
                </a:lnTo>
                <a:lnTo>
                  <a:pt x="57912" y="4572"/>
                </a:lnTo>
                <a:close/>
              </a:path>
              <a:path w="434339" h="47625">
                <a:moveTo>
                  <a:pt x="28956" y="1524"/>
                </a:moveTo>
                <a:lnTo>
                  <a:pt x="28956" y="15240"/>
                </a:lnTo>
                <a:lnTo>
                  <a:pt x="42672" y="16763"/>
                </a:lnTo>
                <a:lnTo>
                  <a:pt x="44196" y="3048"/>
                </a:lnTo>
                <a:lnTo>
                  <a:pt x="28956" y="1524"/>
                </a:lnTo>
                <a:close/>
              </a:path>
              <a:path w="434339" h="47625">
                <a:moveTo>
                  <a:pt x="15240" y="0"/>
                </a:moveTo>
                <a:lnTo>
                  <a:pt x="1524" y="0"/>
                </a:lnTo>
                <a:lnTo>
                  <a:pt x="0" y="13716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59D93AB4-D078-4C5C-A1BD-47768335CE23}"/>
              </a:ext>
            </a:extLst>
          </p:cNvPr>
          <p:cNvSpPr/>
          <p:nvPr/>
        </p:nvSpPr>
        <p:spPr>
          <a:xfrm>
            <a:off x="6253164" y="3546475"/>
            <a:ext cx="369887" cy="44450"/>
          </a:xfrm>
          <a:custGeom>
            <a:avLst/>
            <a:gdLst/>
            <a:ahLst/>
            <a:cxnLst/>
            <a:rect l="l" t="t" r="r" b="b"/>
            <a:pathLst>
              <a:path w="433070" h="53339">
                <a:moveTo>
                  <a:pt x="419100" y="38100"/>
                </a:moveTo>
                <a:lnTo>
                  <a:pt x="417575" y="51815"/>
                </a:lnTo>
                <a:lnTo>
                  <a:pt x="431291" y="53339"/>
                </a:lnTo>
                <a:lnTo>
                  <a:pt x="432815" y="39623"/>
                </a:lnTo>
                <a:lnTo>
                  <a:pt x="419100" y="38100"/>
                </a:lnTo>
                <a:close/>
              </a:path>
              <a:path w="433070" h="53339">
                <a:moveTo>
                  <a:pt x="391667" y="35051"/>
                </a:moveTo>
                <a:lnTo>
                  <a:pt x="390143" y="48767"/>
                </a:lnTo>
                <a:lnTo>
                  <a:pt x="403859" y="50291"/>
                </a:lnTo>
                <a:lnTo>
                  <a:pt x="405383" y="36575"/>
                </a:lnTo>
                <a:lnTo>
                  <a:pt x="391667" y="35051"/>
                </a:lnTo>
                <a:close/>
              </a:path>
              <a:path w="433070" h="53339">
                <a:moveTo>
                  <a:pt x="376427" y="33527"/>
                </a:moveTo>
                <a:lnTo>
                  <a:pt x="362712" y="33527"/>
                </a:lnTo>
                <a:lnTo>
                  <a:pt x="361188" y="47243"/>
                </a:lnTo>
                <a:lnTo>
                  <a:pt x="376427" y="48767"/>
                </a:lnTo>
                <a:lnTo>
                  <a:pt x="376427" y="33527"/>
                </a:lnTo>
                <a:close/>
              </a:path>
              <a:path w="433070" h="53339">
                <a:moveTo>
                  <a:pt x="335279" y="30479"/>
                </a:moveTo>
                <a:lnTo>
                  <a:pt x="333755" y="44195"/>
                </a:lnTo>
                <a:lnTo>
                  <a:pt x="347471" y="45719"/>
                </a:lnTo>
                <a:lnTo>
                  <a:pt x="348995" y="32003"/>
                </a:lnTo>
                <a:lnTo>
                  <a:pt x="335279" y="30479"/>
                </a:lnTo>
                <a:close/>
              </a:path>
              <a:path w="433070" h="53339">
                <a:moveTo>
                  <a:pt x="307848" y="27431"/>
                </a:moveTo>
                <a:lnTo>
                  <a:pt x="306324" y="42671"/>
                </a:lnTo>
                <a:lnTo>
                  <a:pt x="320039" y="42671"/>
                </a:lnTo>
                <a:lnTo>
                  <a:pt x="321563" y="28955"/>
                </a:lnTo>
                <a:lnTo>
                  <a:pt x="307848" y="27431"/>
                </a:lnTo>
                <a:close/>
              </a:path>
              <a:path w="433070" h="53339">
                <a:moveTo>
                  <a:pt x="278891" y="25907"/>
                </a:moveTo>
                <a:lnTo>
                  <a:pt x="278891" y="39623"/>
                </a:lnTo>
                <a:lnTo>
                  <a:pt x="292607" y="41147"/>
                </a:lnTo>
                <a:lnTo>
                  <a:pt x="294131" y="27431"/>
                </a:lnTo>
                <a:lnTo>
                  <a:pt x="278891" y="25907"/>
                </a:lnTo>
                <a:close/>
              </a:path>
              <a:path w="433070" h="53339">
                <a:moveTo>
                  <a:pt x="251459" y="22859"/>
                </a:moveTo>
                <a:lnTo>
                  <a:pt x="249936" y="36575"/>
                </a:lnTo>
                <a:lnTo>
                  <a:pt x="263651" y="38100"/>
                </a:lnTo>
                <a:lnTo>
                  <a:pt x="265175" y="24383"/>
                </a:lnTo>
                <a:lnTo>
                  <a:pt x="251459" y="22859"/>
                </a:lnTo>
                <a:close/>
              </a:path>
              <a:path w="433070" h="53339">
                <a:moveTo>
                  <a:pt x="224027" y="19811"/>
                </a:moveTo>
                <a:lnTo>
                  <a:pt x="222503" y="35051"/>
                </a:lnTo>
                <a:lnTo>
                  <a:pt x="236219" y="35051"/>
                </a:lnTo>
                <a:lnTo>
                  <a:pt x="237743" y="21335"/>
                </a:lnTo>
                <a:lnTo>
                  <a:pt x="224027" y="19811"/>
                </a:lnTo>
                <a:close/>
              </a:path>
              <a:path w="433070" h="53339">
                <a:moveTo>
                  <a:pt x="195071" y="18287"/>
                </a:moveTo>
                <a:lnTo>
                  <a:pt x="195071" y="32003"/>
                </a:lnTo>
                <a:lnTo>
                  <a:pt x="208787" y="33527"/>
                </a:lnTo>
                <a:lnTo>
                  <a:pt x="210312" y="19811"/>
                </a:lnTo>
                <a:lnTo>
                  <a:pt x="195071" y="18287"/>
                </a:lnTo>
                <a:close/>
              </a:path>
              <a:path w="433070" h="53339">
                <a:moveTo>
                  <a:pt x="167639" y="15239"/>
                </a:moveTo>
                <a:lnTo>
                  <a:pt x="166115" y="28955"/>
                </a:lnTo>
                <a:lnTo>
                  <a:pt x="181355" y="30479"/>
                </a:lnTo>
                <a:lnTo>
                  <a:pt x="181355" y="16763"/>
                </a:lnTo>
                <a:lnTo>
                  <a:pt x="167639" y="15239"/>
                </a:lnTo>
                <a:close/>
              </a:path>
              <a:path w="433070" h="53339">
                <a:moveTo>
                  <a:pt x="153924" y="13715"/>
                </a:moveTo>
                <a:lnTo>
                  <a:pt x="140207" y="13715"/>
                </a:lnTo>
                <a:lnTo>
                  <a:pt x="138683" y="27431"/>
                </a:lnTo>
                <a:lnTo>
                  <a:pt x="152400" y="28955"/>
                </a:lnTo>
                <a:lnTo>
                  <a:pt x="153924" y="13715"/>
                </a:lnTo>
                <a:close/>
              </a:path>
              <a:path w="433070" h="53339">
                <a:moveTo>
                  <a:pt x="112775" y="10667"/>
                </a:moveTo>
                <a:lnTo>
                  <a:pt x="111251" y="24383"/>
                </a:lnTo>
                <a:lnTo>
                  <a:pt x="124967" y="25907"/>
                </a:lnTo>
                <a:lnTo>
                  <a:pt x="126491" y="12191"/>
                </a:lnTo>
                <a:lnTo>
                  <a:pt x="112775" y="10667"/>
                </a:lnTo>
                <a:close/>
              </a:path>
              <a:path w="433070" h="53339">
                <a:moveTo>
                  <a:pt x="83819" y="7619"/>
                </a:moveTo>
                <a:lnTo>
                  <a:pt x="82295" y="21335"/>
                </a:lnTo>
                <a:lnTo>
                  <a:pt x="97536" y="22859"/>
                </a:lnTo>
                <a:lnTo>
                  <a:pt x="97536" y="9143"/>
                </a:lnTo>
                <a:lnTo>
                  <a:pt x="83819" y="7619"/>
                </a:lnTo>
                <a:close/>
              </a:path>
              <a:path w="433070" h="53339">
                <a:moveTo>
                  <a:pt x="70103" y="6095"/>
                </a:moveTo>
                <a:lnTo>
                  <a:pt x="56387" y="6095"/>
                </a:lnTo>
                <a:lnTo>
                  <a:pt x="54863" y="19811"/>
                </a:lnTo>
                <a:lnTo>
                  <a:pt x="68579" y="21335"/>
                </a:lnTo>
                <a:lnTo>
                  <a:pt x="70103" y="6095"/>
                </a:lnTo>
                <a:close/>
              </a:path>
              <a:path w="433070" h="53339">
                <a:moveTo>
                  <a:pt x="28955" y="3047"/>
                </a:moveTo>
                <a:lnTo>
                  <a:pt x="27431" y="16763"/>
                </a:lnTo>
                <a:lnTo>
                  <a:pt x="41148" y="18287"/>
                </a:lnTo>
                <a:lnTo>
                  <a:pt x="42671" y="4571"/>
                </a:lnTo>
                <a:lnTo>
                  <a:pt x="28955" y="3047"/>
                </a:lnTo>
                <a:close/>
              </a:path>
              <a:path w="433070" h="53339">
                <a:moveTo>
                  <a:pt x="0" y="0"/>
                </a:moveTo>
                <a:lnTo>
                  <a:pt x="0" y="15239"/>
                </a:lnTo>
                <a:lnTo>
                  <a:pt x="13715" y="15239"/>
                </a:lnTo>
                <a:lnTo>
                  <a:pt x="15239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7EDA9F1E-38FC-4DA1-8351-324ED4A1756A}"/>
              </a:ext>
            </a:extLst>
          </p:cNvPr>
          <p:cNvSpPr/>
          <p:nvPr/>
        </p:nvSpPr>
        <p:spPr>
          <a:xfrm>
            <a:off x="5872164" y="3511550"/>
            <a:ext cx="369887" cy="46038"/>
          </a:xfrm>
          <a:custGeom>
            <a:avLst/>
            <a:gdLst/>
            <a:ahLst/>
            <a:cxnLst/>
            <a:rect l="l" t="t" r="r" b="b"/>
            <a:pathLst>
              <a:path w="433070" h="53339">
                <a:moveTo>
                  <a:pt x="419100" y="38100"/>
                </a:moveTo>
                <a:lnTo>
                  <a:pt x="417575" y="51815"/>
                </a:lnTo>
                <a:lnTo>
                  <a:pt x="431291" y="53339"/>
                </a:lnTo>
                <a:lnTo>
                  <a:pt x="432815" y="39624"/>
                </a:lnTo>
                <a:lnTo>
                  <a:pt x="419100" y="38100"/>
                </a:lnTo>
                <a:close/>
              </a:path>
              <a:path w="433070" h="53339">
                <a:moveTo>
                  <a:pt x="391668" y="35051"/>
                </a:moveTo>
                <a:lnTo>
                  <a:pt x="390144" y="48767"/>
                </a:lnTo>
                <a:lnTo>
                  <a:pt x="403860" y="50291"/>
                </a:lnTo>
                <a:lnTo>
                  <a:pt x="405384" y="36575"/>
                </a:lnTo>
                <a:lnTo>
                  <a:pt x="391668" y="35051"/>
                </a:lnTo>
                <a:close/>
              </a:path>
              <a:path w="433070" h="53339">
                <a:moveTo>
                  <a:pt x="364236" y="32003"/>
                </a:moveTo>
                <a:lnTo>
                  <a:pt x="362712" y="47243"/>
                </a:lnTo>
                <a:lnTo>
                  <a:pt x="376427" y="47243"/>
                </a:lnTo>
                <a:lnTo>
                  <a:pt x="377951" y="33527"/>
                </a:lnTo>
                <a:lnTo>
                  <a:pt x="364236" y="32003"/>
                </a:lnTo>
                <a:close/>
              </a:path>
              <a:path w="433070" h="53339">
                <a:moveTo>
                  <a:pt x="335280" y="30479"/>
                </a:moveTo>
                <a:lnTo>
                  <a:pt x="333756" y="44195"/>
                </a:lnTo>
                <a:lnTo>
                  <a:pt x="348996" y="45719"/>
                </a:lnTo>
                <a:lnTo>
                  <a:pt x="348996" y="32003"/>
                </a:lnTo>
                <a:lnTo>
                  <a:pt x="335280" y="30479"/>
                </a:lnTo>
                <a:close/>
              </a:path>
              <a:path w="433070" h="53339">
                <a:moveTo>
                  <a:pt x="307848" y="27431"/>
                </a:moveTo>
                <a:lnTo>
                  <a:pt x="306324" y="41147"/>
                </a:lnTo>
                <a:lnTo>
                  <a:pt x="320039" y="42671"/>
                </a:lnTo>
                <a:lnTo>
                  <a:pt x="321563" y="28955"/>
                </a:lnTo>
                <a:lnTo>
                  <a:pt x="307848" y="27431"/>
                </a:lnTo>
                <a:close/>
              </a:path>
              <a:path w="433070" h="53339">
                <a:moveTo>
                  <a:pt x="294132" y="25907"/>
                </a:moveTo>
                <a:lnTo>
                  <a:pt x="280415" y="25907"/>
                </a:lnTo>
                <a:lnTo>
                  <a:pt x="278891" y="39624"/>
                </a:lnTo>
                <a:lnTo>
                  <a:pt x="292608" y="41147"/>
                </a:lnTo>
                <a:lnTo>
                  <a:pt x="294132" y="25907"/>
                </a:lnTo>
                <a:close/>
              </a:path>
              <a:path w="433070" h="53339">
                <a:moveTo>
                  <a:pt x="251460" y="22859"/>
                </a:moveTo>
                <a:lnTo>
                  <a:pt x="249936" y="36575"/>
                </a:lnTo>
                <a:lnTo>
                  <a:pt x="265175" y="38100"/>
                </a:lnTo>
                <a:lnTo>
                  <a:pt x="265175" y="24383"/>
                </a:lnTo>
                <a:lnTo>
                  <a:pt x="251460" y="22859"/>
                </a:lnTo>
                <a:close/>
              </a:path>
              <a:path w="433070" h="53339">
                <a:moveTo>
                  <a:pt x="224027" y="19812"/>
                </a:moveTo>
                <a:lnTo>
                  <a:pt x="222503" y="33527"/>
                </a:lnTo>
                <a:lnTo>
                  <a:pt x="236220" y="35051"/>
                </a:lnTo>
                <a:lnTo>
                  <a:pt x="237744" y="21335"/>
                </a:lnTo>
                <a:lnTo>
                  <a:pt x="224027" y="19812"/>
                </a:lnTo>
                <a:close/>
              </a:path>
              <a:path w="433070" h="53339">
                <a:moveTo>
                  <a:pt x="210312" y="18287"/>
                </a:moveTo>
                <a:lnTo>
                  <a:pt x="196596" y="18287"/>
                </a:lnTo>
                <a:lnTo>
                  <a:pt x="195072" y="32003"/>
                </a:lnTo>
                <a:lnTo>
                  <a:pt x="208787" y="33527"/>
                </a:lnTo>
                <a:lnTo>
                  <a:pt x="210312" y="18287"/>
                </a:lnTo>
                <a:close/>
              </a:path>
              <a:path w="433070" h="53339">
                <a:moveTo>
                  <a:pt x="167639" y="15239"/>
                </a:moveTo>
                <a:lnTo>
                  <a:pt x="167639" y="28955"/>
                </a:lnTo>
                <a:lnTo>
                  <a:pt x="181356" y="30479"/>
                </a:lnTo>
                <a:lnTo>
                  <a:pt x="182880" y="16763"/>
                </a:lnTo>
                <a:lnTo>
                  <a:pt x="167639" y="15239"/>
                </a:lnTo>
                <a:close/>
              </a:path>
              <a:path w="433070" h="53339">
                <a:moveTo>
                  <a:pt x="140208" y="12191"/>
                </a:moveTo>
                <a:lnTo>
                  <a:pt x="138684" y="27431"/>
                </a:lnTo>
                <a:lnTo>
                  <a:pt x="152400" y="27431"/>
                </a:lnTo>
                <a:lnTo>
                  <a:pt x="153924" y="13715"/>
                </a:lnTo>
                <a:lnTo>
                  <a:pt x="140208" y="12191"/>
                </a:lnTo>
                <a:close/>
              </a:path>
              <a:path w="433070" h="53339">
                <a:moveTo>
                  <a:pt x="112775" y="10667"/>
                </a:moveTo>
                <a:lnTo>
                  <a:pt x="111251" y="24383"/>
                </a:lnTo>
                <a:lnTo>
                  <a:pt x="124968" y="25907"/>
                </a:lnTo>
                <a:lnTo>
                  <a:pt x="126491" y="12191"/>
                </a:lnTo>
                <a:lnTo>
                  <a:pt x="112775" y="10667"/>
                </a:lnTo>
                <a:close/>
              </a:path>
              <a:path w="433070" h="53339">
                <a:moveTo>
                  <a:pt x="85344" y="7619"/>
                </a:moveTo>
                <a:lnTo>
                  <a:pt x="83820" y="21335"/>
                </a:lnTo>
                <a:lnTo>
                  <a:pt x="97536" y="22859"/>
                </a:lnTo>
                <a:lnTo>
                  <a:pt x="99060" y="9143"/>
                </a:lnTo>
                <a:lnTo>
                  <a:pt x="85344" y="7619"/>
                </a:lnTo>
                <a:close/>
              </a:path>
              <a:path w="433070" h="53339">
                <a:moveTo>
                  <a:pt x="56387" y="4571"/>
                </a:moveTo>
                <a:lnTo>
                  <a:pt x="54863" y="19812"/>
                </a:lnTo>
                <a:lnTo>
                  <a:pt x="70103" y="19812"/>
                </a:lnTo>
                <a:lnTo>
                  <a:pt x="70103" y="6095"/>
                </a:lnTo>
                <a:lnTo>
                  <a:pt x="56387" y="4571"/>
                </a:lnTo>
                <a:close/>
              </a:path>
              <a:path w="433070" h="53339">
                <a:moveTo>
                  <a:pt x="28956" y="3047"/>
                </a:moveTo>
                <a:lnTo>
                  <a:pt x="27432" y="16763"/>
                </a:lnTo>
                <a:lnTo>
                  <a:pt x="41148" y="18287"/>
                </a:lnTo>
                <a:lnTo>
                  <a:pt x="42672" y="4571"/>
                </a:lnTo>
                <a:lnTo>
                  <a:pt x="28956" y="3047"/>
                </a:lnTo>
                <a:close/>
              </a:path>
              <a:path w="433070" h="53339">
                <a:moveTo>
                  <a:pt x="1524" y="0"/>
                </a:moveTo>
                <a:lnTo>
                  <a:pt x="0" y="13715"/>
                </a:lnTo>
                <a:lnTo>
                  <a:pt x="13715" y="15239"/>
                </a:lnTo>
                <a:lnTo>
                  <a:pt x="15239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593A910D-F9EE-45E3-8219-8B1FC7ED1CAB}"/>
              </a:ext>
            </a:extLst>
          </p:cNvPr>
          <p:cNvSpPr/>
          <p:nvPr/>
        </p:nvSpPr>
        <p:spPr>
          <a:xfrm>
            <a:off x="5375275" y="3467100"/>
            <a:ext cx="484188" cy="57150"/>
          </a:xfrm>
          <a:custGeom>
            <a:avLst/>
            <a:gdLst/>
            <a:ahLst/>
            <a:cxnLst/>
            <a:rect l="l" t="t" r="r" b="b"/>
            <a:pathLst>
              <a:path w="567054" h="66039">
                <a:moveTo>
                  <a:pt x="566927" y="50292"/>
                </a:moveTo>
                <a:lnTo>
                  <a:pt x="553212" y="50292"/>
                </a:lnTo>
                <a:lnTo>
                  <a:pt x="553212" y="64008"/>
                </a:lnTo>
                <a:lnTo>
                  <a:pt x="566927" y="65532"/>
                </a:lnTo>
                <a:lnTo>
                  <a:pt x="566927" y="50292"/>
                </a:lnTo>
                <a:close/>
              </a:path>
              <a:path w="567054" h="66039">
                <a:moveTo>
                  <a:pt x="525779" y="47244"/>
                </a:moveTo>
                <a:lnTo>
                  <a:pt x="524255" y="60960"/>
                </a:lnTo>
                <a:lnTo>
                  <a:pt x="537971" y="62484"/>
                </a:lnTo>
                <a:lnTo>
                  <a:pt x="539495" y="48768"/>
                </a:lnTo>
                <a:lnTo>
                  <a:pt x="525779" y="47244"/>
                </a:lnTo>
                <a:close/>
              </a:path>
              <a:path w="567054" h="66039">
                <a:moveTo>
                  <a:pt x="498347" y="44196"/>
                </a:moveTo>
                <a:lnTo>
                  <a:pt x="496824" y="57912"/>
                </a:lnTo>
                <a:lnTo>
                  <a:pt x="510539" y="59436"/>
                </a:lnTo>
                <a:lnTo>
                  <a:pt x="512063" y="45720"/>
                </a:lnTo>
                <a:lnTo>
                  <a:pt x="498347" y="44196"/>
                </a:lnTo>
                <a:close/>
              </a:path>
              <a:path w="567054" h="66039">
                <a:moveTo>
                  <a:pt x="484631" y="42672"/>
                </a:moveTo>
                <a:lnTo>
                  <a:pt x="469391" y="42672"/>
                </a:lnTo>
                <a:lnTo>
                  <a:pt x="469391" y="56387"/>
                </a:lnTo>
                <a:lnTo>
                  <a:pt x="483107" y="57912"/>
                </a:lnTo>
                <a:lnTo>
                  <a:pt x="484631" y="42672"/>
                </a:lnTo>
                <a:close/>
              </a:path>
              <a:path w="567054" h="66039">
                <a:moveTo>
                  <a:pt x="441959" y="39624"/>
                </a:moveTo>
                <a:lnTo>
                  <a:pt x="440435" y="53340"/>
                </a:lnTo>
                <a:lnTo>
                  <a:pt x="454151" y="54863"/>
                </a:lnTo>
                <a:lnTo>
                  <a:pt x="455675" y="41148"/>
                </a:lnTo>
                <a:lnTo>
                  <a:pt x="441959" y="39624"/>
                </a:lnTo>
                <a:close/>
              </a:path>
              <a:path w="567054" h="66039">
                <a:moveTo>
                  <a:pt x="414527" y="36575"/>
                </a:moveTo>
                <a:lnTo>
                  <a:pt x="413003" y="51816"/>
                </a:lnTo>
                <a:lnTo>
                  <a:pt x="426719" y="51816"/>
                </a:lnTo>
                <a:lnTo>
                  <a:pt x="428243" y="38100"/>
                </a:lnTo>
                <a:lnTo>
                  <a:pt x="414527" y="36575"/>
                </a:lnTo>
                <a:close/>
              </a:path>
              <a:path w="567054" h="66039">
                <a:moveTo>
                  <a:pt x="387095" y="35051"/>
                </a:moveTo>
                <a:lnTo>
                  <a:pt x="385571" y="48768"/>
                </a:lnTo>
                <a:lnTo>
                  <a:pt x="399288" y="50292"/>
                </a:lnTo>
                <a:lnTo>
                  <a:pt x="400812" y="36575"/>
                </a:lnTo>
                <a:lnTo>
                  <a:pt x="387095" y="35051"/>
                </a:lnTo>
                <a:close/>
              </a:path>
              <a:path w="567054" h="66039">
                <a:moveTo>
                  <a:pt x="358139" y="32004"/>
                </a:moveTo>
                <a:lnTo>
                  <a:pt x="356615" y="45720"/>
                </a:lnTo>
                <a:lnTo>
                  <a:pt x="371855" y="47244"/>
                </a:lnTo>
                <a:lnTo>
                  <a:pt x="371855" y="33528"/>
                </a:lnTo>
                <a:lnTo>
                  <a:pt x="358139" y="32004"/>
                </a:lnTo>
                <a:close/>
              </a:path>
              <a:path w="567054" h="66039">
                <a:moveTo>
                  <a:pt x="330707" y="28956"/>
                </a:moveTo>
                <a:lnTo>
                  <a:pt x="329183" y="44196"/>
                </a:lnTo>
                <a:lnTo>
                  <a:pt x="342900" y="44196"/>
                </a:lnTo>
                <a:lnTo>
                  <a:pt x="344424" y="30480"/>
                </a:lnTo>
                <a:lnTo>
                  <a:pt x="330707" y="28956"/>
                </a:lnTo>
                <a:close/>
              </a:path>
              <a:path w="567054" h="66039">
                <a:moveTo>
                  <a:pt x="303275" y="27432"/>
                </a:moveTo>
                <a:lnTo>
                  <a:pt x="301751" y="41148"/>
                </a:lnTo>
                <a:lnTo>
                  <a:pt x="315467" y="42672"/>
                </a:lnTo>
                <a:lnTo>
                  <a:pt x="316991" y="28956"/>
                </a:lnTo>
                <a:lnTo>
                  <a:pt x="303275" y="27432"/>
                </a:lnTo>
                <a:close/>
              </a:path>
              <a:path w="567054" h="66039">
                <a:moveTo>
                  <a:pt x="274319" y="24384"/>
                </a:moveTo>
                <a:lnTo>
                  <a:pt x="274319" y="38100"/>
                </a:lnTo>
                <a:lnTo>
                  <a:pt x="288035" y="39624"/>
                </a:lnTo>
                <a:lnTo>
                  <a:pt x="288035" y="25908"/>
                </a:lnTo>
                <a:lnTo>
                  <a:pt x="274319" y="24384"/>
                </a:lnTo>
                <a:close/>
              </a:path>
              <a:path w="567054" h="66039">
                <a:moveTo>
                  <a:pt x="260603" y="22860"/>
                </a:moveTo>
                <a:lnTo>
                  <a:pt x="246887" y="22860"/>
                </a:lnTo>
                <a:lnTo>
                  <a:pt x="245363" y="36575"/>
                </a:lnTo>
                <a:lnTo>
                  <a:pt x="259079" y="38100"/>
                </a:lnTo>
                <a:lnTo>
                  <a:pt x="260603" y="22860"/>
                </a:lnTo>
                <a:close/>
              </a:path>
              <a:path w="567054" h="66039">
                <a:moveTo>
                  <a:pt x="219455" y="19812"/>
                </a:moveTo>
                <a:lnTo>
                  <a:pt x="217931" y="33528"/>
                </a:lnTo>
                <a:lnTo>
                  <a:pt x="231647" y="35051"/>
                </a:lnTo>
                <a:lnTo>
                  <a:pt x="233171" y="21336"/>
                </a:lnTo>
                <a:lnTo>
                  <a:pt x="219455" y="19812"/>
                </a:lnTo>
                <a:close/>
              </a:path>
              <a:path w="567054" h="66039">
                <a:moveTo>
                  <a:pt x="190500" y="16763"/>
                </a:moveTo>
                <a:lnTo>
                  <a:pt x="190500" y="30480"/>
                </a:lnTo>
                <a:lnTo>
                  <a:pt x="204215" y="32004"/>
                </a:lnTo>
                <a:lnTo>
                  <a:pt x="205739" y="18287"/>
                </a:lnTo>
                <a:lnTo>
                  <a:pt x="190500" y="16763"/>
                </a:lnTo>
                <a:close/>
              </a:path>
              <a:path w="567054" h="66039">
                <a:moveTo>
                  <a:pt x="176783" y="15240"/>
                </a:moveTo>
                <a:lnTo>
                  <a:pt x="163067" y="15240"/>
                </a:lnTo>
                <a:lnTo>
                  <a:pt x="161543" y="28956"/>
                </a:lnTo>
                <a:lnTo>
                  <a:pt x="175259" y="30480"/>
                </a:lnTo>
                <a:lnTo>
                  <a:pt x="176783" y="15240"/>
                </a:lnTo>
                <a:close/>
              </a:path>
              <a:path w="567054" h="66039">
                <a:moveTo>
                  <a:pt x="135635" y="12192"/>
                </a:moveTo>
                <a:lnTo>
                  <a:pt x="134112" y="25908"/>
                </a:lnTo>
                <a:lnTo>
                  <a:pt x="147827" y="27432"/>
                </a:lnTo>
                <a:lnTo>
                  <a:pt x="149351" y="13716"/>
                </a:lnTo>
                <a:lnTo>
                  <a:pt x="135635" y="12192"/>
                </a:lnTo>
                <a:close/>
              </a:path>
              <a:path w="567054" h="66039">
                <a:moveTo>
                  <a:pt x="108203" y="9144"/>
                </a:moveTo>
                <a:lnTo>
                  <a:pt x="106679" y="24384"/>
                </a:lnTo>
                <a:lnTo>
                  <a:pt x="120395" y="24384"/>
                </a:lnTo>
                <a:lnTo>
                  <a:pt x="121919" y="10668"/>
                </a:lnTo>
                <a:lnTo>
                  <a:pt x="108203" y="9144"/>
                </a:lnTo>
                <a:close/>
              </a:path>
              <a:path w="567054" h="66039">
                <a:moveTo>
                  <a:pt x="79247" y="7620"/>
                </a:moveTo>
                <a:lnTo>
                  <a:pt x="77724" y="21336"/>
                </a:lnTo>
                <a:lnTo>
                  <a:pt x="92963" y="22860"/>
                </a:lnTo>
                <a:lnTo>
                  <a:pt x="92963" y="9144"/>
                </a:lnTo>
                <a:lnTo>
                  <a:pt x="79247" y="7620"/>
                </a:lnTo>
                <a:close/>
              </a:path>
              <a:path w="567054" h="66039">
                <a:moveTo>
                  <a:pt x="51815" y="4572"/>
                </a:moveTo>
                <a:lnTo>
                  <a:pt x="50291" y="18287"/>
                </a:lnTo>
                <a:lnTo>
                  <a:pt x="64007" y="19812"/>
                </a:lnTo>
                <a:lnTo>
                  <a:pt x="65531" y="6096"/>
                </a:lnTo>
                <a:lnTo>
                  <a:pt x="51815" y="4572"/>
                </a:lnTo>
                <a:close/>
              </a:path>
              <a:path w="567054" h="66039">
                <a:moveTo>
                  <a:pt x="24383" y="1524"/>
                </a:moveTo>
                <a:lnTo>
                  <a:pt x="22859" y="16763"/>
                </a:lnTo>
                <a:lnTo>
                  <a:pt x="36575" y="16763"/>
                </a:lnTo>
                <a:lnTo>
                  <a:pt x="38100" y="3048"/>
                </a:lnTo>
                <a:lnTo>
                  <a:pt x="24383" y="1524"/>
                </a:lnTo>
                <a:close/>
              </a:path>
              <a:path w="567054" h="66039">
                <a:moveTo>
                  <a:pt x="1524" y="0"/>
                </a:moveTo>
                <a:lnTo>
                  <a:pt x="0" y="13716"/>
                </a:lnTo>
                <a:lnTo>
                  <a:pt x="9143" y="15240"/>
                </a:lnTo>
                <a:lnTo>
                  <a:pt x="9143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68" name="object 147">
            <a:extLst>
              <a:ext uri="{FF2B5EF4-FFF2-40B4-BE49-F238E27FC236}">
                <a16:creationId xmlns:a16="http://schemas.microsoft.com/office/drawing/2014/main" id="{E95E9610-7F86-4D53-AD2F-06C51719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2973389"/>
            <a:ext cx="7021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312738" indent="-3016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for (j = i-1; j &gt;= 0 &amp;&amp; a[j] &gt; next; j--)  a[j+1] = a[j];</a:t>
            </a:r>
          </a:p>
          <a:p>
            <a:pPr algn="r">
              <a:lnSpc>
                <a:spcPts val="1638"/>
              </a:lnSpc>
              <a:spcBef>
                <a:spcPct val="0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Shift sorted</a:t>
            </a:r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30C9BA0D-635F-48A3-B61D-5A57566372C4}"/>
              </a:ext>
            </a:extLst>
          </p:cNvPr>
          <p:cNvSpPr txBox="1"/>
          <p:nvPr/>
        </p:nvSpPr>
        <p:spPr>
          <a:xfrm>
            <a:off x="8705850" y="3784601"/>
            <a:ext cx="203200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items to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make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2E75B839-906F-4959-B124-AAF57CC5C251}"/>
              </a:ext>
            </a:extLst>
          </p:cNvPr>
          <p:cNvSpPr txBox="1"/>
          <p:nvPr/>
        </p:nvSpPr>
        <p:spPr>
          <a:xfrm>
            <a:off x="8710614" y="4041776"/>
            <a:ext cx="1347787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place for</a:t>
            </a:r>
            <a:r>
              <a:rPr sz="1667" spc="-77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next</a:t>
            </a:r>
            <a:endParaRPr sz="1667">
              <a:latin typeface="Arial"/>
              <a:cs typeface="Arial"/>
            </a:endParaRPr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DE422D10-E760-4B7A-BC86-75DA13D84571}"/>
              </a:ext>
            </a:extLst>
          </p:cNvPr>
          <p:cNvSpPr/>
          <p:nvPr/>
        </p:nvSpPr>
        <p:spPr>
          <a:xfrm>
            <a:off x="2239963" y="4503739"/>
            <a:ext cx="6369050" cy="384175"/>
          </a:xfrm>
          <a:custGeom>
            <a:avLst/>
            <a:gdLst/>
            <a:ahLst/>
            <a:cxnLst/>
            <a:rect l="l" t="t" r="r" b="b"/>
            <a:pathLst>
              <a:path w="7446645" h="448310">
                <a:moveTo>
                  <a:pt x="0" y="448056"/>
                </a:moveTo>
                <a:lnTo>
                  <a:pt x="7446264" y="448056"/>
                </a:lnTo>
                <a:lnTo>
                  <a:pt x="7446264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9AC3CDA1-4553-4763-AAFE-BCF57BBF9E62}"/>
              </a:ext>
            </a:extLst>
          </p:cNvPr>
          <p:cNvSpPr txBox="1"/>
          <p:nvPr/>
        </p:nvSpPr>
        <p:spPr>
          <a:xfrm>
            <a:off x="2314575" y="4481514"/>
            <a:ext cx="173038" cy="314325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10860">
              <a:spcBef>
                <a:spcPts val="97"/>
              </a:spcBef>
              <a:defRPr/>
            </a:pPr>
            <a:r>
              <a:rPr sz="1967" spc="4" dirty="0">
                <a:latin typeface="Courier New"/>
                <a:cs typeface="Courier New"/>
              </a:rPr>
              <a:t>}</a:t>
            </a:r>
            <a:endParaRPr sz="1967">
              <a:latin typeface="Courier New"/>
              <a:cs typeface="Courier New"/>
            </a:endParaRPr>
          </a:p>
        </p:txBody>
      </p:sp>
      <p:graphicFrame>
        <p:nvGraphicFramePr>
          <p:cNvPr id="156" name="object 156">
            <a:extLst>
              <a:ext uri="{FF2B5EF4-FFF2-40B4-BE49-F238E27FC236}">
                <a16:creationId xmlns:a16="http://schemas.microsoft.com/office/drawing/2014/main" id="{27FC506D-111C-4AAD-AE56-BE4796FF7C48}"/>
              </a:ext>
            </a:extLst>
          </p:cNvPr>
          <p:cNvGraphicFramePr>
            <a:graphicFrameLocks noGrp="1"/>
          </p:cNvGraphicFramePr>
          <p:nvPr/>
        </p:nvGraphicFramePr>
        <p:xfrm>
          <a:off x="4097339" y="5464176"/>
          <a:ext cx="4056063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29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37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object 157">
            <a:extLst>
              <a:ext uri="{FF2B5EF4-FFF2-40B4-BE49-F238E27FC236}">
                <a16:creationId xmlns:a16="http://schemas.microsoft.com/office/drawing/2014/main" id="{F1060523-7B50-4F1C-B7C7-5FD503660A99}"/>
              </a:ext>
            </a:extLst>
          </p:cNvPr>
          <p:cNvSpPr/>
          <p:nvPr/>
        </p:nvSpPr>
        <p:spPr>
          <a:xfrm>
            <a:off x="8607425" y="4505325"/>
            <a:ext cx="1555750" cy="914400"/>
          </a:xfrm>
          <a:custGeom>
            <a:avLst/>
            <a:gdLst/>
            <a:ahLst/>
            <a:cxnLst/>
            <a:rect l="l" t="t" r="r" b="b"/>
            <a:pathLst>
              <a:path w="1818640" h="1069975">
                <a:moveTo>
                  <a:pt x="0" y="1069847"/>
                </a:moveTo>
                <a:lnTo>
                  <a:pt x="1818131" y="1069847"/>
                </a:lnTo>
                <a:lnTo>
                  <a:pt x="1818131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00790BD1-7D5C-4446-9652-A54D52B92D59}"/>
              </a:ext>
            </a:extLst>
          </p:cNvPr>
          <p:cNvSpPr/>
          <p:nvPr/>
        </p:nvSpPr>
        <p:spPr>
          <a:xfrm>
            <a:off x="8602663" y="4503739"/>
            <a:ext cx="1566862" cy="923925"/>
          </a:xfrm>
          <a:custGeom>
            <a:avLst/>
            <a:gdLst/>
            <a:ahLst/>
            <a:cxnLst/>
            <a:rect l="l" t="t" r="r" b="b"/>
            <a:pathLst>
              <a:path w="1831975" h="1079500">
                <a:moveTo>
                  <a:pt x="13715" y="1063752"/>
                </a:moveTo>
                <a:lnTo>
                  <a:pt x="6096" y="1063752"/>
                </a:lnTo>
                <a:lnTo>
                  <a:pt x="6096" y="1078992"/>
                </a:lnTo>
                <a:lnTo>
                  <a:pt x="13715" y="1078992"/>
                </a:lnTo>
                <a:lnTo>
                  <a:pt x="13715" y="1063752"/>
                </a:lnTo>
                <a:close/>
              </a:path>
              <a:path w="1831975" h="1079500">
                <a:moveTo>
                  <a:pt x="13715" y="1057656"/>
                </a:moveTo>
                <a:lnTo>
                  <a:pt x="0" y="1057656"/>
                </a:lnTo>
                <a:lnTo>
                  <a:pt x="0" y="1071372"/>
                </a:lnTo>
                <a:lnTo>
                  <a:pt x="6096" y="1071372"/>
                </a:lnTo>
                <a:lnTo>
                  <a:pt x="6096" y="1063752"/>
                </a:lnTo>
                <a:lnTo>
                  <a:pt x="13715" y="1063752"/>
                </a:lnTo>
                <a:lnTo>
                  <a:pt x="13715" y="1057656"/>
                </a:lnTo>
                <a:close/>
              </a:path>
              <a:path w="1831975" h="1079500">
                <a:moveTo>
                  <a:pt x="13715" y="1028700"/>
                </a:moveTo>
                <a:lnTo>
                  <a:pt x="0" y="1028700"/>
                </a:lnTo>
                <a:lnTo>
                  <a:pt x="0" y="1043940"/>
                </a:lnTo>
                <a:lnTo>
                  <a:pt x="13715" y="1043940"/>
                </a:lnTo>
                <a:lnTo>
                  <a:pt x="13715" y="1028700"/>
                </a:lnTo>
                <a:close/>
              </a:path>
              <a:path w="1831975" h="1079500">
                <a:moveTo>
                  <a:pt x="13715" y="1001268"/>
                </a:moveTo>
                <a:lnTo>
                  <a:pt x="0" y="1001268"/>
                </a:lnTo>
                <a:lnTo>
                  <a:pt x="0" y="1014984"/>
                </a:lnTo>
                <a:lnTo>
                  <a:pt x="13715" y="1014984"/>
                </a:lnTo>
                <a:lnTo>
                  <a:pt x="13715" y="1001268"/>
                </a:lnTo>
                <a:close/>
              </a:path>
              <a:path w="1831975" h="1079500">
                <a:moveTo>
                  <a:pt x="13715" y="973836"/>
                </a:moveTo>
                <a:lnTo>
                  <a:pt x="0" y="973836"/>
                </a:lnTo>
                <a:lnTo>
                  <a:pt x="0" y="987552"/>
                </a:lnTo>
                <a:lnTo>
                  <a:pt x="13715" y="987552"/>
                </a:lnTo>
                <a:lnTo>
                  <a:pt x="13715" y="973836"/>
                </a:lnTo>
                <a:close/>
              </a:path>
              <a:path w="1831975" h="1079500">
                <a:moveTo>
                  <a:pt x="13715" y="944880"/>
                </a:moveTo>
                <a:lnTo>
                  <a:pt x="0" y="944880"/>
                </a:lnTo>
                <a:lnTo>
                  <a:pt x="0" y="960120"/>
                </a:lnTo>
                <a:lnTo>
                  <a:pt x="13715" y="960120"/>
                </a:lnTo>
                <a:lnTo>
                  <a:pt x="13715" y="944880"/>
                </a:lnTo>
                <a:close/>
              </a:path>
              <a:path w="1831975" h="1079500">
                <a:moveTo>
                  <a:pt x="13715" y="917448"/>
                </a:moveTo>
                <a:lnTo>
                  <a:pt x="0" y="917448"/>
                </a:lnTo>
                <a:lnTo>
                  <a:pt x="0" y="931164"/>
                </a:lnTo>
                <a:lnTo>
                  <a:pt x="13715" y="931164"/>
                </a:lnTo>
                <a:lnTo>
                  <a:pt x="13715" y="917448"/>
                </a:lnTo>
                <a:close/>
              </a:path>
              <a:path w="1831975" h="1079500">
                <a:moveTo>
                  <a:pt x="13715" y="890016"/>
                </a:moveTo>
                <a:lnTo>
                  <a:pt x="0" y="890016"/>
                </a:lnTo>
                <a:lnTo>
                  <a:pt x="0" y="903732"/>
                </a:lnTo>
                <a:lnTo>
                  <a:pt x="13715" y="903732"/>
                </a:lnTo>
                <a:lnTo>
                  <a:pt x="13715" y="890016"/>
                </a:lnTo>
                <a:close/>
              </a:path>
              <a:path w="1831975" h="1079500">
                <a:moveTo>
                  <a:pt x="13715" y="861060"/>
                </a:moveTo>
                <a:lnTo>
                  <a:pt x="0" y="861060"/>
                </a:lnTo>
                <a:lnTo>
                  <a:pt x="0" y="874776"/>
                </a:lnTo>
                <a:lnTo>
                  <a:pt x="13715" y="874776"/>
                </a:lnTo>
                <a:lnTo>
                  <a:pt x="13715" y="861060"/>
                </a:lnTo>
                <a:close/>
              </a:path>
              <a:path w="1831975" h="1079500">
                <a:moveTo>
                  <a:pt x="13715" y="833628"/>
                </a:moveTo>
                <a:lnTo>
                  <a:pt x="0" y="833628"/>
                </a:lnTo>
                <a:lnTo>
                  <a:pt x="0" y="847344"/>
                </a:lnTo>
                <a:lnTo>
                  <a:pt x="13715" y="847344"/>
                </a:lnTo>
                <a:lnTo>
                  <a:pt x="13715" y="833628"/>
                </a:lnTo>
                <a:close/>
              </a:path>
              <a:path w="1831975" h="1079500">
                <a:moveTo>
                  <a:pt x="13715" y="804672"/>
                </a:moveTo>
                <a:lnTo>
                  <a:pt x="0" y="804672"/>
                </a:lnTo>
                <a:lnTo>
                  <a:pt x="0" y="819912"/>
                </a:lnTo>
                <a:lnTo>
                  <a:pt x="13715" y="819912"/>
                </a:lnTo>
                <a:lnTo>
                  <a:pt x="13715" y="804672"/>
                </a:lnTo>
                <a:close/>
              </a:path>
              <a:path w="1831975" h="1079500">
                <a:moveTo>
                  <a:pt x="13715" y="777240"/>
                </a:moveTo>
                <a:lnTo>
                  <a:pt x="0" y="777240"/>
                </a:lnTo>
                <a:lnTo>
                  <a:pt x="0" y="790956"/>
                </a:lnTo>
                <a:lnTo>
                  <a:pt x="13715" y="790956"/>
                </a:lnTo>
                <a:lnTo>
                  <a:pt x="13715" y="777240"/>
                </a:lnTo>
                <a:close/>
              </a:path>
              <a:path w="1831975" h="1079500">
                <a:moveTo>
                  <a:pt x="13715" y="749808"/>
                </a:moveTo>
                <a:lnTo>
                  <a:pt x="0" y="749808"/>
                </a:lnTo>
                <a:lnTo>
                  <a:pt x="0" y="763524"/>
                </a:lnTo>
                <a:lnTo>
                  <a:pt x="13715" y="763524"/>
                </a:lnTo>
                <a:lnTo>
                  <a:pt x="13715" y="749808"/>
                </a:lnTo>
                <a:close/>
              </a:path>
              <a:path w="1831975" h="1079500">
                <a:moveTo>
                  <a:pt x="13715" y="720852"/>
                </a:moveTo>
                <a:lnTo>
                  <a:pt x="0" y="720852"/>
                </a:lnTo>
                <a:lnTo>
                  <a:pt x="0" y="736092"/>
                </a:lnTo>
                <a:lnTo>
                  <a:pt x="13715" y="736092"/>
                </a:lnTo>
                <a:lnTo>
                  <a:pt x="13715" y="720852"/>
                </a:lnTo>
                <a:close/>
              </a:path>
              <a:path w="1831975" h="1079500">
                <a:moveTo>
                  <a:pt x="13715" y="693420"/>
                </a:moveTo>
                <a:lnTo>
                  <a:pt x="0" y="693420"/>
                </a:lnTo>
                <a:lnTo>
                  <a:pt x="0" y="707136"/>
                </a:lnTo>
                <a:lnTo>
                  <a:pt x="13715" y="707136"/>
                </a:lnTo>
                <a:lnTo>
                  <a:pt x="13715" y="693420"/>
                </a:lnTo>
                <a:close/>
              </a:path>
              <a:path w="1831975" h="1079500">
                <a:moveTo>
                  <a:pt x="13715" y="665988"/>
                </a:moveTo>
                <a:lnTo>
                  <a:pt x="0" y="665988"/>
                </a:lnTo>
                <a:lnTo>
                  <a:pt x="0" y="679704"/>
                </a:lnTo>
                <a:lnTo>
                  <a:pt x="13715" y="679704"/>
                </a:lnTo>
                <a:lnTo>
                  <a:pt x="13715" y="665988"/>
                </a:lnTo>
                <a:close/>
              </a:path>
              <a:path w="1831975" h="1079500">
                <a:moveTo>
                  <a:pt x="13715" y="637032"/>
                </a:moveTo>
                <a:lnTo>
                  <a:pt x="0" y="637032"/>
                </a:lnTo>
                <a:lnTo>
                  <a:pt x="0" y="650748"/>
                </a:lnTo>
                <a:lnTo>
                  <a:pt x="13715" y="650748"/>
                </a:lnTo>
                <a:lnTo>
                  <a:pt x="13715" y="637032"/>
                </a:lnTo>
                <a:close/>
              </a:path>
              <a:path w="1831975" h="1079500">
                <a:moveTo>
                  <a:pt x="13715" y="609600"/>
                </a:moveTo>
                <a:lnTo>
                  <a:pt x="0" y="609600"/>
                </a:lnTo>
                <a:lnTo>
                  <a:pt x="0" y="623316"/>
                </a:lnTo>
                <a:lnTo>
                  <a:pt x="13715" y="623316"/>
                </a:lnTo>
                <a:lnTo>
                  <a:pt x="13715" y="609600"/>
                </a:lnTo>
                <a:close/>
              </a:path>
              <a:path w="1831975" h="1079500">
                <a:moveTo>
                  <a:pt x="13715" y="580644"/>
                </a:moveTo>
                <a:lnTo>
                  <a:pt x="0" y="580644"/>
                </a:lnTo>
                <a:lnTo>
                  <a:pt x="0" y="595884"/>
                </a:lnTo>
                <a:lnTo>
                  <a:pt x="13715" y="595884"/>
                </a:lnTo>
                <a:lnTo>
                  <a:pt x="13715" y="580644"/>
                </a:lnTo>
                <a:close/>
              </a:path>
              <a:path w="1831975" h="1079500">
                <a:moveTo>
                  <a:pt x="13715" y="553212"/>
                </a:moveTo>
                <a:lnTo>
                  <a:pt x="0" y="553212"/>
                </a:lnTo>
                <a:lnTo>
                  <a:pt x="0" y="566928"/>
                </a:lnTo>
                <a:lnTo>
                  <a:pt x="13715" y="566928"/>
                </a:lnTo>
                <a:lnTo>
                  <a:pt x="13715" y="553212"/>
                </a:lnTo>
                <a:close/>
              </a:path>
              <a:path w="1831975" h="1079500">
                <a:moveTo>
                  <a:pt x="13715" y="525780"/>
                </a:moveTo>
                <a:lnTo>
                  <a:pt x="0" y="525780"/>
                </a:lnTo>
                <a:lnTo>
                  <a:pt x="0" y="539496"/>
                </a:lnTo>
                <a:lnTo>
                  <a:pt x="13715" y="539496"/>
                </a:lnTo>
                <a:lnTo>
                  <a:pt x="13715" y="525780"/>
                </a:lnTo>
                <a:close/>
              </a:path>
              <a:path w="1831975" h="1079500">
                <a:moveTo>
                  <a:pt x="13715" y="496824"/>
                </a:moveTo>
                <a:lnTo>
                  <a:pt x="0" y="496824"/>
                </a:lnTo>
                <a:lnTo>
                  <a:pt x="0" y="512064"/>
                </a:lnTo>
                <a:lnTo>
                  <a:pt x="13715" y="512064"/>
                </a:lnTo>
                <a:lnTo>
                  <a:pt x="13715" y="496824"/>
                </a:lnTo>
                <a:close/>
              </a:path>
              <a:path w="1831975" h="1079500">
                <a:moveTo>
                  <a:pt x="13715" y="469392"/>
                </a:moveTo>
                <a:lnTo>
                  <a:pt x="0" y="469392"/>
                </a:lnTo>
                <a:lnTo>
                  <a:pt x="0" y="483108"/>
                </a:lnTo>
                <a:lnTo>
                  <a:pt x="13715" y="483108"/>
                </a:lnTo>
                <a:lnTo>
                  <a:pt x="13715" y="469392"/>
                </a:lnTo>
                <a:close/>
              </a:path>
              <a:path w="1831975" h="1079500">
                <a:moveTo>
                  <a:pt x="13715" y="441960"/>
                </a:moveTo>
                <a:lnTo>
                  <a:pt x="0" y="441960"/>
                </a:lnTo>
                <a:lnTo>
                  <a:pt x="0" y="455676"/>
                </a:lnTo>
                <a:lnTo>
                  <a:pt x="13715" y="455676"/>
                </a:lnTo>
                <a:lnTo>
                  <a:pt x="13715" y="441960"/>
                </a:lnTo>
                <a:close/>
              </a:path>
              <a:path w="1831975" h="1079500">
                <a:moveTo>
                  <a:pt x="13715" y="413004"/>
                </a:moveTo>
                <a:lnTo>
                  <a:pt x="0" y="413004"/>
                </a:lnTo>
                <a:lnTo>
                  <a:pt x="0" y="426720"/>
                </a:lnTo>
                <a:lnTo>
                  <a:pt x="13715" y="426720"/>
                </a:lnTo>
                <a:lnTo>
                  <a:pt x="13715" y="413004"/>
                </a:lnTo>
                <a:close/>
              </a:path>
              <a:path w="1831975" h="1079500">
                <a:moveTo>
                  <a:pt x="13715" y="385572"/>
                </a:moveTo>
                <a:lnTo>
                  <a:pt x="0" y="385572"/>
                </a:lnTo>
                <a:lnTo>
                  <a:pt x="0" y="399288"/>
                </a:lnTo>
                <a:lnTo>
                  <a:pt x="13715" y="399288"/>
                </a:lnTo>
                <a:lnTo>
                  <a:pt x="13715" y="385572"/>
                </a:lnTo>
                <a:close/>
              </a:path>
              <a:path w="1831975" h="1079500">
                <a:moveTo>
                  <a:pt x="13715" y="358140"/>
                </a:moveTo>
                <a:lnTo>
                  <a:pt x="0" y="358140"/>
                </a:lnTo>
                <a:lnTo>
                  <a:pt x="0" y="371856"/>
                </a:lnTo>
                <a:lnTo>
                  <a:pt x="13715" y="371856"/>
                </a:lnTo>
                <a:lnTo>
                  <a:pt x="13715" y="358140"/>
                </a:lnTo>
                <a:close/>
              </a:path>
              <a:path w="1831975" h="1079500">
                <a:moveTo>
                  <a:pt x="13715" y="329184"/>
                </a:moveTo>
                <a:lnTo>
                  <a:pt x="0" y="329184"/>
                </a:lnTo>
                <a:lnTo>
                  <a:pt x="0" y="342900"/>
                </a:lnTo>
                <a:lnTo>
                  <a:pt x="13715" y="342900"/>
                </a:lnTo>
                <a:lnTo>
                  <a:pt x="13715" y="329184"/>
                </a:lnTo>
                <a:close/>
              </a:path>
              <a:path w="1831975" h="1079500">
                <a:moveTo>
                  <a:pt x="13715" y="301752"/>
                </a:moveTo>
                <a:lnTo>
                  <a:pt x="0" y="301752"/>
                </a:lnTo>
                <a:lnTo>
                  <a:pt x="0" y="315468"/>
                </a:lnTo>
                <a:lnTo>
                  <a:pt x="13715" y="315468"/>
                </a:lnTo>
                <a:lnTo>
                  <a:pt x="13715" y="301752"/>
                </a:lnTo>
                <a:close/>
              </a:path>
              <a:path w="1831975" h="1079500">
                <a:moveTo>
                  <a:pt x="13715" y="272796"/>
                </a:moveTo>
                <a:lnTo>
                  <a:pt x="0" y="272796"/>
                </a:lnTo>
                <a:lnTo>
                  <a:pt x="0" y="288036"/>
                </a:lnTo>
                <a:lnTo>
                  <a:pt x="13715" y="288036"/>
                </a:lnTo>
                <a:lnTo>
                  <a:pt x="13715" y="272796"/>
                </a:lnTo>
                <a:close/>
              </a:path>
              <a:path w="1831975" h="1079500">
                <a:moveTo>
                  <a:pt x="13715" y="245364"/>
                </a:moveTo>
                <a:lnTo>
                  <a:pt x="0" y="245364"/>
                </a:lnTo>
                <a:lnTo>
                  <a:pt x="0" y="259080"/>
                </a:lnTo>
                <a:lnTo>
                  <a:pt x="13715" y="259080"/>
                </a:lnTo>
                <a:lnTo>
                  <a:pt x="13715" y="245364"/>
                </a:lnTo>
                <a:close/>
              </a:path>
              <a:path w="1831975" h="1079500">
                <a:moveTo>
                  <a:pt x="13715" y="217932"/>
                </a:moveTo>
                <a:lnTo>
                  <a:pt x="0" y="217932"/>
                </a:lnTo>
                <a:lnTo>
                  <a:pt x="0" y="231648"/>
                </a:lnTo>
                <a:lnTo>
                  <a:pt x="13715" y="231648"/>
                </a:lnTo>
                <a:lnTo>
                  <a:pt x="13715" y="217932"/>
                </a:lnTo>
                <a:close/>
              </a:path>
              <a:path w="1831975" h="1079500">
                <a:moveTo>
                  <a:pt x="13715" y="188976"/>
                </a:moveTo>
                <a:lnTo>
                  <a:pt x="0" y="188976"/>
                </a:lnTo>
                <a:lnTo>
                  <a:pt x="0" y="202692"/>
                </a:lnTo>
                <a:lnTo>
                  <a:pt x="13715" y="202692"/>
                </a:lnTo>
                <a:lnTo>
                  <a:pt x="13715" y="188976"/>
                </a:lnTo>
                <a:close/>
              </a:path>
              <a:path w="1831975" h="1079500">
                <a:moveTo>
                  <a:pt x="13715" y="161544"/>
                </a:moveTo>
                <a:lnTo>
                  <a:pt x="0" y="161544"/>
                </a:lnTo>
                <a:lnTo>
                  <a:pt x="0" y="175260"/>
                </a:lnTo>
                <a:lnTo>
                  <a:pt x="13715" y="175260"/>
                </a:lnTo>
                <a:lnTo>
                  <a:pt x="13715" y="161544"/>
                </a:lnTo>
                <a:close/>
              </a:path>
              <a:path w="1831975" h="1079500">
                <a:moveTo>
                  <a:pt x="13715" y="134112"/>
                </a:moveTo>
                <a:lnTo>
                  <a:pt x="0" y="134112"/>
                </a:lnTo>
                <a:lnTo>
                  <a:pt x="0" y="147828"/>
                </a:lnTo>
                <a:lnTo>
                  <a:pt x="13715" y="147828"/>
                </a:lnTo>
                <a:lnTo>
                  <a:pt x="13715" y="134112"/>
                </a:lnTo>
                <a:close/>
              </a:path>
              <a:path w="1831975" h="1079500">
                <a:moveTo>
                  <a:pt x="13715" y="105156"/>
                </a:moveTo>
                <a:lnTo>
                  <a:pt x="0" y="105156"/>
                </a:lnTo>
                <a:lnTo>
                  <a:pt x="0" y="118872"/>
                </a:lnTo>
                <a:lnTo>
                  <a:pt x="13715" y="118872"/>
                </a:lnTo>
                <a:lnTo>
                  <a:pt x="13715" y="105156"/>
                </a:lnTo>
                <a:close/>
              </a:path>
              <a:path w="1831975" h="1079500">
                <a:moveTo>
                  <a:pt x="13715" y="77724"/>
                </a:moveTo>
                <a:lnTo>
                  <a:pt x="0" y="77724"/>
                </a:lnTo>
                <a:lnTo>
                  <a:pt x="0" y="91440"/>
                </a:lnTo>
                <a:lnTo>
                  <a:pt x="13715" y="91440"/>
                </a:lnTo>
                <a:lnTo>
                  <a:pt x="13715" y="77724"/>
                </a:lnTo>
                <a:close/>
              </a:path>
              <a:path w="1831975" h="1079500">
                <a:moveTo>
                  <a:pt x="13715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715" y="64008"/>
                </a:lnTo>
                <a:lnTo>
                  <a:pt x="13715" y="48768"/>
                </a:lnTo>
                <a:close/>
              </a:path>
              <a:path w="1831975" h="1079500">
                <a:moveTo>
                  <a:pt x="13715" y="21336"/>
                </a:moveTo>
                <a:lnTo>
                  <a:pt x="0" y="21336"/>
                </a:lnTo>
                <a:lnTo>
                  <a:pt x="0" y="35052"/>
                </a:lnTo>
                <a:lnTo>
                  <a:pt x="13715" y="35052"/>
                </a:lnTo>
                <a:lnTo>
                  <a:pt x="13715" y="21336"/>
                </a:lnTo>
                <a:close/>
              </a:path>
              <a:path w="1831975" h="1079500">
                <a:moveTo>
                  <a:pt x="13715" y="1524"/>
                </a:moveTo>
                <a:lnTo>
                  <a:pt x="6096" y="9144"/>
                </a:lnTo>
                <a:lnTo>
                  <a:pt x="15239" y="9144"/>
                </a:lnTo>
                <a:lnTo>
                  <a:pt x="15239" y="7620"/>
                </a:lnTo>
                <a:lnTo>
                  <a:pt x="13715" y="7620"/>
                </a:lnTo>
                <a:lnTo>
                  <a:pt x="13715" y="1524"/>
                </a:lnTo>
                <a:close/>
              </a:path>
              <a:path w="1831975" h="1079500">
                <a:moveTo>
                  <a:pt x="15239" y="0"/>
                </a:moveTo>
                <a:lnTo>
                  <a:pt x="0" y="0"/>
                </a:lnTo>
                <a:lnTo>
                  <a:pt x="0" y="7620"/>
                </a:lnTo>
                <a:lnTo>
                  <a:pt x="7620" y="7620"/>
                </a:lnTo>
                <a:lnTo>
                  <a:pt x="13715" y="1524"/>
                </a:lnTo>
                <a:lnTo>
                  <a:pt x="15239" y="1524"/>
                </a:lnTo>
                <a:lnTo>
                  <a:pt x="15239" y="0"/>
                </a:lnTo>
                <a:close/>
              </a:path>
              <a:path w="1831975" h="1079500">
                <a:moveTo>
                  <a:pt x="15239" y="1524"/>
                </a:moveTo>
                <a:lnTo>
                  <a:pt x="13715" y="1524"/>
                </a:lnTo>
                <a:lnTo>
                  <a:pt x="13715" y="7620"/>
                </a:lnTo>
                <a:lnTo>
                  <a:pt x="15239" y="7620"/>
                </a:lnTo>
                <a:lnTo>
                  <a:pt x="15239" y="1524"/>
                </a:lnTo>
                <a:close/>
              </a:path>
              <a:path w="1831975" h="1079500">
                <a:moveTo>
                  <a:pt x="44196" y="0"/>
                </a:moveTo>
                <a:lnTo>
                  <a:pt x="28955" y="0"/>
                </a:lnTo>
                <a:lnTo>
                  <a:pt x="28955" y="9144"/>
                </a:lnTo>
                <a:lnTo>
                  <a:pt x="44196" y="9144"/>
                </a:lnTo>
                <a:lnTo>
                  <a:pt x="44196" y="0"/>
                </a:lnTo>
                <a:close/>
              </a:path>
              <a:path w="1831975" h="1079500">
                <a:moveTo>
                  <a:pt x="71627" y="0"/>
                </a:moveTo>
                <a:lnTo>
                  <a:pt x="57911" y="0"/>
                </a:lnTo>
                <a:lnTo>
                  <a:pt x="57911" y="9144"/>
                </a:lnTo>
                <a:lnTo>
                  <a:pt x="71627" y="9144"/>
                </a:lnTo>
                <a:lnTo>
                  <a:pt x="71627" y="0"/>
                </a:lnTo>
                <a:close/>
              </a:path>
              <a:path w="1831975" h="1079500">
                <a:moveTo>
                  <a:pt x="99059" y="0"/>
                </a:moveTo>
                <a:lnTo>
                  <a:pt x="85343" y="0"/>
                </a:lnTo>
                <a:lnTo>
                  <a:pt x="85343" y="9144"/>
                </a:lnTo>
                <a:lnTo>
                  <a:pt x="99059" y="9144"/>
                </a:lnTo>
                <a:lnTo>
                  <a:pt x="99059" y="0"/>
                </a:lnTo>
                <a:close/>
              </a:path>
              <a:path w="1831975" h="1079500">
                <a:moveTo>
                  <a:pt x="128015" y="0"/>
                </a:moveTo>
                <a:lnTo>
                  <a:pt x="114300" y="0"/>
                </a:lnTo>
                <a:lnTo>
                  <a:pt x="114300" y="9144"/>
                </a:lnTo>
                <a:lnTo>
                  <a:pt x="128015" y="9144"/>
                </a:lnTo>
                <a:lnTo>
                  <a:pt x="128015" y="0"/>
                </a:lnTo>
                <a:close/>
              </a:path>
              <a:path w="1831975" h="1079500">
                <a:moveTo>
                  <a:pt x="155448" y="0"/>
                </a:moveTo>
                <a:lnTo>
                  <a:pt x="141731" y="0"/>
                </a:lnTo>
                <a:lnTo>
                  <a:pt x="141731" y="9144"/>
                </a:lnTo>
                <a:lnTo>
                  <a:pt x="155448" y="9144"/>
                </a:lnTo>
                <a:lnTo>
                  <a:pt x="155448" y="0"/>
                </a:lnTo>
                <a:close/>
              </a:path>
              <a:path w="1831975" h="1079500">
                <a:moveTo>
                  <a:pt x="182879" y="0"/>
                </a:moveTo>
                <a:lnTo>
                  <a:pt x="169163" y="0"/>
                </a:lnTo>
                <a:lnTo>
                  <a:pt x="169163" y="9144"/>
                </a:lnTo>
                <a:lnTo>
                  <a:pt x="182879" y="9144"/>
                </a:lnTo>
                <a:lnTo>
                  <a:pt x="182879" y="0"/>
                </a:lnTo>
                <a:close/>
              </a:path>
              <a:path w="1831975" h="1079500">
                <a:moveTo>
                  <a:pt x="211835" y="0"/>
                </a:moveTo>
                <a:lnTo>
                  <a:pt x="198120" y="0"/>
                </a:lnTo>
                <a:lnTo>
                  <a:pt x="198120" y="9144"/>
                </a:lnTo>
                <a:lnTo>
                  <a:pt x="211835" y="9144"/>
                </a:lnTo>
                <a:lnTo>
                  <a:pt x="211835" y="0"/>
                </a:lnTo>
                <a:close/>
              </a:path>
              <a:path w="1831975" h="1079500">
                <a:moveTo>
                  <a:pt x="239267" y="0"/>
                </a:moveTo>
                <a:lnTo>
                  <a:pt x="225551" y="0"/>
                </a:lnTo>
                <a:lnTo>
                  <a:pt x="225551" y="9144"/>
                </a:lnTo>
                <a:lnTo>
                  <a:pt x="239267" y="9144"/>
                </a:lnTo>
                <a:lnTo>
                  <a:pt x="239267" y="0"/>
                </a:lnTo>
                <a:close/>
              </a:path>
              <a:path w="1831975" h="1079500">
                <a:moveTo>
                  <a:pt x="268224" y="0"/>
                </a:moveTo>
                <a:lnTo>
                  <a:pt x="252983" y="0"/>
                </a:lnTo>
                <a:lnTo>
                  <a:pt x="252983" y="9144"/>
                </a:lnTo>
                <a:lnTo>
                  <a:pt x="268224" y="9144"/>
                </a:lnTo>
                <a:lnTo>
                  <a:pt x="268224" y="0"/>
                </a:lnTo>
                <a:close/>
              </a:path>
              <a:path w="1831975" h="1079500">
                <a:moveTo>
                  <a:pt x="295655" y="0"/>
                </a:moveTo>
                <a:lnTo>
                  <a:pt x="281939" y="0"/>
                </a:lnTo>
                <a:lnTo>
                  <a:pt x="281939" y="9144"/>
                </a:lnTo>
                <a:lnTo>
                  <a:pt x="295655" y="9144"/>
                </a:lnTo>
                <a:lnTo>
                  <a:pt x="295655" y="0"/>
                </a:lnTo>
                <a:close/>
              </a:path>
              <a:path w="1831975" h="1079500">
                <a:moveTo>
                  <a:pt x="323087" y="0"/>
                </a:moveTo>
                <a:lnTo>
                  <a:pt x="309372" y="0"/>
                </a:lnTo>
                <a:lnTo>
                  <a:pt x="309372" y="9144"/>
                </a:lnTo>
                <a:lnTo>
                  <a:pt x="323087" y="9144"/>
                </a:lnTo>
                <a:lnTo>
                  <a:pt x="323087" y="0"/>
                </a:lnTo>
                <a:close/>
              </a:path>
              <a:path w="1831975" h="1079500">
                <a:moveTo>
                  <a:pt x="352043" y="0"/>
                </a:moveTo>
                <a:lnTo>
                  <a:pt x="336803" y="0"/>
                </a:lnTo>
                <a:lnTo>
                  <a:pt x="336803" y="9144"/>
                </a:lnTo>
                <a:lnTo>
                  <a:pt x="352043" y="9144"/>
                </a:lnTo>
                <a:lnTo>
                  <a:pt x="352043" y="0"/>
                </a:lnTo>
                <a:close/>
              </a:path>
              <a:path w="1831975" h="1079500">
                <a:moveTo>
                  <a:pt x="379475" y="0"/>
                </a:moveTo>
                <a:lnTo>
                  <a:pt x="365759" y="0"/>
                </a:lnTo>
                <a:lnTo>
                  <a:pt x="365759" y="9144"/>
                </a:lnTo>
                <a:lnTo>
                  <a:pt x="379475" y="9144"/>
                </a:lnTo>
                <a:lnTo>
                  <a:pt x="379475" y="0"/>
                </a:lnTo>
                <a:close/>
              </a:path>
              <a:path w="1831975" h="1079500">
                <a:moveTo>
                  <a:pt x="406907" y="0"/>
                </a:moveTo>
                <a:lnTo>
                  <a:pt x="393191" y="0"/>
                </a:lnTo>
                <a:lnTo>
                  <a:pt x="393191" y="9144"/>
                </a:lnTo>
                <a:lnTo>
                  <a:pt x="406907" y="9144"/>
                </a:lnTo>
                <a:lnTo>
                  <a:pt x="406907" y="0"/>
                </a:lnTo>
                <a:close/>
              </a:path>
              <a:path w="1831975" h="1079500">
                <a:moveTo>
                  <a:pt x="435863" y="0"/>
                </a:moveTo>
                <a:lnTo>
                  <a:pt x="422148" y="0"/>
                </a:lnTo>
                <a:lnTo>
                  <a:pt x="422148" y="9144"/>
                </a:lnTo>
                <a:lnTo>
                  <a:pt x="435863" y="9144"/>
                </a:lnTo>
                <a:lnTo>
                  <a:pt x="435863" y="0"/>
                </a:lnTo>
                <a:close/>
              </a:path>
              <a:path w="1831975" h="1079500">
                <a:moveTo>
                  <a:pt x="463296" y="0"/>
                </a:moveTo>
                <a:lnTo>
                  <a:pt x="449579" y="0"/>
                </a:lnTo>
                <a:lnTo>
                  <a:pt x="449579" y="9144"/>
                </a:lnTo>
                <a:lnTo>
                  <a:pt x="463296" y="9144"/>
                </a:lnTo>
                <a:lnTo>
                  <a:pt x="463296" y="0"/>
                </a:lnTo>
                <a:close/>
              </a:path>
              <a:path w="1831975" h="1079500">
                <a:moveTo>
                  <a:pt x="492251" y="0"/>
                </a:moveTo>
                <a:lnTo>
                  <a:pt x="477011" y="0"/>
                </a:lnTo>
                <a:lnTo>
                  <a:pt x="477011" y="9144"/>
                </a:lnTo>
                <a:lnTo>
                  <a:pt x="492251" y="9144"/>
                </a:lnTo>
                <a:lnTo>
                  <a:pt x="492251" y="0"/>
                </a:lnTo>
                <a:close/>
              </a:path>
              <a:path w="1831975" h="1079500">
                <a:moveTo>
                  <a:pt x="519683" y="0"/>
                </a:moveTo>
                <a:lnTo>
                  <a:pt x="505967" y="0"/>
                </a:lnTo>
                <a:lnTo>
                  <a:pt x="505967" y="9144"/>
                </a:lnTo>
                <a:lnTo>
                  <a:pt x="519683" y="9144"/>
                </a:lnTo>
                <a:lnTo>
                  <a:pt x="519683" y="0"/>
                </a:lnTo>
                <a:close/>
              </a:path>
              <a:path w="1831975" h="1079500">
                <a:moveTo>
                  <a:pt x="547115" y="0"/>
                </a:moveTo>
                <a:lnTo>
                  <a:pt x="533400" y="0"/>
                </a:lnTo>
                <a:lnTo>
                  <a:pt x="533400" y="9144"/>
                </a:lnTo>
                <a:lnTo>
                  <a:pt x="547115" y="9144"/>
                </a:lnTo>
                <a:lnTo>
                  <a:pt x="547115" y="0"/>
                </a:lnTo>
                <a:close/>
              </a:path>
              <a:path w="1831975" h="1079500">
                <a:moveTo>
                  <a:pt x="576072" y="0"/>
                </a:moveTo>
                <a:lnTo>
                  <a:pt x="560831" y="0"/>
                </a:lnTo>
                <a:lnTo>
                  <a:pt x="560831" y="9144"/>
                </a:lnTo>
                <a:lnTo>
                  <a:pt x="576072" y="9144"/>
                </a:lnTo>
                <a:lnTo>
                  <a:pt x="576072" y="0"/>
                </a:lnTo>
                <a:close/>
              </a:path>
              <a:path w="1831975" h="1079500">
                <a:moveTo>
                  <a:pt x="603503" y="0"/>
                </a:moveTo>
                <a:lnTo>
                  <a:pt x="589787" y="0"/>
                </a:lnTo>
                <a:lnTo>
                  <a:pt x="589787" y="9144"/>
                </a:lnTo>
                <a:lnTo>
                  <a:pt x="603503" y="9144"/>
                </a:lnTo>
                <a:lnTo>
                  <a:pt x="603503" y="0"/>
                </a:lnTo>
                <a:close/>
              </a:path>
              <a:path w="1831975" h="1079500">
                <a:moveTo>
                  <a:pt x="630935" y="0"/>
                </a:moveTo>
                <a:lnTo>
                  <a:pt x="617220" y="0"/>
                </a:lnTo>
                <a:lnTo>
                  <a:pt x="617220" y="9144"/>
                </a:lnTo>
                <a:lnTo>
                  <a:pt x="630935" y="9144"/>
                </a:lnTo>
                <a:lnTo>
                  <a:pt x="630935" y="0"/>
                </a:lnTo>
                <a:close/>
              </a:path>
              <a:path w="1831975" h="1079500">
                <a:moveTo>
                  <a:pt x="659891" y="0"/>
                </a:moveTo>
                <a:lnTo>
                  <a:pt x="646176" y="0"/>
                </a:lnTo>
                <a:lnTo>
                  <a:pt x="646176" y="9144"/>
                </a:lnTo>
                <a:lnTo>
                  <a:pt x="659891" y="9144"/>
                </a:lnTo>
                <a:lnTo>
                  <a:pt x="659891" y="0"/>
                </a:lnTo>
                <a:close/>
              </a:path>
              <a:path w="1831975" h="1079500">
                <a:moveTo>
                  <a:pt x="687324" y="0"/>
                </a:moveTo>
                <a:lnTo>
                  <a:pt x="673607" y="0"/>
                </a:lnTo>
                <a:lnTo>
                  <a:pt x="673607" y="9144"/>
                </a:lnTo>
                <a:lnTo>
                  <a:pt x="687324" y="9144"/>
                </a:lnTo>
                <a:lnTo>
                  <a:pt x="687324" y="0"/>
                </a:lnTo>
                <a:close/>
              </a:path>
              <a:path w="1831975" h="1079500">
                <a:moveTo>
                  <a:pt x="716279" y="0"/>
                </a:moveTo>
                <a:lnTo>
                  <a:pt x="701039" y="0"/>
                </a:lnTo>
                <a:lnTo>
                  <a:pt x="701039" y="9144"/>
                </a:lnTo>
                <a:lnTo>
                  <a:pt x="716279" y="9144"/>
                </a:lnTo>
                <a:lnTo>
                  <a:pt x="716279" y="0"/>
                </a:lnTo>
                <a:close/>
              </a:path>
              <a:path w="1831975" h="1079500">
                <a:moveTo>
                  <a:pt x="743711" y="0"/>
                </a:moveTo>
                <a:lnTo>
                  <a:pt x="729996" y="0"/>
                </a:lnTo>
                <a:lnTo>
                  <a:pt x="729996" y="9144"/>
                </a:lnTo>
                <a:lnTo>
                  <a:pt x="743711" y="9144"/>
                </a:lnTo>
                <a:lnTo>
                  <a:pt x="743711" y="0"/>
                </a:lnTo>
                <a:close/>
              </a:path>
              <a:path w="1831975" h="1079500">
                <a:moveTo>
                  <a:pt x="771143" y="0"/>
                </a:moveTo>
                <a:lnTo>
                  <a:pt x="757427" y="0"/>
                </a:lnTo>
                <a:lnTo>
                  <a:pt x="757427" y="9144"/>
                </a:lnTo>
                <a:lnTo>
                  <a:pt x="771143" y="9144"/>
                </a:lnTo>
                <a:lnTo>
                  <a:pt x="771143" y="0"/>
                </a:lnTo>
                <a:close/>
              </a:path>
              <a:path w="1831975" h="1079500">
                <a:moveTo>
                  <a:pt x="800100" y="0"/>
                </a:moveTo>
                <a:lnTo>
                  <a:pt x="784859" y="0"/>
                </a:lnTo>
                <a:lnTo>
                  <a:pt x="784859" y="9144"/>
                </a:lnTo>
                <a:lnTo>
                  <a:pt x="800100" y="9144"/>
                </a:lnTo>
                <a:lnTo>
                  <a:pt x="800100" y="0"/>
                </a:lnTo>
                <a:close/>
              </a:path>
              <a:path w="1831975" h="1079500">
                <a:moveTo>
                  <a:pt x="827531" y="0"/>
                </a:moveTo>
                <a:lnTo>
                  <a:pt x="813815" y="0"/>
                </a:lnTo>
                <a:lnTo>
                  <a:pt x="813815" y="9144"/>
                </a:lnTo>
                <a:lnTo>
                  <a:pt x="827531" y="9144"/>
                </a:lnTo>
                <a:lnTo>
                  <a:pt x="827531" y="0"/>
                </a:lnTo>
                <a:close/>
              </a:path>
              <a:path w="1831975" h="1079500">
                <a:moveTo>
                  <a:pt x="854963" y="0"/>
                </a:moveTo>
                <a:lnTo>
                  <a:pt x="841248" y="0"/>
                </a:lnTo>
                <a:lnTo>
                  <a:pt x="841248" y="9144"/>
                </a:lnTo>
                <a:lnTo>
                  <a:pt x="854963" y="9144"/>
                </a:lnTo>
                <a:lnTo>
                  <a:pt x="854963" y="0"/>
                </a:lnTo>
                <a:close/>
              </a:path>
              <a:path w="1831975" h="1079500">
                <a:moveTo>
                  <a:pt x="883920" y="0"/>
                </a:moveTo>
                <a:lnTo>
                  <a:pt x="870203" y="0"/>
                </a:lnTo>
                <a:lnTo>
                  <a:pt x="870203" y="9144"/>
                </a:lnTo>
                <a:lnTo>
                  <a:pt x="883920" y="9144"/>
                </a:lnTo>
                <a:lnTo>
                  <a:pt x="883920" y="0"/>
                </a:lnTo>
                <a:close/>
              </a:path>
              <a:path w="1831975" h="1079500">
                <a:moveTo>
                  <a:pt x="911351" y="0"/>
                </a:moveTo>
                <a:lnTo>
                  <a:pt x="897635" y="0"/>
                </a:lnTo>
                <a:lnTo>
                  <a:pt x="897635" y="9144"/>
                </a:lnTo>
                <a:lnTo>
                  <a:pt x="911351" y="9144"/>
                </a:lnTo>
                <a:lnTo>
                  <a:pt x="911351" y="0"/>
                </a:lnTo>
                <a:close/>
              </a:path>
              <a:path w="1831975" h="1079500">
                <a:moveTo>
                  <a:pt x="938783" y="0"/>
                </a:moveTo>
                <a:lnTo>
                  <a:pt x="925067" y="0"/>
                </a:lnTo>
                <a:lnTo>
                  <a:pt x="925067" y="9144"/>
                </a:lnTo>
                <a:lnTo>
                  <a:pt x="938783" y="9144"/>
                </a:lnTo>
                <a:lnTo>
                  <a:pt x="938783" y="0"/>
                </a:lnTo>
                <a:close/>
              </a:path>
              <a:path w="1831975" h="1079500">
                <a:moveTo>
                  <a:pt x="967739" y="0"/>
                </a:moveTo>
                <a:lnTo>
                  <a:pt x="954024" y="0"/>
                </a:lnTo>
                <a:lnTo>
                  <a:pt x="954024" y="9144"/>
                </a:lnTo>
                <a:lnTo>
                  <a:pt x="967739" y="9144"/>
                </a:lnTo>
                <a:lnTo>
                  <a:pt x="967739" y="0"/>
                </a:lnTo>
                <a:close/>
              </a:path>
              <a:path w="1831975" h="1079500">
                <a:moveTo>
                  <a:pt x="995172" y="0"/>
                </a:moveTo>
                <a:lnTo>
                  <a:pt x="981455" y="0"/>
                </a:lnTo>
                <a:lnTo>
                  <a:pt x="981455" y="9144"/>
                </a:lnTo>
                <a:lnTo>
                  <a:pt x="995172" y="9144"/>
                </a:lnTo>
                <a:lnTo>
                  <a:pt x="995172" y="0"/>
                </a:lnTo>
                <a:close/>
              </a:path>
              <a:path w="1831975" h="1079500">
                <a:moveTo>
                  <a:pt x="1024127" y="0"/>
                </a:moveTo>
                <a:lnTo>
                  <a:pt x="1008887" y="0"/>
                </a:lnTo>
                <a:lnTo>
                  <a:pt x="1008887" y="9144"/>
                </a:lnTo>
                <a:lnTo>
                  <a:pt x="1024127" y="9144"/>
                </a:lnTo>
                <a:lnTo>
                  <a:pt x="1024127" y="0"/>
                </a:lnTo>
                <a:close/>
              </a:path>
              <a:path w="1831975" h="1079500">
                <a:moveTo>
                  <a:pt x="1051559" y="0"/>
                </a:moveTo>
                <a:lnTo>
                  <a:pt x="1037843" y="0"/>
                </a:lnTo>
                <a:lnTo>
                  <a:pt x="1037843" y="9144"/>
                </a:lnTo>
                <a:lnTo>
                  <a:pt x="1051559" y="9144"/>
                </a:lnTo>
                <a:lnTo>
                  <a:pt x="1051559" y="0"/>
                </a:lnTo>
                <a:close/>
              </a:path>
              <a:path w="1831975" h="1079500">
                <a:moveTo>
                  <a:pt x="1078991" y="0"/>
                </a:moveTo>
                <a:lnTo>
                  <a:pt x="1065276" y="0"/>
                </a:lnTo>
                <a:lnTo>
                  <a:pt x="1065276" y="9144"/>
                </a:lnTo>
                <a:lnTo>
                  <a:pt x="1078991" y="9144"/>
                </a:lnTo>
                <a:lnTo>
                  <a:pt x="1078991" y="0"/>
                </a:lnTo>
                <a:close/>
              </a:path>
              <a:path w="1831975" h="1079500">
                <a:moveTo>
                  <a:pt x="1107948" y="0"/>
                </a:moveTo>
                <a:lnTo>
                  <a:pt x="1094231" y="0"/>
                </a:lnTo>
                <a:lnTo>
                  <a:pt x="1094231" y="9144"/>
                </a:lnTo>
                <a:lnTo>
                  <a:pt x="1107948" y="9144"/>
                </a:lnTo>
                <a:lnTo>
                  <a:pt x="1107948" y="0"/>
                </a:lnTo>
                <a:close/>
              </a:path>
              <a:path w="1831975" h="1079500">
                <a:moveTo>
                  <a:pt x="1135379" y="0"/>
                </a:moveTo>
                <a:lnTo>
                  <a:pt x="1121663" y="0"/>
                </a:lnTo>
                <a:lnTo>
                  <a:pt x="1121663" y="9144"/>
                </a:lnTo>
                <a:lnTo>
                  <a:pt x="1135379" y="9144"/>
                </a:lnTo>
                <a:lnTo>
                  <a:pt x="1135379" y="0"/>
                </a:lnTo>
                <a:close/>
              </a:path>
              <a:path w="1831975" h="1079500">
                <a:moveTo>
                  <a:pt x="1162811" y="0"/>
                </a:moveTo>
                <a:lnTo>
                  <a:pt x="1149096" y="0"/>
                </a:lnTo>
                <a:lnTo>
                  <a:pt x="1149096" y="9144"/>
                </a:lnTo>
                <a:lnTo>
                  <a:pt x="1162811" y="9144"/>
                </a:lnTo>
                <a:lnTo>
                  <a:pt x="1162811" y="0"/>
                </a:lnTo>
                <a:close/>
              </a:path>
              <a:path w="1831975" h="1079500">
                <a:moveTo>
                  <a:pt x="1191767" y="0"/>
                </a:moveTo>
                <a:lnTo>
                  <a:pt x="1178052" y="0"/>
                </a:lnTo>
                <a:lnTo>
                  <a:pt x="1178052" y="9144"/>
                </a:lnTo>
                <a:lnTo>
                  <a:pt x="1191767" y="9144"/>
                </a:lnTo>
                <a:lnTo>
                  <a:pt x="1191767" y="0"/>
                </a:lnTo>
                <a:close/>
              </a:path>
              <a:path w="1831975" h="1079500">
                <a:moveTo>
                  <a:pt x="1219200" y="0"/>
                </a:moveTo>
                <a:lnTo>
                  <a:pt x="1205483" y="0"/>
                </a:lnTo>
                <a:lnTo>
                  <a:pt x="1205483" y="9144"/>
                </a:lnTo>
                <a:lnTo>
                  <a:pt x="1219200" y="9144"/>
                </a:lnTo>
                <a:lnTo>
                  <a:pt x="1219200" y="0"/>
                </a:lnTo>
                <a:close/>
              </a:path>
              <a:path w="1831975" h="1079500">
                <a:moveTo>
                  <a:pt x="1248155" y="0"/>
                </a:moveTo>
                <a:lnTo>
                  <a:pt x="1232915" y="0"/>
                </a:lnTo>
                <a:lnTo>
                  <a:pt x="1232915" y="9144"/>
                </a:lnTo>
                <a:lnTo>
                  <a:pt x="1248155" y="9144"/>
                </a:lnTo>
                <a:lnTo>
                  <a:pt x="1248155" y="0"/>
                </a:lnTo>
                <a:close/>
              </a:path>
              <a:path w="1831975" h="1079500">
                <a:moveTo>
                  <a:pt x="1275587" y="0"/>
                </a:moveTo>
                <a:lnTo>
                  <a:pt x="1261872" y="0"/>
                </a:lnTo>
                <a:lnTo>
                  <a:pt x="1261872" y="9144"/>
                </a:lnTo>
                <a:lnTo>
                  <a:pt x="1275587" y="9144"/>
                </a:lnTo>
                <a:lnTo>
                  <a:pt x="1275587" y="0"/>
                </a:lnTo>
                <a:close/>
              </a:path>
              <a:path w="1831975" h="1079500">
                <a:moveTo>
                  <a:pt x="1303020" y="0"/>
                </a:moveTo>
                <a:lnTo>
                  <a:pt x="1289303" y="0"/>
                </a:lnTo>
                <a:lnTo>
                  <a:pt x="1289303" y="9144"/>
                </a:lnTo>
                <a:lnTo>
                  <a:pt x="1303020" y="9144"/>
                </a:lnTo>
                <a:lnTo>
                  <a:pt x="1303020" y="0"/>
                </a:lnTo>
                <a:close/>
              </a:path>
              <a:path w="1831975" h="1079500">
                <a:moveTo>
                  <a:pt x="1331976" y="0"/>
                </a:moveTo>
                <a:lnTo>
                  <a:pt x="1316735" y="0"/>
                </a:lnTo>
                <a:lnTo>
                  <a:pt x="1316735" y="9144"/>
                </a:lnTo>
                <a:lnTo>
                  <a:pt x="1331976" y="9144"/>
                </a:lnTo>
                <a:lnTo>
                  <a:pt x="1331976" y="0"/>
                </a:lnTo>
                <a:close/>
              </a:path>
              <a:path w="1831975" h="1079500">
                <a:moveTo>
                  <a:pt x="1359407" y="0"/>
                </a:moveTo>
                <a:lnTo>
                  <a:pt x="1345691" y="0"/>
                </a:lnTo>
                <a:lnTo>
                  <a:pt x="1345691" y="9144"/>
                </a:lnTo>
                <a:lnTo>
                  <a:pt x="1359407" y="9144"/>
                </a:lnTo>
                <a:lnTo>
                  <a:pt x="1359407" y="0"/>
                </a:lnTo>
                <a:close/>
              </a:path>
              <a:path w="1831975" h="1079500">
                <a:moveTo>
                  <a:pt x="1386839" y="0"/>
                </a:moveTo>
                <a:lnTo>
                  <a:pt x="1373124" y="0"/>
                </a:lnTo>
                <a:lnTo>
                  <a:pt x="1373124" y="9144"/>
                </a:lnTo>
                <a:lnTo>
                  <a:pt x="1386839" y="9144"/>
                </a:lnTo>
                <a:lnTo>
                  <a:pt x="1386839" y="0"/>
                </a:lnTo>
                <a:close/>
              </a:path>
              <a:path w="1831975" h="1079500">
                <a:moveTo>
                  <a:pt x="1415796" y="0"/>
                </a:moveTo>
                <a:lnTo>
                  <a:pt x="1402079" y="0"/>
                </a:lnTo>
                <a:lnTo>
                  <a:pt x="1402079" y="9144"/>
                </a:lnTo>
                <a:lnTo>
                  <a:pt x="1415796" y="9144"/>
                </a:lnTo>
                <a:lnTo>
                  <a:pt x="1415796" y="0"/>
                </a:lnTo>
                <a:close/>
              </a:path>
              <a:path w="1831975" h="1079500">
                <a:moveTo>
                  <a:pt x="1443227" y="0"/>
                </a:moveTo>
                <a:lnTo>
                  <a:pt x="1429511" y="0"/>
                </a:lnTo>
                <a:lnTo>
                  <a:pt x="1429511" y="9144"/>
                </a:lnTo>
                <a:lnTo>
                  <a:pt x="1443227" y="9144"/>
                </a:lnTo>
                <a:lnTo>
                  <a:pt x="1443227" y="0"/>
                </a:lnTo>
                <a:close/>
              </a:path>
              <a:path w="1831975" h="1079500">
                <a:moveTo>
                  <a:pt x="1472183" y="0"/>
                </a:moveTo>
                <a:lnTo>
                  <a:pt x="1456943" y="0"/>
                </a:lnTo>
                <a:lnTo>
                  <a:pt x="1456943" y="9144"/>
                </a:lnTo>
                <a:lnTo>
                  <a:pt x="1472183" y="9144"/>
                </a:lnTo>
                <a:lnTo>
                  <a:pt x="1472183" y="0"/>
                </a:lnTo>
                <a:close/>
              </a:path>
              <a:path w="1831975" h="1079500">
                <a:moveTo>
                  <a:pt x="1499615" y="0"/>
                </a:moveTo>
                <a:lnTo>
                  <a:pt x="1485900" y="0"/>
                </a:lnTo>
                <a:lnTo>
                  <a:pt x="1485900" y="9144"/>
                </a:lnTo>
                <a:lnTo>
                  <a:pt x="1499615" y="9144"/>
                </a:lnTo>
                <a:lnTo>
                  <a:pt x="1499615" y="0"/>
                </a:lnTo>
                <a:close/>
              </a:path>
              <a:path w="1831975" h="1079500">
                <a:moveTo>
                  <a:pt x="1527048" y="0"/>
                </a:moveTo>
                <a:lnTo>
                  <a:pt x="1513331" y="0"/>
                </a:lnTo>
                <a:lnTo>
                  <a:pt x="1513331" y="9144"/>
                </a:lnTo>
                <a:lnTo>
                  <a:pt x="1527048" y="9144"/>
                </a:lnTo>
                <a:lnTo>
                  <a:pt x="1527048" y="0"/>
                </a:lnTo>
                <a:close/>
              </a:path>
              <a:path w="1831975" h="1079500">
                <a:moveTo>
                  <a:pt x="1556003" y="0"/>
                </a:moveTo>
                <a:lnTo>
                  <a:pt x="1540763" y="0"/>
                </a:lnTo>
                <a:lnTo>
                  <a:pt x="1540763" y="9144"/>
                </a:lnTo>
                <a:lnTo>
                  <a:pt x="1556003" y="9144"/>
                </a:lnTo>
                <a:lnTo>
                  <a:pt x="1556003" y="0"/>
                </a:lnTo>
                <a:close/>
              </a:path>
              <a:path w="1831975" h="1079500">
                <a:moveTo>
                  <a:pt x="1583435" y="0"/>
                </a:moveTo>
                <a:lnTo>
                  <a:pt x="1569720" y="0"/>
                </a:lnTo>
                <a:lnTo>
                  <a:pt x="1569720" y="9144"/>
                </a:lnTo>
                <a:lnTo>
                  <a:pt x="1583435" y="9144"/>
                </a:lnTo>
                <a:lnTo>
                  <a:pt x="1583435" y="0"/>
                </a:lnTo>
                <a:close/>
              </a:path>
              <a:path w="1831975" h="1079500">
                <a:moveTo>
                  <a:pt x="1610867" y="0"/>
                </a:moveTo>
                <a:lnTo>
                  <a:pt x="1597152" y="0"/>
                </a:lnTo>
                <a:lnTo>
                  <a:pt x="1597152" y="9144"/>
                </a:lnTo>
                <a:lnTo>
                  <a:pt x="1610867" y="9144"/>
                </a:lnTo>
                <a:lnTo>
                  <a:pt x="1610867" y="0"/>
                </a:lnTo>
                <a:close/>
              </a:path>
              <a:path w="1831975" h="1079500">
                <a:moveTo>
                  <a:pt x="1639824" y="0"/>
                </a:moveTo>
                <a:lnTo>
                  <a:pt x="1626107" y="0"/>
                </a:lnTo>
                <a:lnTo>
                  <a:pt x="1626107" y="9144"/>
                </a:lnTo>
                <a:lnTo>
                  <a:pt x="1639824" y="9144"/>
                </a:lnTo>
                <a:lnTo>
                  <a:pt x="1639824" y="0"/>
                </a:lnTo>
                <a:close/>
              </a:path>
              <a:path w="1831975" h="1079500">
                <a:moveTo>
                  <a:pt x="1667255" y="0"/>
                </a:moveTo>
                <a:lnTo>
                  <a:pt x="1653539" y="0"/>
                </a:lnTo>
                <a:lnTo>
                  <a:pt x="1653539" y="9144"/>
                </a:lnTo>
                <a:lnTo>
                  <a:pt x="1667255" y="9144"/>
                </a:lnTo>
                <a:lnTo>
                  <a:pt x="1667255" y="0"/>
                </a:lnTo>
                <a:close/>
              </a:path>
              <a:path w="1831975" h="1079500">
                <a:moveTo>
                  <a:pt x="1696211" y="0"/>
                </a:moveTo>
                <a:lnTo>
                  <a:pt x="1680972" y="0"/>
                </a:lnTo>
                <a:lnTo>
                  <a:pt x="1680972" y="9144"/>
                </a:lnTo>
                <a:lnTo>
                  <a:pt x="1696211" y="9144"/>
                </a:lnTo>
                <a:lnTo>
                  <a:pt x="1696211" y="0"/>
                </a:lnTo>
                <a:close/>
              </a:path>
              <a:path w="1831975" h="1079500">
                <a:moveTo>
                  <a:pt x="1723643" y="0"/>
                </a:moveTo>
                <a:lnTo>
                  <a:pt x="1709927" y="0"/>
                </a:lnTo>
                <a:lnTo>
                  <a:pt x="1709927" y="9144"/>
                </a:lnTo>
                <a:lnTo>
                  <a:pt x="1723643" y="9144"/>
                </a:lnTo>
                <a:lnTo>
                  <a:pt x="1723643" y="0"/>
                </a:lnTo>
                <a:close/>
              </a:path>
              <a:path w="1831975" h="1079500">
                <a:moveTo>
                  <a:pt x="1751076" y="0"/>
                </a:moveTo>
                <a:lnTo>
                  <a:pt x="1737359" y="0"/>
                </a:lnTo>
                <a:lnTo>
                  <a:pt x="1737359" y="9144"/>
                </a:lnTo>
                <a:lnTo>
                  <a:pt x="1751076" y="9144"/>
                </a:lnTo>
                <a:lnTo>
                  <a:pt x="1751076" y="0"/>
                </a:lnTo>
                <a:close/>
              </a:path>
              <a:path w="1831975" h="1079500">
                <a:moveTo>
                  <a:pt x="1780031" y="0"/>
                </a:moveTo>
                <a:lnTo>
                  <a:pt x="1764791" y="0"/>
                </a:lnTo>
                <a:lnTo>
                  <a:pt x="1764791" y="9144"/>
                </a:lnTo>
                <a:lnTo>
                  <a:pt x="1780031" y="9144"/>
                </a:lnTo>
                <a:lnTo>
                  <a:pt x="1780031" y="0"/>
                </a:lnTo>
                <a:close/>
              </a:path>
              <a:path w="1831975" h="1079500">
                <a:moveTo>
                  <a:pt x="1807463" y="0"/>
                </a:moveTo>
                <a:lnTo>
                  <a:pt x="1793748" y="0"/>
                </a:lnTo>
                <a:lnTo>
                  <a:pt x="1793748" y="9144"/>
                </a:lnTo>
                <a:lnTo>
                  <a:pt x="1807463" y="9144"/>
                </a:lnTo>
                <a:lnTo>
                  <a:pt x="1807463" y="0"/>
                </a:lnTo>
                <a:close/>
              </a:path>
              <a:path w="1831975" h="1079500">
                <a:moveTo>
                  <a:pt x="1818131" y="1524"/>
                </a:moveTo>
                <a:lnTo>
                  <a:pt x="1818131" y="12192"/>
                </a:lnTo>
                <a:lnTo>
                  <a:pt x="1831848" y="12192"/>
                </a:lnTo>
                <a:lnTo>
                  <a:pt x="1831848" y="9144"/>
                </a:lnTo>
                <a:lnTo>
                  <a:pt x="1821179" y="9144"/>
                </a:lnTo>
                <a:lnTo>
                  <a:pt x="1821179" y="5334"/>
                </a:lnTo>
                <a:lnTo>
                  <a:pt x="1818131" y="1524"/>
                </a:lnTo>
                <a:close/>
              </a:path>
              <a:path w="1831975" h="1079500">
                <a:moveTo>
                  <a:pt x="1821179" y="5334"/>
                </a:moveTo>
                <a:lnTo>
                  <a:pt x="1821179" y="9144"/>
                </a:lnTo>
                <a:lnTo>
                  <a:pt x="1824227" y="9144"/>
                </a:lnTo>
                <a:lnTo>
                  <a:pt x="1821179" y="5334"/>
                </a:lnTo>
                <a:close/>
              </a:path>
              <a:path w="1831975" h="1079500">
                <a:moveTo>
                  <a:pt x="1831848" y="0"/>
                </a:moveTo>
                <a:lnTo>
                  <a:pt x="1821179" y="0"/>
                </a:lnTo>
                <a:lnTo>
                  <a:pt x="1821179" y="5334"/>
                </a:lnTo>
                <a:lnTo>
                  <a:pt x="1824227" y="9144"/>
                </a:lnTo>
                <a:lnTo>
                  <a:pt x="1831848" y="9144"/>
                </a:lnTo>
                <a:lnTo>
                  <a:pt x="1831848" y="0"/>
                </a:lnTo>
                <a:close/>
              </a:path>
              <a:path w="1831975" h="1079500">
                <a:moveTo>
                  <a:pt x="1831848" y="25908"/>
                </a:moveTo>
                <a:lnTo>
                  <a:pt x="1818131" y="25908"/>
                </a:lnTo>
                <a:lnTo>
                  <a:pt x="1818131" y="41148"/>
                </a:lnTo>
                <a:lnTo>
                  <a:pt x="1831848" y="41148"/>
                </a:lnTo>
                <a:lnTo>
                  <a:pt x="1831848" y="25908"/>
                </a:lnTo>
                <a:close/>
              </a:path>
              <a:path w="1831975" h="1079500">
                <a:moveTo>
                  <a:pt x="1831848" y="54864"/>
                </a:moveTo>
                <a:lnTo>
                  <a:pt x="1818131" y="54864"/>
                </a:lnTo>
                <a:lnTo>
                  <a:pt x="1818131" y="68580"/>
                </a:lnTo>
                <a:lnTo>
                  <a:pt x="1831848" y="68580"/>
                </a:lnTo>
                <a:lnTo>
                  <a:pt x="1831848" y="54864"/>
                </a:lnTo>
                <a:close/>
              </a:path>
              <a:path w="1831975" h="1079500">
                <a:moveTo>
                  <a:pt x="1831848" y="82296"/>
                </a:moveTo>
                <a:lnTo>
                  <a:pt x="1818131" y="82296"/>
                </a:lnTo>
                <a:lnTo>
                  <a:pt x="1818131" y="96012"/>
                </a:lnTo>
                <a:lnTo>
                  <a:pt x="1831848" y="96012"/>
                </a:lnTo>
                <a:lnTo>
                  <a:pt x="1831848" y="82296"/>
                </a:lnTo>
                <a:close/>
              </a:path>
              <a:path w="1831975" h="1079500">
                <a:moveTo>
                  <a:pt x="1831848" y="111252"/>
                </a:moveTo>
                <a:lnTo>
                  <a:pt x="1818131" y="111252"/>
                </a:lnTo>
                <a:lnTo>
                  <a:pt x="1818131" y="124968"/>
                </a:lnTo>
                <a:lnTo>
                  <a:pt x="1831848" y="124968"/>
                </a:lnTo>
                <a:lnTo>
                  <a:pt x="1831848" y="111252"/>
                </a:lnTo>
                <a:close/>
              </a:path>
              <a:path w="1831975" h="1079500">
                <a:moveTo>
                  <a:pt x="1831848" y="138684"/>
                </a:moveTo>
                <a:lnTo>
                  <a:pt x="1818131" y="138684"/>
                </a:lnTo>
                <a:lnTo>
                  <a:pt x="1818131" y="152400"/>
                </a:lnTo>
                <a:lnTo>
                  <a:pt x="1831848" y="152400"/>
                </a:lnTo>
                <a:lnTo>
                  <a:pt x="1831848" y="138684"/>
                </a:lnTo>
                <a:close/>
              </a:path>
              <a:path w="1831975" h="1079500">
                <a:moveTo>
                  <a:pt x="1831848" y="166116"/>
                </a:moveTo>
                <a:lnTo>
                  <a:pt x="1818131" y="166116"/>
                </a:lnTo>
                <a:lnTo>
                  <a:pt x="1818131" y="181356"/>
                </a:lnTo>
                <a:lnTo>
                  <a:pt x="1831848" y="181356"/>
                </a:lnTo>
                <a:lnTo>
                  <a:pt x="1831848" y="166116"/>
                </a:lnTo>
                <a:close/>
              </a:path>
              <a:path w="1831975" h="1079500">
                <a:moveTo>
                  <a:pt x="1831848" y="195072"/>
                </a:moveTo>
                <a:lnTo>
                  <a:pt x="1818131" y="195072"/>
                </a:lnTo>
                <a:lnTo>
                  <a:pt x="1818131" y="208788"/>
                </a:lnTo>
                <a:lnTo>
                  <a:pt x="1831848" y="208788"/>
                </a:lnTo>
                <a:lnTo>
                  <a:pt x="1831848" y="195072"/>
                </a:lnTo>
                <a:close/>
              </a:path>
              <a:path w="1831975" h="1079500">
                <a:moveTo>
                  <a:pt x="1831848" y="222504"/>
                </a:moveTo>
                <a:lnTo>
                  <a:pt x="1818131" y="222504"/>
                </a:lnTo>
                <a:lnTo>
                  <a:pt x="1818131" y="236220"/>
                </a:lnTo>
                <a:lnTo>
                  <a:pt x="1831848" y="236220"/>
                </a:lnTo>
                <a:lnTo>
                  <a:pt x="1831848" y="222504"/>
                </a:lnTo>
                <a:close/>
              </a:path>
              <a:path w="1831975" h="1079500">
                <a:moveTo>
                  <a:pt x="1831848" y="249936"/>
                </a:moveTo>
                <a:lnTo>
                  <a:pt x="1818131" y="249936"/>
                </a:lnTo>
                <a:lnTo>
                  <a:pt x="1818131" y="265176"/>
                </a:lnTo>
                <a:lnTo>
                  <a:pt x="1831848" y="265176"/>
                </a:lnTo>
                <a:lnTo>
                  <a:pt x="1831848" y="249936"/>
                </a:lnTo>
                <a:close/>
              </a:path>
              <a:path w="1831975" h="1079500">
                <a:moveTo>
                  <a:pt x="1831848" y="278892"/>
                </a:moveTo>
                <a:lnTo>
                  <a:pt x="1818131" y="278892"/>
                </a:lnTo>
                <a:lnTo>
                  <a:pt x="1818131" y="292608"/>
                </a:lnTo>
                <a:lnTo>
                  <a:pt x="1831848" y="292608"/>
                </a:lnTo>
                <a:lnTo>
                  <a:pt x="1831848" y="278892"/>
                </a:lnTo>
                <a:close/>
              </a:path>
              <a:path w="1831975" h="1079500">
                <a:moveTo>
                  <a:pt x="1831848" y="306324"/>
                </a:moveTo>
                <a:lnTo>
                  <a:pt x="1818131" y="306324"/>
                </a:lnTo>
                <a:lnTo>
                  <a:pt x="1818131" y="320040"/>
                </a:lnTo>
                <a:lnTo>
                  <a:pt x="1831848" y="320040"/>
                </a:lnTo>
                <a:lnTo>
                  <a:pt x="1831848" y="306324"/>
                </a:lnTo>
                <a:close/>
              </a:path>
              <a:path w="1831975" h="1079500">
                <a:moveTo>
                  <a:pt x="1831848" y="335280"/>
                </a:moveTo>
                <a:lnTo>
                  <a:pt x="1818131" y="335280"/>
                </a:lnTo>
                <a:lnTo>
                  <a:pt x="1818131" y="348996"/>
                </a:lnTo>
                <a:lnTo>
                  <a:pt x="1831848" y="348996"/>
                </a:lnTo>
                <a:lnTo>
                  <a:pt x="1831848" y="335280"/>
                </a:lnTo>
                <a:close/>
              </a:path>
              <a:path w="1831975" h="1079500">
                <a:moveTo>
                  <a:pt x="1831848" y="362712"/>
                </a:moveTo>
                <a:lnTo>
                  <a:pt x="1818131" y="362712"/>
                </a:lnTo>
                <a:lnTo>
                  <a:pt x="1818131" y="376428"/>
                </a:lnTo>
                <a:lnTo>
                  <a:pt x="1831848" y="376428"/>
                </a:lnTo>
                <a:lnTo>
                  <a:pt x="1831848" y="362712"/>
                </a:lnTo>
                <a:close/>
              </a:path>
              <a:path w="1831975" h="1079500">
                <a:moveTo>
                  <a:pt x="1831848" y="390144"/>
                </a:moveTo>
                <a:lnTo>
                  <a:pt x="1818131" y="390144"/>
                </a:lnTo>
                <a:lnTo>
                  <a:pt x="1818131" y="405384"/>
                </a:lnTo>
                <a:lnTo>
                  <a:pt x="1831848" y="405384"/>
                </a:lnTo>
                <a:lnTo>
                  <a:pt x="1831848" y="390144"/>
                </a:lnTo>
                <a:close/>
              </a:path>
              <a:path w="1831975" h="1079500">
                <a:moveTo>
                  <a:pt x="1831848" y="419100"/>
                </a:moveTo>
                <a:lnTo>
                  <a:pt x="1818131" y="419100"/>
                </a:lnTo>
                <a:lnTo>
                  <a:pt x="1818131" y="432816"/>
                </a:lnTo>
                <a:lnTo>
                  <a:pt x="1831848" y="432816"/>
                </a:lnTo>
                <a:lnTo>
                  <a:pt x="1831848" y="419100"/>
                </a:lnTo>
                <a:close/>
              </a:path>
              <a:path w="1831975" h="1079500">
                <a:moveTo>
                  <a:pt x="1831848" y="446532"/>
                </a:moveTo>
                <a:lnTo>
                  <a:pt x="1818131" y="446532"/>
                </a:lnTo>
                <a:lnTo>
                  <a:pt x="1818131" y="460248"/>
                </a:lnTo>
                <a:lnTo>
                  <a:pt x="1831848" y="460248"/>
                </a:lnTo>
                <a:lnTo>
                  <a:pt x="1831848" y="446532"/>
                </a:lnTo>
                <a:close/>
              </a:path>
              <a:path w="1831975" h="1079500">
                <a:moveTo>
                  <a:pt x="1831848" y="473964"/>
                </a:moveTo>
                <a:lnTo>
                  <a:pt x="1818131" y="473964"/>
                </a:lnTo>
                <a:lnTo>
                  <a:pt x="1818131" y="489204"/>
                </a:lnTo>
                <a:lnTo>
                  <a:pt x="1831848" y="489204"/>
                </a:lnTo>
                <a:lnTo>
                  <a:pt x="1831848" y="473964"/>
                </a:lnTo>
                <a:close/>
              </a:path>
              <a:path w="1831975" h="1079500">
                <a:moveTo>
                  <a:pt x="1831848" y="502920"/>
                </a:moveTo>
                <a:lnTo>
                  <a:pt x="1818131" y="502920"/>
                </a:lnTo>
                <a:lnTo>
                  <a:pt x="1818131" y="516636"/>
                </a:lnTo>
                <a:lnTo>
                  <a:pt x="1831848" y="516636"/>
                </a:lnTo>
                <a:lnTo>
                  <a:pt x="1831848" y="502920"/>
                </a:lnTo>
                <a:close/>
              </a:path>
              <a:path w="1831975" h="1079500">
                <a:moveTo>
                  <a:pt x="1831848" y="530352"/>
                </a:moveTo>
                <a:lnTo>
                  <a:pt x="1818131" y="530352"/>
                </a:lnTo>
                <a:lnTo>
                  <a:pt x="1818131" y="544068"/>
                </a:lnTo>
                <a:lnTo>
                  <a:pt x="1831848" y="544068"/>
                </a:lnTo>
                <a:lnTo>
                  <a:pt x="1831848" y="530352"/>
                </a:lnTo>
                <a:close/>
              </a:path>
              <a:path w="1831975" h="1079500">
                <a:moveTo>
                  <a:pt x="1831848" y="559308"/>
                </a:moveTo>
                <a:lnTo>
                  <a:pt x="1818131" y="559308"/>
                </a:lnTo>
                <a:lnTo>
                  <a:pt x="1818131" y="573024"/>
                </a:lnTo>
                <a:lnTo>
                  <a:pt x="1831848" y="573024"/>
                </a:lnTo>
                <a:lnTo>
                  <a:pt x="1831848" y="559308"/>
                </a:lnTo>
                <a:close/>
              </a:path>
              <a:path w="1831975" h="1079500">
                <a:moveTo>
                  <a:pt x="1831848" y="586740"/>
                </a:moveTo>
                <a:lnTo>
                  <a:pt x="1818131" y="586740"/>
                </a:lnTo>
                <a:lnTo>
                  <a:pt x="1818131" y="600456"/>
                </a:lnTo>
                <a:lnTo>
                  <a:pt x="1831848" y="600456"/>
                </a:lnTo>
                <a:lnTo>
                  <a:pt x="1831848" y="586740"/>
                </a:lnTo>
                <a:close/>
              </a:path>
              <a:path w="1831975" h="1079500">
                <a:moveTo>
                  <a:pt x="1831848" y="614172"/>
                </a:moveTo>
                <a:lnTo>
                  <a:pt x="1818131" y="614172"/>
                </a:lnTo>
                <a:lnTo>
                  <a:pt x="1818131" y="627888"/>
                </a:lnTo>
                <a:lnTo>
                  <a:pt x="1831848" y="627888"/>
                </a:lnTo>
                <a:lnTo>
                  <a:pt x="1831848" y="614172"/>
                </a:lnTo>
                <a:close/>
              </a:path>
              <a:path w="1831975" h="1079500">
                <a:moveTo>
                  <a:pt x="1831848" y="643128"/>
                </a:moveTo>
                <a:lnTo>
                  <a:pt x="1818131" y="643128"/>
                </a:lnTo>
                <a:lnTo>
                  <a:pt x="1818131" y="656844"/>
                </a:lnTo>
                <a:lnTo>
                  <a:pt x="1831848" y="656844"/>
                </a:lnTo>
                <a:lnTo>
                  <a:pt x="1831848" y="643128"/>
                </a:lnTo>
                <a:close/>
              </a:path>
              <a:path w="1831975" h="1079500">
                <a:moveTo>
                  <a:pt x="1831848" y="670560"/>
                </a:moveTo>
                <a:lnTo>
                  <a:pt x="1818131" y="670560"/>
                </a:lnTo>
                <a:lnTo>
                  <a:pt x="1818131" y="684276"/>
                </a:lnTo>
                <a:lnTo>
                  <a:pt x="1831848" y="684276"/>
                </a:lnTo>
                <a:lnTo>
                  <a:pt x="1831848" y="670560"/>
                </a:lnTo>
                <a:close/>
              </a:path>
              <a:path w="1831975" h="1079500">
                <a:moveTo>
                  <a:pt x="1831848" y="697992"/>
                </a:moveTo>
                <a:lnTo>
                  <a:pt x="1818131" y="697992"/>
                </a:lnTo>
                <a:lnTo>
                  <a:pt x="1818131" y="713232"/>
                </a:lnTo>
                <a:lnTo>
                  <a:pt x="1831848" y="713232"/>
                </a:lnTo>
                <a:lnTo>
                  <a:pt x="1831848" y="697992"/>
                </a:lnTo>
                <a:close/>
              </a:path>
              <a:path w="1831975" h="1079500">
                <a:moveTo>
                  <a:pt x="1831848" y="726948"/>
                </a:moveTo>
                <a:lnTo>
                  <a:pt x="1818131" y="726948"/>
                </a:lnTo>
                <a:lnTo>
                  <a:pt x="1818131" y="740664"/>
                </a:lnTo>
                <a:lnTo>
                  <a:pt x="1831848" y="740664"/>
                </a:lnTo>
                <a:lnTo>
                  <a:pt x="1831848" y="726948"/>
                </a:lnTo>
                <a:close/>
              </a:path>
              <a:path w="1831975" h="1079500">
                <a:moveTo>
                  <a:pt x="1831848" y="754380"/>
                </a:moveTo>
                <a:lnTo>
                  <a:pt x="1818131" y="754380"/>
                </a:lnTo>
                <a:lnTo>
                  <a:pt x="1818131" y="768096"/>
                </a:lnTo>
                <a:lnTo>
                  <a:pt x="1831848" y="768096"/>
                </a:lnTo>
                <a:lnTo>
                  <a:pt x="1831848" y="754380"/>
                </a:lnTo>
                <a:close/>
              </a:path>
              <a:path w="1831975" h="1079500">
                <a:moveTo>
                  <a:pt x="1831848" y="783336"/>
                </a:moveTo>
                <a:lnTo>
                  <a:pt x="1818131" y="783336"/>
                </a:lnTo>
                <a:lnTo>
                  <a:pt x="1818131" y="797052"/>
                </a:lnTo>
                <a:lnTo>
                  <a:pt x="1831848" y="797052"/>
                </a:lnTo>
                <a:lnTo>
                  <a:pt x="1831848" y="783336"/>
                </a:lnTo>
                <a:close/>
              </a:path>
              <a:path w="1831975" h="1079500">
                <a:moveTo>
                  <a:pt x="1831848" y="810768"/>
                </a:moveTo>
                <a:lnTo>
                  <a:pt x="1818131" y="810768"/>
                </a:lnTo>
                <a:lnTo>
                  <a:pt x="1818131" y="824484"/>
                </a:lnTo>
                <a:lnTo>
                  <a:pt x="1831848" y="824484"/>
                </a:lnTo>
                <a:lnTo>
                  <a:pt x="1831848" y="810768"/>
                </a:lnTo>
                <a:close/>
              </a:path>
              <a:path w="1831975" h="1079500">
                <a:moveTo>
                  <a:pt x="1831848" y="838200"/>
                </a:moveTo>
                <a:lnTo>
                  <a:pt x="1818131" y="838200"/>
                </a:lnTo>
                <a:lnTo>
                  <a:pt x="1818131" y="851916"/>
                </a:lnTo>
                <a:lnTo>
                  <a:pt x="1831848" y="851916"/>
                </a:lnTo>
                <a:lnTo>
                  <a:pt x="1831848" y="838200"/>
                </a:lnTo>
                <a:close/>
              </a:path>
              <a:path w="1831975" h="1079500">
                <a:moveTo>
                  <a:pt x="1831848" y="867156"/>
                </a:moveTo>
                <a:lnTo>
                  <a:pt x="1818131" y="867156"/>
                </a:lnTo>
                <a:lnTo>
                  <a:pt x="1818131" y="880872"/>
                </a:lnTo>
                <a:lnTo>
                  <a:pt x="1831848" y="880872"/>
                </a:lnTo>
                <a:lnTo>
                  <a:pt x="1831848" y="867156"/>
                </a:lnTo>
                <a:close/>
              </a:path>
              <a:path w="1831975" h="1079500">
                <a:moveTo>
                  <a:pt x="1831848" y="894588"/>
                </a:moveTo>
                <a:lnTo>
                  <a:pt x="1818131" y="894588"/>
                </a:lnTo>
                <a:lnTo>
                  <a:pt x="1818131" y="908304"/>
                </a:lnTo>
                <a:lnTo>
                  <a:pt x="1831848" y="908304"/>
                </a:lnTo>
                <a:lnTo>
                  <a:pt x="1831848" y="894588"/>
                </a:lnTo>
                <a:close/>
              </a:path>
              <a:path w="1831975" h="1079500">
                <a:moveTo>
                  <a:pt x="1831848" y="922020"/>
                </a:moveTo>
                <a:lnTo>
                  <a:pt x="1818131" y="922020"/>
                </a:lnTo>
                <a:lnTo>
                  <a:pt x="1818131" y="937260"/>
                </a:lnTo>
                <a:lnTo>
                  <a:pt x="1831848" y="937260"/>
                </a:lnTo>
                <a:lnTo>
                  <a:pt x="1831848" y="922020"/>
                </a:lnTo>
                <a:close/>
              </a:path>
              <a:path w="1831975" h="1079500">
                <a:moveTo>
                  <a:pt x="1831848" y="950976"/>
                </a:moveTo>
                <a:lnTo>
                  <a:pt x="1818131" y="950976"/>
                </a:lnTo>
                <a:lnTo>
                  <a:pt x="1818131" y="964692"/>
                </a:lnTo>
                <a:lnTo>
                  <a:pt x="1831848" y="964692"/>
                </a:lnTo>
                <a:lnTo>
                  <a:pt x="1831848" y="950976"/>
                </a:lnTo>
                <a:close/>
              </a:path>
              <a:path w="1831975" h="1079500">
                <a:moveTo>
                  <a:pt x="1831848" y="978408"/>
                </a:moveTo>
                <a:lnTo>
                  <a:pt x="1818131" y="978408"/>
                </a:lnTo>
                <a:lnTo>
                  <a:pt x="1818131" y="992124"/>
                </a:lnTo>
                <a:lnTo>
                  <a:pt x="1831848" y="992124"/>
                </a:lnTo>
                <a:lnTo>
                  <a:pt x="1831848" y="978408"/>
                </a:lnTo>
                <a:close/>
              </a:path>
              <a:path w="1831975" h="1079500">
                <a:moveTo>
                  <a:pt x="1831848" y="1007364"/>
                </a:moveTo>
                <a:lnTo>
                  <a:pt x="1818131" y="1007364"/>
                </a:lnTo>
                <a:lnTo>
                  <a:pt x="1818131" y="1021080"/>
                </a:lnTo>
                <a:lnTo>
                  <a:pt x="1831848" y="1021080"/>
                </a:lnTo>
                <a:lnTo>
                  <a:pt x="1831848" y="1007364"/>
                </a:lnTo>
                <a:close/>
              </a:path>
              <a:path w="1831975" h="1079500">
                <a:moveTo>
                  <a:pt x="1831848" y="1034796"/>
                </a:moveTo>
                <a:lnTo>
                  <a:pt x="1818131" y="1034796"/>
                </a:lnTo>
                <a:lnTo>
                  <a:pt x="1818131" y="1048512"/>
                </a:lnTo>
                <a:lnTo>
                  <a:pt x="1831848" y="1048512"/>
                </a:lnTo>
                <a:lnTo>
                  <a:pt x="1831848" y="1034796"/>
                </a:lnTo>
                <a:close/>
              </a:path>
              <a:path w="1831975" h="1079500">
                <a:moveTo>
                  <a:pt x="1831848" y="1063752"/>
                </a:moveTo>
                <a:lnTo>
                  <a:pt x="1824227" y="1063752"/>
                </a:lnTo>
                <a:lnTo>
                  <a:pt x="1819655" y="1069467"/>
                </a:lnTo>
                <a:lnTo>
                  <a:pt x="1819655" y="1078992"/>
                </a:lnTo>
                <a:lnTo>
                  <a:pt x="1831848" y="1078992"/>
                </a:lnTo>
                <a:lnTo>
                  <a:pt x="1831848" y="1063752"/>
                </a:lnTo>
                <a:close/>
              </a:path>
              <a:path w="1831975" h="1079500">
                <a:moveTo>
                  <a:pt x="1831848" y="1062228"/>
                </a:moveTo>
                <a:lnTo>
                  <a:pt x="1818131" y="1062228"/>
                </a:lnTo>
                <a:lnTo>
                  <a:pt x="1818131" y="1071372"/>
                </a:lnTo>
                <a:lnTo>
                  <a:pt x="1819655" y="1069467"/>
                </a:lnTo>
                <a:lnTo>
                  <a:pt x="1819655" y="1063752"/>
                </a:lnTo>
                <a:lnTo>
                  <a:pt x="1831848" y="1063752"/>
                </a:lnTo>
                <a:lnTo>
                  <a:pt x="1831848" y="1062228"/>
                </a:lnTo>
                <a:close/>
              </a:path>
              <a:path w="1831975" h="1079500">
                <a:moveTo>
                  <a:pt x="1824227" y="1063752"/>
                </a:moveTo>
                <a:lnTo>
                  <a:pt x="1819655" y="1063752"/>
                </a:lnTo>
                <a:lnTo>
                  <a:pt x="1819655" y="1069467"/>
                </a:lnTo>
                <a:lnTo>
                  <a:pt x="1824227" y="1063752"/>
                </a:lnTo>
                <a:close/>
              </a:path>
              <a:path w="1831975" h="1079500">
                <a:moveTo>
                  <a:pt x="1805939" y="1063752"/>
                </a:moveTo>
                <a:lnTo>
                  <a:pt x="1792224" y="1063752"/>
                </a:lnTo>
                <a:lnTo>
                  <a:pt x="1792224" y="1078992"/>
                </a:lnTo>
                <a:lnTo>
                  <a:pt x="1805939" y="1078992"/>
                </a:lnTo>
                <a:lnTo>
                  <a:pt x="1805939" y="1063752"/>
                </a:lnTo>
                <a:close/>
              </a:path>
              <a:path w="1831975" h="1079500">
                <a:moveTo>
                  <a:pt x="1776983" y="1063752"/>
                </a:moveTo>
                <a:lnTo>
                  <a:pt x="1763267" y="1063752"/>
                </a:lnTo>
                <a:lnTo>
                  <a:pt x="1763267" y="1078992"/>
                </a:lnTo>
                <a:lnTo>
                  <a:pt x="1776983" y="1078992"/>
                </a:lnTo>
                <a:lnTo>
                  <a:pt x="1776983" y="1063752"/>
                </a:lnTo>
                <a:close/>
              </a:path>
              <a:path w="1831975" h="1079500">
                <a:moveTo>
                  <a:pt x="1749552" y="1063752"/>
                </a:moveTo>
                <a:lnTo>
                  <a:pt x="1735835" y="1063752"/>
                </a:lnTo>
                <a:lnTo>
                  <a:pt x="1735835" y="1078992"/>
                </a:lnTo>
                <a:lnTo>
                  <a:pt x="1749552" y="1078992"/>
                </a:lnTo>
                <a:lnTo>
                  <a:pt x="1749552" y="1063752"/>
                </a:lnTo>
                <a:close/>
              </a:path>
              <a:path w="1831975" h="1079500">
                <a:moveTo>
                  <a:pt x="1722120" y="1063752"/>
                </a:moveTo>
                <a:lnTo>
                  <a:pt x="1708403" y="1063752"/>
                </a:lnTo>
                <a:lnTo>
                  <a:pt x="1708403" y="1078992"/>
                </a:lnTo>
                <a:lnTo>
                  <a:pt x="1722120" y="1078992"/>
                </a:lnTo>
                <a:lnTo>
                  <a:pt x="1722120" y="1063752"/>
                </a:lnTo>
                <a:close/>
              </a:path>
              <a:path w="1831975" h="1079500">
                <a:moveTo>
                  <a:pt x="1693163" y="1063752"/>
                </a:moveTo>
                <a:lnTo>
                  <a:pt x="1679448" y="1063752"/>
                </a:lnTo>
                <a:lnTo>
                  <a:pt x="1679448" y="1078992"/>
                </a:lnTo>
                <a:lnTo>
                  <a:pt x="1693163" y="1078992"/>
                </a:lnTo>
                <a:lnTo>
                  <a:pt x="1693163" y="1063752"/>
                </a:lnTo>
                <a:close/>
              </a:path>
              <a:path w="1831975" h="1079500">
                <a:moveTo>
                  <a:pt x="1665731" y="1063752"/>
                </a:moveTo>
                <a:lnTo>
                  <a:pt x="1652015" y="1063752"/>
                </a:lnTo>
                <a:lnTo>
                  <a:pt x="1652015" y="1078992"/>
                </a:lnTo>
                <a:lnTo>
                  <a:pt x="1665731" y="1078992"/>
                </a:lnTo>
                <a:lnTo>
                  <a:pt x="1665731" y="1063752"/>
                </a:lnTo>
                <a:close/>
              </a:path>
              <a:path w="1831975" h="1079500">
                <a:moveTo>
                  <a:pt x="1638300" y="1063752"/>
                </a:moveTo>
                <a:lnTo>
                  <a:pt x="1623059" y="1063752"/>
                </a:lnTo>
                <a:lnTo>
                  <a:pt x="1623059" y="1078992"/>
                </a:lnTo>
                <a:lnTo>
                  <a:pt x="1638300" y="1078992"/>
                </a:lnTo>
                <a:lnTo>
                  <a:pt x="1638300" y="1063752"/>
                </a:lnTo>
                <a:close/>
              </a:path>
              <a:path w="1831975" h="1079500">
                <a:moveTo>
                  <a:pt x="1609343" y="1063752"/>
                </a:moveTo>
                <a:lnTo>
                  <a:pt x="1595627" y="1063752"/>
                </a:lnTo>
                <a:lnTo>
                  <a:pt x="1595627" y="1078992"/>
                </a:lnTo>
                <a:lnTo>
                  <a:pt x="1609343" y="1078992"/>
                </a:lnTo>
                <a:lnTo>
                  <a:pt x="1609343" y="1063752"/>
                </a:lnTo>
                <a:close/>
              </a:path>
              <a:path w="1831975" h="1079500">
                <a:moveTo>
                  <a:pt x="1581911" y="1063752"/>
                </a:moveTo>
                <a:lnTo>
                  <a:pt x="1568196" y="1063752"/>
                </a:lnTo>
                <a:lnTo>
                  <a:pt x="1568196" y="1078992"/>
                </a:lnTo>
                <a:lnTo>
                  <a:pt x="1581911" y="1078992"/>
                </a:lnTo>
                <a:lnTo>
                  <a:pt x="1581911" y="1063752"/>
                </a:lnTo>
                <a:close/>
              </a:path>
              <a:path w="1831975" h="1079500">
                <a:moveTo>
                  <a:pt x="1554479" y="1063752"/>
                </a:moveTo>
                <a:lnTo>
                  <a:pt x="1539239" y="1063752"/>
                </a:lnTo>
                <a:lnTo>
                  <a:pt x="1539239" y="1078992"/>
                </a:lnTo>
                <a:lnTo>
                  <a:pt x="1554479" y="1078992"/>
                </a:lnTo>
                <a:lnTo>
                  <a:pt x="1554479" y="1063752"/>
                </a:lnTo>
                <a:close/>
              </a:path>
              <a:path w="1831975" h="1079500">
                <a:moveTo>
                  <a:pt x="1525524" y="1063752"/>
                </a:moveTo>
                <a:lnTo>
                  <a:pt x="1511807" y="1063752"/>
                </a:lnTo>
                <a:lnTo>
                  <a:pt x="1511807" y="1078992"/>
                </a:lnTo>
                <a:lnTo>
                  <a:pt x="1525524" y="1078992"/>
                </a:lnTo>
                <a:lnTo>
                  <a:pt x="1525524" y="1063752"/>
                </a:lnTo>
                <a:close/>
              </a:path>
              <a:path w="1831975" h="1079500">
                <a:moveTo>
                  <a:pt x="1498091" y="1063752"/>
                </a:moveTo>
                <a:lnTo>
                  <a:pt x="1484376" y="1063752"/>
                </a:lnTo>
                <a:lnTo>
                  <a:pt x="1484376" y="1078992"/>
                </a:lnTo>
                <a:lnTo>
                  <a:pt x="1498091" y="1078992"/>
                </a:lnTo>
                <a:lnTo>
                  <a:pt x="1498091" y="1063752"/>
                </a:lnTo>
                <a:close/>
              </a:path>
              <a:path w="1831975" h="1079500">
                <a:moveTo>
                  <a:pt x="1469135" y="1063752"/>
                </a:moveTo>
                <a:lnTo>
                  <a:pt x="1455420" y="1063752"/>
                </a:lnTo>
                <a:lnTo>
                  <a:pt x="1455420" y="1078992"/>
                </a:lnTo>
                <a:lnTo>
                  <a:pt x="1469135" y="1078992"/>
                </a:lnTo>
                <a:lnTo>
                  <a:pt x="1469135" y="1063752"/>
                </a:lnTo>
                <a:close/>
              </a:path>
              <a:path w="1831975" h="1079500">
                <a:moveTo>
                  <a:pt x="1441703" y="1063752"/>
                </a:moveTo>
                <a:lnTo>
                  <a:pt x="1427987" y="1063752"/>
                </a:lnTo>
                <a:lnTo>
                  <a:pt x="1427987" y="1078992"/>
                </a:lnTo>
                <a:lnTo>
                  <a:pt x="1441703" y="1078992"/>
                </a:lnTo>
                <a:lnTo>
                  <a:pt x="1441703" y="1063752"/>
                </a:lnTo>
                <a:close/>
              </a:path>
              <a:path w="1831975" h="1079500">
                <a:moveTo>
                  <a:pt x="1414272" y="1063752"/>
                </a:moveTo>
                <a:lnTo>
                  <a:pt x="1399031" y="1063752"/>
                </a:lnTo>
                <a:lnTo>
                  <a:pt x="1399031" y="1078992"/>
                </a:lnTo>
                <a:lnTo>
                  <a:pt x="1414272" y="1078992"/>
                </a:lnTo>
                <a:lnTo>
                  <a:pt x="1414272" y="1063752"/>
                </a:lnTo>
                <a:close/>
              </a:path>
              <a:path w="1831975" h="1079500">
                <a:moveTo>
                  <a:pt x="1385315" y="1063752"/>
                </a:moveTo>
                <a:lnTo>
                  <a:pt x="1371600" y="1063752"/>
                </a:lnTo>
                <a:lnTo>
                  <a:pt x="1371600" y="1078992"/>
                </a:lnTo>
                <a:lnTo>
                  <a:pt x="1385315" y="1078992"/>
                </a:lnTo>
                <a:lnTo>
                  <a:pt x="1385315" y="1063752"/>
                </a:lnTo>
                <a:close/>
              </a:path>
              <a:path w="1831975" h="1079500">
                <a:moveTo>
                  <a:pt x="1357883" y="1063752"/>
                </a:moveTo>
                <a:lnTo>
                  <a:pt x="1344167" y="1063752"/>
                </a:lnTo>
                <a:lnTo>
                  <a:pt x="1344167" y="1078992"/>
                </a:lnTo>
                <a:lnTo>
                  <a:pt x="1357883" y="1078992"/>
                </a:lnTo>
                <a:lnTo>
                  <a:pt x="1357883" y="1063752"/>
                </a:lnTo>
                <a:close/>
              </a:path>
              <a:path w="1831975" h="1079500">
                <a:moveTo>
                  <a:pt x="1330452" y="1063752"/>
                </a:moveTo>
                <a:lnTo>
                  <a:pt x="1315211" y="1063752"/>
                </a:lnTo>
                <a:lnTo>
                  <a:pt x="1315211" y="1078992"/>
                </a:lnTo>
                <a:lnTo>
                  <a:pt x="1330452" y="1078992"/>
                </a:lnTo>
                <a:lnTo>
                  <a:pt x="1330452" y="1063752"/>
                </a:lnTo>
                <a:close/>
              </a:path>
              <a:path w="1831975" h="1079500">
                <a:moveTo>
                  <a:pt x="1301496" y="1063752"/>
                </a:moveTo>
                <a:lnTo>
                  <a:pt x="1287779" y="1063752"/>
                </a:lnTo>
                <a:lnTo>
                  <a:pt x="1287779" y="1078992"/>
                </a:lnTo>
                <a:lnTo>
                  <a:pt x="1301496" y="1078992"/>
                </a:lnTo>
                <a:lnTo>
                  <a:pt x="1301496" y="1063752"/>
                </a:lnTo>
                <a:close/>
              </a:path>
              <a:path w="1831975" h="1079500">
                <a:moveTo>
                  <a:pt x="1274063" y="1063752"/>
                </a:moveTo>
                <a:lnTo>
                  <a:pt x="1260348" y="1063752"/>
                </a:lnTo>
                <a:lnTo>
                  <a:pt x="1260348" y="1078992"/>
                </a:lnTo>
                <a:lnTo>
                  <a:pt x="1274063" y="1078992"/>
                </a:lnTo>
                <a:lnTo>
                  <a:pt x="1274063" y="1063752"/>
                </a:lnTo>
                <a:close/>
              </a:path>
              <a:path w="1831975" h="1079500">
                <a:moveTo>
                  <a:pt x="1245107" y="1063752"/>
                </a:moveTo>
                <a:lnTo>
                  <a:pt x="1231391" y="1063752"/>
                </a:lnTo>
                <a:lnTo>
                  <a:pt x="1231391" y="1078992"/>
                </a:lnTo>
                <a:lnTo>
                  <a:pt x="1245107" y="1078992"/>
                </a:lnTo>
                <a:lnTo>
                  <a:pt x="1245107" y="1063752"/>
                </a:lnTo>
                <a:close/>
              </a:path>
              <a:path w="1831975" h="1079500">
                <a:moveTo>
                  <a:pt x="1217676" y="1063752"/>
                </a:moveTo>
                <a:lnTo>
                  <a:pt x="1203959" y="1063752"/>
                </a:lnTo>
                <a:lnTo>
                  <a:pt x="1203959" y="1078992"/>
                </a:lnTo>
                <a:lnTo>
                  <a:pt x="1217676" y="1078992"/>
                </a:lnTo>
                <a:lnTo>
                  <a:pt x="1217676" y="1063752"/>
                </a:lnTo>
                <a:close/>
              </a:path>
              <a:path w="1831975" h="1079500">
                <a:moveTo>
                  <a:pt x="1190243" y="1063752"/>
                </a:moveTo>
                <a:lnTo>
                  <a:pt x="1175003" y="1063752"/>
                </a:lnTo>
                <a:lnTo>
                  <a:pt x="1175003" y="1078992"/>
                </a:lnTo>
                <a:lnTo>
                  <a:pt x="1190243" y="1078992"/>
                </a:lnTo>
                <a:lnTo>
                  <a:pt x="1190243" y="1063752"/>
                </a:lnTo>
                <a:close/>
              </a:path>
              <a:path w="1831975" h="1079500">
                <a:moveTo>
                  <a:pt x="1161287" y="1063752"/>
                </a:moveTo>
                <a:lnTo>
                  <a:pt x="1147572" y="1063752"/>
                </a:lnTo>
                <a:lnTo>
                  <a:pt x="1147572" y="1078992"/>
                </a:lnTo>
                <a:lnTo>
                  <a:pt x="1161287" y="1078992"/>
                </a:lnTo>
                <a:lnTo>
                  <a:pt x="1161287" y="1063752"/>
                </a:lnTo>
                <a:close/>
              </a:path>
              <a:path w="1831975" h="1079500">
                <a:moveTo>
                  <a:pt x="1133855" y="1063752"/>
                </a:moveTo>
                <a:lnTo>
                  <a:pt x="1120139" y="1063752"/>
                </a:lnTo>
                <a:lnTo>
                  <a:pt x="1120139" y="1078992"/>
                </a:lnTo>
                <a:lnTo>
                  <a:pt x="1133855" y="1078992"/>
                </a:lnTo>
                <a:lnTo>
                  <a:pt x="1133855" y="1063752"/>
                </a:lnTo>
                <a:close/>
              </a:path>
              <a:path w="1831975" h="1079500">
                <a:moveTo>
                  <a:pt x="1106424" y="1063752"/>
                </a:moveTo>
                <a:lnTo>
                  <a:pt x="1091183" y="1063752"/>
                </a:lnTo>
                <a:lnTo>
                  <a:pt x="1091183" y="1078992"/>
                </a:lnTo>
                <a:lnTo>
                  <a:pt x="1106424" y="1078992"/>
                </a:lnTo>
                <a:lnTo>
                  <a:pt x="1106424" y="1063752"/>
                </a:lnTo>
                <a:close/>
              </a:path>
              <a:path w="1831975" h="1079500">
                <a:moveTo>
                  <a:pt x="1077467" y="1063752"/>
                </a:moveTo>
                <a:lnTo>
                  <a:pt x="1063752" y="1063752"/>
                </a:lnTo>
                <a:lnTo>
                  <a:pt x="1063752" y="1078992"/>
                </a:lnTo>
                <a:lnTo>
                  <a:pt x="1077467" y="1078992"/>
                </a:lnTo>
                <a:lnTo>
                  <a:pt x="1077467" y="1063752"/>
                </a:lnTo>
                <a:close/>
              </a:path>
              <a:path w="1831975" h="1079500">
                <a:moveTo>
                  <a:pt x="1050035" y="1063752"/>
                </a:moveTo>
                <a:lnTo>
                  <a:pt x="1036320" y="1063752"/>
                </a:lnTo>
                <a:lnTo>
                  <a:pt x="1036320" y="1078992"/>
                </a:lnTo>
                <a:lnTo>
                  <a:pt x="1050035" y="1078992"/>
                </a:lnTo>
                <a:lnTo>
                  <a:pt x="1050035" y="1063752"/>
                </a:lnTo>
                <a:close/>
              </a:path>
              <a:path w="1831975" h="1079500">
                <a:moveTo>
                  <a:pt x="1021079" y="1063752"/>
                </a:moveTo>
                <a:lnTo>
                  <a:pt x="1007363" y="1063752"/>
                </a:lnTo>
                <a:lnTo>
                  <a:pt x="1007363" y="1078992"/>
                </a:lnTo>
                <a:lnTo>
                  <a:pt x="1021079" y="1078992"/>
                </a:lnTo>
                <a:lnTo>
                  <a:pt x="1021079" y="1063752"/>
                </a:lnTo>
                <a:close/>
              </a:path>
              <a:path w="1831975" h="1079500">
                <a:moveTo>
                  <a:pt x="993648" y="1063752"/>
                </a:moveTo>
                <a:lnTo>
                  <a:pt x="979931" y="1063752"/>
                </a:lnTo>
                <a:lnTo>
                  <a:pt x="979931" y="1078992"/>
                </a:lnTo>
                <a:lnTo>
                  <a:pt x="993648" y="1078992"/>
                </a:lnTo>
                <a:lnTo>
                  <a:pt x="993648" y="1063752"/>
                </a:lnTo>
                <a:close/>
              </a:path>
              <a:path w="1831975" h="1079500">
                <a:moveTo>
                  <a:pt x="966215" y="1063752"/>
                </a:moveTo>
                <a:lnTo>
                  <a:pt x="952500" y="1063752"/>
                </a:lnTo>
                <a:lnTo>
                  <a:pt x="952500" y="1078992"/>
                </a:lnTo>
                <a:lnTo>
                  <a:pt x="966215" y="1078992"/>
                </a:lnTo>
                <a:lnTo>
                  <a:pt x="966215" y="1063752"/>
                </a:lnTo>
                <a:close/>
              </a:path>
              <a:path w="1831975" h="1079500">
                <a:moveTo>
                  <a:pt x="937259" y="1063752"/>
                </a:moveTo>
                <a:lnTo>
                  <a:pt x="923543" y="1063752"/>
                </a:lnTo>
                <a:lnTo>
                  <a:pt x="923543" y="1078992"/>
                </a:lnTo>
                <a:lnTo>
                  <a:pt x="937259" y="1078992"/>
                </a:lnTo>
                <a:lnTo>
                  <a:pt x="937259" y="1063752"/>
                </a:lnTo>
                <a:close/>
              </a:path>
              <a:path w="1831975" h="1079500">
                <a:moveTo>
                  <a:pt x="909827" y="1063752"/>
                </a:moveTo>
                <a:lnTo>
                  <a:pt x="896111" y="1063752"/>
                </a:lnTo>
                <a:lnTo>
                  <a:pt x="896111" y="1078992"/>
                </a:lnTo>
                <a:lnTo>
                  <a:pt x="909827" y="1078992"/>
                </a:lnTo>
                <a:lnTo>
                  <a:pt x="909827" y="1063752"/>
                </a:lnTo>
                <a:close/>
              </a:path>
              <a:path w="1831975" h="1079500">
                <a:moveTo>
                  <a:pt x="882396" y="1063752"/>
                </a:moveTo>
                <a:lnTo>
                  <a:pt x="867155" y="1063752"/>
                </a:lnTo>
                <a:lnTo>
                  <a:pt x="867155" y="1078992"/>
                </a:lnTo>
                <a:lnTo>
                  <a:pt x="882396" y="1078992"/>
                </a:lnTo>
                <a:lnTo>
                  <a:pt x="882396" y="1063752"/>
                </a:lnTo>
                <a:close/>
              </a:path>
              <a:path w="1831975" h="1079500">
                <a:moveTo>
                  <a:pt x="853439" y="1063752"/>
                </a:moveTo>
                <a:lnTo>
                  <a:pt x="839724" y="1063752"/>
                </a:lnTo>
                <a:lnTo>
                  <a:pt x="839724" y="1078992"/>
                </a:lnTo>
                <a:lnTo>
                  <a:pt x="853439" y="1078992"/>
                </a:lnTo>
                <a:lnTo>
                  <a:pt x="853439" y="1063752"/>
                </a:lnTo>
                <a:close/>
              </a:path>
              <a:path w="1831975" h="1079500">
                <a:moveTo>
                  <a:pt x="826007" y="1063752"/>
                </a:moveTo>
                <a:lnTo>
                  <a:pt x="812291" y="1063752"/>
                </a:lnTo>
                <a:lnTo>
                  <a:pt x="812291" y="1078992"/>
                </a:lnTo>
                <a:lnTo>
                  <a:pt x="826007" y="1078992"/>
                </a:lnTo>
                <a:lnTo>
                  <a:pt x="826007" y="1063752"/>
                </a:lnTo>
                <a:close/>
              </a:path>
              <a:path w="1831975" h="1079500">
                <a:moveTo>
                  <a:pt x="797051" y="1063752"/>
                </a:moveTo>
                <a:lnTo>
                  <a:pt x="783335" y="1063752"/>
                </a:lnTo>
                <a:lnTo>
                  <a:pt x="783335" y="1078992"/>
                </a:lnTo>
                <a:lnTo>
                  <a:pt x="797051" y="1078992"/>
                </a:lnTo>
                <a:lnTo>
                  <a:pt x="797051" y="1063752"/>
                </a:lnTo>
                <a:close/>
              </a:path>
              <a:path w="1831975" h="1079500">
                <a:moveTo>
                  <a:pt x="769620" y="1063752"/>
                </a:moveTo>
                <a:lnTo>
                  <a:pt x="755903" y="1063752"/>
                </a:lnTo>
                <a:lnTo>
                  <a:pt x="755903" y="1078992"/>
                </a:lnTo>
                <a:lnTo>
                  <a:pt x="769620" y="1078992"/>
                </a:lnTo>
                <a:lnTo>
                  <a:pt x="769620" y="1063752"/>
                </a:lnTo>
                <a:close/>
              </a:path>
              <a:path w="1831975" h="1079500">
                <a:moveTo>
                  <a:pt x="742187" y="1063752"/>
                </a:moveTo>
                <a:lnTo>
                  <a:pt x="728472" y="1063752"/>
                </a:lnTo>
                <a:lnTo>
                  <a:pt x="728472" y="1078992"/>
                </a:lnTo>
                <a:lnTo>
                  <a:pt x="742187" y="1078992"/>
                </a:lnTo>
                <a:lnTo>
                  <a:pt x="742187" y="1063752"/>
                </a:lnTo>
                <a:close/>
              </a:path>
              <a:path w="1831975" h="1079500">
                <a:moveTo>
                  <a:pt x="713231" y="1063752"/>
                </a:moveTo>
                <a:lnTo>
                  <a:pt x="699515" y="1063752"/>
                </a:lnTo>
                <a:lnTo>
                  <a:pt x="699515" y="1078992"/>
                </a:lnTo>
                <a:lnTo>
                  <a:pt x="713231" y="1078992"/>
                </a:lnTo>
                <a:lnTo>
                  <a:pt x="713231" y="1063752"/>
                </a:lnTo>
                <a:close/>
              </a:path>
              <a:path w="1831975" h="1079500">
                <a:moveTo>
                  <a:pt x="685800" y="1063752"/>
                </a:moveTo>
                <a:lnTo>
                  <a:pt x="672083" y="1063752"/>
                </a:lnTo>
                <a:lnTo>
                  <a:pt x="672083" y="1078992"/>
                </a:lnTo>
                <a:lnTo>
                  <a:pt x="685800" y="1078992"/>
                </a:lnTo>
                <a:lnTo>
                  <a:pt x="685800" y="1063752"/>
                </a:lnTo>
                <a:close/>
              </a:path>
              <a:path w="1831975" h="1079500">
                <a:moveTo>
                  <a:pt x="658367" y="1063752"/>
                </a:moveTo>
                <a:lnTo>
                  <a:pt x="643127" y="1063752"/>
                </a:lnTo>
                <a:lnTo>
                  <a:pt x="643127" y="1078992"/>
                </a:lnTo>
                <a:lnTo>
                  <a:pt x="658367" y="1078992"/>
                </a:lnTo>
                <a:lnTo>
                  <a:pt x="658367" y="1063752"/>
                </a:lnTo>
                <a:close/>
              </a:path>
              <a:path w="1831975" h="1079500">
                <a:moveTo>
                  <a:pt x="629411" y="1063752"/>
                </a:moveTo>
                <a:lnTo>
                  <a:pt x="615696" y="1063752"/>
                </a:lnTo>
                <a:lnTo>
                  <a:pt x="615696" y="1078992"/>
                </a:lnTo>
                <a:lnTo>
                  <a:pt x="629411" y="1078992"/>
                </a:lnTo>
                <a:lnTo>
                  <a:pt x="629411" y="1063752"/>
                </a:lnTo>
                <a:close/>
              </a:path>
              <a:path w="1831975" h="1079500">
                <a:moveTo>
                  <a:pt x="601979" y="1063752"/>
                </a:moveTo>
                <a:lnTo>
                  <a:pt x="588263" y="1063752"/>
                </a:lnTo>
                <a:lnTo>
                  <a:pt x="588263" y="1078992"/>
                </a:lnTo>
                <a:lnTo>
                  <a:pt x="601979" y="1078992"/>
                </a:lnTo>
                <a:lnTo>
                  <a:pt x="601979" y="1063752"/>
                </a:lnTo>
                <a:close/>
              </a:path>
              <a:path w="1831975" h="1079500">
                <a:moveTo>
                  <a:pt x="573024" y="1063752"/>
                </a:moveTo>
                <a:lnTo>
                  <a:pt x="559307" y="1063752"/>
                </a:lnTo>
                <a:lnTo>
                  <a:pt x="559307" y="1078992"/>
                </a:lnTo>
                <a:lnTo>
                  <a:pt x="573024" y="1078992"/>
                </a:lnTo>
                <a:lnTo>
                  <a:pt x="573024" y="1063752"/>
                </a:lnTo>
                <a:close/>
              </a:path>
              <a:path w="1831975" h="1079500">
                <a:moveTo>
                  <a:pt x="545591" y="1063752"/>
                </a:moveTo>
                <a:lnTo>
                  <a:pt x="531876" y="1063752"/>
                </a:lnTo>
                <a:lnTo>
                  <a:pt x="531876" y="1078992"/>
                </a:lnTo>
                <a:lnTo>
                  <a:pt x="545591" y="1078992"/>
                </a:lnTo>
                <a:lnTo>
                  <a:pt x="545591" y="1063752"/>
                </a:lnTo>
                <a:close/>
              </a:path>
              <a:path w="1831975" h="1079500">
                <a:moveTo>
                  <a:pt x="518159" y="1063752"/>
                </a:moveTo>
                <a:lnTo>
                  <a:pt x="504443" y="1063752"/>
                </a:lnTo>
                <a:lnTo>
                  <a:pt x="504443" y="1078992"/>
                </a:lnTo>
                <a:lnTo>
                  <a:pt x="518159" y="1078992"/>
                </a:lnTo>
                <a:lnTo>
                  <a:pt x="518159" y="1063752"/>
                </a:lnTo>
                <a:close/>
              </a:path>
              <a:path w="1831975" h="1079500">
                <a:moveTo>
                  <a:pt x="489203" y="1063752"/>
                </a:moveTo>
                <a:lnTo>
                  <a:pt x="475487" y="1063752"/>
                </a:lnTo>
                <a:lnTo>
                  <a:pt x="475487" y="1078992"/>
                </a:lnTo>
                <a:lnTo>
                  <a:pt x="489203" y="1078992"/>
                </a:lnTo>
                <a:lnTo>
                  <a:pt x="489203" y="1063752"/>
                </a:lnTo>
                <a:close/>
              </a:path>
              <a:path w="1831975" h="1079500">
                <a:moveTo>
                  <a:pt x="461772" y="1063752"/>
                </a:moveTo>
                <a:lnTo>
                  <a:pt x="448055" y="1063752"/>
                </a:lnTo>
                <a:lnTo>
                  <a:pt x="448055" y="1078992"/>
                </a:lnTo>
                <a:lnTo>
                  <a:pt x="461772" y="1078992"/>
                </a:lnTo>
                <a:lnTo>
                  <a:pt x="461772" y="1063752"/>
                </a:lnTo>
                <a:close/>
              </a:path>
              <a:path w="1831975" h="1079500">
                <a:moveTo>
                  <a:pt x="434339" y="1063752"/>
                </a:moveTo>
                <a:lnTo>
                  <a:pt x="419100" y="1063752"/>
                </a:lnTo>
                <a:lnTo>
                  <a:pt x="419100" y="1078992"/>
                </a:lnTo>
                <a:lnTo>
                  <a:pt x="434339" y="1078992"/>
                </a:lnTo>
                <a:lnTo>
                  <a:pt x="434339" y="1063752"/>
                </a:lnTo>
                <a:close/>
              </a:path>
              <a:path w="1831975" h="1079500">
                <a:moveTo>
                  <a:pt x="405383" y="1063752"/>
                </a:moveTo>
                <a:lnTo>
                  <a:pt x="391667" y="1063752"/>
                </a:lnTo>
                <a:lnTo>
                  <a:pt x="391667" y="1078992"/>
                </a:lnTo>
                <a:lnTo>
                  <a:pt x="405383" y="1078992"/>
                </a:lnTo>
                <a:lnTo>
                  <a:pt x="405383" y="1063752"/>
                </a:lnTo>
                <a:close/>
              </a:path>
              <a:path w="1831975" h="1079500">
                <a:moveTo>
                  <a:pt x="377951" y="1063752"/>
                </a:moveTo>
                <a:lnTo>
                  <a:pt x="364235" y="1063752"/>
                </a:lnTo>
                <a:lnTo>
                  <a:pt x="364235" y="1078992"/>
                </a:lnTo>
                <a:lnTo>
                  <a:pt x="377951" y="1078992"/>
                </a:lnTo>
                <a:lnTo>
                  <a:pt x="377951" y="1063752"/>
                </a:lnTo>
                <a:close/>
              </a:path>
              <a:path w="1831975" h="1079500">
                <a:moveTo>
                  <a:pt x="350520" y="1063752"/>
                </a:moveTo>
                <a:lnTo>
                  <a:pt x="335279" y="1063752"/>
                </a:lnTo>
                <a:lnTo>
                  <a:pt x="335279" y="1078992"/>
                </a:lnTo>
                <a:lnTo>
                  <a:pt x="350520" y="1078992"/>
                </a:lnTo>
                <a:lnTo>
                  <a:pt x="350520" y="1063752"/>
                </a:lnTo>
                <a:close/>
              </a:path>
              <a:path w="1831975" h="1079500">
                <a:moveTo>
                  <a:pt x="321563" y="1063752"/>
                </a:moveTo>
                <a:lnTo>
                  <a:pt x="307848" y="1063752"/>
                </a:lnTo>
                <a:lnTo>
                  <a:pt x="307848" y="1078992"/>
                </a:lnTo>
                <a:lnTo>
                  <a:pt x="321563" y="1078992"/>
                </a:lnTo>
                <a:lnTo>
                  <a:pt x="321563" y="1063752"/>
                </a:lnTo>
                <a:close/>
              </a:path>
              <a:path w="1831975" h="1079500">
                <a:moveTo>
                  <a:pt x="294131" y="1063752"/>
                </a:moveTo>
                <a:lnTo>
                  <a:pt x="280415" y="1063752"/>
                </a:lnTo>
                <a:lnTo>
                  <a:pt x="280415" y="1078992"/>
                </a:lnTo>
                <a:lnTo>
                  <a:pt x="294131" y="1078992"/>
                </a:lnTo>
                <a:lnTo>
                  <a:pt x="294131" y="1063752"/>
                </a:lnTo>
                <a:close/>
              </a:path>
              <a:path w="1831975" h="1079500">
                <a:moveTo>
                  <a:pt x="265175" y="1063752"/>
                </a:moveTo>
                <a:lnTo>
                  <a:pt x="251459" y="1063752"/>
                </a:lnTo>
                <a:lnTo>
                  <a:pt x="251459" y="1078992"/>
                </a:lnTo>
                <a:lnTo>
                  <a:pt x="265175" y="1078992"/>
                </a:lnTo>
                <a:lnTo>
                  <a:pt x="265175" y="1063752"/>
                </a:lnTo>
                <a:close/>
              </a:path>
              <a:path w="1831975" h="1079500">
                <a:moveTo>
                  <a:pt x="237743" y="1063752"/>
                </a:moveTo>
                <a:lnTo>
                  <a:pt x="224027" y="1063752"/>
                </a:lnTo>
                <a:lnTo>
                  <a:pt x="224027" y="1078992"/>
                </a:lnTo>
                <a:lnTo>
                  <a:pt x="237743" y="1078992"/>
                </a:lnTo>
                <a:lnTo>
                  <a:pt x="237743" y="1063752"/>
                </a:lnTo>
                <a:close/>
              </a:path>
              <a:path w="1831975" h="1079500">
                <a:moveTo>
                  <a:pt x="210311" y="1063752"/>
                </a:moveTo>
                <a:lnTo>
                  <a:pt x="195072" y="1063752"/>
                </a:lnTo>
                <a:lnTo>
                  <a:pt x="195072" y="1078992"/>
                </a:lnTo>
                <a:lnTo>
                  <a:pt x="210311" y="1078992"/>
                </a:lnTo>
                <a:lnTo>
                  <a:pt x="210311" y="1063752"/>
                </a:lnTo>
                <a:close/>
              </a:path>
              <a:path w="1831975" h="1079500">
                <a:moveTo>
                  <a:pt x="181355" y="1063752"/>
                </a:moveTo>
                <a:lnTo>
                  <a:pt x="167639" y="1063752"/>
                </a:lnTo>
                <a:lnTo>
                  <a:pt x="167639" y="1078992"/>
                </a:lnTo>
                <a:lnTo>
                  <a:pt x="181355" y="1078992"/>
                </a:lnTo>
                <a:lnTo>
                  <a:pt x="181355" y="1063752"/>
                </a:lnTo>
                <a:close/>
              </a:path>
              <a:path w="1831975" h="1079500">
                <a:moveTo>
                  <a:pt x="153924" y="1063752"/>
                </a:moveTo>
                <a:lnTo>
                  <a:pt x="140207" y="1063752"/>
                </a:lnTo>
                <a:lnTo>
                  <a:pt x="140207" y="1078992"/>
                </a:lnTo>
                <a:lnTo>
                  <a:pt x="153924" y="1078992"/>
                </a:lnTo>
                <a:lnTo>
                  <a:pt x="153924" y="1063752"/>
                </a:lnTo>
                <a:close/>
              </a:path>
              <a:path w="1831975" h="1079500">
                <a:moveTo>
                  <a:pt x="126491" y="1063752"/>
                </a:moveTo>
                <a:lnTo>
                  <a:pt x="111251" y="1063752"/>
                </a:lnTo>
                <a:lnTo>
                  <a:pt x="111251" y="1078992"/>
                </a:lnTo>
                <a:lnTo>
                  <a:pt x="126491" y="1078992"/>
                </a:lnTo>
                <a:lnTo>
                  <a:pt x="126491" y="1063752"/>
                </a:lnTo>
                <a:close/>
              </a:path>
              <a:path w="1831975" h="1079500">
                <a:moveTo>
                  <a:pt x="97535" y="1063752"/>
                </a:moveTo>
                <a:lnTo>
                  <a:pt x="83820" y="1063752"/>
                </a:lnTo>
                <a:lnTo>
                  <a:pt x="83820" y="1078992"/>
                </a:lnTo>
                <a:lnTo>
                  <a:pt x="97535" y="1078992"/>
                </a:lnTo>
                <a:lnTo>
                  <a:pt x="97535" y="1063752"/>
                </a:lnTo>
                <a:close/>
              </a:path>
              <a:path w="1831975" h="1079500">
                <a:moveTo>
                  <a:pt x="70103" y="1063752"/>
                </a:moveTo>
                <a:lnTo>
                  <a:pt x="56387" y="1063752"/>
                </a:lnTo>
                <a:lnTo>
                  <a:pt x="56387" y="1078992"/>
                </a:lnTo>
                <a:lnTo>
                  <a:pt x="70103" y="1078992"/>
                </a:lnTo>
                <a:lnTo>
                  <a:pt x="70103" y="1063752"/>
                </a:lnTo>
                <a:close/>
              </a:path>
              <a:path w="1831975" h="1079500">
                <a:moveTo>
                  <a:pt x="41148" y="1063752"/>
                </a:moveTo>
                <a:lnTo>
                  <a:pt x="27431" y="1063752"/>
                </a:lnTo>
                <a:lnTo>
                  <a:pt x="27431" y="1078992"/>
                </a:lnTo>
                <a:lnTo>
                  <a:pt x="41148" y="1078992"/>
                </a:lnTo>
                <a:lnTo>
                  <a:pt x="41148" y="106375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21BB3FF7-77FF-438C-8282-6C34F9406CAD}"/>
              </a:ext>
            </a:extLst>
          </p:cNvPr>
          <p:cNvSpPr/>
          <p:nvPr/>
        </p:nvSpPr>
        <p:spPr>
          <a:xfrm>
            <a:off x="7327900" y="4621213"/>
            <a:ext cx="1208088" cy="0"/>
          </a:xfrm>
          <a:custGeom>
            <a:avLst/>
            <a:gdLst/>
            <a:ahLst/>
            <a:cxnLst/>
            <a:rect l="l" t="t" r="r" b="b"/>
            <a:pathLst>
              <a:path w="1412875">
                <a:moveTo>
                  <a:pt x="0" y="0"/>
                </a:moveTo>
                <a:lnTo>
                  <a:pt x="1412748" y="0"/>
                </a:lnTo>
              </a:path>
            </a:pathLst>
          </a:custGeom>
          <a:ln w="1371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B07E9404-1EBA-42F5-B4D5-11258CBBA042}"/>
              </a:ext>
            </a:extLst>
          </p:cNvPr>
          <p:cNvSpPr/>
          <p:nvPr/>
        </p:nvSpPr>
        <p:spPr>
          <a:xfrm>
            <a:off x="6919914" y="4603751"/>
            <a:ext cx="395287" cy="23813"/>
          </a:xfrm>
          <a:custGeom>
            <a:avLst/>
            <a:gdLst/>
            <a:ahLst/>
            <a:cxnLst/>
            <a:rect l="l" t="t" r="r" b="b"/>
            <a:pathLst>
              <a:path w="462279" h="27939">
                <a:moveTo>
                  <a:pt x="461771" y="13716"/>
                </a:moveTo>
                <a:lnTo>
                  <a:pt x="448056" y="13716"/>
                </a:lnTo>
                <a:lnTo>
                  <a:pt x="448056" y="27432"/>
                </a:lnTo>
                <a:lnTo>
                  <a:pt x="461771" y="27432"/>
                </a:lnTo>
                <a:lnTo>
                  <a:pt x="461771" y="13716"/>
                </a:lnTo>
                <a:close/>
              </a:path>
              <a:path w="462279" h="27939">
                <a:moveTo>
                  <a:pt x="434339" y="13716"/>
                </a:moveTo>
                <a:lnTo>
                  <a:pt x="420623" y="13716"/>
                </a:lnTo>
                <a:lnTo>
                  <a:pt x="420623" y="27432"/>
                </a:lnTo>
                <a:lnTo>
                  <a:pt x="434339" y="27432"/>
                </a:lnTo>
                <a:lnTo>
                  <a:pt x="434339" y="13716"/>
                </a:lnTo>
                <a:close/>
              </a:path>
              <a:path w="462279" h="27939">
                <a:moveTo>
                  <a:pt x="406908" y="13716"/>
                </a:moveTo>
                <a:lnTo>
                  <a:pt x="391667" y="13716"/>
                </a:lnTo>
                <a:lnTo>
                  <a:pt x="391667" y="27432"/>
                </a:lnTo>
                <a:lnTo>
                  <a:pt x="406908" y="27432"/>
                </a:lnTo>
                <a:lnTo>
                  <a:pt x="406908" y="13716"/>
                </a:lnTo>
                <a:close/>
              </a:path>
              <a:path w="462279" h="27939">
                <a:moveTo>
                  <a:pt x="377951" y="13716"/>
                </a:moveTo>
                <a:lnTo>
                  <a:pt x="364236" y="13716"/>
                </a:lnTo>
                <a:lnTo>
                  <a:pt x="364236" y="27432"/>
                </a:lnTo>
                <a:lnTo>
                  <a:pt x="377951" y="27432"/>
                </a:lnTo>
                <a:lnTo>
                  <a:pt x="377951" y="13716"/>
                </a:lnTo>
                <a:close/>
              </a:path>
              <a:path w="462279" h="27939">
                <a:moveTo>
                  <a:pt x="350519" y="13716"/>
                </a:moveTo>
                <a:lnTo>
                  <a:pt x="336804" y="13716"/>
                </a:lnTo>
                <a:lnTo>
                  <a:pt x="336804" y="27432"/>
                </a:lnTo>
                <a:lnTo>
                  <a:pt x="350519" y="27432"/>
                </a:lnTo>
                <a:lnTo>
                  <a:pt x="350519" y="13716"/>
                </a:lnTo>
                <a:close/>
              </a:path>
              <a:path w="462279" h="27939">
                <a:moveTo>
                  <a:pt x="323088" y="13716"/>
                </a:moveTo>
                <a:lnTo>
                  <a:pt x="307847" y="13716"/>
                </a:lnTo>
                <a:lnTo>
                  <a:pt x="307847" y="27432"/>
                </a:lnTo>
                <a:lnTo>
                  <a:pt x="323088" y="27432"/>
                </a:lnTo>
                <a:lnTo>
                  <a:pt x="323088" y="13716"/>
                </a:lnTo>
                <a:close/>
              </a:path>
              <a:path w="462279" h="27939">
                <a:moveTo>
                  <a:pt x="294132" y="13716"/>
                </a:moveTo>
                <a:lnTo>
                  <a:pt x="280415" y="13716"/>
                </a:lnTo>
                <a:lnTo>
                  <a:pt x="280415" y="27432"/>
                </a:lnTo>
                <a:lnTo>
                  <a:pt x="294132" y="27432"/>
                </a:lnTo>
                <a:lnTo>
                  <a:pt x="294132" y="13716"/>
                </a:lnTo>
                <a:close/>
              </a:path>
              <a:path w="462279" h="27939">
                <a:moveTo>
                  <a:pt x="266699" y="13716"/>
                </a:moveTo>
                <a:lnTo>
                  <a:pt x="252984" y="13716"/>
                </a:lnTo>
                <a:lnTo>
                  <a:pt x="252984" y="27432"/>
                </a:lnTo>
                <a:lnTo>
                  <a:pt x="266699" y="27432"/>
                </a:lnTo>
                <a:lnTo>
                  <a:pt x="266699" y="13716"/>
                </a:lnTo>
                <a:close/>
              </a:path>
              <a:path w="462279" h="27939">
                <a:moveTo>
                  <a:pt x="237743" y="13716"/>
                </a:moveTo>
                <a:lnTo>
                  <a:pt x="224027" y="13716"/>
                </a:lnTo>
                <a:lnTo>
                  <a:pt x="224027" y="27432"/>
                </a:lnTo>
                <a:lnTo>
                  <a:pt x="237743" y="27432"/>
                </a:lnTo>
                <a:lnTo>
                  <a:pt x="237743" y="13716"/>
                </a:lnTo>
                <a:close/>
              </a:path>
              <a:path w="462279" h="27939">
                <a:moveTo>
                  <a:pt x="210312" y="13716"/>
                </a:moveTo>
                <a:lnTo>
                  <a:pt x="196595" y="13716"/>
                </a:lnTo>
                <a:lnTo>
                  <a:pt x="196595" y="27432"/>
                </a:lnTo>
                <a:lnTo>
                  <a:pt x="210312" y="27432"/>
                </a:lnTo>
                <a:lnTo>
                  <a:pt x="210312" y="13716"/>
                </a:lnTo>
                <a:close/>
              </a:path>
              <a:path w="462279" h="27939">
                <a:moveTo>
                  <a:pt x="182879" y="13716"/>
                </a:moveTo>
                <a:lnTo>
                  <a:pt x="167639" y="13716"/>
                </a:lnTo>
                <a:lnTo>
                  <a:pt x="167639" y="27432"/>
                </a:lnTo>
                <a:lnTo>
                  <a:pt x="182879" y="27432"/>
                </a:lnTo>
                <a:lnTo>
                  <a:pt x="182879" y="13716"/>
                </a:lnTo>
                <a:close/>
              </a:path>
              <a:path w="462279" h="27939">
                <a:moveTo>
                  <a:pt x="153924" y="13716"/>
                </a:moveTo>
                <a:lnTo>
                  <a:pt x="140207" y="13716"/>
                </a:lnTo>
                <a:lnTo>
                  <a:pt x="140207" y="27432"/>
                </a:lnTo>
                <a:lnTo>
                  <a:pt x="153924" y="27432"/>
                </a:lnTo>
                <a:lnTo>
                  <a:pt x="153924" y="13716"/>
                </a:lnTo>
                <a:close/>
              </a:path>
              <a:path w="462279" h="27939">
                <a:moveTo>
                  <a:pt x="126491" y="13716"/>
                </a:moveTo>
                <a:lnTo>
                  <a:pt x="112775" y="13716"/>
                </a:lnTo>
                <a:lnTo>
                  <a:pt x="112775" y="27432"/>
                </a:lnTo>
                <a:lnTo>
                  <a:pt x="126491" y="27432"/>
                </a:lnTo>
                <a:lnTo>
                  <a:pt x="126491" y="13716"/>
                </a:lnTo>
                <a:close/>
              </a:path>
              <a:path w="462279" h="27939">
                <a:moveTo>
                  <a:pt x="99060" y="13716"/>
                </a:moveTo>
                <a:lnTo>
                  <a:pt x="83819" y="13716"/>
                </a:lnTo>
                <a:lnTo>
                  <a:pt x="83819" y="27432"/>
                </a:lnTo>
                <a:lnTo>
                  <a:pt x="99060" y="27432"/>
                </a:lnTo>
                <a:lnTo>
                  <a:pt x="99060" y="13716"/>
                </a:lnTo>
                <a:close/>
              </a:path>
              <a:path w="462279" h="27939">
                <a:moveTo>
                  <a:pt x="70103" y="13716"/>
                </a:moveTo>
                <a:lnTo>
                  <a:pt x="56387" y="13716"/>
                </a:lnTo>
                <a:lnTo>
                  <a:pt x="56387" y="27432"/>
                </a:lnTo>
                <a:lnTo>
                  <a:pt x="70103" y="27432"/>
                </a:lnTo>
                <a:lnTo>
                  <a:pt x="70103" y="13716"/>
                </a:lnTo>
                <a:close/>
              </a:path>
              <a:path w="462279" h="27939">
                <a:moveTo>
                  <a:pt x="30479" y="7620"/>
                </a:moveTo>
                <a:lnTo>
                  <a:pt x="27431" y="21336"/>
                </a:lnTo>
                <a:lnTo>
                  <a:pt x="41148" y="25908"/>
                </a:lnTo>
                <a:lnTo>
                  <a:pt x="44195" y="12192"/>
                </a:lnTo>
                <a:lnTo>
                  <a:pt x="30479" y="7620"/>
                </a:lnTo>
                <a:close/>
              </a:path>
              <a:path w="462279" h="27939">
                <a:moveTo>
                  <a:pt x="4571" y="0"/>
                </a:moveTo>
                <a:lnTo>
                  <a:pt x="0" y="13716"/>
                </a:lnTo>
                <a:lnTo>
                  <a:pt x="13715" y="16764"/>
                </a:lnTo>
                <a:lnTo>
                  <a:pt x="18287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661F8752-E929-4AEA-AC0F-6DB1E0A84DF7}"/>
              </a:ext>
            </a:extLst>
          </p:cNvPr>
          <p:cNvSpPr/>
          <p:nvPr/>
        </p:nvSpPr>
        <p:spPr>
          <a:xfrm>
            <a:off x="6553201" y="4503738"/>
            <a:ext cx="360363" cy="107950"/>
          </a:xfrm>
          <a:custGeom>
            <a:avLst/>
            <a:gdLst/>
            <a:ahLst/>
            <a:cxnLst/>
            <a:rect l="l" t="t" r="r" b="b"/>
            <a:pathLst>
              <a:path w="421004" h="127000">
                <a:moveTo>
                  <a:pt x="406908" y="109728"/>
                </a:moveTo>
                <a:lnTo>
                  <a:pt x="403860" y="123444"/>
                </a:lnTo>
                <a:lnTo>
                  <a:pt x="416051" y="126492"/>
                </a:lnTo>
                <a:lnTo>
                  <a:pt x="420624" y="112776"/>
                </a:lnTo>
                <a:lnTo>
                  <a:pt x="406908" y="109728"/>
                </a:lnTo>
                <a:close/>
              </a:path>
              <a:path w="421004" h="127000">
                <a:moveTo>
                  <a:pt x="381000" y="102108"/>
                </a:moveTo>
                <a:lnTo>
                  <a:pt x="376428" y="114300"/>
                </a:lnTo>
                <a:lnTo>
                  <a:pt x="390144" y="118872"/>
                </a:lnTo>
                <a:lnTo>
                  <a:pt x="393192" y="105156"/>
                </a:lnTo>
                <a:lnTo>
                  <a:pt x="381000" y="102108"/>
                </a:lnTo>
                <a:close/>
              </a:path>
              <a:path w="421004" h="127000">
                <a:moveTo>
                  <a:pt x="353568" y="92964"/>
                </a:moveTo>
                <a:lnTo>
                  <a:pt x="348996" y="106680"/>
                </a:lnTo>
                <a:lnTo>
                  <a:pt x="362712" y="111252"/>
                </a:lnTo>
                <a:lnTo>
                  <a:pt x="367284" y="97536"/>
                </a:lnTo>
                <a:lnTo>
                  <a:pt x="353568" y="92964"/>
                </a:lnTo>
                <a:close/>
              </a:path>
              <a:path w="421004" h="127000">
                <a:moveTo>
                  <a:pt x="326136" y="85344"/>
                </a:moveTo>
                <a:lnTo>
                  <a:pt x="323088" y="99060"/>
                </a:lnTo>
                <a:lnTo>
                  <a:pt x="336804" y="103632"/>
                </a:lnTo>
                <a:lnTo>
                  <a:pt x="339851" y="89916"/>
                </a:lnTo>
                <a:lnTo>
                  <a:pt x="326136" y="85344"/>
                </a:lnTo>
                <a:close/>
              </a:path>
              <a:path w="421004" h="127000">
                <a:moveTo>
                  <a:pt x="300228" y="77724"/>
                </a:moveTo>
                <a:lnTo>
                  <a:pt x="295656" y="91440"/>
                </a:lnTo>
                <a:lnTo>
                  <a:pt x="309372" y="94488"/>
                </a:lnTo>
                <a:lnTo>
                  <a:pt x="313944" y="82296"/>
                </a:lnTo>
                <a:lnTo>
                  <a:pt x="300228" y="77724"/>
                </a:lnTo>
                <a:close/>
              </a:path>
              <a:path w="421004" h="127000">
                <a:moveTo>
                  <a:pt x="272796" y="70104"/>
                </a:moveTo>
                <a:lnTo>
                  <a:pt x="269748" y="83820"/>
                </a:lnTo>
                <a:lnTo>
                  <a:pt x="281939" y="86868"/>
                </a:lnTo>
                <a:lnTo>
                  <a:pt x="286512" y="73152"/>
                </a:lnTo>
                <a:lnTo>
                  <a:pt x="272796" y="70104"/>
                </a:lnTo>
                <a:close/>
              </a:path>
              <a:path w="421004" h="127000">
                <a:moveTo>
                  <a:pt x="245363" y="62484"/>
                </a:moveTo>
                <a:lnTo>
                  <a:pt x="242316" y="74676"/>
                </a:lnTo>
                <a:lnTo>
                  <a:pt x="256032" y="79248"/>
                </a:lnTo>
                <a:lnTo>
                  <a:pt x="259080" y="65532"/>
                </a:lnTo>
                <a:lnTo>
                  <a:pt x="245363" y="62484"/>
                </a:lnTo>
                <a:close/>
              </a:path>
              <a:path w="421004" h="127000">
                <a:moveTo>
                  <a:pt x="219456" y="53340"/>
                </a:moveTo>
                <a:lnTo>
                  <a:pt x="214884" y="67056"/>
                </a:lnTo>
                <a:lnTo>
                  <a:pt x="228600" y="71628"/>
                </a:lnTo>
                <a:lnTo>
                  <a:pt x="233172" y="57912"/>
                </a:lnTo>
                <a:lnTo>
                  <a:pt x="219456" y="53340"/>
                </a:lnTo>
                <a:close/>
              </a:path>
              <a:path w="421004" h="127000">
                <a:moveTo>
                  <a:pt x="192024" y="45720"/>
                </a:moveTo>
                <a:lnTo>
                  <a:pt x="188975" y="59436"/>
                </a:lnTo>
                <a:lnTo>
                  <a:pt x="201168" y="64008"/>
                </a:lnTo>
                <a:lnTo>
                  <a:pt x="205739" y="50292"/>
                </a:lnTo>
                <a:lnTo>
                  <a:pt x="192024" y="45720"/>
                </a:lnTo>
                <a:close/>
              </a:path>
              <a:path w="421004" h="127000">
                <a:moveTo>
                  <a:pt x="166116" y="38100"/>
                </a:moveTo>
                <a:lnTo>
                  <a:pt x="161544" y="51816"/>
                </a:lnTo>
                <a:lnTo>
                  <a:pt x="175260" y="54864"/>
                </a:lnTo>
                <a:lnTo>
                  <a:pt x="178308" y="41148"/>
                </a:lnTo>
                <a:lnTo>
                  <a:pt x="166116" y="38100"/>
                </a:lnTo>
                <a:close/>
              </a:path>
              <a:path w="421004" h="127000">
                <a:moveTo>
                  <a:pt x="138684" y="30480"/>
                </a:moveTo>
                <a:lnTo>
                  <a:pt x="134112" y="42672"/>
                </a:lnTo>
                <a:lnTo>
                  <a:pt x="147828" y="47244"/>
                </a:lnTo>
                <a:lnTo>
                  <a:pt x="152400" y="33528"/>
                </a:lnTo>
                <a:lnTo>
                  <a:pt x="138684" y="30480"/>
                </a:lnTo>
                <a:close/>
              </a:path>
              <a:path w="421004" h="127000">
                <a:moveTo>
                  <a:pt x="111251" y="21336"/>
                </a:moveTo>
                <a:lnTo>
                  <a:pt x="108204" y="35052"/>
                </a:lnTo>
                <a:lnTo>
                  <a:pt x="121920" y="39624"/>
                </a:lnTo>
                <a:lnTo>
                  <a:pt x="124968" y="25908"/>
                </a:lnTo>
                <a:lnTo>
                  <a:pt x="111251" y="21336"/>
                </a:lnTo>
                <a:close/>
              </a:path>
              <a:path w="421004" h="127000">
                <a:moveTo>
                  <a:pt x="85344" y="13716"/>
                </a:moveTo>
                <a:lnTo>
                  <a:pt x="80772" y="27432"/>
                </a:lnTo>
                <a:lnTo>
                  <a:pt x="94487" y="32004"/>
                </a:lnTo>
                <a:lnTo>
                  <a:pt x="99060" y="18288"/>
                </a:lnTo>
                <a:lnTo>
                  <a:pt x="85344" y="13716"/>
                </a:lnTo>
                <a:close/>
              </a:path>
              <a:path w="421004" h="127000">
                <a:moveTo>
                  <a:pt x="57912" y="6096"/>
                </a:moveTo>
                <a:lnTo>
                  <a:pt x="54863" y="19812"/>
                </a:lnTo>
                <a:lnTo>
                  <a:pt x="67056" y="22860"/>
                </a:lnTo>
                <a:lnTo>
                  <a:pt x="71628" y="10668"/>
                </a:lnTo>
                <a:lnTo>
                  <a:pt x="57912" y="6096"/>
                </a:lnTo>
                <a:close/>
              </a:path>
              <a:path w="421004" h="127000">
                <a:moveTo>
                  <a:pt x="38100" y="0"/>
                </a:moveTo>
                <a:lnTo>
                  <a:pt x="31496" y="0"/>
                </a:lnTo>
                <a:lnTo>
                  <a:pt x="27432" y="12192"/>
                </a:lnTo>
                <a:lnTo>
                  <a:pt x="41148" y="15240"/>
                </a:lnTo>
                <a:lnTo>
                  <a:pt x="44196" y="1524"/>
                </a:lnTo>
                <a:lnTo>
                  <a:pt x="38100" y="0"/>
                </a:lnTo>
                <a:close/>
              </a:path>
              <a:path w="421004" h="127000">
                <a:moveTo>
                  <a:pt x="16256" y="0"/>
                </a:moveTo>
                <a:lnTo>
                  <a:pt x="1143" y="0"/>
                </a:lnTo>
                <a:lnTo>
                  <a:pt x="0" y="3048"/>
                </a:lnTo>
                <a:lnTo>
                  <a:pt x="13716" y="7620"/>
                </a:lnTo>
                <a:lnTo>
                  <a:pt x="1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A3C76BD7-7CBA-4A23-91C3-4AA9B1FAC638}"/>
              </a:ext>
            </a:extLst>
          </p:cNvPr>
          <p:cNvSpPr txBox="1"/>
          <p:nvPr/>
        </p:nvSpPr>
        <p:spPr>
          <a:xfrm>
            <a:off x="8734426" y="4532314"/>
            <a:ext cx="192722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Insert </a:t>
            </a:r>
            <a:r>
              <a:rPr sz="1667" spc="13" dirty="0">
                <a:latin typeface="Arial"/>
                <a:cs typeface="Arial"/>
              </a:rPr>
              <a:t>next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to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6793" name="object 163">
            <a:extLst>
              <a:ext uri="{FF2B5EF4-FFF2-40B4-BE49-F238E27FC236}">
                <a16:creationId xmlns:a16="http://schemas.microsoft.com/office/drawing/2014/main" id="{02D2101E-9DF7-4EB4-A280-0B22B9C6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188" y="4789489"/>
            <a:ext cx="1954212" cy="24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46050" indent="-136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the correct  location</a:t>
            </a:r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850C604F-9DD8-4320-8DDC-8B83E8C840FB}"/>
              </a:ext>
            </a:extLst>
          </p:cNvPr>
          <p:cNvSpPr txBox="1"/>
          <p:nvPr/>
        </p:nvSpPr>
        <p:spPr>
          <a:xfrm>
            <a:off x="2362201" y="5969001"/>
            <a:ext cx="780097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u="heavy" spc="9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  <a:hlinkClick r:id="rId2"/>
              </a:rPr>
              <a:t>http://visualgo.net/sorting?create=29,10,14,37,13&amp;mode=Insertion</a:t>
            </a:r>
            <a:endParaRPr sz="1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8E9A28-737E-4B4B-96C8-A392D961E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233"/>
            <a:ext cx="6658504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Insertion Sort:</a:t>
            </a:r>
            <a:r>
              <a:rPr spc="-77" dirty="0"/>
              <a:t> </a:t>
            </a:r>
            <a:r>
              <a:rPr spc="4" dirty="0"/>
              <a:t>Analysis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F9EE38-D7C7-489A-BD8B-A37DF38BDC73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52" name="object 5">
            <a:extLst>
              <a:ext uri="{FF2B5EF4-FFF2-40B4-BE49-F238E27FC236}">
                <a16:creationId xmlns:a16="http://schemas.microsoft.com/office/drawing/2014/main" id="{EF405385-646F-4ABA-90EB-734F9194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135063"/>
            <a:ext cx="7434263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070" rIns="0" bIns="0">
            <a:spAutoFit/>
          </a:bodyPr>
          <a:lstStyle>
            <a:lvl1pPr marL="277813" indent="-257175">
              <a:spcBef>
                <a:spcPct val="20000"/>
              </a:spcBef>
              <a:buChar char="•"/>
              <a:tabLst>
                <a:tab pos="279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38163" indent="-258763">
              <a:spcBef>
                <a:spcPct val="20000"/>
              </a:spcBef>
              <a:buChar char="–"/>
              <a:tabLst>
                <a:tab pos="279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95338" indent="-257175">
              <a:spcBef>
                <a:spcPct val="20000"/>
              </a:spcBef>
              <a:buChar char="•"/>
              <a:tabLst>
                <a:tab pos="279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9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9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00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Outer-loop executes 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 times</a:t>
            </a:r>
          </a:p>
          <a:p>
            <a:pPr>
              <a:spcBef>
                <a:spcPts val="121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Number of times inner-loop is executed depends on  the input</a:t>
            </a:r>
          </a:p>
          <a:p>
            <a:pPr lvl="1">
              <a:lnSpc>
                <a:spcPct val="101000"/>
              </a:lnSpc>
              <a:spcBef>
                <a:spcPts val="575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Best-case: the array is already sorted and  (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a[j] &gt; next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) is always false</a:t>
            </a:r>
            <a:endParaRPr lang="en-US" altLang="en-US" sz="2000">
              <a:cs typeface="Arial" panose="020B0604020202020204" pitchFamily="34" charset="0"/>
            </a:endParaRPr>
          </a:p>
          <a:p>
            <a:pPr lvl="2">
              <a:spcBef>
                <a:spcPts val="575"/>
              </a:spcBef>
              <a:buClr>
                <a:srgbClr val="000000"/>
              </a:buClr>
              <a:buSzPct val="64000"/>
              <a:buFont typeface="Wingdings" panose="05000000000000000000" pitchFamily="2" charset="2"/>
              <a:buChar char=""/>
            </a:pPr>
            <a:r>
              <a:rPr lang="en-US" altLang="en-US" sz="1800">
                <a:solidFill>
                  <a:srgbClr val="006600"/>
                </a:solidFill>
                <a:cs typeface="Arial" panose="020B0604020202020204" pitchFamily="34" charset="0"/>
              </a:rPr>
              <a:t>No shifting of data is necessary</a:t>
            </a:r>
            <a:endParaRPr lang="en-US" altLang="en-US" sz="1800">
              <a:cs typeface="Arial" panose="020B0604020202020204" pitchFamily="34" charset="0"/>
            </a:endParaRPr>
          </a:p>
          <a:p>
            <a:pPr lvl="1">
              <a:lnSpc>
                <a:spcPct val="101000"/>
              </a:lnSpc>
              <a:spcBef>
                <a:spcPts val="55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Worst-case: the array is reversely sorted and  (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a[j] &gt; next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) is always true</a:t>
            </a:r>
            <a:endParaRPr lang="en-US" altLang="en-US" sz="2000">
              <a:cs typeface="Arial" panose="020B0604020202020204" pitchFamily="34" charset="0"/>
            </a:endParaRPr>
          </a:p>
          <a:p>
            <a:pPr lvl="2">
              <a:spcBef>
                <a:spcPts val="575"/>
              </a:spcBef>
              <a:buClr>
                <a:srgbClr val="000000"/>
              </a:buClr>
              <a:buSzPct val="64000"/>
              <a:buFont typeface="Wingdings" panose="05000000000000000000" pitchFamily="2" charset="2"/>
              <a:buChar char=""/>
            </a:pPr>
            <a:r>
              <a:rPr lang="en-US" altLang="en-US" sz="1800">
                <a:solidFill>
                  <a:srgbClr val="006600"/>
                </a:solidFill>
                <a:cs typeface="Arial" panose="020B0604020202020204" pitchFamily="34" charset="0"/>
              </a:rPr>
              <a:t>Insertion always occur at the front</a:t>
            </a:r>
            <a:endParaRPr lang="en-US" altLang="en-US" sz="1800">
              <a:cs typeface="Arial" panose="020B0604020202020204" pitchFamily="34" charset="0"/>
            </a:endParaRPr>
          </a:p>
          <a:p>
            <a:pPr>
              <a:spcBef>
                <a:spcPts val="1125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Therefore, the best-case time is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ts val="1150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And the worst-case time is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baseline="2500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0CA7F8-778E-4767-9776-B3D592C38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867" y="36821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Insertion Sort – Analysis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169650B-EB94-4D2C-B611-1D0F24CE0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867" y="1030993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Running time depends on not only the size of the array but also the contents of the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/>
              <a:t>Best-case:		</a:t>
            </a:r>
            <a:r>
              <a:rPr lang="en-US" altLang="en-US" b="1" dirty="0">
                <a:sym typeface="Wingdings" panose="05000000000000000000" pitchFamily="2" charset="2"/>
              </a:rPr>
              <a:t> O(n)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Array is already sorted in ascending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Inner loop will not be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number of moves: 2*(n-1) 		</a:t>
            </a:r>
            <a:r>
              <a:rPr lang="en-US" altLang="en-US" sz="1800" dirty="0">
                <a:sym typeface="Wingdings" panose="05000000000000000000" pitchFamily="2" charset="2"/>
              </a:rPr>
              <a:t> </a:t>
            </a:r>
            <a:r>
              <a:rPr lang="en-US" altLang="en-US" sz="1800" dirty="0"/>
              <a:t>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number of key comparisons: (n-1) 	</a:t>
            </a:r>
            <a:r>
              <a:rPr lang="en-US" altLang="en-US" sz="1800" dirty="0">
                <a:sym typeface="Wingdings" panose="05000000000000000000" pitchFamily="2" charset="2"/>
              </a:rPr>
              <a:t> </a:t>
            </a:r>
            <a:r>
              <a:rPr lang="en-US" altLang="en-US" sz="1800" dirty="0"/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/>
              <a:t>Worst-case: 	</a:t>
            </a:r>
            <a:r>
              <a:rPr lang="en-US" altLang="en-US" b="1" dirty="0">
                <a:sym typeface="Wingdings" panose="05000000000000000000" pitchFamily="2" charset="2"/>
              </a:rPr>
              <a:t> 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  <a:endParaRPr lang="en-US" altLang="en-US" b="1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Array is in reverse order: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Inner loop is executed i-1 times, for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2,3, …,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number of moves: 2*(n-1)+(1+2+...+n-1)= 2*(n-1)+ </a:t>
            </a:r>
            <a:r>
              <a:rPr lang="en-US" altLang="en-US" sz="1800" dirty="0">
                <a:sym typeface="Wingdings" panose="05000000000000000000" pitchFamily="2" charset="2"/>
              </a:rPr>
              <a:t>n*(n-1)/2 	 </a:t>
            </a:r>
            <a:r>
              <a:rPr lang="en-US" altLang="en-US" sz="1800" dirty="0"/>
              <a:t>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number of key comparisons: (1+2+...+n-1)= </a:t>
            </a:r>
            <a:r>
              <a:rPr lang="en-US" altLang="en-US" sz="1800" dirty="0">
                <a:sym typeface="Wingdings" panose="05000000000000000000" pitchFamily="2" charset="2"/>
              </a:rPr>
              <a:t>n*(n-1)/2 		 </a:t>
            </a:r>
            <a:r>
              <a:rPr lang="en-US" altLang="en-US" sz="1800" dirty="0"/>
              <a:t>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Average-case: 	</a:t>
            </a:r>
            <a:r>
              <a:rPr lang="en-US" altLang="en-US" b="1" dirty="0">
                <a:sym typeface="Wingdings" panose="05000000000000000000" pitchFamily="2" charset="2"/>
              </a:rPr>
              <a:t> 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have to look at all possible initial data organizations.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So, Insertion Sort is </a:t>
            </a:r>
            <a:r>
              <a:rPr lang="en-US" altLang="en-US" b="1" dirty="0">
                <a:sym typeface="Wingdings" panose="05000000000000000000" pitchFamily="2" charset="2"/>
              </a:rPr>
              <a:t>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  <a:endParaRPr lang="en-US" altLang="en-US" b="1" i="1" dirty="0"/>
          </a:p>
          <a:p>
            <a:pPr eaLnBrk="1" hangingPunct="1">
              <a:lnSpc>
                <a:spcPct val="90000"/>
              </a:lnSpc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21F149-9580-44B7-8086-C940A8ABF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5250467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86" dirty="0"/>
              <a:t> </a:t>
            </a:r>
            <a:r>
              <a:rPr spc="9" dirty="0"/>
              <a:t>Idea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85E8FD-74C7-4A27-A381-D73E2B8E09D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00" name="object 5">
            <a:extLst>
              <a:ext uri="{FF2B5EF4-FFF2-40B4-BE49-F238E27FC236}">
                <a16:creationId xmlns:a16="http://schemas.microsoft.com/office/drawing/2014/main" id="{F8388E4F-E03D-437E-9CBD-010C9E2D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295401"/>
            <a:ext cx="7477125" cy="4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Suppose we only know how to merge two sorted  sets of elements into one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Merge 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{1, 5, 9} 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with 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{2, 11}	</a:t>
            </a:r>
            <a:r>
              <a:rPr lang="en-US" altLang="en-US" sz="2200">
                <a:solidFill>
                  <a:srgbClr val="0000CC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2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{1, 2, 5, 9, 11}</a:t>
            </a:r>
            <a:endParaRPr lang="en-US" altLang="en-US" sz="2200">
              <a:cs typeface="Arial" panose="020B0604020202020204" pitchFamily="34" charset="0"/>
            </a:endParaRPr>
          </a:p>
          <a:p>
            <a:pPr>
              <a:spcBef>
                <a:spcPts val="115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Question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Where do we get the two sorted sets in the first place?</a:t>
            </a:r>
            <a:endParaRPr lang="en-US" altLang="en-US" sz="2200">
              <a:cs typeface="Arial" panose="020B0604020202020204" pitchFamily="34" charset="0"/>
            </a:endParaRPr>
          </a:p>
          <a:p>
            <a:pPr>
              <a:spcBef>
                <a:spcPts val="1163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Idea (use merge to sort </a:t>
            </a:r>
            <a:r>
              <a:rPr lang="en-US" altLang="en-US" sz="2600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600">
                <a:cs typeface="Arial" panose="020B0604020202020204" pitchFamily="34" charset="0"/>
              </a:rPr>
              <a:t>items)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Merge each pair of elements into sets of 2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Merge each pair of sets of 2 into sets of 4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Repeat previous step for sets of 4 …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lnSpc>
                <a:spcPts val="2713"/>
              </a:lnSpc>
              <a:spcBef>
                <a:spcPts val="66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Final step: merge 2 sets of </a:t>
            </a:r>
            <a:r>
              <a:rPr lang="en-US" altLang="en-US" sz="2200" i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/2 elements to obtain a  fully sorted set</a:t>
            </a:r>
            <a:endParaRPr lang="en-US" altLang="en-US" sz="22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F0A64F-1128-4465-A2FB-CB90FC548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685443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Divide-and-Conquer</a:t>
            </a:r>
            <a:r>
              <a:rPr spc="-64" dirty="0"/>
              <a:t> </a:t>
            </a:r>
            <a:r>
              <a:rPr spc="9" dirty="0"/>
              <a:t>Method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619FC6-9CB6-4263-BA9D-B12233D2C42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24" name="object 5">
            <a:extLst>
              <a:ext uri="{FF2B5EF4-FFF2-40B4-BE49-F238E27FC236}">
                <a16:creationId xmlns:a16="http://schemas.microsoft.com/office/drawing/2014/main" id="{8446417A-521E-4261-9BEF-C30F7A9C3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1152526"/>
            <a:ext cx="7269162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8554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84225" indent="-257175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25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A powerful problem solving technique</a:t>
            </a:r>
          </a:p>
          <a:p>
            <a:pPr>
              <a:lnSpc>
                <a:spcPct val="101000"/>
              </a:lnSpc>
              <a:spcBef>
                <a:spcPts val="113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Divide-and-conquer method solves problem in  the following steps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Divide step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588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Divide the large problem into smaller problems</a:t>
            </a:r>
            <a:endParaRPr lang="en-US" altLang="en-US">
              <a:cs typeface="Arial" panose="020B0604020202020204" pitchFamily="34" charset="0"/>
            </a:endParaRPr>
          </a:p>
          <a:p>
            <a:pPr lvl="2">
              <a:spcBef>
                <a:spcPts val="588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Recursively solve the smaller problems</a:t>
            </a:r>
            <a:endParaRPr lang="en-US" altLang="en-US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Conquer step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lnSpc>
                <a:spcPct val="101000"/>
              </a:lnSpc>
              <a:spcBef>
                <a:spcPts val="57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Combine the results of the smaller problems to produce  the result of the larger problem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401E0A-3E9C-4049-963D-A269CA111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927" y="412749"/>
            <a:ext cx="7315574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Divide and Conquer: Merge</a:t>
            </a:r>
            <a:r>
              <a:rPr spc="-94" dirty="0"/>
              <a:t> </a:t>
            </a:r>
            <a:r>
              <a:rPr spc="9" dirty="0"/>
              <a:t>Sort</a:t>
            </a:r>
          </a:p>
        </p:txBody>
      </p:sp>
      <p:sp>
        <p:nvSpPr>
          <p:cNvPr id="31747" name="object 3">
            <a:extLst>
              <a:ext uri="{FF2B5EF4-FFF2-40B4-BE49-F238E27FC236}">
                <a16:creationId xmlns:a16="http://schemas.microsoft.com/office/drawing/2014/main" id="{EF0F9BB1-1B4E-44F9-A730-4C90DB51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295401"/>
            <a:ext cx="6624637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Merge Sort is a divide-and-conquer sorting  algorithm</a:t>
            </a:r>
          </a:p>
          <a:p>
            <a:pPr>
              <a:spcBef>
                <a:spcPts val="11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Divide step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Divide the array into two (equal) halves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Recursively sort the two halves</a:t>
            </a:r>
            <a:endParaRPr lang="en-US" altLang="en-US" sz="2200">
              <a:cs typeface="Arial" panose="020B0604020202020204" pitchFamily="34" charset="0"/>
            </a:endParaRPr>
          </a:p>
          <a:p>
            <a:pPr>
              <a:spcBef>
                <a:spcPts val="1163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Conquer step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Merge the two halves to form a sorted array</a:t>
            </a:r>
            <a:endParaRPr lang="en-US" altLang="en-US" sz="2200"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B355FFC-C90E-46BC-B6AB-09A308A49A97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1A69E3-5D61-4E6C-8E32-8356E0257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6226512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81" dirty="0"/>
              <a:t> </a:t>
            </a:r>
            <a:r>
              <a:rPr spc="9" dirty="0"/>
              <a:t>Illustration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8620A09-336E-43C7-A710-B9DAF12612B4}"/>
              </a:ext>
            </a:extLst>
          </p:cNvPr>
          <p:cNvGraphicFramePr>
            <a:graphicFrameLocks noGrp="1"/>
          </p:cNvGraphicFramePr>
          <p:nvPr/>
        </p:nvGraphicFramePr>
        <p:xfrm>
          <a:off x="4154488" y="1298576"/>
          <a:ext cx="5243512" cy="487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7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717DCB36-9F2D-4B5C-A668-23B41C0CAD80}"/>
              </a:ext>
            </a:extLst>
          </p:cNvPr>
          <p:cNvSpPr/>
          <p:nvPr/>
        </p:nvSpPr>
        <p:spPr>
          <a:xfrm>
            <a:off x="8283575" y="2185988"/>
            <a:ext cx="0" cy="163512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CFD8D3-A40E-4470-B8EB-3D5DD65B1C53}"/>
              </a:ext>
            </a:extLst>
          </p:cNvPr>
          <p:cNvSpPr/>
          <p:nvPr/>
        </p:nvSpPr>
        <p:spPr>
          <a:xfrm>
            <a:off x="9024938" y="2185988"/>
            <a:ext cx="0" cy="163512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0EFB44A-9B83-467C-A054-4257EF30F45A}"/>
              </a:ext>
            </a:extLst>
          </p:cNvPr>
          <p:cNvSpPr/>
          <p:nvPr/>
        </p:nvSpPr>
        <p:spPr>
          <a:xfrm>
            <a:off x="7540625" y="2185988"/>
            <a:ext cx="0" cy="163512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68E2E57-86CC-4A7F-B480-8857A14526A3}"/>
              </a:ext>
            </a:extLst>
          </p:cNvPr>
          <p:cNvSpPr/>
          <p:nvPr/>
        </p:nvSpPr>
        <p:spPr>
          <a:xfrm>
            <a:off x="9767888" y="2185988"/>
            <a:ext cx="0" cy="163512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396F71D-FADF-4B9A-A088-2EF065A819B4}"/>
              </a:ext>
            </a:extLst>
          </p:cNvPr>
          <p:cNvSpPr/>
          <p:nvPr/>
        </p:nvSpPr>
        <p:spPr>
          <a:xfrm>
            <a:off x="7526338" y="2200275"/>
            <a:ext cx="225425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2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A97B9C4-0E54-4796-BED6-A65C05498E87}"/>
              </a:ext>
            </a:extLst>
          </p:cNvPr>
          <p:cNvSpPr txBox="1"/>
          <p:nvPr/>
        </p:nvSpPr>
        <p:spPr>
          <a:xfrm>
            <a:off x="2114550" y="2146300"/>
            <a:ext cx="1716088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Divide</a:t>
            </a:r>
            <a:r>
              <a:rPr sz="1881" spc="-5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into</a:t>
            </a:r>
            <a:endParaRPr sz="1881" dirty="0">
              <a:latin typeface="Arial"/>
              <a:cs typeface="Arial"/>
            </a:endParaRP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D00BFBC0-F378-4D45-9AB6-F44CC9716F16}"/>
              </a:ext>
            </a:extLst>
          </p:cNvPr>
          <p:cNvGraphicFramePr>
            <a:graphicFrameLocks noGrp="1"/>
          </p:cNvGraphicFramePr>
          <p:nvPr/>
        </p:nvGraphicFramePr>
        <p:xfrm>
          <a:off x="3659189" y="2208213"/>
          <a:ext cx="3017837" cy="487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>
            <a:extLst>
              <a:ext uri="{FF2B5EF4-FFF2-40B4-BE49-F238E27FC236}">
                <a16:creationId xmlns:a16="http://schemas.microsoft.com/office/drawing/2014/main" id="{4496B946-119A-49E4-A05D-70E9C766BA75}"/>
              </a:ext>
            </a:extLst>
          </p:cNvPr>
          <p:cNvSpPr/>
          <p:nvPr/>
        </p:nvSpPr>
        <p:spPr>
          <a:xfrm>
            <a:off x="8283575" y="2349501"/>
            <a:ext cx="0" cy="366713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7BB2ECA-2A0B-4368-B4BE-396B82AEEFEE}"/>
              </a:ext>
            </a:extLst>
          </p:cNvPr>
          <p:cNvSpPr/>
          <p:nvPr/>
        </p:nvSpPr>
        <p:spPr>
          <a:xfrm>
            <a:off x="9024938" y="2349501"/>
            <a:ext cx="0" cy="366713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4E1D042-E790-4705-BE7B-8DE1DFD5FF01}"/>
              </a:ext>
            </a:extLst>
          </p:cNvPr>
          <p:cNvSpPr/>
          <p:nvPr/>
        </p:nvSpPr>
        <p:spPr>
          <a:xfrm>
            <a:off x="7540625" y="2349501"/>
            <a:ext cx="0" cy="366713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0D2B9C1-C7FF-424C-840B-FE94471F66B1}"/>
              </a:ext>
            </a:extLst>
          </p:cNvPr>
          <p:cNvSpPr/>
          <p:nvPr/>
        </p:nvSpPr>
        <p:spPr>
          <a:xfrm>
            <a:off x="9767888" y="2349501"/>
            <a:ext cx="0" cy="366713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8346794-7E73-4CBA-9C8E-09AE0D55EC7B}"/>
              </a:ext>
            </a:extLst>
          </p:cNvPr>
          <p:cNvSpPr/>
          <p:nvPr/>
        </p:nvSpPr>
        <p:spPr>
          <a:xfrm>
            <a:off x="7526338" y="2701925"/>
            <a:ext cx="2254250" cy="0"/>
          </a:xfrm>
          <a:custGeom>
            <a:avLst/>
            <a:gdLst/>
            <a:ahLst/>
            <a:cxnLst/>
            <a:rect l="l" t="t" r="r" b="b"/>
            <a:pathLst>
              <a:path w="2636520">
                <a:moveTo>
                  <a:pt x="0" y="0"/>
                </a:moveTo>
                <a:lnTo>
                  <a:pt x="2636520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6A7EC0-01D8-420E-A85C-358417621D20}"/>
              </a:ext>
            </a:extLst>
          </p:cNvPr>
          <p:cNvSpPr txBox="1"/>
          <p:nvPr/>
        </p:nvSpPr>
        <p:spPr>
          <a:xfrm>
            <a:off x="7553326" y="2222500"/>
            <a:ext cx="2200275" cy="387350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269322">
              <a:spcBef>
                <a:spcPts val="97"/>
              </a:spcBef>
              <a:tabLst>
                <a:tab pos="1011045" algn="l"/>
                <a:tab pos="1753853" algn="l"/>
              </a:tabLst>
              <a:defRPr/>
            </a:pPr>
            <a:r>
              <a:rPr sz="2437" spc="9" dirty="0">
                <a:latin typeface="Arial"/>
                <a:cs typeface="Arial"/>
              </a:rPr>
              <a:t>8	4	5</a:t>
            </a:r>
            <a:endParaRPr sz="2437">
              <a:latin typeface="Arial"/>
              <a:cs typeface="Arial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28A45938-D7CF-41D8-ABB9-67257585ACEE}"/>
              </a:ext>
            </a:extLst>
          </p:cNvPr>
          <p:cNvGraphicFramePr>
            <a:graphicFrameLocks noGrp="1"/>
          </p:cNvGraphicFramePr>
          <p:nvPr/>
        </p:nvGraphicFramePr>
        <p:xfrm>
          <a:off x="3659189" y="3390901"/>
          <a:ext cx="3017837" cy="487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D3B92C75-A334-41FA-9CE8-2B13F8B03FB0}"/>
              </a:ext>
            </a:extLst>
          </p:cNvPr>
          <p:cNvGraphicFramePr>
            <a:graphicFrameLocks noGrp="1"/>
          </p:cNvGraphicFramePr>
          <p:nvPr/>
        </p:nvGraphicFramePr>
        <p:xfrm>
          <a:off x="7494589" y="3390900"/>
          <a:ext cx="2225675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>
            <a:extLst>
              <a:ext uri="{FF2B5EF4-FFF2-40B4-BE49-F238E27FC236}">
                <a16:creationId xmlns:a16="http://schemas.microsoft.com/office/drawing/2014/main" id="{E8EE21DD-F1F7-4737-A6A8-B4AE379C051D}"/>
              </a:ext>
            </a:extLst>
          </p:cNvPr>
          <p:cNvSpPr txBox="1"/>
          <p:nvPr/>
        </p:nvSpPr>
        <p:spPr>
          <a:xfrm>
            <a:off x="2108200" y="2432051"/>
            <a:ext cx="1722438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two</a:t>
            </a:r>
            <a:r>
              <a:rPr sz="1881" spc="-8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halves</a:t>
            </a:r>
            <a:endParaRPr sz="1881" dirty="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86CF978-36B0-4688-9152-0241823EE140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648BE2F5-738A-41CF-AB8C-EE8FB48EDEB4}"/>
              </a:ext>
            </a:extLst>
          </p:cNvPr>
          <p:cNvGraphicFramePr>
            <a:graphicFrameLocks noGrp="1"/>
          </p:cNvGraphicFramePr>
          <p:nvPr/>
        </p:nvGraphicFramePr>
        <p:xfrm>
          <a:off x="3997326" y="4362450"/>
          <a:ext cx="5241925" cy="48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6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55" name="object 24">
            <a:extLst>
              <a:ext uri="{FF2B5EF4-FFF2-40B4-BE49-F238E27FC236}">
                <a16:creationId xmlns:a16="http://schemas.microsoft.com/office/drawing/2014/main" id="{26A35C13-8272-4DD7-A436-00DDF598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2" y="2957514"/>
            <a:ext cx="6615112" cy="25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301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1988" indent="-25876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88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cs typeface="Arial" panose="020B0604020202020204" pitchFamily="34" charset="0"/>
              </a:rPr>
              <a:t>Recursively  sort the  halves</a:t>
            </a: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ts val="38"/>
              </a:spcBef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>
              <a:spcBef>
                <a:spcPts val="38"/>
              </a:spcBef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cs typeface="Arial" panose="020B0604020202020204" pitchFamily="34" charset="0"/>
              </a:rPr>
              <a:t>Merge them</a:t>
            </a:r>
            <a:endParaRPr lang="en-US" altLang="en-US" sz="18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>
              <a:spcBef>
                <a:spcPts val="13"/>
              </a:spcBef>
              <a:buNone/>
            </a:pPr>
            <a:endParaRPr lang="en-US" altLang="en-US" sz="19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Question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How should we sort the halves in the 2</a:t>
            </a:r>
            <a:r>
              <a:rPr lang="en-US" altLang="en-US" sz="2200" baseline="25000" dirty="0">
                <a:solidFill>
                  <a:srgbClr val="0000CC"/>
                </a:solidFill>
                <a:cs typeface="Arial" panose="020B0604020202020204" pitchFamily="34" charset="0"/>
              </a:rPr>
              <a:t>nd </a:t>
            </a: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step?</a:t>
            </a:r>
            <a:endParaRPr lang="en-US" altLang="en-US" sz="2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2671E7-A64A-4ADF-886E-967F205F7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376"/>
            <a:ext cx="6761162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Why </a:t>
            </a:r>
            <a:r>
              <a:rPr spc="9" dirty="0"/>
              <a:t>Study</a:t>
            </a:r>
            <a:r>
              <a:rPr spc="-81" dirty="0"/>
              <a:t> </a:t>
            </a:r>
            <a:r>
              <a:rPr spc="9" dirty="0"/>
              <a:t>Sorting?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4E982C0-62A5-469A-B4F8-523155AE91EE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48" name="object 5">
            <a:extLst>
              <a:ext uri="{FF2B5EF4-FFF2-40B4-BE49-F238E27FC236}">
                <a16:creationId xmlns:a16="http://schemas.microsoft.com/office/drawing/2014/main" id="{9AAB0255-2983-4FAE-97B6-D82AF956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312" y="1316681"/>
            <a:ext cx="7569200" cy="470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When an input is sorted, many problems become  easy (e.g.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searching</a:t>
            </a:r>
            <a:r>
              <a:rPr lang="en-US" altLang="en-US" sz="2600" dirty="0">
                <a:cs typeface="Arial" panose="020B0604020202020204" pitchFamily="34" charset="0"/>
              </a:rPr>
              <a:t>,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min</a:t>
            </a:r>
            <a:r>
              <a:rPr lang="en-US" altLang="en-US" sz="2600" dirty="0">
                <a:cs typeface="Arial" panose="020B0604020202020204" pitchFamily="34" charset="0"/>
              </a:rPr>
              <a:t>,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max</a:t>
            </a:r>
            <a:r>
              <a:rPr lang="en-US" altLang="en-US" sz="2600" dirty="0">
                <a:cs typeface="Arial" panose="020B0604020202020204" pitchFamily="34" charset="0"/>
              </a:rPr>
              <a:t>, </a:t>
            </a:r>
            <a:r>
              <a:rPr lang="en-US" altLang="en-US" sz="2600" i="1" dirty="0">
                <a:solidFill>
                  <a:srgbClr val="C0000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-</a:t>
            </a:r>
            <a:r>
              <a:rPr lang="en-US" altLang="en-US" sz="2600" dirty="0" err="1">
                <a:solidFill>
                  <a:srgbClr val="C00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 smallest</a:t>
            </a:r>
            <a:r>
              <a:rPr lang="en-US" altLang="en-US" sz="2600" dirty="0"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F07F09"/>
              </a:buClr>
              <a:buFont typeface="Wingdings" panose="05000000000000000000" pitchFamily="2" charset="2"/>
              <a:buChar char=""/>
            </a:pPr>
            <a:endParaRPr lang="en-US" altLang="en-US" sz="3800" dirty="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ct val="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Sorting has a variety of interesting algorithmic  solutions that embody many ideas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Comparison vs non-comparison based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Iterative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Recursive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Divide-and-conquer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ts val="56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Best/worst/average-case bounds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Randomized algorithms</a:t>
            </a:r>
            <a:endParaRPr lang="en-US" altLang="en-US" sz="2200" dirty="0">
              <a:cs typeface="Arial" panose="020B060402020202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6831F1-1A5A-4AE4-A438-5C4E96F79F37}"/>
              </a:ext>
            </a:extLst>
          </p:cNvPr>
          <p:cNvSpPr txBox="1"/>
          <p:nvPr/>
        </p:nvSpPr>
        <p:spPr>
          <a:xfrm>
            <a:off x="10150476" y="6364289"/>
            <a:ext cx="200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10FE8895-9BD4-44F5-954B-B981A6C51E2A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3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5234CD-FC81-4B71-84EE-B57E45628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5553075" cy="1233051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38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331D46-02E2-4D72-9555-CA3C99153C40}"/>
              </a:ext>
            </a:extLst>
          </p:cNvPr>
          <p:cNvSpPr/>
          <p:nvPr/>
        </p:nvSpPr>
        <p:spPr>
          <a:xfrm>
            <a:off x="2224089" y="1163638"/>
            <a:ext cx="6656387" cy="1185862"/>
          </a:xfrm>
          <a:custGeom>
            <a:avLst/>
            <a:gdLst/>
            <a:ahLst/>
            <a:cxnLst/>
            <a:rect l="l" t="t" r="r" b="b"/>
            <a:pathLst>
              <a:path w="7785100" h="1386839">
                <a:moveTo>
                  <a:pt x="0" y="1386839"/>
                </a:moveTo>
                <a:lnTo>
                  <a:pt x="7784592" y="1386839"/>
                </a:lnTo>
                <a:lnTo>
                  <a:pt x="7784592" y="0"/>
                </a:lnTo>
                <a:lnTo>
                  <a:pt x="0" y="0"/>
                </a:lnTo>
                <a:lnTo>
                  <a:pt x="0" y="1386839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33F62A-780F-48FE-B063-EAFF0C6A55CA}"/>
              </a:ext>
            </a:extLst>
          </p:cNvPr>
          <p:cNvSpPr txBox="1"/>
          <p:nvPr/>
        </p:nvSpPr>
        <p:spPr>
          <a:xfrm>
            <a:off x="2298701" y="1123951"/>
            <a:ext cx="6335713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void </a:t>
            </a:r>
            <a:r>
              <a:rPr sz="1881" spc="-4" dirty="0">
                <a:solidFill>
                  <a:srgbClr val="C00000"/>
                </a:solidFill>
                <a:latin typeface="Courier New"/>
                <a:cs typeface="Courier New"/>
              </a:rPr>
              <a:t>mergeSort</a:t>
            </a:r>
            <a:r>
              <a:rPr sz="1881" spc="-4" dirty="0">
                <a:latin typeface="Courier New"/>
                <a:cs typeface="Courier New"/>
              </a:rPr>
              <a:t>(int a[], </a:t>
            </a: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low, </a:t>
            </a: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high)</a:t>
            </a:r>
            <a:r>
              <a:rPr sz="1881" spc="-17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8F2A5B2-1773-410E-B66F-FE4E0AD886CE}"/>
              </a:ext>
            </a:extLst>
          </p:cNvPr>
          <p:cNvSpPr txBox="1"/>
          <p:nvPr/>
        </p:nvSpPr>
        <p:spPr>
          <a:xfrm>
            <a:off x="2586038" y="1411288"/>
            <a:ext cx="3897312" cy="590550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if </a:t>
            </a:r>
            <a:r>
              <a:rPr sz="1881" spc="-4" dirty="0">
                <a:latin typeface="Courier New"/>
                <a:cs typeface="Courier New"/>
              </a:rPr>
              <a:t>(low </a:t>
            </a:r>
            <a:r>
              <a:rPr sz="1881" dirty="0">
                <a:latin typeface="Courier New"/>
                <a:cs typeface="Courier New"/>
              </a:rPr>
              <a:t>&lt; </a:t>
            </a:r>
            <a:r>
              <a:rPr sz="1881" spc="-4" dirty="0">
                <a:latin typeface="Courier New"/>
                <a:cs typeface="Courier New"/>
              </a:rPr>
              <a:t>high)</a:t>
            </a:r>
            <a:r>
              <a:rPr sz="1881" spc="-34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  <a:p>
            <a:pPr marL="297015">
              <a:spcBef>
                <a:spcPts val="13"/>
              </a:spcBef>
              <a:defRPr/>
            </a:pPr>
            <a:r>
              <a:rPr sz="1881" dirty="0">
                <a:latin typeface="Courier New"/>
                <a:cs typeface="Courier New"/>
              </a:rPr>
              <a:t>int mid = </a:t>
            </a:r>
            <a:r>
              <a:rPr sz="1881" spc="-4" dirty="0">
                <a:latin typeface="Courier New"/>
                <a:cs typeface="Courier New"/>
              </a:rPr>
              <a:t>(low+high) </a:t>
            </a:r>
            <a:r>
              <a:rPr sz="1881" dirty="0">
                <a:latin typeface="Courier New"/>
                <a:cs typeface="Courier New"/>
              </a:rPr>
              <a:t>/</a:t>
            </a:r>
            <a:r>
              <a:rPr sz="1881" spc="-64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2;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B860921-547E-4401-8B00-6B4B1C7D01F4}"/>
              </a:ext>
            </a:extLst>
          </p:cNvPr>
          <p:cNvSpPr/>
          <p:nvPr/>
        </p:nvSpPr>
        <p:spPr>
          <a:xfrm>
            <a:off x="4510089" y="1433513"/>
            <a:ext cx="3743325" cy="203200"/>
          </a:xfrm>
          <a:custGeom>
            <a:avLst/>
            <a:gdLst/>
            <a:ahLst/>
            <a:cxnLst/>
            <a:rect l="l" t="t" r="r" b="b"/>
            <a:pathLst>
              <a:path w="4378959" h="237489">
                <a:moveTo>
                  <a:pt x="2190105" y="219612"/>
                </a:moveTo>
                <a:lnTo>
                  <a:pt x="2188464" y="220979"/>
                </a:lnTo>
                <a:lnTo>
                  <a:pt x="2186940" y="224789"/>
                </a:lnTo>
                <a:lnTo>
                  <a:pt x="2186940" y="226060"/>
                </a:lnTo>
                <a:lnTo>
                  <a:pt x="2185416" y="228600"/>
                </a:lnTo>
                <a:lnTo>
                  <a:pt x="2185416" y="229869"/>
                </a:lnTo>
                <a:lnTo>
                  <a:pt x="2183891" y="233679"/>
                </a:lnTo>
                <a:lnTo>
                  <a:pt x="2185416" y="236219"/>
                </a:lnTo>
                <a:lnTo>
                  <a:pt x="2186940" y="237489"/>
                </a:lnTo>
                <a:lnTo>
                  <a:pt x="2193036" y="237489"/>
                </a:lnTo>
                <a:lnTo>
                  <a:pt x="2194560" y="236219"/>
                </a:lnTo>
                <a:lnTo>
                  <a:pt x="2194560" y="228600"/>
                </a:lnTo>
                <a:lnTo>
                  <a:pt x="2193036" y="226060"/>
                </a:lnTo>
                <a:lnTo>
                  <a:pt x="2193036" y="224789"/>
                </a:lnTo>
                <a:lnTo>
                  <a:pt x="2191512" y="220979"/>
                </a:lnTo>
                <a:lnTo>
                  <a:pt x="2190105" y="219612"/>
                </a:lnTo>
                <a:close/>
              </a:path>
              <a:path w="4378959" h="237489">
                <a:moveTo>
                  <a:pt x="2185416" y="228600"/>
                </a:moveTo>
                <a:lnTo>
                  <a:pt x="2183891" y="228600"/>
                </a:lnTo>
                <a:lnTo>
                  <a:pt x="2183891" y="233679"/>
                </a:lnTo>
                <a:lnTo>
                  <a:pt x="2185416" y="229869"/>
                </a:lnTo>
                <a:lnTo>
                  <a:pt x="2185416" y="228600"/>
                </a:lnTo>
                <a:close/>
              </a:path>
              <a:path w="4378959" h="237489">
                <a:moveTo>
                  <a:pt x="2196083" y="229869"/>
                </a:moveTo>
                <a:lnTo>
                  <a:pt x="2194560" y="232410"/>
                </a:lnTo>
                <a:lnTo>
                  <a:pt x="2194560" y="233679"/>
                </a:lnTo>
                <a:lnTo>
                  <a:pt x="2196083" y="229869"/>
                </a:lnTo>
                <a:close/>
              </a:path>
              <a:path w="4378959" h="237489">
                <a:moveTo>
                  <a:pt x="3369564" y="111760"/>
                </a:moveTo>
                <a:lnTo>
                  <a:pt x="3089147" y="111760"/>
                </a:lnTo>
                <a:lnTo>
                  <a:pt x="2990088" y="114300"/>
                </a:lnTo>
                <a:lnTo>
                  <a:pt x="2941319" y="114300"/>
                </a:lnTo>
                <a:lnTo>
                  <a:pt x="2894076" y="115569"/>
                </a:lnTo>
                <a:lnTo>
                  <a:pt x="2846831" y="119379"/>
                </a:lnTo>
                <a:lnTo>
                  <a:pt x="2801112" y="120650"/>
                </a:lnTo>
                <a:lnTo>
                  <a:pt x="2630424" y="130810"/>
                </a:lnTo>
                <a:lnTo>
                  <a:pt x="2554224" y="137160"/>
                </a:lnTo>
                <a:lnTo>
                  <a:pt x="2517648" y="142239"/>
                </a:lnTo>
                <a:lnTo>
                  <a:pt x="2482595" y="144779"/>
                </a:lnTo>
                <a:lnTo>
                  <a:pt x="2388107" y="158750"/>
                </a:lnTo>
                <a:lnTo>
                  <a:pt x="2333243" y="167639"/>
                </a:lnTo>
                <a:lnTo>
                  <a:pt x="2287524" y="176529"/>
                </a:lnTo>
                <a:lnTo>
                  <a:pt x="2267712" y="182879"/>
                </a:lnTo>
                <a:lnTo>
                  <a:pt x="2249424" y="187960"/>
                </a:lnTo>
                <a:lnTo>
                  <a:pt x="2232660" y="194310"/>
                </a:lnTo>
                <a:lnTo>
                  <a:pt x="2226564" y="196850"/>
                </a:lnTo>
                <a:lnTo>
                  <a:pt x="2218943" y="199389"/>
                </a:lnTo>
                <a:lnTo>
                  <a:pt x="2212848" y="201929"/>
                </a:lnTo>
                <a:lnTo>
                  <a:pt x="2208276" y="204469"/>
                </a:lnTo>
                <a:lnTo>
                  <a:pt x="2202179" y="207010"/>
                </a:lnTo>
                <a:lnTo>
                  <a:pt x="2194560" y="213360"/>
                </a:lnTo>
                <a:lnTo>
                  <a:pt x="2191512" y="218439"/>
                </a:lnTo>
                <a:lnTo>
                  <a:pt x="2190105" y="219612"/>
                </a:lnTo>
                <a:lnTo>
                  <a:pt x="2191512" y="220979"/>
                </a:lnTo>
                <a:lnTo>
                  <a:pt x="2193036" y="224789"/>
                </a:lnTo>
                <a:lnTo>
                  <a:pt x="2193036" y="226060"/>
                </a:lnTo>
                <a:lnTo>
                  <a:pt x="2194560" y="228600"/>
                </a:lnTo>
                <a:lnTo>
                  <a:pt x="2194560" y="232410"/>
                </a:lnTo>
                <a:lnTo>
                  <a:pt x="2196083" y="228600"/>
                </a:lnTo>
                <a:lnTo>
                  <a:pt x="2196845" y="228600"/>
                </a:lnTo>
                <a:lnTo>
                  <a:pt x="2199131" y="224789"/>
                </a:lnTo>
                <a:lnTo>
                  <a:pt x="2203704" y="219710"/>
                </a:lnTo>
                <a:lnTo>
                  <a:pt x="2212848" y="213360"/>
                </a:lnTo>
                <a:lnTo>
                  <a:pt x="2217419" y="212089"/>
                </a:lnTo>
                <a:lnTo>
                  <a:pt x="2229612" y="205739"/>
                </a:lnTo>
                <a:lnTo>
                  <a:pt x="2252471" y="198119"/>
                </a:lnTo>
                <a:lnTo>
                  <a:pt x="2269236" y="191769"/>
                </a:lnTo>
                <a:lnTo>
                  <a:pt x="2289048" y="187960"/>
                </a:lnTo>
                <a:lnTo>
                  <a:pt x="2311907" y="182879"/>
                </a:lnTo>
                <a:lnTo>
                  <a:pt x="2336291" y="179069"/>
                </a:lnTo>
                <a:lnTo>
                  <a:pt x="2362200" y="173989"/>
                </a:lnTo>
                <a:lnTo>
                  <a:pt x="2389631" y="168910"/>
                </a:lnTo>
                <a:lnTo>
                  <a:pt x="2418588" y="165100"/>
                </a:lnTo>
                <a:lnTo>
                  <a:pt x="2450591" y="160019"/>
                </a:lnTo>
                <a:lnTo>
                  <a:pt x="2554224" y="148589"/>
                </a:lnTo>
                <a:lnTo>
                  <a:pt x="2592324" y="144779"/>
                </a:lnTo>
                <a:lnTo>
                  <a:pt x="2631948" y="142239"/>
                </a:lnTo>
                <a:lnTo>
                  <a:pt x="2714243" y="135889"/>
                </a:lnTo>
                <a:lnTo>
                  <a:pt x="2802636" y="130810"/>
                </a:lnTo>
                <a:lnTo>
                  <a:pt x="2846831" y="129539"/>
                </a:lnTo>
                <a:lnTo>
                  <a:pt x="2894076" y="127000"/>
                </a:lnTo>
                <a:lnTo>
                  <a:pt x="2941319" y="125729"/>
                </a:lnTo>
                <a:lnTo>
                  <a:pt x="2990088" y="123189"/>
                </a:lnTo>
                <a:lnTo>
                  <a:pt x="3038856" y="123189"/>
                </a:lnTo>
                <a:lnTo>
                  <a:pt x="3089147" y="121919"/>
                </a:lnTo>
                <a:lnTo>
                  <a:pt x="3371088" y="121919"/>
                </a:lnTo>
                <a:lnTo>
                  <a:pt x="3371468" y="120650"/>
                </a:lnTo>
                <a:lnTo>
                  <a:pt x="3369564" y="120650"/>
                </a:lnTo>
                <a:lnTo>
                  <a:pt x="3366516" y="119379"/>
                </a:lnTo>
                <a:lnTo>
                  <a:pt x="3366516" y="114300"/>
                </a:lnTo>
                <a:lnTo>
                  <a:pt x="3369564" y="111760"/>
                </a:lnTo>
                <a:close/>
              </a:path>
              <a:path w="4378959" h="237489">
                <a:moveTo>
                  <a:pt x="1389888" y="113029"/>
                </a:moveTo>
                <a:lnTo>
                  <a:pt x="1191767" y="113029"/>
                </a:lnTo>
                <a:lnTo>
                  <a:pt x="1193291" y="114300"/>
                </a:lnTo>
                <a:lnTo>
                  <a:pt x="1193291" y="119379"/>
                </a:lnTo>
                <a:lnTo>
                  <a:pt x="1190243" y="121919"/>
                </a:lnTo>
                <a:lnTo>
                  <a:pt x="1290827" y="121919"/>
                </a:lnTo>
                <a:lnTo>
                  <a:pt x="1341119" y="123189"/>
                </a:lnTo>
                <a:lnTo>
                  <a:pt x="1389888" y="123189"/>
                </a:lnTo>
                <a:lnTo>
                  <a:pt x="1438655" y="125729"/>
                </a:lnTo>
                <a:lnTo>
                  <a:pt x="1531619" y="128269"/>
                </a:lnTo>
                <a:lnTo>
                  <a:pt x="1665731" y="135889"/>
                </a:lnTo>
                <a:lnTo>
                  <a:pt x="1748027" y="142239"/>
                </a:lnTo>
                <a:lnTo>
                  <a:pt x="1787652" y="144779"/>
                </a:lnTo>
                <a:lnTo>
                  <a:pt x="1929383" y="160019"/>
                </a:lnTo>
                <a:lnTo>
                  <a:pt x="1990343" y="168910"/>
                </a:lnTo>
                <a:lnTo>
                  <a:pt x="2017776" y="173989"/>
                </a:lnTo>
                <a:lnTo>
                  <a:pt x="2043683" y="179069"/>
                </a:lnTo>
                <a:lnTo>
                  <a:pt x="2068067" y="182879"/>
                </a:lnTo>
                <a:lnTo>
                  <a:pt x="2089403" y="187960"/>
                </a:lnTo>
                <a:lnTo>
                  <a:pt x="2109216" y="191769"/>
                </a:lnTo>
                <a:lnTo>
                  <a:pt x="2127504" y="198119"/>
                </a:lnTo>
                <a:lnTo>
                  <a:pt x="2150364" y="205739"/>
                </a:lnTo>
                <a:lnTo>
                  <a:pt x="2156460" y="209550"/>
                </a:lnTo>
                <a:lnTo>
                  <a:pt x="2161031" y="212089"/>
                </a:lnTo>
                <a:lnTo>
                  <a:pt x="2167128" y="213360"/>
                </a:lnTo>
                <a:lnTo>
                  <a:pt x="2174748" y="219710"/>
                </a:lnTo>
                <a:lnTo>
                  <a:pt x="2177795" y="220979"/>
                </a:lnTo>
                <a:lnTo>
                  <a:pt x="2180843" y="224789"/>
                </a:lnTo>
                <a:lnTo>
                  <a:pt x="2183891" y="229869"/>
                </a:lnTo>
                <a:lnTo>
                  <a:pt x="2183891" y="228600"/>
                </a:lnTo>
                <a:lnTo>
                  <a:pt x="2185416" y="228600"/>
                </a:lnTo>
                <a:lnTo>
                  <a:pt x="2186940" y="226060"/>
                </a:lnTo>
                <a:lnTo>
                  <a:pt x="2186940" y="224789"/>
                </a:lnTo>
                <a:lnTo>
                  <a:pt x="2188464" y="220979"/>
                </a:lnTo>
                <a:lnTo>
                  <a:pt x="2190105" y="219612"/>
                </a:lnTo>
                <a:lnTo>
                  <a:pt x="2182367" y="212089"/>
                </a:lnTo>
                <a:lnTo>
                  <a:pt x="2177795" y="209550"/>
                </a:lnTo>
                <a:lnTo>
                  <a:pt x="2171700" y="205739"/>
                </a:lnTo>
                <a:lnTo>
                  <a:pt x="2167128" y="203200"/>
                </a:lnTo>
                <a:lnTo>
                  <a:pt x="2161031" y="199389"/>
                </a:lnTo>
                <a:lnTo>
                  <a:pt x="2153412" y="196850"/>
                </a:lnTo>
                <a:lnTo>
                  <a:pt x="2147316" y="194310"/>
                </a:lnTo>
                <a:lnTo>
                  <a:pt x="2130552" y="187960"/>
                </a:lnTo>
                <a:lnTo>
                  <a:pt x="2112264" y="182879"/>
                </a:lnTo>
                <a:lnTo>
                  <a:pt x="2092452" y="176529"/>
                </a:lnTo>
                <a:lnTo>
                  <a:pt x="2069591" y="172719"/>
                </a:lnTo>
                <a:lnTo>
                  <a:pt x="2045207" y="167639"/>
                </a:lnTo>
                <a:lnTo>
                  <a:pt x="2019300" y="163829"/>
                </a:lnTo>
                <a:lnTo>
                  <a:pt x="1991867" y="158750"/>
                </a:lnTo>
                <a:lnTo>
                  <a:pt x="1897379" y="144779"/>
                </a:lnTo>
                <a:lnTo>
                  <a:pt x="1862327" y="142239"/>
                </a:lnTo>
                <a:lnTo>
                  <a:pt x="1825752" y="137160"/>
                </a:lnTo>
                <a:lnTo>
                  <a:pt x="1787652" y="134619"/>
                </a:lnTo>
                <a:lnTo>
                  <a:pt x="1623060" y="121919"/>
                </a:lnTo>
                <a:lnTo>
                  <a:pt x="1533143" y="119379"/>
                </a:lnTo>
                <a:lnTo>
                  <a:pt x="1485900" y="115569"/>
                </a:lnTo>
                <a:lnTo>
                  <a:pt x="1389888" y="113029"/>
                </a:lnTo>
                <a:close/>
              </a:path>
              <a:path w="4378959" h="237489">
                <a:moveTo>
                  <a:pt x="2196845" y="228600"/>
                </a:moveTo>
                <a:lnTo>
                  <a:pt x="2196083" y="228600"/>
                </a:lnTo>
                <a:lnTo>
                  <a:pt x="2196083" y="229869"/>
                </a:lnTo>
                <a:lnTo>
                  <a:pt x="2196845" y="228600"/>
                </a:lnTo>
                <a:close/>
              </a:path>
              <a:path w="4378959" h="237489">
                <a:moveTo>
                  <a:pt x="10667" y="0"/>
                </a:moveTo>
                <a:lnTo>
                  <a:pt x="0" y="0"/>
                </a:lnTo>
                <a:lnTo>
                  <a:pt x="1524" y="3810"/>
                </a:lnTo>
                <a:lnTo>
                  <a:pt x="1524" y="5079"/>
                </a:lnTo>
                <a:lnTo>
                  <a:pt x="3048" y="7619"/>
                </a:lnTo>
                <a:lnTo>
                  <a:pt x="3048" y="8889"/>
                </a:lnTo>
                <a:lnTo>
                  <a:pt x="4571" y="12700"/>
                </a:lnTo>
                <a:lnTo>
                  <a:pt x="10667" y="19050"/>
                </a:lnTo>
                <a:lnTo>
                  <a:pt x="13715" y="22860"/>
                </a:lnTo>
                <a:lnTo>
                  <a:pt x="18287" y="26669"/>
                </a:lnTo>
                <a:lnTo>
                  <a:pt x="24383" y="27939"/>
                </a:lnTo>
                <a:lnTo>
                  <a:pt x="28955" y="30479"/>
                </a:lnTo>
                <a:lnTo>
                  <a:pt x="35051" y="34289"/>
                </a:lnTo>
                <a:lnTo>
                  <a:pt x="42671" y="36829"/>
                </a:lnTo>
                <a:lnTo>
                  <a:pt x="48767" y="39369"/>
                </a:lnTo>
                <a:lnTo>
                  <a:pt x="65531" y="45719"/>
                </a:lnTo>
                <a:lnTo>
                  <a:pt x="83819" y="50800"/>
                </a:lnTo>
                <a:lnTo>
                  <a:pt x="103631" y="57150"/>
                </a:lnTo>
                <a:lnTo>
                  <a:pt x="149351" y="66039"/>
                </a:lnTo>
                <a:lnTo>
                  <a:pt x="204215" y="74929"/>
                </a:lnTo>
                <a:lnTo>
                  <a:pt x="298703" y="88900"/>
                </a:lnTo>
                <a:lnTo>
                  <a:pt x="333755" y="91439"/>
                </a:lnTo>
                <a:lnTo>
                  <a:pt x="446531" y="102869"/>
                </a:lnTo>
                <a:lnTo>
                  <a:pt x="487679" y="105410"/>
                </a:lnTo>
                <a:lnTo>
                  <a:pt x="530351" y="109219"/>
                </a:lnTo>
                <a:lnTo>
                  <a:pt x="573024" y="110489"/>
                </a:lnTo>
                <a:lnTo>
                  <a:pt x="617219" y="113029"/>
                </a:lnTo>
                <a:lnTo>
                  <a:pt x="710183" y="115569"/>
                </a:lnTo>
                <a:lnTo>
                  <a:pt x="757427" y="119379"/>
                </a:lnTo>
                <a:lnTo>
                  <a:pt x="806195" y="119379"/>
                </a:lnTo>
                <a:lnTo>
                  <a:pt x="905255" y="121919"/>
                </a:lnTo>
                <a:lnTo>
                  <a:pt x="1187195" y="121919"/>
                </a:lnTo>
                <a:lnTo>
                  <a:pt x="1187849" y="120650"/>
                </a:lnTo>
                <a:lnTo>
                  <a:pt x="1184148" y="120650"/>
                </a:lnTo>
                <a:lnTo>
                  <a:pt x="1182624" y="119379"/>
                </a:lnTo>
                <a:lnTo>
                  <a:pt x="1182624" y="114300"/>
                </a:lnTo>
                <a:lnTo>
                  <a:pt x="1185671" y="111760"/>
                </a:lnTo>
                <a:lnTo>
                  <a:pt x="905255" y="111760"/>
                </a:lnTo>
                <a:lnTo>
                  <a:pt x="806195" y="109219"/>
                </a:lnTo>
                <a:lnTo>
                  <a:pt x="757427" y="109219"/>
                </a:lnTo>
                <a:lnTo>
                  <a:pt x="662939" y="104139"/>
                </a:lnTo>
                <a:lnTo>
                  <a:pt x="618743" y="102869"/>
                </a:lnTo>
                <a:lnTo>
                  <a:pt x="530351" y="97789"/>
                </a:lnTo>
                <a:lnTo>
                  <a:pt x="448055" y="91439"/>
                </a:lnTo>
                <a:lnTo>
                  <a:pt x="408431" y="88900"/>
                </a:lnTo>
                <a:lnTo>
                  <a:pt x="266700" y="73660"/>
                </a:lnTo>
                <a:lnTo>
                  <a:pt x="234695" y="68579"/>
                </a:lnTo>
                <a:lnTo>
                  <a:pt x="205739" y="64769"/>
                </a:lnTo>
                <a:lnTo>
                  <a:pt x="178307" y="59689"/>
                </a:lnTo>
                <a:lnTo>
                  <a:pt x="152400" y="54610"/>
                </a:lnTo>
                <a:lnTo>
                  <a:pt x="128015" y="50800"/>
                </a:lnTo>
                <a:lnTo>
                  <a:pt x="105155" y="45719"/>
                </a:lnTo>
                <a:lnTo>
                  <a:pt x="85343" y="41910"/>
                </a:lnTo>
                <a:lnTo>
                  <a:pt x="68579" y="35560"/>
                </a:lnTo>
                <a:lnTo>
                  <a:pt x="19812" y="13969"/>
                </a:lnTo>
                <a:lnTo>
                  <a:pt x="15748" y="8889"/>
                </a:lnTo>
                <a:lnTo>
                  <a:pt x="15239" y="8889"/>
                </a:lnTo>
                <a:lnTo>
                  <a:pt x="12953" y="5079"/>
                </a:lnTo>
                <a:lnTo>
                  <a:pt x="12191" y="5079"/>
                </a:lnTo>
                <a:lnTo>
                  <a:pt x="10667" y="1269"/>
                </a:lnTo>
                <a:lnTo>
                  <a:pt x="11175" y="1269"/>
                </a:lnTo>
                <a:lnTo>
                  <a:pt x="10667" y="0"/>
                </a:lnTo>
                <a:close/>
              </a:path>
              <a:path w="4378959" h="237489">
                <a:moveTo>
                  <a:pt x="1191767" y="113029"/>
                </a:moveTo>
                <a:lnTo>
                  <a:pt x="1187195" y="121919"/>
                </a:lnTo>
                <a:lnTo>
                  <a:pt x="1190243" y="121919"/>
                </a:lnTo>
                <a:lnTo>
                  <a:pt x="1193291" y="119379"/>
                </a:lnTo>
                <a:lnTo>
                  <a:pt x="1193291" y="114300"/>
                </a:lnTo>
                <a:lnTo>
                  <a:pt x="1191767" y="113029"/>
                </a:lnTo>
                <a:close/>
              </a:path>
              <a:path w="4378959" h="237489">
                <a:moveTo>
                  <a:pt x="3374136" y="111760"/>
                </a:moveTo>
                <a:lnTo>
                  <a:pt x="3371088" y="121919"/>
                </a:lnTo>
                <a:lnTo>
                  <a:pt x="3374136" y="121919"/>
                </a:lnTo>
                <a:lnTo>
                  <a:pt x="3377184" y="120650"/>
                </a:lnTo>
                <a:lnTo>
                  <a:pt x="3377184" y="113029"/>
                </a:lnTo>
                <a:lnTo>
                  <a:pt x="3375660" y="113029"/>
                </a:lnTo>
                <a:lnTo>
                  <a:pt x="3374136" y="111760"/>
                </a:lnTo>
                <a:close/>
              </a:path>
              <a:path w="4378959" h="237489">
                <a:moveTo>
                  <a:pt x="4367784" y="3810"/>
                </a:moveTo>
                <a:lnTo>
                  <a:pt x="4364736" y="8889"/>
                </a:lnTo>
                <a:lnTo>
                  <a:pt x="4351020" y="20319"/>
                </a:lnTo>
                <a:lnTo>
                  <a:pt x="4344923" y="21589"/>
                </a:lnTo>
                <a:lnTo>
                  <a:pt x="4340351" y="24129"/>
                </a:lnTo>
                <a:lnTo>
                  <a:pt x="4334256" y="27939"/>
                </a:lnTo>
                <a:lnTo>
                  <a:pt x="4311395" y="35560"/>
                </a:lnTo>
                <a:lnTo>
                  <a:pt x="4293108" y="41910"/>
                </a:lnTo>
                <a:lnTo>
                  <a:pt x="4273295" y="45719"/>
                </a:lnTo>
                <a:lnTo>
                  <a:pt x="4251960" y="50800"/>
                </a:lnTo>
                <a:lnTo>
                  <a:pt x="4227575" y="54610"/>
                </a:lnTo>
                <a:lnTo>
                  <a:pt x="4174236" y="64769"/>
                </a:lnTo>
                <a:lnTo>
                  <a:pt x="4113275" y="73660"/>
                </a:lnTo>
                <a:lnTo>
                  <a:pt x="3971543" y="88900"/>
                </a:lnTo>
                <a:lnTo>
                  <a:pt x="3931919" y="91439"/>
                </a:lnTo>
                <a:lnTo>
                  <a:pt x="3849623" y="97789"/>
                </a:lnTo>
                <a:lnTo>
                  <a:pt x="3805427" y="99060"/>
                </a:lnTo>
                <a:lnTo>
                  <a:pt x="3761232" y="102869"/>
                </a:lnTo>
                <a:lnTo>
                  <a:pt x="3715512" y="104139"/>
                </a:lnTo>
                <a:lnTo>
                  <a:pt x="3622547" y="109219"/>
                </a:lnTo>
                <a:lnTo>
                  <a:pt x="3573780" y="109219"/>
                </a:lnTo>
                <a:lnTo>
                  <a:pt x="3474719" y="111760"/>
                </a:lnTo>
                <a:lnTo>
                  <a:pt x="3374136" y="111760"/>
                </a:lnTo>
                <a:lnTo>
                  <a:pt x="3375660" y="113029"/>
                </a:lnTo>
                <a:lnTo>
                  <a:pt x="3377184" y="113029"/>
                </a:lnTo>
                <a:lnTo>
                  <a:pt x="3377184" y="120650"/>
                </a:lnTo>
                <a:lnTo>
                  <a:pt x="3374136" y="121919"/>
                </a:lnTo>
                <a:lnTo>
                  <a:pt x="3422904" y="121919"/>
                </a:lnTo>
                <a:lnTo>
                  <a:pt x="3474719" y="120650"/>
                </a:lnTo>
                <a:lnTo>
                  <a:pt x="3525012" y="120650"/>
                </a:lnTo>
                <a:lnTo>
                  <a:pt x="3622547" y="118110"/>
                </a:lnTo>
                <a:lnTo>
                  <a:pt x="3717036" y="114300"/>
                </a:lnTo>
                <a:lnTo>
                  <a:pt x="3762756" y="113029"/>
                </a:lnTo>
                <a:lnTo>
                  <a:pt x="3806951" y="110489"/>
                </a:lnTo>
                <a:lnTo>
                  <a:pt x="3849623" y="109219"/>
                </a:lnTo>
                <a:lnTo>
                  <a:pt x="3971543" y="99060"/>
                </a:lnTo>
                <a:lnTo>
                  <a:pt x="4046219" y="91439"/>
                </a:lnTo>
                <a:lnTo>
                  <a:pt x="4081271" y="88900"/>
                </a:lnTo>
                <a:lnTo>
                  <a:pt x="4203192" y="71119"/>
                </a:lnTo>
                <a:lnTo>
                  <a:pt x="4229099" y="66039"/>
                </a:lnTo>
                <a:lnTo>
                  <a:pt x="4253484" y="60960"/>
                </a:lnTo>
                <a:lnTo>
                  <a:pt x="4276344" y="57150"/>
                </a:lnTo>
                <a:lnTo>
                  <a:pt x="4296156" y="50800"/>
                </a:lnTo>
                <a:lnTo>
                  <a:pt x="4314444" y="45719"/>
                </a:lnTo>
                <a:lnTo>
                  <a:pt x="4331208" y="39369"/>
                </a:lnTo>
                <a:lnTo>
                  <a:pt x="4337304" y="36829"/>
                </a:lnTo>
                <a:lnTo>
                  <a:pt x="4344923" y="34289"/>
                </a:lnTo>
                <a:lnTo>
                  <a:pt x="4351020" y="30479"/>
                </a:lnTo>
                <a:lnTo>
                  <a:pt x="4355592" y="27939"/>
                </a:lnTo>
                <a:lnTo>
                  <a:pt x="4361688" y="24129"/>
                </a:lnTo>
                <a:lnTo>
                  <a:pt x="4366260" y="21589"/>
                </a:lnTo>
                <a:lnTo>
                  <a:pt x="4375404" y="12700"/>
                </a:lnTo>
                <a:lnTo>
                  <a:pt x="4376927" y="8889"/>
                </a:lnTo>
                <a:lnTo>
                  <a:pt x="4376927" y="7619"/>
                </a:lnTo>
                <a:lnTo>
                  <a:pt x="4378451" y="5079"/>
                </a:lnTo>
                <a:lnTo>
                  <a:pt x="4367784" y="5079"/>
                </a:lnTo>
                <a:lnTo>
                  <a:pt x="4367784" y="3810"/>
                </a:lnTo>
                <a:close/>
              </a:path>
              <a:path w="4378959" h="237489">
                <a:moveTo>
                  <a:pt x="1188719" y="111760"/>
                </a:moveTo>
                <a:lnTo>
                  <a:pt x="1185671" y="111760"/>
                </a:lnTo>
                <a:lnTo>
                  <a:pt x="1182624" y="114300"/>
                </a:lnTo>
                <a:lnTo>
                  <a:pt x="1182624" y="119379"/>
                </a:lnTo>
                <a:lnTo>
                  <a:pt x="1184148" y="120650"/>
                </a:lnTo>
                <a:lnTo>
                  <a:pt x="1188719" y="111760"/>
                </a:lnTo>
                <a:close/>
              </a:path>
              <a:path w="4378959" h="237489">
                <a:moveTo>
                  <a:pt x="1290827" y="111760"/>
                </a:moveTo>
                <a:lnTo>
                  <a:pt x="1188719" y="111760"/>
                </a:lnTo>
                <a:lnTo>
                  <a:pt x="1184148" y="120650"/>
                </a:lnTo>
                <a:lnTo>
                  <a:pt x="1187849" y="120650"/>
                </a:lnTo>
                <a:lnTo>
                  <a:pt x="1191767" y="113029"/>
                </a:lnTo>
                <a:lnTo>
                  <a:pt x="1341119" y="113029"/>
                </a:lnTo>
                <a:lnTo>
                  <a:pt x="1290827" y="111760"/>
                </a:lnTo>
                <a:close/>
              </a:path>
              <a:path w="4378959" h="237489">
                <a:moveTo>
                  <a:pt x="3372612" y="111760"/>
                </a:moveTo>
                <a:lnTo>
                  <a:pt x="3369564" y="111760"/>
                </a:lnTo>
                <a:lnTo>
                  <a:pt x="3366516" y="114300"/>
                </a:lnTo>
                <a:lnTo>
                  <a:pt x="3366516" y="119379"/>
                </a:lnTo>
                <a:lnTo>
                  <a:pt x="3369564" y="120650"/>
                </a:lnTo>
                <a:lnTo>
                  <a:pt x="3372612" y="111760"/>
                </a:lnTo>
                <a:close/>
              </a:path>
              <a:path w="4378959" h="237489">
                <a:moveTo>
                  <a:pt x="3374136" y="111760"/>
                </a:moveTo>
                <a:lnTo>
                  <a:pt x="3372612" y="111760"/>
                </a:lnTo>
                <a:lnTo>
                  <a:pt x="3369564" y="120650"/>
                </a:lnTo>
                <a:lnTo>
                  <a:pt x="3371468" y="120650"/>
                </a:lnTo>
                <a:lnTo>
                  <a:pt x="3374136" y="111760"/>
                </a:lnTo>
                <a:close/>
              </a:path>
              <a:path w="4378959" h="237489">
                <a:moveTo>
                  <a:pt x="15239" y="7619"/>
                </a:moveTo>
                <a:lnTo>
                  <a:pt x="15239" y="8889"/>
                </a:lnTo>
                <a:lnTo>
                  <a:pt x="15748" y="8889"/>
                </a:lnTo>
                <a:lnTo>
                  <a:pt x="15239" y="7619"/>
                </a:lnTo>
                <a:close/>
              </a:path>
              <a:path w="4378959" h="237489">
                <a:moveTo>
                  <a:pt x="12191" y="3810"/>
                </a:moveTo>
                <a:lnTo>
                  <a:pt x="12191" y="5079"/>
                </a:lnTo>
                <a:lnTo>
                  <a:pt x="12953" y="5079"/>
                </a:lnTo>
                <a:lnTo>
                  <a:pt x="12191" y="3810"/>
                </a:lnTo>
                <a:close/>
              </a:path>
              <a:path w="4378959" h="237489">
                <a:moveTo>
                  <a:pt x="4378451" y="0"/>
                </a:moveTo>
                <a:lnTo>
                  <a:pt x="4367784" y="0"/>
                </a:lnTo>
                <a:lnTo>
                  <a:pt x="4367784" y="5079"/>
                </a:lnTo>
                <a:lnTo>
                  <a:pt x="4378451" y="5079"/>
                </a:lnTo>
                <a:lnTo>
                  <a:pt x="4378451" y="0"/>
                </a:lnTo>
                <a:close/>
              </a:path>
              <a:path w="4378959" h="237489">
                <a:moveTo>
                  <a:pt x="11175" y="1269"/>
                </a:moveTo>
                <a:lnTo>
                  <a:pt x="10667" y="1269"/>
                </a:lnTo>
                <a:lnTo>
                  <a:pt x="12191" y="3810"/>
                </a:lnTo>
                <a:lnTo>
                  <a:pt x="11175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E59E2EB-F783-417B-B36C-36905A4E0313}"/>
              </a:ext>
            </a:extLst>
          </p:cNvPr>
          <p:cNvSpPr/>
          <p:nvPr/>
        </p:nvSpPr>
        <p:spPr>
          <a:xfrm>
            <a:off x="8105775" y="1654175"/>
            <a:ext cx="0" cy="635000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0"/>
                </a:moveTo>
                <a:lnTo>
                  <a:pt x="0" y="742188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70DE50B-9FE8-4C60-86D3-46684120A8B8}"/>
              </a:ext>
            </a:extLst>
          </p:cNvPr>
          <p:cNvSpPr/>
          <p:nvPr/>
        </p:nvSpPr>
        <p:spPr>
          <a:xfrm>
            <a:off x="8099426" y="1625601"/>
            <a:ext cx="631825" cy="15875"/>
          </a:xfrm>
          <a:custGeom>
            <a:avLst/>
            <a:gdLst/>
            <a:ahLst/>
            <a:cxnLst/>
            <a:rect l="l" t="t" r="r" b="b"/>
            <a:pathLst>
              <a:path w="739140" h="18414">
                <a:moveTo>
                  <a:pt x="10668" y="0"/>
                </a:moveTo>
                <a:lnTo>
                  <a:pt x="0" y="0"/>
                </a:lnTo>
                <a:lnTo>
                  <a:pt x="0" y="18287"/>
                </a:lnTo>
                <a:lnTo>
                  <a:pt x="13716" y="18287"/>
                </a:lnTo>
                <a:lnTo>
                  <a:pt x="13716" y="13716"/>
                </a:lnTo>
                <a:lnTo>
                  <a:pt x="7620" y="13716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  <a:path w="739140" h="18414">
                <a:moveTo>
                  <a:pt x="10668" y="10668"/>
                </a:moveTo>
                <a:lnTo>
                  <a:pt x="7620" y="13716"/>
                </a:lnTo>
                <a:lnTo>
                  <a:pt x="10668" y="13716"/>
                </a:lnTo>
                <a:lnTo>
                  <a:pt x="10668" y="10668"/>
                </a:lnTo>
                <a:close/>
              </a:path>
              <a:path w="739140" h="18414">
                <a:moveTo>
                  <a:pt x="13716" y="7620"/>
                </a:moveTo>
                <a:lnTo>
                  <a:pt x="10668" y="10668"/>
                </a:lnTo>
                <a:lnTo>
                  <a:pt x="10668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739140" h="18414">
                <a:moveTo>
                  <a:pt x="38100" y="0"/>
                </a:moveTo>
                <a:lnTo>
                  <a:pt x="24384" y="0"/>
                </a:lnTo>
                <a:lnTo>
                  <a:pt x="24384" y="13716"/>
                </a:lnTo>
                <a:lnTo>
                  <a:pt x="38100" y="13716"/>
                </a:lnTo>
                <a:lnTo>
                  <a:pt x="38100" y="0"/>
                </a:lnTo>
                <a:close/>
              </a:path>
              <a:path w="739140" h="18414">
                <a:moveTo>
                  <a:pt x="67055" y="0"/>
                </a:moveTo>
                <a:lnTo>
                  <a:pt x="53340" y="0"/>
                </a:lnTo>
                <a:lnTo>
                  <a:pt x="53340" y="13716"/>
                </a:lnTo>
                <a:lnTo>
                  <a:pt x="67055" y="13716"/>
                </a:lnTo>
                <a:lnTo>
                  <a:pt x="67055" y="0"/>
                </a:lnTo>
                <a:close/>
              </a:path>
              <a:path w="739140" h="18414">
                <a:moveTo>
                  <a:pt x="94488" y="0"/>
                </a:moveTo>
                <a:lnTo>
                  <a:pt x="80772" y="0"/>
                </a:lnTo>
                <a:lnTo>
                  <a:pt x="80772" y="13716"/>
                </a:lnTo>
                <a:lnTo>
                  <a:pt x="94488" y="13716"/>
                </a:lnTo>
                <a:lnTo>
                  <a:pt x="94488" y="0"/>
                </a:lnTo>
                <a:close/>
              </a:path>
              <a:path w="739140" h="18414">
                <a:moveTo>
                  <a:pt x="121920" y="0"/>
                </a:moveTo>
                <a:lnTo>
                  <a:pt x="108203" y="0"/>
                </a:lnTo>
                <a:lnTo>
                  <a:pt x="108203" y="13716"/>
                </a:lnTo>
                <a:lnTo>
                  <a:pt x="121920" y="13716"/>
                </a:lnTo>
                <a:lnTo>
                  <a:pt x="121920" y="0"/>
                </a:lnTo>
                <a:close/>
              </a:path>
              <a:path w="739140" h="18414">
                <a:moveTo>
                  <a:pt x="150875" y="0"/>
                </a:moveTo>
                <a:lnTo>
                  <a:pt x="137160" y="0"/>
                </a:lnTo>
                <a:lnTo>
                  <a:pt x="137160" y="13716"/>
                </a:lnTo>
                <a:lnTo>
                  <a:pt x="150875" y="13716"/>
                </a:lnTo>
                <a:lnTo>
                  <a:pt x="150875" y="0"/>
                </a:lnTo>
                <a:close/>
              </a:path>
              <a:path w="739140" h="18414">
                <a:moveTo>
                  <a:pt x="178307" y="0"/>
                </a:moveTo>
                <a:lnTo>
                  <a:pt x="164592" y="0"/>
                </a:lnTo>
                <a:lnTo>
                  <a:pt x="164592" y="13716"/>
                </a:lnTo>
                <a:lnTo>
                  <a:pt x="178307" y="13716"/>
                </a:lnTo>
                <a:lnTo>
                  <a:pt x="178307" y="0"/>
                </a:lnTo>
                <a:close/>
              </a:path>
              <a:path w="739140" h="18414">
                <a:moveTo>
                  <a:pt x="207264" y="0"/>
                </a:moveTo>
                <a:lnTo>
                  <a:pt x="192024" y="0"/>
                </a:lnTo>
                <a:lnTo>
                  <a:pt x="192024" y="13716"/>
                </a:lnTo>
                <a:lnTo>
                  <a:pt x="207264" y="13716"/>
                </a:lnTo>
                <a:lnTo>
                  <a:pt x="207264" y="0"/>
                </a:lnTo>
                <a:close/>
              </a:path>
              <a:path w="739140" h="18414">
                <a:moveTo>
                  <a:pt x="234696" y="0"/>
                </a:moveTo>
                <a:lnTo>
                  <a:pt x="220979" y="0"/>
                </a:lnTo>
                <a:lnTo>
                  <a:pt x="220979" y="13716"/>
                </a:lnTo>
                <a:lnTo>
                  <a:pt x="234696" y="13716"/>
                </a:lnTo>
                <a:lnTo>
                  <a:pt x="234696" y="0"/>
                </a:lnTo>
                <a:close/>
              </a:path>
              <a:path w="739140" h="18414">
                <a:moveTo>
                  <a:pt x="262127" y="0"/>
                </a:moveTo>
                <a:lnTo>
                  <a:pt x="248412" y="0"/>
                </a:lnTo>
                <a:lnTo>
                  <a:pt x="248412" y="13716"/>
                </a:lnTo>
                <a:lnTo>
                  <a:pt x="262127" y="13716"/>
                </a:lnTo>
                <a:lnTo>
                  <a:pt x="262127" y="0"/>
                </a:lnTo>
                <a:close/>
              </a:path>
              <a:path w="739140" h="18414">
                <a:moveTo>
                  <a:pt x="291084" y="0"/>
                </a:moveTo>
                <a:lnTo>
                  <a:pt x="275844" y="0"/>
                </a:lnTo>
                <a:lnTo>
                  <a:pt x="275844" y="13716"/>
                </a:lnTo>
                <a:lnTo>
                  <a:pt x="291084" y="13716"/>
                </a:lnTo>
                <a:lnTo>
                  <a:pt x="291084" y="0"/>
                </a:lnTo>
                <a:close/>
              </a:path>
              <a:path w="739140" h="18414">
                <a:moveTo>
                  <a:pt x="318516" y="0"/>
                </a:moveTo>
                <a:lnTo>
                  <a:pt x="304800" y="0"/>
                </a:lnTo>
                <a:lnTo>
                  <a:pt x="304800" y="13716"/>
                </a:lnTo>
                <a:lnTo>
                  <a:pt x="318516" y="13716"/>
                </a:lnTo>
                <a:lnTo>
                  <a:pt x="318516" y="0"/>
                </a:lnTo>
                <a:close/>
              </a:path>
              <a:path w="739140" h="18414">
                <a:moveTo>
                  <a:pt x="345948" y="0"/>
                </a:moveTo>
                <a:lnTo>
                  <a:pt x="332231" y="0"/>
                </a:lnTo>
                <a:lnTo>
                  <a:pt x="332231" y="13716"/>
                </a:lnTo>
                <a:lnTo>
                  <a:pt x="345948" y="13716"/>
                </a:lnTo>
                <a:lnTo>
                  <a:pt x="345948" y="0"/>
                </a:lnTo>
                <a:close/>
              </a:path>
              <a:path w="739140" h="18414">
                <a:moveTo>
                  <a:pt x="374903" y="0"/>
                </a:moveTo>
                <a:lnTo>
                  <a:pt x="361188" y="0"/>
                </a:lnTo>
                <a:lnTo>
                  <a:pt x="361188" y="13716"/>
                </a:lnTo>
                <a:lnTo>
                  <a:pt x="374903" y="13716"/>
                </a:lnTo>
                <a:lnTo>
                  <a:pt x="374903" y="0"/>
                </a:lnTo>
                <a:close/>
              </a:path>
              <a:path w="739140" h="18414">
                <a:moveTo>
                  <a:pt x="402336" y="0"/>
                </a:moveTo>
                <a:lnTo>
                  <a:pt x="388620" y="0"/>
                </a:lnTo>
                <a:lnTo>
                  <a:pt x="388620" y="13716"/>
                </a:lnTo>
                <a:lnTo>
                  <a:pt x="402336" y="13716"/>
                </a:lnTo>
                <a:lnTo>
                  <a:pt x="402336" y="0"/>
                </a:lnTo>
                <a:close/>
              </a:path>
              <a:path w="739140" h="18414">
                <a:moveTo>
                  <a:pt x="431292" y="0"/>
                </a:moveTo>
                <a:lnTo>
                  <a:pt x="416051" y="0"/>
                </a:lnTo>
                <a:lnTo>
                  <a:pt x="416051" y="13716"/>
                </a:lnTo>
                <a:lnTo>
                  <a:pt x="431292" y="13716"/>
                </a:lnTo>
                <a:lnTo>
                  <a:pt x="431292" y="0"/>
                </a:lnTo>
                <a:close/>
              </a:path>
              <a:path w="739140" h="18414">
                <a:moveTo>
                  <a:pt x="458724" y="0"/>
                </a:moveTo>
                <a:lnTo>
                  <a:pt x="445007" y="0"/>
                </a:lnTo>
                <a:lnTo>
                  <a:pt x="445007" y="13716"/>
                </a:lnTo>
                <a:lnTo>
                  <a:pt x="458724" y="13716"/>
                </a:lnTo>
                <a:lnTo>
                  <a:pt x="458724" y="0"/>
                </a:lnTo>
                <a:close/>
              </a:path>
              <a:path w="739140" h="18414">
                <a:moveTo>
                  <a:pt x="486155" y="0"/>
                </a:moveTo>
                <a:lnTo>
                  <a:pt x="472440" y="0"/>
                </a:lnTo>
                <a:lnTo>
                  <a:pt x="472440" y="13716"/>
                </a:lnTo>
                <a:lnTo>
                  <a:pt x="486155" y="13716"/>
                </a:lnTo>
                <a:lnTo>
                  <a:pt x="486155" y="0"/>
                </a:lnTo>
                <a:close/>
              </a:path>
              <a:path w="739140" h="18414">
                <a:moveTo>
                  <a:pt x="515112" y="0"/>
                </a:moveTo>
                <a:lnTo>
                  <a:pt x="499872" y="0"/>
                </a:lnTo>
                <a:lnTo>
                  <a:pt x="499872" y="13716"/>
                </a:lnTo>
                <a:lnTo>
                  <a:pt x="515112" y="13716"/>
                </a:lnTo>
                <a:lnTo>
                  <a:pt x="515112" y="0"/>
                </a:lnTo>
                <a:close/>
              </a:path>
              <a:path w="739140" h="18414">
                <a:moveTo>
                  <a:pt x="542544" y="0"/>
                </a:moveTo>
                <a:lnTo>
                  <a:pt x="528827" y="0"/>
                </a:lnTo>
                <a:lnTo>
                  <a:pt x="528827" y="13716"/>
                </a:lnTo>
                <a:lnTo>
                  <a:pt x="542544" y="13716"/>
                </a:lnTo>
                <a:lnTo>
                  <a:pt x="542544" y="0"/>
                </a:lnTo>
                <a:close/>
              </a:path>
              <a:path w="739140" h="18414">
                <a:moveTo>
                  <a:pt x="569976" y="0"/>
                </a:moveTo>
                <a:lnTo>
                  <a:pt x="556260" y="0"/>
                </a:lnTo>
                <a:lnTo>
                  <a:pt x="556260" y="13716"/>
                </a:lnTo>
                <a:lnTo>
                  <a:pt x="569976" y="13716"/>
                </a:lnTo>
                <a:lnTo>
                  <a:pt x="569976" y="0"/>
                </a:lnTo>
                <a:close/>
              </a:path>
              <a:path w="739140" h="18414">
                <a:moveTo>
                  <a:pt x="598931" y="0"/>
                </a:moveTo>
                <a:lnTo>
                  <a:pt x="585216" y="0"/>
                </a:lnTo>
                <a:lnTo>
                  <a:pt x="585216" y="13716"/>
                </a:lnTo>
                <a:lnTo>
                  <a:pt x="598931" y="13716"/>
                </a:lnTo>
                <a:lnTo>
                  <a:pt x="598931" y="0"/>
                </a:lnTo>
                <a:close/>
              </a:path>
              <a:path w="739140" h="18414">
                <a:moveTo>
                  <a:pt x="626364" y="0"/>
                </a:moveTo>
                <a:lnTo>
                  <a:pt x="612648" y="0"/>
                </a:lnTo>
                <a:lnTo>
                  <a:pt x="612648" y="13716"/>
                </a:lnTo>
                <a:lnTo>
                  <a:pt x="626364" y="13716"/>
                </a:lnTo>
                <a:lnTo>
                  <a:pt x="626364" y="0"/>
                </a:lnTo>
                <a:close/>
              </a:path>
              <a:path w="739140" h="18414">
                <a:moveTo>
                  <a:pt x="655320" y="0"/>
                </a:moveTo>
                <a:lnTo>
                  <a:pt x="640079" y="0"/>
                </a:lnTo>
                <a:lnTo>
                  <a:pt x="640079" y="13716"/>
                </a:lnTo>
                <a:lnTo>
                  <a:pt x="655320" y="13716"/>
                </a:lnTo>
                <a:lnTo>
                  <a:pt x="655320" y="0"/>
                </a:lnTo>
                <a:close/>
              </a:path>
              <a:path w="739140" h="18414">
                <a:moveTo>
                  <a:pt x="682751" y="0"/>
                </a:moveTo>
                <a:lnTo>
                  <a:pt x="669036" y="0"/>
                </a:lnTo>
                <a:lnTo>
                  <a:pt x="669036" y="13716"/>
                </a:lnTo>
                <a:lnTo>
                  <a:pt x="682751" y="13716"/>
                </a:lnTo>
                <a:lnTo>
                  <a:pt x="682751" y="0"/>
                </a:lnTo>
                <a:close/>
              </a:path>
              <a:path w="739140" h="18414">
                <a:moveTo>
                  <a:pt x="710184" y="0"/>
                </a:moveTo>
                <a:lnTo>
                  <a:pt x="696468" y="0"/>
                </a:lnTo>
                <a:lnTo>
                  <a:pt x="696468" y="13716"/>
                </a:lnTo>
                <a:lnTo>
                  <a:pt x="710184" y="13716"/>
                </a:lnTo>
                <a:lnTo>
                  <a:pt x="710184" y="0"/>
                </a:lnTo>
                <a:close/>
              </a:path>
              <a:path w="739140" h="18414">
                <a:moveTo>
                  <a:pt x="739140" y="0"/>
                </a:moveTo>
                <a:lnTo>
                  <a:pt x="723900" y="0"/>
                </a:lnTo>
                <a:lnTo>
                  <a:pt x="723900" y="13716"/>
                </a:lnTo>
                <a:lnTo>
                  <a:pt x="739140" y="13716"/>
                </a:lnTo>
                <a:lnTo>
                  <a:pt x="739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CF54510-CB8F-4942-8802-5F890973B902}"/>
              </a:ext>
            </a:extLst>
          </p:cNvPr>
          <p:cNvSpPr/>
          <p:nvPr/>
        </p:nvSpPr>
        <p:spPr>
          <a:xfrm>
            <a:off x="8743951" y="1631950"/>
            <a:ext cx="1281113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092" y="0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44199B4-D023-44C5-B8F2-82C710732519}"/>
              </a:ext>
            </a:extLst>
          </p:cNvPr>
          <p:cNvSpPr/>
          <p:nvPr/>
        </p:nvSpPr>
        <p:spPr>
          <a:xfrm>
            <a:off x="10036176" y="1625601"/>
            <a:ext cx="41275" cy="606425"/>
          </a:xfrm>
          <a:custGeom>
            <a:avLst/>
            <a:gdLst/>
            <a:ahLst/>
            <a:cxnLst/>
            <a:rect l="l" t="t" r="r" b="b"/>
            <a:pathLst>
              <a:path w="47625" h="70866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  <a:path w="47625" h="708660">
                <a:moveTo>
                  <a:pt x="47243" y="0"/>
                </a:moveTo>
                <a:lnTo>
                  <a:pt x="27431" y="0"/>
                </a:lnTo>
                <a:lnTo>
                  <a:pt x="27431" y="13716"/>
                </a:lnTo>
                <a:lnTo>
                  <a:pt x="39624" y="13716"/>
                </a:lnTo>
                <a:lnTo>
                  <a:pt x="35051" y="9144"/>
                </a:lnTo>
                <a:lnTo>
                  <a:pt x="33527" y="9144"/>
                </a:lnTo>
                <a:lnTo>
                  <a:pt x="33527" y="7620"/>
                </a:lnTo>
                <a:lnTo>
                  <a:pt x="47243" y="7620"/>
                </a:lnTo>
                <a:lnTo>
                  <a:pt x="47243" y="0"/>
                </a:lnTo>
                <a:close/>
              </a:path>
              <a:path w="47625" h="708660">
                <a:moveTo>
                  <a:pt x="33527" y="7620"/>
                </a:moveTo>
                <a:lnTo>
                  <a:pt x="33527" y="9144"/>
                </a:lnTo>
                <a:lnTo>
                  <a:pt x="35051" y="9144"/>
                </a:lnTo>
                <a:lnTo>
                  <a:pt x="33527" y="7620"/>
                </a:lnTo>
                <a:close/>
              </a:path>
              <a:path w="47625" h="708660">
                <a:moveTo>
                  <a:pt x="47243" y="7620"/>
                </a:moveTo>
                <a:lnTo>
                  <a:pt x="33527" y="7620"/>
                </a:lnTo>
                <a:lnTo>
                  <a:pt x="35051" y="9144"/>
                </a:lnTo>
                <a:lnTo>
                  <a:pt x="47243" y="9144"/>
                </a:lnTo>
                <a:lnTo>
                  <a:pt x="47243" y="7620"/>
                </a:lnTo>
                <a:close/>
              </a:path>
              <a:path w="47625" h="708660">
                <a:moveTo>
                  <a:pt x="47243" y="22860"/>
                </a:moveTo>
                <a:lnTo>
                  <a:pt x="33527" y="22860"/>
                </a:lnTo>
                <a:lnTo>
                  <a:pt x="33527" y="36575"/>
                </a:lnTo>
                <a:lnTo>
                  <a:pt x="47243" y="36575"/>
                </a:lnTo>
                <a:lnTo>
                  <a:pt x="47243" y="22860"/>
                </a:lnTo>
                <a:close/>
              </a:path>
              <a:path w="47625" h="708660">
                <a:moveTo>
                  <a:pt x="47243" y="50292"/>
                </a:moveTo>
                <a:lnTo>
                  <a:pt x="33527" y="50292"/>
                </a:lnTo>
                <a:lnTo>
                  <a:pt x="33527" y="65532"/>
                </a:lnTo>
                <a:lnTo>
                  <a:pt x="47243" y="65532"/>
                </a:lnTo>
                <a:lnTo>
                  <a:pt x="47243" y="50292"/>
                </a:lnTo>
                <a:close/>
              </a:path>
              <a:path w="47625" h="708660">
                <a:moveTo>
                  <a:pt x="47243" y="79248"/>
                </a:moveTo>
                <a:lnTo>
                  <a:pt x="33527" y="79248"/>
                </a:lnTo>
                <a:lnTo>
                  <a:pt x="33527" y="92963"/>
                </a:lnTo>
                <a:lnTo>
                  <a:pt x="47243" y="92963"/>
                </a:lnTo>
                <a:lnTo>
                  <a:pt x="47243" y="79248"/>
                </a:lnTo>
                <a:close/>
              </a:path>
              <a:path w="47625" h="708660">
                <a:moveTo>
                  <a:pt x="47243" y="106680"/>
                </a:moveTo>
                <a:lnTo>
                  <a:pt x="33527" y="106680"/>
                </a:lnTo>
                <a:lnTo>
                  <a:pt x="33527" y="120396"/>
                </a:lnTo>
                <a:lnTo>
                  <a:pt x="47243" y="120396"/>
                </a:lnTo>
                <a:lnTo>
                  <a:pt x="47243" y="106680"/>
                </a:lnTo>
                <a:close/>
              </a:path>
              <a:path w="47625" h="708660">
                <a:moveTo>
                  <a:pt x="47243" y="135636"/>
                </a:moveTo>
                <a:lnTo>
                  <a:pt x="33527" y="135636"/>
                </a:lnTo>
                <a:lnTo>
                  <a:pt x="33527" y="149352"/>
                </a:lnTo>
                <a:lnTo>
                  <a:pt x="47243" y="149352"/>
                </a:lnTo>
                <a:lnTo>
                  <a:pt x="47243" y="135636"/>
                </a:lnTo>
                <a:close/>
              </a:path>
              <a:path w="47625" h="708660">
                <a:moveTo>
                  <a:pt x="47243" y="163068"/>
                </a:moveTo>
                <a:lnTo>
                  <a:pt x="33527" y="163068"/>
                </a:lnTo>
                <a:lnTo>
                  <a:pt x="33527" y="176784"/>
                </a:lnTo>
                <a:lnTo>
                  <a:pt x="47243" y="176784"/>
                </a:lnTo>
                <a:lnTo>
                  <a:pt x="47243" y="163068"/>
                </a:lnTo>
                <a:close/>
              </a:path>
              <a:path w="47625" h="708660">
                <a:moveTo>
                  <a:pt x="47243" y="190500"/>
                </a:moveTo>
                <a:lnTo>
                  <a:pt x="33527" y="190500"/>
                </a:lnTo>
                <a:lnTo>
                  <a:pt x="33527" y="205740"/>
                </a:lnTo>
                <a:lnTo>
                  <a:pt x="47243" y="205740"/>
                </a:lnTo>
                <a:lnTo>
                  <a:pt x="47243" y="190500"/>
                </a:lnTo>
                <a:close/>
              </a:path>
              <a:path w="47625" h="708660">
                <a:moveTo>
                  <a:pt x="47243" y="219456"/>
                </a:moveTo>
                <a:lnTo>
                  <a:pt x="33527" y="219456"/>
                </a:lnTo>
                <a:lnTo>
                  <a:pt x="33527" y="233172"/>
                </a:lnTo>
                <a:lnTo>
                  <a:pt x="47243" y="233172"/>
                </a:lnTo>
                <a:lnTo>
                  <a:pt x="47243" y="219456"/>
                </a:lnTo>
                <a:close/>
              </a:path>
              <a:path w="47625" h="708660">
                <a:moveTo>
                  <a:pt x="47243" y="246887"/>
                </a:moveTo>
                <a:lnTo>
                  <a:pt x="33527" y="246887"/>
                </a:lnTo>
                <a:lnTo>
                  <a:pt x="33527" y="260604"/>
                </a:lnTo>
                <a:lnTo>
                  <a:pt x="47243" y="260604"/>
                </a:lnTo>
                <a:lnTo>
                  <a:pt x="47243" y="246887"/>
                </a:lnTo>
                <a:close/>
              </a:path>
              <a:path w="47625" h="708660">
                <a:moveTo>
                  <a:pt x="47243" y="274320"/>
                </a:moveTo>
                <a:lnTo>
                  <a:pt x="33527" y="274320"/>
                </a:lnTo>
                <a:lnTo>
                  <a:pt x="33527" y="289560"/>
                </a:lnTo>
                <a:lnTo>
                  <a:pt x="47243" y="289560"/>
                </a:lnTo>
                <a:lnTo>
                  <a:pt x="47243" y="274320"/>
                </a:lnTo>
                <a:close/>
              </a:path>
              <a:path w="47625" h="708660">
                <a:moveTo>
                  <a:pt x="47243" y="303275"/>
                </a:moveTo>
                <a:lnTo>
                  <a:pt x="33527" y="303275"/>
                </a:lnTo>
                <a:lnTo>
                  <a:pt x="33527" y="316992"/>
                </a:lnTo>
                <a:lnTo>
                  <a:pt x="47243" y="316992"/>
                </a:lnTo>
                <a:lnTo>
                  <a:pt x="47243" y="303275"/>
                </a:lnTo>
                <a:close/>
              </a:path>
              <a:path w="47625" h="708660">
                <a:moveTo>
                  <a:pt x="47243" y="330708"/>
                </a:moveTo>
                <a:lnTo>
                  <a:pt x="33527" y="330708"/>
                </a:lnTo>
                <a:lnTo>
                  <a:pt x="33527" y="344424"/>
                </a:lnTo>
                <a:lnTo>
                  <a:pt x="47243" y="344424"/>
                </a:lnTo>
                <a:lnTo>
                  <a:pt x="47243" y="330708"/>
                </a:lnTo>
                <a:close/>
              </a:path>
              <a:path w="47625" h="708660">
                <a:moveTo>
                  <a:pt x="47243" y="359663"/>
                </a:moveTo>
                <a:lnTo>
                  <a:pt x="33527" y="359663"/>
                </a:lnTo>
                <a:lnTo>
                  <a:pt x="33527" y="373380"/>
                </a:lnTo>
                <a:lnTo>
                  <a:pt x="47243" y="373380"/>
                </a:lnTo>
                <a:lnTo>
                  <a:pt x="47243" y="359663"/>
                </a:lnTo>
                <a:close/>
              </a:path>
              <a:path w="47625" h="708660">
                <a:moveTo>
                  <a:pt x="47243" y="387096"/>
                </a:moveTo>
                <a:lnTo>
                  <a:pt x="33527" y="387096"/>
                </a:lnTo>
                <a:lnTo>
                  <a:pt x="33527" y="400812"/>
                </a:lnTo>
                <a:lnTo>
                  <a:pt x="47243" y="400812"/>
                </a:lnTo>
                <a:lnTo>
                  <a:pt x="47243" y="387096"/>
                </a:lnTo>
                <a:close/>
              </a:path>
              <a:path w="47625" h="708660">
                <a:moveTo>
                  <a:pt x="47243" y="414528"/>
                </a:moveTo>
                <a:lnTo>
                  <a:pt x="33527" y="414528"/>
                </a:lnTo>
                <a:lnTo>
                  <a:pt x="33527" y="429768"/>
                </a:lnTo>
                <a:lnTo>
                  <a:pt x="47243" y="429768"/>
                </a:lnTo>
                <a:lnTo>
                  <a:pt x="47243" y="414528"/>
                </a:lnTo>
                <a:close/>
              </a:path>
              <a:path w="47625" h="708660">
                <a:moveTo>
                  <a:pt x="47243" y="443484"/>
                </a:moveTo>
                <a:lnTo>
                  <a:pt x="33527" y="443484"/>
                </a:lnTo>
                <a:lnTo>
                  <a:pt x="33527" y="457200"/>
                </a:lnTo>
                <a:lnTo>
                  <a:pt x="47243" y="457200"/>
                </a:lnTo>
                <a:lnTo>
                  <a:pt x="47243" y="443484"/>
                </a:lnTo>
                <a:close/>
              </a:path>
              <a:path w="47625" h="708660">
                <a:moveTo>
                  <a:pt x="47243" y="470916"/>
                </a:moveTo>
                <a:lnTo>
                  <a:pt x="33527" y="470916"/>
                </a:lnTo>
                <a:lnTo>
                  <a:pt x="33527" y="484632"/>
                </a:lnTo>
                <a:lnTo>
                  <a:pt x="47243" y="484632"/>
                </a:lnTo>
                <a:lnTo>
                  <a:pt x="47243" y="470916"/>
                </a:lnTo>
                <a:close/>
              </a:path>
              <a:path w="47625" h="708660">
                <a:moveTo>
                  <a:pt x="47243" y="498348"/>
                </a:moveTo>
                <a:lnTo>
                  <a:pt x="33527" y="498348"/>
                </a:lnTo>
                <a:lnTo>
                  <a:pt x="33527" y="513588"/>
                </a:lnTo>
                <a:lnTo>
                  <a:pt x="47243" y="513588"/>
                </a:lnTo>
                <a:lnTo>
                  <a:pt x="47243" y="498348"/>
                </a:lnTo>
                <a:close/>
              </a:path>
              <a:path w="47625" h="708660">
                <a:moveTo>
                  <a:pt x="47243" y="527304"/>
                </a:moveTo>
                <a:lnTo>
                  <a:pt x="33527" y="527304"/>
                </a:lnTo>
                <a:lnTo>
                  <a:pt x="33527" y="541020"/>
                </a:lnTo>
                <a:lnTo>
                  <a:pt x="47243" y="541020"/>
                </a:lnTo>
                <a:lnTo>
                  <a:pt x="47243" y="527304"/>
                </a:lnTo>
                <a:close/>
              </a:path>
              <a:path w="47625" h="708660">
                <a:moveTo>
                  <a:pt x="47243" y="554736"/>
                </a:moveTo>
                <a:lnTo>
                  <a:pt x="33527" y="554736"/>
                </a:lnTo>
                <a:lnTo>
                  <a:pt x="33527" y="568452"/>
                </a:lnTo>
                <a:lnTo>
                  <a:pt x="47243" y="568452"/>
                </a:lnTo>
                <a:lnTo>
                  <a:pt x="47243" y="554736"/>
                </a:lnTo>
                <a:close/>
              </a:path>
              <a:path w="47625" h="708660">
                <a:moveTo>
                  <a:pt x="47243" y="583692"/>
                </a:moveTo>
                <a:lnTo>
                  <a:pt x="33527" y="583692"/>
                </a:lnTo>
                <a:lnTo>
                  <a:pt x="33527" y="597408"/>
                </a:lnTo>
                <a:lnTo>
                  <a:pt x="47243" y="597408"/>
                </a:lnTo>
                <a:lnTo>
                  <a:pt x="47243" y="583692"/>
                </a:lnTo>
                <a:close/>
              </a:path>
              <a:path w="47625" h="708660">
                <a:moveTo>
                  <a:pt x="47243" y="611124"/>
                </a:moveTo>
                <a:lnTo>
                  <a:pt x="33527" y="611124"/>
                </a:lnTo>
                <a:lnTo>
                  <a:pt x="33527" y="624840"/>
                </a:lnTo>
                <a:lnTo>
                  <a:pt x="47243" y="624840"/>
                </a:lnTo>
                <a:lnTo>
                  <a:pt x="47243" y="611124"/>
                </a:lnTo>
                <a:close/>
              </a:path>
              <a:path w="47625" h="708660">
                <a:moveTo>
                  <a:pt x="47243" y="638556"/>
                </a:moveTo>
                <a:lnTo>
                  <a:pt x="33527" y="638556"/>
                </a:lnTo>
                <a:lnTo>
                  <a:pt x="33527" y="652272"/>
                </a:lnTo>
                <a:lnTo>
                  <a:pt x="47243" y="652272"/>
                </a:lnTo>
                <a:lnTo>
                  <a:pt x="47243" y="638556"/>
                </a:lnTo>
                <a:close/>
              </a:path>
              <a:path w="47625" h="708660">
                <a:moveTo>
                  <a:pt x="47243" y="667512"/>
                </a:moveTo>
                <a:lnTo>
                  <a:pt x="33527" y="667512"/>
                </a:lnTo>
                <a:lnTo>
                  <a:pt x="33527" y="681228"/>
                </a:lnTo>
                <a:lnTo>
                  <a:pt x="47243" y="681228"/>
                </a:lnTo>
                <a:lnTo>
                  <a:pt x="47243" y="667512"/>
                </a:lnTo>
                <a:close/>
              </a:path>
              <a:path w="47625" h="708660">
                <a:moveTo>
                  <a:pt x="47243" y="694944"/>
                </a:moveTo>
                <a:lnTo>
                  <a:pt x="33527" y="694944"/>
                </a:lnTo>
                <a:lnTo>
                  <a:pt x="33527" y="708660"/>
                </a:lnTo>
                <a:lnTo>
                  <a:pt x="47243" y="708660"/>
                </a:lnTo>
                <a:lnTo>
                  <a:pt x="47243" y="69494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052549D-9CC5-4554-9E46-C7FB72055120}"/>
              </a:ext>
            </a:extLst>
          </p:cNvPr>
          <p:cNvSpPr/>
          <p:nvPr/>
        </p:nvSpPr>
        <p:spPr>
          <a:xfrm>
            <a:off x="10064750" y="2244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E95200F-C5E4-4B89-A200-D32A027AF2FA}"/>
              </a:ext>
            </a:extLst>
          </p:cNvPr>
          <p:cNvSpPr/>
          <p:nvPr/>
        </p:nvSpPr>
        <p:spPr>
          <a:xfrm>
            <a:off x="10064750" y="2268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191"/>
                </a:moveTo>
                <a:lnTo>
                  <a:pt x="13715" y="12191"/>
                </a:lnTo>
                <a:lnTo>
                  <a:pt x="13715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EDB13A9-539A-4A69-B96C-E940908423D1}"/>
              </a:ext>
            </a:extLst>
          </p:cNvPr>
          <p:cNvSpPr/>
          <p:nvPr/>
        </p:nvSpPr>
        <p:spPr>
          <a:xfrm>
            <a:off x="8021638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4651AA5-DEED-4E38-8CE0-20CC6BA65F32}"/>
              </a:ext>
            </a:extLst>
          </p:cNvPr>
          <p:cNvSpPr/>
          <p:nvPr/>
        </p:nvSpPr>
        <p:spPr>
          <a:xfrm>
            <a:off x="7997825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0EF2452-19C2-4891-A11F-C8F20135D859}"/>
              </a:ext>
            </a:extLst>
          </p:cNvPr>
          <p:cNvSpPr/>
          <p:nvPr/>
        </p:nvSpPr>
        <p:spPr>
          <a:xfrm>
            <a:off x="7974013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4823E68-A235-4022-AAB9-E1895A4A7D81}"/>
              </a:ext>
            </a:extLst>
          </p:cNvPr>
          <p:cNvSpPr/>
          <p:nvPr/>
        </p:nvSpPr>
        <p:spPr>
          <a:xfrm>
            <a:off x="7950201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34863C6-0C31-4819-9F00-61D1FE40F8C1}"/>
              </a:ext>
            </a:extLst>
          </p:cNvPr>
          <p:cNvSpPr/>
          <p:nvPr/>
        </p:nvSpPr>
        <p:spPr>
          <a:xfrm>
            <a:off x="7926388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37FA1C2-93FA-4645-8190-D4EA71B56999}"/>
              </a:ext>
            </a:extLst>
          </p:cNvPr>
          <p:cNvSpPr/>
          <p:nvPr/>
        </p:nvSpPr>
        <p:spPr>
          <a:xfrm>
            <a:off x="7900989" y="1735138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FBCDBF2-2AA9-4B3A-9DE7-11CF1B8D79D0}"/>
              </a:ext>
            </a:extLst>
          </p:cNvPr>
          <p:cNvSpPr/>
          <p:nvPr/>
        </p:nvSpPr>
        <p:spPr>
          <a:xfrm>
            <a:off x="7878763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0902FFA-ACFB-4831-A7B3-68DA057D84BD}"/>
              </a:ext>
            </a:extLst>
          </p:cNvPr>
          <p:cNvSpPr/>
          <p:nvPr/>
        </p:nvSpPr>
        <p:spPr>
          <a:xfrm>
            <a:off x="7854951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BE3994F-019A-4441-9DCA-1999BAC2803D}"/>
              </a:ext>
            </a:extLst>
          </p:cNvPr>
          <p:cNvSpPr/>
          <p:nvPr/>
        </p:nvSpPr>
        <p:spPr>
          <a:xfrm>
            <a:off x="7829550" y="1735138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DC989E2-501A-4D62-97FD-7BE2BE223CFC}"/>
              </a:ext>
            </a:extLst>
          </p:cNvPr>
          <p:cNvSpPr/>
          <p:nvPr/>
        </p:nvSpPr>
        <p:spPr>
          <a:xfrm>
            <a:off x="7807326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8938E87-32A6-46CB-9F24-288D7E001014}"/>
              </a:ext>
            </a:extLst>
          </p:cNvPr>
          <p:cNvSpPr/>
          <p:nvPr/>
        </p:nvSpPr>
        <p:spPr>
          <a:xfrm>
            <a:off x="7783513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4F944EF-B1F6-43DC-ABB0-53E7783C7E3F}"/>
              </a:ext>
            </a:extLst>
          </p:cNvPr>
          <p:cNvSpPr/>
          <p:nvPr/>
        </p:nvSpPr>
        <p:spPr>
          <a:xfrm>
            <a:off x="7758113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FEE287E-466C-4DDE-9445-FFED8E5EF857}"/>
              </a:ext>
            </a:extLst>
          </p:cNvPr>
          <p:cNvSpPr/>
          <p:nvPr/>
        </p:nvSpPr>
        <p:spPr>
          <a:xfrm>
            <a:off x="7734300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3C3CEE1-013B-4568-AF7D-CF0403579D62}"/>
              </a:ext>
            </a:extLst>
          </p:cNvPr>
          <p:cNvSpPr/>
          <p:nvPr/>
        </p:nvSpPr>
        <p:spPr>
          <a:xfrm>
            <a:off x="7710488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ECEEF2B-5C62-4FD1-A81C-59235A66FB75}"/>
              </a:ext>
            </a:extLst>
          </p:cNvPr>
          <p:cNvSpPr/>
          <p:nvPr/>
        </p:nvSpPr>
        <p:spPr>
          <a:xfrm>
            <a:off x="7686675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B9BB4CE9-D34A-45CA-BAE1-77E1185C214E}"/>
              </a:ext>
            </a:extLst>
          </p:cNvPr>
          <p:cNvSpPr/>
          <p:nvPr/>
        </p:nvSpPr>
        <p:spPr>
          <a:xfrm>
            <a:off x="7662863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DD8B7B0-62BD-4302-A098-2D44AE85020F}"/>
              </a:ext>
            </a:extLst>
          </p:cNvPr>
          <p:cNvSpPr/>
          <p:nvPr/>
        </p:nvSpPr>
        <p:spPr>
          <a:xfrm>
            <a:off x="7639050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06C2F5F-FF8E-4F60-93AB-278D371F9E72}"/>
              </a:ext>
            </a:extLst>
          </p:cNvPr>
          <p:cNvSpPr/>
          <p:nvPr/>
        </p:nvSpPr>
        <p:spPr>
          <a:xfrm>
            <a:off x="7615238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A64C509-F0E9-4C8F-8A48-126F3F3D6728}"/>
              </a:ext>
            </a:extLst>
          </p:cNvPr>
          <p:cNvSpPr/>
          <p:nvPr/>
        </p:nvSpPr>
        <p:spPr>
          <a:xfrm>
            <a:off x="7591425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7633B35-F7FA-4E2A-B8D2-CE1507EB2AD2}"/>
              </a:ext>
            </a:extLst>
          </p:cNvPr>
          <p:cNvSpPr/>
          <p:nvPr/>
        </p:nvSpPr>
        <p:spPr>
          <a:xfrm>
            <a:off x="7567613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B70E0D2-59D6-43B5-A121-57388E225778}"/>
              </a:ext>
            </a:extLst>
          </p:cNvPr>
          <p:cNvSpPr/>
          <p:nvPr/>
        </p:nvSpPr>
        <p:spPr>
          <a:xfrm>
            <a:off x="7543801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5E2C0C6-624A-456C-9708-7E83EF0C096F}"/>
              </a:ext>
            </a:extLst>
          </p:cNvPr>
          <p:cNvSpPr/>
          <p:nvPr/>
        </p:nvSpPr>
        <p:spPr>
          <a:xfrm>
            <a:off x="7519988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49FF7BD-6EFF-4370-85A0-2FEA2E3C0B48}"/>
              </a:ext>
            </a:extLst>
          </p:cNvPr>
          <p:cNvSpPr/>
          <p:nvPr/>
        </p:nvSpPr>
        <p:spPr>
          <a:xfrm>
            <a:off x="7494588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9F66281-D703-4528-88E3-43F329B8F078}"/>
              </a:ext>
            </a:extLst>
          </p:cNvPr>
          <p:cNvSpPr/>
          <p:nvPr/>
        </p:nvSpPr>
        <p:spPr>
          <a:xfrm>
            <a:off x="7472363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EC9782D-9B44-473C-9196-D01BAFE73F59}"/>
              </a:ext>
            </a:extLst>
          </p:cNvPr>
          <p:cNvSpPr/>
          <p:nvPr/>
        </p:nvSpPr>
        <p:spPr>
          <a:xfrm>
            <a:off x="7446963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458DAB4-8951-4846-9F71-E389D913B766}"/>
              </a:ext>
            </a:extLst>
          </p:cNvPr>
          <p:cNvSpPr/>
          <p:nvPr/>
        </p:nvSpPr>
        <p:spPr>
          <a:xfrm>
            <a:off x="7423150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5B9CAC0-003C-401D-8550-1C6F1A171FDE}"/>
              </a:ext>
            </a:extLst>
          </p:cNvPr>
          <p:cNvSpPr/>
          <p:nvPr/>
        </p:nvSpPr>
        <p:spPr>
          <a:xfrm>
            <a:off x="7399338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FFB8E931-BFCA-44E6-9929-D0A8450FCC9C}"/>
              </a:ext>
            </a:extLst>
          </p:cNvPr>
          <p:cNvSpPr/>
          <p:nvPr/>
        </p:nvSpPr>
        <p:spPr>
          <a:xfrm>
            <a:off x="7375526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0282C61-FF98-4B13-8FDB-BD9EE1E8A449}"/>
              </a:ext>
            </a:extLst>
          </p:cNvPr>
          <p:cNvSpPr/>
          <p:nvPr/>
        </p:nvSpPr>
        <p:spPr>
          <a:xfrm>
            <a:off x="7351713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106A959-0DCE-42BF-9D67-C5C72DE8D949}"/>
              </a:ext>
            </a:extLst>
          </p:cNvPr>
          <p:cNvSpPr/>
          <p:nvPr/>
        </p:nvSpPr>
        <p:spPr>
          <a:xfrm>
            <a:off x="7327900" y="17351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A7F243C-4976-4559-AC89-15E0597C2D05}"/>
              </a:ext>
            </a:extLst>
          </p:cNvPr>
          <p:cNvSpPr/>
          <p:nvPr/>
        </p:nvSpPr>
        <p:spPr>
          <a:xfrm>
            <a:off x="7304088" y="1735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0D461B3-0986-421A-B400-67B74A76D1B2}"/>
              </a:ext>
            </a:extLst>
          </p:cNvPr>
          <p:cNvSpPr/>
          <p:nvPr/>
        </p:nvSpPr>
        <p:spPr>
          <a:xfrm>
            <a:off x="7280276" y="1735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1593360-7D04-40CB-A7E6-598A5DD1FE35}"/>
              </a:ext>
            </a:extLst>
          </p:cNvPr>
          <p:cNvSpPr/>
          <p:nvPr/>
        </p:nvSpPr>
        <p:spPr>
          <a:xfrm>
            <a:off x="7088189" y="1712914"/>
            <a:ext cx="180975" cy="33337"/>
          </a:xfrm>
          <a:custGeom>
            <a:avLst/>
            <a:gdLst/>
            <a:ahLst/>
            <a:cxnLst/>
            <a:rect l="l" t="t" r="r" b="b"/>
            <a:pathLst>
              <a:path w="210820" h="38100">
                <a:moveTo>
                  <a:pt x="210312" y="24384"/>
                </a:moveTo>
                <a:lnTo>
                  <a:pt x="196596" y="24384"/>
                </a:lnTo>
                <a:lnTo>
                  <a:pt x="195072" y="38100"/>
                </a:lnTo>
                <a:lnTo>
                  <a:pt x="210312" y="38100"/>
                </a:lnTo>
                <a:lnTo>
                  <a:pt x="210312" y="24384"/>
                </a:lnTo>
                <a:close/>
              </a:path>
              <a:path w="210820" h="38100">
                <a:moveTo>
                  <a:pt x="169164" y="21336"/>
                </a:moveTo>
                <a:lnTo>
                  <a:pt x="167640" y="35051"/>
                </a:lnTo>
                <a:lnTo>
                  <a:pt x="181355" y="36575"/>
                </a:lnTo>
                <a:lnTo>
                  <a:pt x="182879" y="22860"/>
                </a:lnTo>
                <a:lnTo>
                  <a:pt x="169164" y="21336"/>
                </a:lnTo>
                <a:close/>
              </a:path>
              <a:path w="210820" h="38100">
                <a:moveTo>
                  <a:pt x="141731" y="16763"/>
                </a:moveTo>
                <a:lnTo>
                  <a:pt x="138684" y="32003"/>
                </a:lnTo>
                <a:lnTo>
                  <a:pt x="153924" y="33527"/>
                </a:lnTo>
                <a:lnTo>
                  <a:pt x="155448" y="19812"/>
                </a:lnTo>
                <a:lnTo>
                  <a:pt x="141731" y="16763"/>
                </a:lnTo>
                <a:close/>
              </a:path>
              <a:path w="210820" h="38100">
                <a:moveTo>
                  <a:pt x="112775" y="13715"/>
                </a:moveTo>
                <a:lnTo>
                  <a:pt x="111251" y="27432"/>
                </a:lnTo>
                <a:lnTo>
                  <a:pt x="124968" y="30479"/>
                </a:lnTo>
                <a:lnTo>
                  <a:pt x="126492" y="15239"/>
                </a:lnTo>
                <a:lnTo>
                  <a:pt x="112775" y="13715"/>
                </a:lnTo>
                <a:close/>
              </a:path>
              <a:path w="210820" h="38100">
                <a:moveTo>
                  <a:pt x="85344" y="10667"/>
                </a:moveTo>
                <a:lnTo>
                  <a:pt x="83820" y="24384"/>
                </a:lnTo>
                <a:lnTo>
                  <a:pt x="97536" y="25908"/>
                </a:lnTo>
                <a:lnTo>
                  <a:pt x="99060" y="12191"/>
                </a:lnTo>
                <a:lnTo>
                  <a:pt x="85344" y="10667"/>
                </a:lnTo>
                <a:close/>
              </a:path>
              <a:path w="210820" h="38100">
                <a:moveTo>
                  <a:pt x="57912" y="7620"/>
                </a:moveTo>
                <a:lnTo>
                  <a:pt x="56388" y="21336"/>
                </a:lnTo>
                <a:lnTo>
                  <a:pt x="70103" y="22860"/>
                </a:lnTo>
                <a:lnTo>
                  <a:pt x="71627" y="9144"/>
                </a:lnTo>
                <a:lnTo>
                  <a:pt x="57912" y="7620"/>
                </a:lnTo>
                <a:close/>
              </a:path>
              <a:path w="210820" h="38100">
                <a:moveTo>
                  <a:pt x="30479" y="4572"/>
                </a:moveTo>
                <a:lnTo>
                  <a:pt x="27431" y="18287"/>
                </a:lnTo>
                <a:lnTo>
                  <a:pt x="42672" y="19812"/>
                </a:lnTo>
                <a:lnTo>
                  <a:pt x="44196" y="6096"/>
                </a:lnTo>
                <a:lnTo>
                  <a:pt x="30479" y="4572"/>
                </a:lnTo>
                <a:close/>
              </a:path>
              <a:path w="210820" h="38100">
                <a:moveTo>
                  <a:pt x="1524" y="0"/>
                </a:moveTo>
                <a:lnTo>
                  <a:pt x="0" y="15239"/>
                </a:lnTo>
                <a:lnTo>
                  <a:pt x="13716" y="16763"/>
                </a:lnTo>
                <a:lnTo>
                  <a:pt x="1524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F15541A-38A9-4993-A372-CB02E6C222F0}"/>
              </a:ext>
            </a:extLst>
          </p:cNvPr>
          <p:cNvSpPr/>
          <p:nvPr/>
        </p:nvSpPr>
        <p:spPr>
          <a:xfrm>
            <a:off x="6897689" y="1692275"/>
            <a:ext cx="180975" cy="33338"/>
          </a:xfrm>
          <a:custGeom>
            <a:avLst/>
            <a:gdLst/>
            <a:ahLst/>
            <a:cxnLst/>
            <a:rect l="l" t="t" r="r" b="b"/>
            <a:pathLst>
              <a:path w="210820" h="40005">
                <a:moveTo>
                  <a:pt x="196596" y="22860"/>
                </a:moveTo>
                <a:lnTo>
                  <a:pt x="195072" y="36575"/>
                </a:lnTo>
                <a:lnTo>
                  <a:pt x="208787" y="39624"/>
                </a:lnTo>
                <a:lnTo>
                  <a:pt x="210312" y="24384"/>
                </a:lnTo>
                <a:lnTo>
                  <a:pt x="196596" y="22860"/>
                </a:lnTo>
                <a:close/>
              </a:path>
              <a:path w="210820" h="40005">
                <a:moveTo>
                  <a:pt x="169163" y="19812"/>
                </a:moveTo>
                <a:lnTo>
                  <a:pt x="167639" y="33528"/>
                </a:lnTo>
                <a:lnTo>
                  <a:pt x="181356" y="35052"/>
                </a:lnTo>
                <a:lnTo>
                  <a:pt x="182879" y="21336"/>
                </a:lnTo>
                <a:lnTo>
                  <a:pt x="169163" y="19812"/>
                </a:lnTo>
                <a:close/>
              </a:path>
              <a:path w="210820" h="40005">
                <a:moveTo>
                  <a:pt x="141732" y="16763"/>
                </a:moveTo>
                <a:lnTo>
                  <a:pt x="138684" y="30480"/>
                </a:lnTo>
                <a:lnTo>
                  <a:pt x="153924" y="32004"/>
                </a:lnTo>
                <a:lnTo>
                  <a:pt x="155448" y="18287"/>
                </a:lnTo>
                <a:lnTo>
                  <a:pt x="141732" y="16763"/>
                </a:lnTo>
                <a:close/>
              </a:path>
              <a:path w="210820" h="40005">
                <a:moveTo>
                  <a:pt x="112775" y="13716"/>
                </a:moveTo>
                <a:lnTo>
                  <a:pt x="111251" y="27432"/>
                </a:lnTo>
                <a:lnTo>
                  <a:pt x="124968" y="28956"/>
                </a:lnTo>
                <a:lnTo>
                  <a:pt x="126491" y="15240"/>
                </a:lnTo>
                <a:lnTo>
                  <a:pt x="112775" y="13716"/>
                </a:lnTo>
                <a:close/>
              </a:path>
              <a:path w="210820" h="40005">
                <a:moveTo>
                  <a:pt x="85344" y="9144"/>
                </a:moveTo>
                <a:lnTo>
                  <a:pt x="83820" y="24384"/>
                </a:lnTo>
                <a:lnTo>
                  <a:pt x="97536" y="25908"/>
                </a:lnTo>
                <a:lnTo>
                  <a:pt x="99060" y="12192"/>
                </a:lnTo>
                <a:lnTo>
                  <a:pt x="85344" y="9144"/>
                </a:lnTo>
                <a:close/>
              </a:path>
              <a:path w="210820" h="40005">
                <a:moveTo>
                  <a:pt x="57912" y="6096"/>
                </a:moveTo>
                <a:lnTo>
                  <a:pt x="56387" y="19812"/>
                </a:lnTo>
                <a:lnTo>
                  <a:pt x="70103" y="21336"/>
                </a:lnTo>
                <a:lnTo>
                  <a:pt x="71627" y="7620"/>
                </a:lnTo>
                <a:lnTo>
                  <a:pt x="57912" y="6096"/>
                </a:lnTo>
                <a:close/>
              </a:path>
              <a:path w="210820" h="40005">
                <a:moveTo>
                  <a:pt x="30479" y="3048"/>
                </a:moveTo>
                <a:lnTo>
                  <a:pt x="28956" y="16763"/>
                </a:lnTo>
                <a:lnTo>
                  <a:pt x="42672" y="18287"/>
                </a:lnTo>
                <a:lnTo>
                  <a:pt x="44196" y="4572"/>
                </a:lnTo>
                <a:lnTo>
                  <a:pt x="30479" y="3048"/>
                </a:lnTo>
                <a:close/>
              </a:path>
              <a:path w="210820" h="40005">
                <a:moveTo>
                  <a:pt x="1524" y="0"/>
                </a:moveTo>
                <a:lnTo>
                  <a:pt x="0" y="13716"/>
                </a:lnTo>
                <a:lnTo>
                  <a:pt x="13715" y="15240"/>
                </a:lnTo>
                <a:lnTo>
                  <a:pt x="16763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267AE5A-96EE-4DE8-9841-814E04DEBE88}"/>
              </a:ext>
            </a:extLst>
          </p:cNvPr>
          <p:cNvSpPr/>
          <p:nvPr/>
        </p:nvSpPr>
        <p:spPr>
          <a:xfrm>
            <a:off x="6708775" y="1668464"/>
            <a:ext cx="179388" cy="33337"/>
          </a:xfrm>
          <a:custGeom>
            <a:avLst/>
            <a:gdLst/>
            <a:ahLst/>
            <a:cxnLst/>
            <a:rect l="l" t="t" r="r" b="b"/>
            <a:pathLst>
              <a:path w="210820" h="40005">
                <a:moveTo>
                  <a:pt x="196595" y="24384"/>
                </a:moveTo>
                <a:lnTo>
                  <a:pt x="195072" y="38100"/>
                </a:lnTo>
                <a:lnTo>
                  <a:pt x="208787" y="39624"/>
                </a:lnTo>
                <a:lnTo>
                  <a:pt x="210312" y="25907"/>
                </a:lnTo>
                <a:lnTo>
                  <a:pt x="196595" y="24384"/>
                </a:lnTo>
                <a:close/>
              </a:path>
              <a:path w="210820" h="40005">
                <a:moveTo>
                  <a:pt x="169163" y="19812"/>
                </a:moveTo>
                <a:lnTo>
                  <a:pt x="167639" y="35051"/>
                </a:lnTo>
                <a:lnTo>
                  <a:pt x="181355" y="36575"/>
                </a:lnTo>
                <a:lnTo>
                  <a:pt x="182879" y="22860"/>
                </a:lnTo>
                <a:lnTo>
                  <a:pt x="169163" y="19812"/>
                </a:lnTo>
                <a:close/>
              </a:path>
              <a:path w="210820" h="40005">
                <a:moveTo>
                  <a:pt x="141731" y="16763"/>
                </a:moveTo>
                <a:lnTo>
                  <a:pt x="140207" y="30479"/>
                </a:lnTo>
                <a:lnTo>
                  <a:pt x="153924" y="32003"/>
                </a:lnTo>
                <a:lnTo>
                  <a:pt x="155448" y="18287"/>
                </a:lnTo>
                <a:lnTo>
                  <a:pt x="141731" y="16763"/>
                </a:lnTo>
                <a:close/>
              </a:path>
              <a:path w="210820" h="40005">
                <a:moveTo>
                  <a:pt x="112775" y="13715"/>
                </a:moveTo>
                <a:lnTo>
                  <a:pt x="111251" y="27431"/>
                </a:lnTo>
                <a:lnTo>
                  <a:pt x="124967" y="28955"/>
                </a:lnTo>
                <a:lnTo>
                  <a:pt x="128015" y="15239"/>
                </a:lnTo>
                <a:lnTo>
                  <a:pt x="112775" y="13715"/>
                </a:lnTo>
                <a:close/>
              </a:path>
              <a:path w="210820" h="40005">
                <a:moveTo>
                  <a:pt x="85343" y="10667"/>
                </a:moveTo>
                <a:lnTo>
                  <a:pt x="83819" y="24384"/>
                </a:lnTo>
                <a:lnTo>
                  <a:pt x="97536" y="25907"/>
                </a:lnTo>
                <a:lnTo>
                  <a:pt x="99060" y="12191"/>
                </a:lnTo>
                <a:lnTo>
                  <a:pt x="85343" y="10667"/>
                </a:lnTo>
                <a:close/>
              </a:path>
              <a:path w="210820" h="40005">
                <a:moveTo>
                  <a:pt x="57912" y="7619"/>
                </a:moveTo>
                <a:lnTo>
                  <a:pt x="56387" y="21336"/>
                </a:lnTo>
                <a:lnTo>
                  <a:pt x="70103" y="22860"/>
                </a:lnTo>
                <a:lnTo>
                  <a:pt x="71627" y="9143"/>
                </a:lnTo>
                <a:lnTo>
                  <a:pt x="57912" y="7619"/>
                </a:lnTo>
                <a:close/>
              </a:path>
              <a:path w="210820" h="40005">
                <a:moveTo>
                  <a:pt x="30479" y="3048"/>
                </a:moveTo>
                <a:lnTo>
                  <a:pt x="28955" y="18287"/>
                </a:lnTo>
                <a:lnTo>
                  <a:pt x="42672" y="19812"/>
                </a:lnTo>
                <a:lnTo>
                  <a:pt x="44195" y="6095"/>
                </a:lnTo>
                <a:lnTo>
                  <a:pt x="30479" y="3048"/>
                </a:lnTo>
                <a:close/>
              </a:path>
              <a:path w="210820" h="40005">
                <a:moveTo>
                  <a:pt x="1524" y="0"/>
                </a:moveTo>
                <a:lnTo>
                  <a:pt x="0" y="13715"/>
                </a:lnTo>
                <a:lnTo>
                  <a:pt x="13715" y="15239"/>
                </a:lnTo>
                <a:lnTo>
                  <a:pt x="16763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8C3312C-B5FA-4613-ACCB-B68D7F2D9625}"/>
              </a:ext>
            </a:extLst>
          </p:cNvPr>
          <p:cNvSpPr/>
          <p:nvPr/>
        </p:nvSpPr>
        <p:spPr>
          <a:xfrm>
            <a:off x="6470651" y="1639888"/>
            <a:ext cx="227013" cy="38100"/>
          </a:xfrm>
          <a:custGeom>
            <a:avLst/>
            <a:gdLst/>
            <a:ahLst/>
            <a:cxnLst/>
            <a:rect l="l" t="t" r="r" b="b"/>
            <a:pathLst>
              <a:path w="265429" h="45719">
                <a:moveTo>
                  <a:pt x="251460" y="30479"/>
                </a:moveTo>
                <a:lnTo>
                  <a:pt x="249936" y="44195"/>
                </a:lnTo>
                <a:lnTo>
                  <a:pt x="263651" y="45719"/>
                </a:lnTo>
                <a:lnTo>
                  <a:pt x="265175" y="32003"/>
                </a:lnTo>
                <a:lnTo>
                  <a:pt x="251460" y="30479"/>
                </a:lnTo>
                <a:close/>
              </a:path>
              <a:path w="265429" h="45719">
                <a:moveTo>
                  <a:pt x="224028" y="27431"/>
                </a:moveTo>
                <a:lnTo>
                  <a:pt x="222504" y="41147"/>
                </a:lnTo>
                <a:lnTo>
                  <a:pt x="236220" y="42671"/>
                </a:lnTo>
                <a:lnTo>
                  <a:pt x="237744" y="28955"/>
                </a:lnTo>
                <a:lnTo>
                  <a:pt x="224028" y="27431"/>
                </a:lnTo>
                <a:close/>
              </a:path>
              <a:path w="265429" h="45719">
                <a:moveTo>
                  <a:pt x="196596" y="24383"/>
                </a:moveTo>
                <a:lnTo>
                  <a:pt x="195072" y="38100"/>
                </a:lnTo>
                <a:lnTo>
                  <a:pt x="208787" y="39623"/>
                </a:lnTo>
                <a:lnTo>
                  <a:pt x="210312" y="25907"/>
                </a:lnTo>
                <a:lnTo>
                  <a:pt x="196596" y="24383"/>
                </a:lnTo>
                <a:close/>
              </a:path>
              <a:path w="265429" h="45719">
                <a:moveTo>
                  <a:pt x="169163" y="19812"/>
                </a:moveTo>
                <a:lnTo>
                  <a:pt x="166116" y="35051"/>
                </a:lnTo>
                <a:lnTo>
                  <a:pt x="181356" y="36575"/>
                </a:lnTo>
                <a:lnTo>
                  <a:pt x="182880" y="22859"/>
                </a:lnTo>
                <a:lnTo>
                  <a:pt x="169163" y="19812"/>
                </a:lnTo>
                <a:close/>
              </a:path>
              <a:path w="265429" h="45719">
                <a:moveTo>
                  <a:pt x="140208" y="16763"/>
                </a:moveTo>
                <a:lnTo>
                  <a:pt x="138684" y="30479"/>
                </a:lnTo>
                <a:lnTo>
                  <a:pt x="152400" y="32003"/>
                </a:lnTo>
                <a:lnTo>
                  <a:pt x="153924" y="18287"/>
                </a:lnTo>
                <a:lnTo>
                  <a:pt x="140208" y="16763"/>
                </a:lnTo>
                <a:close/>
              </a:path>
              <a:path w="265429" h="45719">
                <a:moveTo>
                  <a:pt x="112775" y="13715"/>
                </a:moveTo>
                <a:lnTo>
                  <a:pt x="111251" y="27431"/>
                </a:lnTo>
                <a:lnTo>
                  <a:pt x="124968" y="28955"/>
                </a:lnTo>
                <a:lnTo>
                  <a:pt x="126492" y="15239"/>
                </a:lnTo>
                <a:lnTo>
                  <a:pt x="112775" y="13715"/>
                </a:lnTo>
                <a:close/>
              </a:path>
              <a:path w="265429" h="45719">
                <a:moveTo>
                  <a:pt x="85344" y="10667"/>
                </a:moveTo>
                <a:lnTo>
                  <a:pt x="83820" y="24383"/>
                </a:lnTo>
                <a:lnTo>
                  <a:pt x="97536" y="25907"/>
                </a:lnTo>
                <a:lnTo>
                  <a:pt x="99060" y="12191"/>
                </a:lnTo>
                <a:lnTo>
                  <a:pt x="85344" y="10667"/>
                </a:lnTo>
                <a:close/>
              </a:path>
              <a:path w="265429" h="45719">
                <a:moveTo>
                  <a:pt x="57912" y="7619"/>
                </a:moveTo>
                <a:lnTo>
                  <a:pt x="54863" y="21335"/>
                </a:lnTo>
                <a:lnTo>
                  <a:pt x="70104" y="22859"/>
                </a:lnTo>
                <a:lnTo>
                  <a:pt x="71628" y="9143"/>
                </a:lnTo>
                <a:lnTo>
                  <a:pt x="57912" y="7619"/>
                </a:lnTo>
                <a:close/>
              </a:path>
              <a:path w="265429" h="45719">
                <a:moveTo>
                  <a:pt x="28956" y="3047"/>
                </a:moveTo>
                <a:lnTo>
                  <a:pt x="27432" y="18287"/>
                </a:lnTo>
                <a:lnTo>
                  <a:pt x="41148" y="19812"/>
                </a:lnTo>
                <a:lnTo>
                  <a:pt x="42672" y="6095"/>
                </a:lnTo>
                <a:lnTo>
                  <a:pt x="28956" y="3047"/>
                </a:lnTo>
                <a:close/>
              </a:path>
              <a:path w="265429" h="45719">
                <a:moveTo>
                  <a:pt x="1524" y="0"/>
                </a:moveTo>
                <a:lnTo>
                  <a:pt x="0" y="13715"/>
                </a:lnTo>
                <a:lnTo>
                  <a:pt x="13716" y="15239"/>
                </a:lnTo>
                <a:lnTo>
                  <a:pt x="15240" y="1523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5A2FBB4-650B-45A9-AE1E-AA9721065D60}"/>
              </a:ext>
            </a:extLst>
          </p:cNvPr>
          <p:cNvSpPr txBox="1"/>
          <p:nvPr/>
        </p:nvSpPr>
        <p:spPr>
          <a:xfrm>
            <a:off x="8413750" y="1658939"/>
            <a:ext cx="225425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Merge </a:t>
            </a:r>
            <a:r>
              <a:rPr sz="1667" spc="9" dirty="0">
                <a:latin typeface="Arial"/>
                <a:cs typeface="Arial"/>
              </a:rPr>
              <a:t>sort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on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A58FBD98-1974-4539-BF5F-041D5E376785}"/>
              </a:ext>
            </a:extLst>
          </p:cNvPr>
          <p:cNvSpPr txBox="1"/>
          <p:nvPr/>
        </p:nvSpPr>
        <p:spPr>
          <a:xfrm>
            <a:off x="8450264" y="1916113"/>
            <a:ext cx="1673225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a[lo</a:t>
            </a:r>
            <a:r>
              <a:rPr sz="1667" spc="-13" dirty="0">
                <a:latin typeface="Arial"/>
                <a:cs typeface="Arial"/>
              </a:rPr>
              <a:t>w</a:t>
            </a:r>
            <a:r>
              <a:rPr sz="1667" spc="9" dirty="0">
                <a:latin typeface="Arial"/>
                <a:cs typeface="Arial"/>
              </a:rPr>
              <a:t>...hig</a:t>
            </a:r>
            <a:r>
              <a:rPr sz="1667" spc="21" dirty="0">
                <a:latin typeface="Arial"/>
                <a:cs typeface="Arial"/>
              </a:rPr>
              <a:t>h</a:t>
            </a:r>
            <a:r>
              <a:rPr sz="1667" spc="9" dirty="0">
                <a:latin typeface="Arial"/>
                <a:cs typeface="Arial"/>
              </a:rPr>
              <a:t>]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280191F4-FF14-4AC3-A416-511E72F93231}"/>
              </a:ext>
            </a:extLst>
          </p:cNvPr>
          <p:cNvSpPr/>
          <p:nvPr/>
        </p:nvSpPr>
        <p:spPr>
          <a:xfrm>
            <a:off x="7604126" y="2314575"/>
            <a:ext cx="2513013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39796" y="0"/>
                </a:lnTo>
              </a:path>
            </a:pathLst>
          </a:custGeom>
          <a:ln w="82296"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D456E4EF-0675-4311-BDF7-9E94336FEDBE}"/>
              </a:ext>
            </a:extLst>
          </p:cNvPr>
          <p:cNvSpPr/>
          <p:nvPr/>
        </p:nvSpPr>
        <p:spPr>
          <a:xfrm>
            <a:off x="7596188" y="2273300"/>
            <a:ext cx="2527300" cy="76200"/>
          </a:xfrm>
          <a:custGeom>
            <a:avLst/>
            <a:gdLst/>
            <a:ahLst/>
            <a:cxnLst/>
            <a:rect l="l" t="t" r="r" b="b"/>
            <a:pathLst>
              <a:path w="2954020" h="90169">
                <a:moveTo>
                  <a:pt x="13715" y="79248"/>
                </a:moveTo>
                <a:lnTo>
                  <a:pt x="0" y="79248"/>
                </a:lnTo>
                <a:lnTo>
                  <a:pt x="0" y="89915"/>
                </a:lnTo>
                <a:lnTo>
                  <a:pt x="13715" y="89915"/>
                </a:lnTo>
                <a:lnTo>
                  <a:pt x="13715" y="79248"/>
                </a:lnTo>
                <a:close/>
              </a:path>
              <a:path w="2954020" h="90169">
                <a:moveTo>
                  <a:pt x="13715" y="51815"/>
                </a:moveTo>
                <a:lnTo>
                  <a:pt x="0" y="51815"/>
                </a:lnTo>
                <a:lnTo>
                  <a:pt x="0" y="65531"/>
                </a:lnTo>
                <a:lnTo>
                  <a:pt x="13715" y="65531"/>
                </a:lnTo>
                <a:lnTo>
                  <a:pt x="13715" y="51815"/>
                </a:lnTo>
                <a:close/>
              </a:path>
              <a:path w="2954020" h="90169">
                <a:moveTo>
                  <a:pt x="13715" y="22859"/>
                </a:moveTo>
                <a:lnTo>
                  <a:pt x="0" y="22859"/>
                </a:lnTo>
                <a:lnTo>
                  <a:pt x="0" y="36575"/>
                </a:lnTo>
                <a:lnTo>
                  <a:pt x="13715" y="36575"/>
                </a:lnTo>
                <a:lnTo>
                  <a:pt x="13715" y="22859"/>
                </a:lnTo>
                <a:close/>
              </a:path>
              <a:path w="2954020" h="90169">
                <a:moveTo>
                  <a:pt x="13715" y="7619"/>
                </a:moveTo>
                <a:lnTo>
                  <a:pt x="7619" y="13715"/>
                </a:lnTo>
                <a:lnTo>
                  <a:pt x="19811" y="13715"/>
                </a:lnTo>
                <a:lnTo>
                  <a:pt x="19811" y="9143"/>
                </a:lnTo>
                <a:lnTo>
                  <a:pt x="13715" y="9143"/>
                </a:lnTo>
                <a:lnTo>
                  <a:pt x="13715" y="7619"/>
                </a:lnTo>
                <a:close/>
              </a:path>
              <a:path w="2954020" h="90169">
                <a:moveTo>
                  <a:pt x="19811" y="0"/>
                </a:moveTo>
                <a:lnTo>
                  <a:pt x="0" y="0"/>
                </a:lnTo>
                <a:lnTo>
                  <a:pt x="0" y="9143"/>
                </a:lnTo>
                <a:lnTo>
                  <a:pt x="12191" y="9143"/>
                </a:lnTo>
                <a:lnTo>
                  <a:pt x="13715" y="7619"/>
                </a:lnTo>
                <a:lnTo>
                  <a:pt x="19811" y="7619"/>
                </a:lnTo>
                <a:lnTo>
                  <a:pt x="19811" y="0"/>
                </a:lnTo>
                <a:close/>
              </a:path>
              <a:path w="2954020" h="90169">
                <a:moveTo>
                  <a:pt x="19811" y="7619"/>
                </a:moveTo>
                <a:lnTo>
                  <a:pt x="13715" y="7619"/>
                </a:lnTo>
                <a:lnTo>
                  <a:pt x="13715" y="9143"/>
                </a:lnTo>
                <a:lnTo>
                  <a:pt x="19811" y="9143"/>
                </a:lnTo>
                <a:lnTo>
                  <a:pt x="19811" y="7619"/>
                </a:lnTo>
                <a:close/>
              </a:path>
              <a:path w="2954020" h="90169">
                <a:moveTo>
                  <a:pt x="47243" y="0"/>
                </a:moveTo>
                <a:lnTo>
                  <a:pt x="33527" y="0"/>
                </a:lnTo>
                <a:lnTo>
                  <a:pt x="33527" y="13715"/>
                </a:lnTo>
                <a:lnTo>
                  <a:pt x="47243" y="13715"/>
                </a:lnTo>
                <a:lnTo>
                  <a:pt x="47243" y="0"/>
                </a:lnTo>
                <a:close/>
              </a:path>
              <a:path w="2954020" h="90169">
                <a:moveTo>
                  <a:pt x="76200" y="0"/>
                </a:moveTo>
                <a:lnTo>
                  <a:pt x="60959" y="0"/>
                </a:lnTo>
                <a:lnTo>
                  <a:pt x="60959" y="13715"/>
                </a:lnTo>
                <a:lnTo>
                  <a:pt x="76200" y="13715"/>
                </a:lnTo>
                <a:lnTo>
                  <a:pt x="76200" y="0"/>
                </a:lnTo>
                <a:close/>
              </a:path>
              <a:path w="2954020" h="90169">
                <a:moveTo>
                  <a:pt x="103631" y="0"/>
                </a:moveTo>
                <a:lnTo>
                  <a:pt x="89915" y="0"/>
                </a:lnTo>
                <a:lnTo>
                  <a:pt x="89915" y="13715"/>
                </a:lnTo>
                <a:lnTo>
                  <a:pt x="103631" y="13715"/>
                </a:lnTo>
                <a:lnTo>
                  <a:pt x="103631" y="0"/>
                </a:lnTo>
                <a:close/>
              </a:path>
              <a:path w="2954020" h="90169">
                <a:moveTo>
                  <a:pt x="131063" y="0"/>
                </a:moveTo>
                <a:lnTo>
                  <a:pt x="117348" y="0"/>
                </a:lnTo>
                <a:lnTo>
                  <a:pt x="117348" y="13715"/>
                </a:lnTo>
                <a:lnTo>
                  <a:pt x="131063" y="13715"/>
                </a:lnTo>
                <a:lnTo>
                  <a:pt x="131063" y="0"/>
                </a:lnTo>
                <a:close/>
              </a:path>
              <a:path w="2954020" h="90169">
                <a:moveTo>
                  <a:pt x="160019" y="0"/>
                </a:moveTo>
                <a:lnTo>
                  <a:pt x="146303" y="0"/>
                </a:lnTo>
                <a:lnTo>
                  <a:pt x="146303" y="13715"/>
                </a:lnTo>
                <a:lnTo>
                  <a:pt x="160019" y="13715"/>
                </a:lnTo>
                <a:lnTo>
                  <a:pt x="160019" y="0"/>
                </a:lnTo>
                <a:close/>
              </a:path>
              <a:path w="2954020" h="90169">
                <a:moveTo>
                  <a:pt x="187451" y="0"/>
                </a:moveTo>
                <a:lnTo>
                  <a:pt x="173735" y="0"/>
                </a:lnTo>
                <a:lnTo>
                  <a:pt x="173735" y="13715"/>
                </a:lnTo>
                <a:lnTo>
                  <a:pt x="187451" y="13715"/>
                </a:lnTo>
                <a:lnTo>
                  <a:pt x="187451" y="0"/>
                </a:lnTo>
                <a:close/>
              </a:path>
              <a:path w="2954020" h="90169">
                <a:moveTo>
                  <a:pt x="214883" y="0"/>
                </a:moveTo>
                <a:lnTo>
                  <a:pt x="201167" y="0"/>
                </a:lnTo>
                <a:lnTo>
                  <a:pt x="201167" y="13715"/>
                </a:lnTo>
                <a:lnTo>
                  <a:pt x="214883" y="13715"/>
                </a:lnTo>
                <a:lnTo>
                  <a:pt x="214883" y="0"/>
                </a:lnTo>
                <a:close/>
              </a:path>
              <a:path w="2954020" h="90169">
                <a:moveTo>
                  <a:pt x="243839" y="0"/>
                </a:moveTo>
                <a:lnTo>
                  <a:pt x="230124" y="0"/>
                </a:lnTo>
                <a:lnTo>
                  <a:pt x="230124" y="13715"/>
                </a:lnTo>
                <a:lnTo>
                  <a:pt x="243839" y="13715"/>
                </a:lnTo>
                <a:lnTo>
                  <a:pt x="243839" y="0"/>
                </a:lnTo>
                <a:close/>
              </a:path>
              <a:path w="2954020" h="90169">
                <a:moveTo>
                  <a:pt x="271271" y="0"/>
                </a:moveTo>
                <a:lnTo>
                  <a:pt x="257555" y="0"/>
                </a:lnTo>
                <a:lnTo>
                  <a:pt x="257555" y="13715"/>
                </a:lnTo>
                <a:lnTo>
                  <a:pt x="271271" y="13715"/>
                </a:lnTo>
                <a:lnTo>
                  <a:pt x="271271" y="0"/>
                </a:lnTo>
                <a:close/>
              </a:path>
              <a:path w="2954020" h="90169">
                <a:moveTo>
                  <a:pt x="300227" y="0"/>
                </a:moveTo>
                <a:lnTo>
                  <a:pt x="284987" y="0"/>
                </a:lnTo>
                <a:lnTo>
                  <a:pt x="284987" y="13715"/>
                </a:lnTo>
                <a:lnTo>
                  <a:pt x="300227" y="13715"/>
                </a:lnTo>
                <a:lnTo>
                  <a:pt x="300227" y="0"/>
                </a:lnTo>
                <a:close/>
              </a:path>
              <a:path w="2954020" h="90169">
                <a:moveTo>
                  <a:pt x="327659" y="0"/>
                </a:moveTo>
                <a:lnTo>
                  <a:pt x="313943" y="0"/>
                </a:lnTo>
                <a:lnTo>
                  <a:pt x="313943" y="13715"/>
                </a:lnTo>
                <a:lnTo>
                  <a:pt x="327659" y="13715"/>
                </a:lnTo>
                <a:lnTo>
                  <a:pt x="327659" y="0"/>
                </a:lnTo>
                <a:close/>
              </a:path>
              <a:path w="2954020" h="90169">
                <a:moveTo>
                  <a:pt x="355091" y="0"/>
                </a:moveTo>
                <a:lnTo>
                  <a:pt x="341375" y="0"/>
                </a:lnTo>
                <a:lnTo>
                  <a:pt x="341375" y="13715"/>
                </a:lnTo>
                <a:lnTo>
                  <a:pt x="355091" y="13715"/>
                </a:lnTo>
                <a:lnTo>
                  <a:pt x="355091" y="0"/>
                </a:lnTo>
                <a:close/>
              </a:path>
              <a:path w="2954020" h="90169">
                <a:moveTo>
                  <a:pt x="384048" y="0"/>
                </a:moveTo>
                <a:lnTo>
                  <a:pt x="370331" y="0"/>
                </a:lnTo>
                <a:lnTo>
                  <a:pt x="370331" y="13715"/>
                </a:lnTo>
                <a:lnTo>
                  <a:pt x="384048" y="13715"/>
                </a:lnTo>
                <a:lnTo>
                  <a:pt x="384048" y="0"/>
                </a:lnTo>
                <a:close/>
              </a:path>
              <a:path w="2954020" h="90169">
                <a:moveTo>
                  <a:pt x="411479" y="0"/>
                </a:moveTo>
                <a:lnTo>
                  <a:pt x="397763" y="0"/>
                </a:lnTo>
                <a:lnTo>
                  <a:pt x="397763" y="13715"/>
                </a:lnTo>
                <a:lnTo>
                  <a:pt x="411479" y="13715"/>
                </a:lnTo>
                <a:lnTo>
                  <a:pt x="411479" y="0"/>
                </a:lnTo>
                <a:close/>
              </a:path>
              <a:path w="2954020" h="90169">
                <a:moveTo>
                  <a:pt x="438911" y="0"/>
                </a:moveTo>
                <a:lnTo>
                  <a:pt x="425195" y="0"/>
                </a:lnTo>
                <a:lnTo>
                  <a:pt x="425195" y="13715"/>
                </a:lnTo>
                <a:lnTo>
                  <a:pt x="438911" y="13715"/>
                </a:lnTo>
                <a:lnTo>
                  <a:pt x="438911" y="0"/>
                </a:lnTo>
                <a:close/>
              </a:path>
              <a:path w="2954020" h="90169">
                <a:moveTo>
                  <a:pt x="467867" y="0"/>
                </a:moveTo>
                <a:lnTo>
                  <a:pt x="454151" y="0"/>
                </a:lnTo>
                <a:lnTo>
                  <a:pt x="454151" y="13715"/>
                </a:lnTo>
                <a:lnTo>
                  <a:pt x="467867" y="13715"/>
                </a:lnTo>
                <a:lnTo>
                  <a:pt x="467867" y="0"/>
                </a:lnTo>
                <a:close/>
              </a:path>
              <a:path w="2954020" h="90169">
                <a:moveTo>
                  <a:pt x="495300" y="0"/>
                </a:moveTo>
                <a:lnTo>
                  <a:pt x="481583" y="0"/>
                </a:lnTo>
                <a:lnTo>
                  <a:pt x="481583" y="13715"/>
                </a:lnTo>
                <a:lnTo>
                  <a:pt x="495300" y="13715"/>
                </a:lnTo>
                <a:lnTo>
                  <a:pt x="495300" y="0"/>
                </a:lnTo>
                <a:close/>
              </a:path>
              <a:path w="2954020" h="90169">
                <a:moveTo>
                  <a:pt x="524255" y="0"/>
                </a:moveTo>
                <a:lnTo>
                  <a:pt x="509015" y="0"/>
                </a:lnTo>
                <a:lnTo>
                  <a:pt x="509015" y="13715"/>
                </a:lnTo>
                <a:lnTo>
                  <a:pt x="524255" y="13715"/>
                </a:lnTo>
                <a:lnTo>
                  <a:pt x="524255" y="0"/>
                </a:lnTo>
                <a:close/>
              </a:path>
              <a:path w="2954020" h="90169">
                <a:moveTo>
                  <a:pt x="551687" y="0"/>
                </a:moveTo>
                <a:lnTo>
                  <a:pt x="537971" y="0"/>
                </a:lnTo>
                <a:lnTo>
                  <a:pt x="537971" y="13715"/>
                </a:lnTo>
                <a:lnTo>
                  <a:pt x="551687" y="13715"/>
                </a:lnTo>
                <a:lnTo>
                  <a:pt x="551687" y="0"/>
                </a:lnTo>
                <a:close/>
              </a:path>
              <a:path w="2954020" h="90169">
                <a:moveTo>
                  <a:pt x="579119" y="0"/>
                </a:moveTo>
                <a:lnTo>
                  <a:pt x="565403" y="0"/>
                </a:lnTo>
                <a:lnTo>
                  <a:pt x="565403" y="13715"/>
                </a:lnTo>
                <a:lnTo>
                  <a:pt x="579119" y="13715"/>
                </a:lnTo>
                <a:lnTo>
                  <a:pt x="579119" y="0"/>
                </a:lnTo>
                <a:close/>
              </a:path>
              <a:path w="2954020" h="90169">
                <a:moveTo>
                  <a:pt x="608076" y="0"/>
                </a:moveTo>
                <a:lnTo>
                  <a:pt x="594359" y="0"/>
                </a:lnTo>
                <a:lnTo>
                  <a:pt x="594359" y="13715"/>
                </a:lnTo>
                <a:lnTo>
                  <a:pt x="608076" y="13715"/>
                </a:lnTo>
                <a:lnTo>
                  <a:pt x="608076" y="0"/>
                </a:lnTo>
                <a:close/>
              </a:path>
              <a:path w="2954020" h="90169">
                <a:moveTo>
                  <a:pt x="635507" y="0"/>
                </a:moveTo>
                <a:lnTo>
                  <a:pt x="621791" y="0"/>
                </a:lnTo>
                <a:lnTo>
                  <a:pt x="621791" y="13715"/>
                </a:lnTo>
                <a:lnTo>
                  <a:pt x="635507" y="13715"/>
                </a:lnTo>
                <a:lnTo>
                  <a:pt x="635507" y="0"/>
                </a:lnTo>
                <a:close/>
              </a:path>
              <a:path w="2954020" h="90169">
                <a:moveTo>
                  <a:pt x="662939" y="0"/>
                </a:moveTo>
                <a:lnTo>
                  <a:pt x="649224" y="0"/>
                </a:lnTo>
                <a:lnTo>
                  <a:pt x="649224" y="13715"/>
                </a:lnTo>
                <a:lnTo>
                  <a:pt x="662939" y="13715"/>
                </a:lnTo>
                <a:lnTo>
                  <a:pt x="662939" y="0"/>
                </a:lnTo>
                <a:close/>
              </a:path>
              <a:path w="2954020" h="90169">
                <a:moveTo>
                  <a:pt x="691895" y="0"/>
                </a:moveTo>
                <a:lnTo>
                  <a:pt x="678179" y="0"/>
                </a:lnTo>
                <a:lnTo>
                  <a:pt x="678179" y="13715"/>
                </a:lnTo>
                <a:lnTo>
                  <a:pt x="691895" y="13715"/>
                </a:lnTo>
                <a:lnTo>
                  <a:pt x="691895" y="0"/>
                </a:lnTo>
                <a:close/>
              </a:path>
              <a:path w="2954020" h="90169">
                <a:moveTo>
                  <a:pt x="719327" y="0"/>
                </a:moveTo>
                <a:lnTo>
                  <a:pt x="705611" y="0"/>
                </a:lnTo>
                <a:lnTo>
                  <a:pt x="705611" y="13715"/>
                </a:lnTo>
                <a:lnTo>
                  <a:pt x="719327" y="13715"/>
                </a:lnTo>
                <a:lnTo>
                  <a:pt x="719327" y="0"/>
                </a:lnTo>
                <a:close/>
              </a:path>
              <a:path w="2954020" h="90169">
                <a:moveTo>
                  <a:pt x="748283" y="0"/>
                </a:moveTo>
                <a:lnTo>
                  <a:pt x="733043" y="0"/>
                </a:lnTo>
                <a:lnTo>
                  <a:pt x="733043" y="13715"/>
                </a:lnTo>
                <a:lnTo>
                  <a:pt x="748283" y="13715"/>
                </a:lnTo>
                <a:lnTo>
                  <a:pt x="748283" y="0"/>
                </a:lnTo>
                <a:close/>
              </a:path>
              <a:path w="2954020" h="90169">
                <a:moveTo>
                  <a:pt x="775715" y="0"/>
                </a:moveTo>
                <a:lnTo>
                  <a:pt x="762000" y="0"/>
                </a:lnTo>
                <a:lnTo>
                  <a:pt x="762000" y="13715"/>
                </a:lnTo>
                <a:lnTo>
                  <a:pt x="775715" y="13715"/>
                </a:lnTo>
                <a:lnTo>
                  <a:pt x="775715" y="0"/>
                </a:lnTo>
                <a:close/>
              </a:path>
              <a:path w="2954020" h="90169">
                <a:moveTo>
                  <a:pt x="803148" y="0"/>
                </a:moveTo>
                <a:lnTo>
                  <a:pt x="789431" y="0"/>
                </a:lnTo>
                <a:lnTo>
                  <a:pt x="789431" y="13715"/>
                </a:lnTo>
                <a:lnTo>
                  <a:pt x="803148" y="13715"/>
                </a:lnTo>
                <a:lnTo>
                  <a:pt x="803148" y="0"/>
                </a:lnTo>
                <a:close/>
              </a:path>
              <a:path w="2954020" h="90169">
                <a:moveTo>
                  <a:pt x="832103" y="0"/>
                </a:moveTo>
                <a:lnTo>
                  <a:pt x="816863" y="0"/>
                </a:lnTo>
                <a:lnTo>
                  <a:pt x="816863" y="13715"/>
                </a:lnTo>
                <a:lnTo>
                  <a:pt x="832103" y="13715"/>
                </a:lnTo>
                <a:lnTo>
                  <a:pt x="832103" y="0"/>
                </a:lnTo>
                <a:close/>
              </a:path>
              <a:path w="2954020" h="90169">
                <a:moveTo>
                  <a:pt x="859535" y="0"/>
                </a:moveTo>
                <a:lnTo>
                  <a:pt x="845819" y="0"/>
                </a:lnTo>
                <a:lnTo>
                  <a:pt x="845819" y="13715"/>
                </a:lnTo>
                <a:lnTo>
                  <a:pt x="859535" y="13715"/>
                </a:lnTo>
                <a:lnTo>
                  <a:pt x="859535" y="0"/>
                </a:lnTo>
                <a:close/>
              </a:path>
              <a:path w="2954020" h="90169">
                <a:moveTo>
                  <a:pt x="886967" y="0"/>
                </a:moveTo>
                <a:lnTo>
                  <a:pt x="873251" y="0"/>
                </a:lnTo>
                <a:lnTo>
                  <a:pt x="873251" y="13715"/>
                </a:lnTo>
                <a:lnTo>
                  <a:pt x="886967" y="13715"/>
                </a:lnTo>
                <a:lnTo>
                  <a:pt x="886967" y="0"/>
                </a:lnTo>
                <a:close/>
              </a:path>
              <a:path w="2954020" h="90169">
                <a:moveTo>
                  <a:pt x="915924" y="0"/>
                </a:moveTo>
                <a:lnTo>
                  <a:pt x="902207" y="0"/>
                </a:lnTo>
                <a:lnTo>
                  <a:pt x="902207" y="13715"/>
                </a:lnTo>
                <a:lnTo>
                  <a:pt x="915924" y="13715"/>
                </a:lnTo>
                <a:lnTo>
                  <a:pt x="915924" y="0"/>
                </a:lnTo>
                <a:close/>
              </a:path>
              <a:path w="2954020" h="90169">
                <a:moveTo>
                  <a:pt x="943355" y="0"/>
                </a:moveTo>
                <a:lnTo>
                  <a:pt x="929639" y="0"/>
                </a:lnTo>
                <a:lnTo>
                  <a:pt x="929639" y="13715"/>
                </a:lnTo>
                <a:lnTo>
                  <a:pt x="943355" y="13715"/>
                </a:lnTo>
                <a:lnTo>
                  <a:pt x="943355" y="0"/>
                </a:lnTo>
                <a:close/>
              </a:path>
              <a:path w="2954020" h="90169">
                <a:moveTo>
                  <a:pt x="972311" y="0"/>
                </a:moveTo>
                <a:lnTo>
                  <a:pt x="957071" y="0"/>
                </a:lnTo>
                <a:lnTo>
                  <a:pt x="957071" y="13715"/>
                </a:lnTo>
                <a:lnTo>
                  <a:pt x="972311" y="13715"/>
                </a:lnTo>
                <a:lnTo>
                  <a:pt x="972311" y="0"/>
                </a:lnTo>
                <a:close/>
              </a:path>
              <a:path w="2954020" h="90169">
                <a:moveTo>
                  <a:pt x="999743" y="0"/>
                </a:moveTo>
                <a:lnTo>
                  <a:pt x="986027" y="0"/>
                </a:lnTo>
                <a:lnTo>
                  <a:pt x="986027" y="13715"/>
                </a:lnTo>
                <a:lnTo>
                  <a:pt x="999743" y="13715"/>
                </a:lnTo>
                <a:lnTo>
                  <a:pt x="999743" y="0"/>
                </a:lnTo>
                <a:close/>
              </a:path>
              <a:path w="2954020" h="90169">
                <a:moveTo>
                  <a:pt x="1027176" y="0"/>
                </a:moveTo>
                <a:lnTo>
                  <a:pt x="1013459" y="0"/>
                </a:lnTo>
                <a:lnTo>
                  <a:pt x="1013459" y="13715"/>
                </a:lnTo>
                <a:lnTo>
                  <a:pt x="1027176" y="13715"/>
                </a:lnTo>
                <a:lnTo>
                  <a:pt x="1027176" y="0"/>
                </a:lnTo>
                <a:close/>
              </a:path>
              <a:path w="2954020" h="90169">
                <a:moveTo>
                  <a:pt x="1056131" y="0"/>
                </a:moveTo>
                <a:lnTo>
                  <a:pt x="1040891" y="0"/>
                </a:lnTo>
                <a:lnTo>
                  <a:pt x="1040891" y="13715"/>
                </a:lnTo>
                <a:lnTo>
                  <a:pt x="1056131" y="13715"/>
                </a:lnTo>
                <a:lnTo>
                  <a:pt x="1056131" y="0"/>
                </a:lnTo>
                <a:close/>
              </a:path>
              <a:path w="2954020" h="90169">
                <a:moveTo>
                  <a:pt x="1083563" y="0"/>
                </a:moveTo>
                <a:lnTo>
                  <a:pt x="1069848" y="0"/>
                </a:lnTo>
                <a:lnTo>
                  <a:pt x="1069848" y="13715"/>
                </a:lnTo>
                <a:lnTo>
                  <a:pt x="1083563" y="13715"/>
                </a:lnTo>
                <a:lnTo>
                  <a:pt x="1083563" y="0"/>
                </a:lnTo>
                <a:close/>
              </a:path>
              <a:path w="2954020" h="90169">
                <a:moveTo>
                  <a:pt x="1110995" y="0"/>
                </a:moveTo>
                <a:lnTo>
                  <a:pt x="1097279" y="0"/>
                </a:lnTo>
                <a:lnTo>
                  <a:pt x="1097279" y="13715"/>
                </a:lnTo>
                <a:lnTo>
                  <a:pt x="1110995" y="13715"/>
                </a:lnTo>
                <a:lnTo>
                  <a:pt x="1110995" y="0"/>
                </a:lnTo>
                <a:close/>
              </a:path>
              <a:path w="2954020" h="90169">
                <a:moveTo>
                  <a:pt x="1139952" y="0"/>
                </a:moveTo>
                <a:lnTo>
                  <a:pt x="1126235" y="0"/>
                </a:lnTo>
                <a:lnTo>
                  <a:pt x="1126235" y="13715"/>
                </a:lnTo>
                <a:lnTo>
                  <a:pt x="1139952" y="13715"/>
                </a:lnTo>
                <a:lnTo>
                  <a:pt x="1139952" y="0"/>
                </a:lnTo>
                <a:close/>
              </a:path>
              <a:path w="2954020" h="90169">
                <a:moveTo>
                  <a:pt x="1167383" y="0"/>
                </a:moveTo>
                <a:lnTo>
                  <a:pt x="1153667" y="0"/>
                </a:lnTo>
                <a:lnTo>
                  <a:pt x="1153667" y="13715"/>
                </a:lnTo>
                <a:lnTo>
                  <a:pt x="1167383" y="13715"/>
                </a:lnTo>
                <a:lnTo>
                  <a:pt x="1167383" y="0"/>
                </a:lnTo>
                <a:close/>
              </a:path>
              <a:path w="2954020" h="90169">
                <a:moveTo>
                  <a:pt x="1196339" y="0"/>
                </a:moveTo>
                <a:lnTo>
                  <a:pt x="1181100" y="0"/>
                </a:lnTo>
                <a:lnTo>
                  <a:pt x="1181100" y="13715"/>
                </a:lnTo>
                <a:lnTo>
                  <a:pt x="1196339" y="13715"/>
                </a:lnTo>
                <a:lnTo>
                  <a:pt x="1196339" y="0"/>
                </a:lnTo>
                <a:close/>
              </a:path>
              <a:path w="2954020" h="90169">
                <a:moveTo>
                  <a:pt x="1223771" y="0"/>
                </a:moveTo>
                <a:lnTo>
                  <a:pt x="1210055" y="0"/>
                </a:lnTo>
                <a:lnTo>
                  <a:pt x="1210055" y="13715"/>
                </a:lnTo>
                <a:lnTo>
                  <a:pt x="1223771" y="13715"/>
                </a:lnTo>
                <a:lnTo>
                  <a:pt x="1223771" y="0"/>
                </a:lnTo>
                <a:close/>
              </a:path>
              <a:path w="2954020" h="90169">
                <a:moveTo>
                  <a:pt x="1251203" y="0"/>
                </a:moveTo>
                <a:lnTo>
                  <a:pt x="1237487" y="0"/>
                </a:lnTo>
                <a:lnTo>
                  <a:pt x="1237487" y="13715"/>
                </a:lnTo>
                <a:lnTo>
                  <a:pt x="1251203" y="13715"/>
                </a:lnTo>
                <a:lnTo>
                  <a:pt x="1251203" y="0"/>
                </a:lnTo>
                <a:close/>
              </a:path>
              <a:path w="2954020" h="90169">
                <a:moveTo>
                  <a:pt x="1280159" y="0"/>
                </a:moveTo>
                <a:lnTo>
                  <a:pt x="1264919" y="0"/>
                </a:lnTo>
                <a:lnTo>
                  <a:pt x="1264919" y="13715"/>
                </a:lnTo>
                <a:lnTo>
                  <a:pt x="1280159" y="13715"/>
                </a:lnTo>
                <a:lnTo>
                  <a:pt x="1280159" y="0"/>
                </a:lnTo>
                <a:close/>
              </a:path>
              <a:path w="2954020" h="90169">
                <a:moveTo>
                  <a:pt x="1307591" y="0"/>
                </a:moveTo>
                <a:lnTo>
                  <a:pt x="1293876" y="0"/>
                </a:lnTo>
                <a:lnTo>
                  <a:pt x="1293876" y="13715"/>
                </a:lnTo>
                <a:lnTo>
                  <a:pt x="1307591" y="13715"/>
                </a:lnTo>
                <a:lnTo>
                  <a:pt x="1307591" y="0"/>
                </a:lnTo>
                <a:close/>
              </a:path>
              <a:path w="2954020" h="90169">
                <a:moveTo>
                  <a:pt x="1335024" y="0"/>
                </a:moveTo>
                <a:lnTo>
                  <a:pt x="1321307" y="0"/>
                </a:lnTo>
                <a:lnTo>
                  <a:pt x="1321307" y="13715"/>
                </a:lnTo>
                <a:lnTo>
                  <a:pt x="1335024" y="13715"/>
                </a:lnTo>
                <a:lnTo>
                  <a:pt x="1335024" y="0"/>
                </a:lnTo>
                <a:close/>
              </a:path>
              <a:path w="2954020" h="90169">
                <a:moveTo>
                  <a:pt x="1363979" y="0"/>
                </a:moveTo>
                <a:lnTo>
                  <a:pt x="1350263" y="0"/>
                </a:lnTo>
                <a:lnTo>
                  <a:pt x="1350263" y="13715"/>
                </a:lnTo>
                <a:lnTo>
                  <a:pt x="1363979" y="13715"/>
                </a:lnTo>
                <a:lnTo>
                  <a:pt x="1363979" y="0"/>
                </a:lnTo>
                <a:close/>
              </a:path>
              <a:path w="2954020" h="90169">
                <a:moveTo>
                  <a:pt x="1391411" y="0"/>
                </a:moveTo>
                <a:lnTo>
                  <a:pt x="1377695" y="0"/>
                </a:lnTo>
                <a:lnTo>
                  <a:pt x="1377695" y="13715"/>
                </a:lnTo>
                <a:lnTo>
                  <a:pt x="1391411" y="13715"/>
                </a:lnTo>
                <a:lnTo>
                  <a:pt x="1391411" y="0"/>
                </a:lnTo>
                <a:close/>
              </a:path>
              <a:path w="2954020" h="90169">
                <a:moveTo>
                  <a:pt x="1418843" y="0"/>
                </a:moveTo>
                <a:lnTo>
                  <a:pt x="1405127" y="0"/>
                </a:lnTo>
                <a:lnTo>
                  <a:pt x="1405127" y="13715"/>
                </a:lnTo>
                <a:lnTo>
                  <a:pt x="1418843" y="13715"/>
                </a:lnTo>
                <a:lnTo>
                  <a:pt x="1418843" y="0"/>
                </a:lnTo>
                <a:close/>
              </a:path>
              <a:path w="2954020" h="90169">
                <a:moveTo>
                  <a:pt x="1447800" y="0"/>
                </a:moveTo>
                <a:lnTo>
                  <a:pt x="1434083" y="0"/>
                </a:lnTo>
                <a:lnTo>
                  <a:pt x="1434083" y="13715"/>
                </a:lnTo>
                <a:lnTo>
                  <a:pt x="1447800" y="13715"/>
                </a:lnTo>
                <a:lnTo>
                  <a:pt x="1447800" y="0"/>
                </a:lnTo>
                <a:close/>
              </a:path>
              <a:path w="2954020" h="90169">
                <a:moveTo>
                  <a:pt x="1475231" y="0"/>
                </a:moveTo>
                <a:lnTo>
                  <a:pt x="1461515" y="0"/>
                </a:lnTo>
                <a:lnTo>
                  <a:pt x="1461515" y="13715"/>
                </a:lnTo>
                <a:lnTo>
                  <a:pt x="1475231" y="13715"/>
                </a:lnTo>
                <a:lnTo>
                  <a:pt x="1475231" y="0"/>
                </a:lnTo>
                <a:close/>
              </a:path>
              <a:path w="2954020" h="90169">
                <a:moveTo>
                  <a:pt x="1504187" y="0"/>
                </a:moveTo>
                <a:lnTo>
                  <a:pt x="1488948" y="0"/>
                </a:lnTo>
                <a:lnTo>
                  <a:pt x="1488948" y="13715"/>
                </a:lnTo>
                <a:lnTo>
                  <a:pt x="1504187" y="13715"/>
                </a:lnTo>
                <a:lnTo>
                  <a:pt x="1504187" y="0"/>
                </a:lnTo>
                <a:close/>
              </a:path>
              <a:path w="2954020" h="90169">
                <a:moveTo>
                  <a:pt x="1531619" y="0"/>
                </a:moveTo>
                <a:lnTo>
                  <a:pt x="1517903" y="0"/>
                </a:lnTo>
                <a:lnTo>
                  <a:pt x="1517903" y="13715"/>
                </a:lnTo>
                <a:lnTo>
                  <a:pt x="1531619" y="13715"/>
                </a:lnTo>
                <a:lnTo>
                  <a:pt x="1531619" y="0"/>
                </a:lnTo>
                <a:close/>
              </a:path>
              <a:path w="2954020" h="90169">
                <a:moveTo>
                  <a:pt x="1559052" y="0"/>
                </a:moveTo>
                <a:lnTo>
                  <a:pt x="1545335" y="0"/>
                </a:lnTo>
                <a:lnTo>
                  <a:pt x="1545335" y="13715"/>
                </a:lnTo>
                <a:lnTo>
                  <a:pt x="1559052" y="13715"/>
                </a:lnTo>
                <a:lnTo>
                  <a:pt x="1559052" y="0"/>
                </a:lnTo>
                <a:close/>
              </a:path>
              <a:path w="2954020" h="90169">
                <a:moveTo>
                  <a:pt x="1588007" y="0"/>
                </a:moveTo>
                <a:lnTo>
                  <a:pt x="1574291" y="0"/>
                </a:lnTo>
                <a:lnTo>
                  <a:pt x="1574291" y="13715"/>
                </a:lnTo>
                <a:lnTo>
                  <a:pt x="1588007" y="13715"/>
                </a:lnTo>
                <a:lnTo>
                  <a:pt x="1588007" y="0"/>
                </a:lnTo>
                <a:close/>
              </a:path>
              <a:path w="2954020" h="90169">
                <a:moveTo>
                  <a:pt x="1615439" y="0"/>
                </a:moveTo>
                <a:lnTo>
                  <a:pt x="1601724" y="0"/>
                </a:lnTo>
                <a:lnTo>
                  <a:pt x="1601724" y="13715"/>
                </a:lnTo>
                <a:lnTo>
                  <a:pt x="1615439" y="13715"/>
                </a:lnTo>
                <a:lnTo>
                  <a:pt x="1615439" y="0"/>
                </a:lnTo>
                <a:close/>
              </a:path>
              <a:path w="2954020" h="90169">
                <a:moveTo>
                  <a:pt x="1642871" y="0"/>
                </a:moveTo>
                <a:lnTo>
                  <a:pt x="1629155" y="0"/>
                </a:lnTo>
                <a:lnTo>
                  <a:pt x="1629155" y="13715"/>
                </a:lnTo>
                <a:lnTo>
                  <a:pt x="1642871" y="13715"/>
                </a:lnTo>
                <a:lnTo>
                  <a:pt x="1642871" y="0"/>
                </a:lnTo>
                <a:close/>
              </a:path>
              <a:path w="2954020" h="90169">
                <a:moveTo>
                  <a:pt x="1671827" y="0"/>
                </a:moveTo>
                <a:lnTo>
                  <a:pt x="1658111" y="0"/>
                </a:lnTo>
                <a:lnTo>
                  <a:pt x="1658111" y="13715"/>
                </a:lnTo>
                <a:lnTo>
                  <a:pt x="1671827" y="13715"/>
                </a:lnTo>
                <a:lnTo>
                  <a:pt x="1671827" y="0"/>
                </a:lnTo>
                <a:close/>
              </a:path>
              <a:path w="2954020" h="90169">
                <a:moveTo>
                  <a:pt x="1699259" y="0"/>
                </a:moveTo>
                <a:lnTo>
                  <a:pt x="1685543" y="0"/>
                </a:lnTo>
                <a:lnTo>
                  <a:pt x="1685543" y="13715"/>
                </a:lnTo>
                <a:lnTo>
                  <a:pt x="1699259" y="13715"/>
                </a:lnTo>
                <a:lnTo>
                  <a:pt x="1699259" y="0"/>
                </a:lnTo>
                <a:close/>
              </a:path>
              <a:path w="2954020" h="90169">
                <a:moveTo>
                  <a:pt x="1728215" y="0"/>
                </a:moveTo>
                <a:lnTo>
                  <a:pt x="1712976" y="0"/>
                </a:lnTo>
                <a:lnTo>
                  <a:pt x="1712976" y="13715"/>
                </a:lnTo>
                <a:lnTo>
                  <a:pt x="1728215" y="13715"/>
                </a:lnTo>
                <a:lnTo>
                  <a:pt x="1728215" y="0"/>
                </a:lnTo>
                <a:close/>
              </a:path>
              <a:path w="2954020" h="90169">
                <a:moveTo>
                  <a:pt x="1755648" y="0"/>
                </a:moveTo>
                <a:lnTo>
                  <a:pt x="1741931" y="0"/>
                </a:lnTo>
                <a:lnTo>
                  <a:pt x="1741931" y="13715"/>
                </a:lnTo>
                <a:lnTo>
                  <a:pt x="1755648" y="13715"/>
                </a:lnTo>
                <a:lnTo>
                  <a:pt x="1755648" y="0"/>
                </a:lnTo>
                <a:close/>
              </a:path>
              <a:path w="2954020" h="90169">
                <a:moveTo>
                  <a:pt x="1783079" y="0"/>
                </a:moveTo>
                <a:lnTo>
                  <a:pt x="1769363" y="0"/>
                </a:lnTo>
                <a:lnTo>
                  <a:pt x="1769363" y="13715"/>
                </a:lnTo>
                <a:lnTo>
                  <a:pt x="1783079" y="13715"/>
                </a:lnTo>
                <a:lnTo>
                  <a:pt x="1783079" y="0"/>
                </a:lnTo>
                <a:close/>
              </a:path>
              <a:path w="2954020" h="90169">
                <a:moveTo>
                  <a:pt x="1812035" y="0"/>
                </a:moveTo>
                <a:lnTo>
                  <a:pt x="1796795" y="0"/>
                </a:lnTo>
                <a:lnTo>
                  <a:pt x="1796795" y="13715"/>
                </a:lnTo>
                <a:lnTo>
                  <a:pt x="1812035" y="13715"/>
                </a:lnTo>
                <a:lnTo>
                  <a:pt x="1812035" y="0"/>
                </a:lnTo>
                <a:close/>
              </a:path>
              <a:path w="2954020" h="90169">
                <a:moveTo>
                  <a:pt x="1839467" y="0"/>
                </a:moveTo>
                <a:lnTo>
                  <a:pt x="1825752" y="0"/>
                </a:lnTo>
                <a:lnTo>
                  <a:pt x="1825752" y="13715"/>
                </a:lnTo>
                <a:lnTo>
                  <a:pt x="1839467" y="13715"/>
                </a:lnTo>
                <a:lnTo>
                  <a:pt x="1839467" y="0"/>
                </a:lnTo>
                <a:close/>
              </a:path>
              <a:path w="2954020" h="90169">
                <a:moveTo>
                  <a:pt x="1866900" y="0"/>
                </a:moveTo>
                <a:lnTo>
                  <a:pt x="1853183" y="0"/>
                </a:lnTo>
                <a:lnTo>
                  <a:pt x="1853183" y="13715"/>
                </a:lnTo>
                <a:lnTo>
                  <a:pt x="1866900" y="13715"/>
                </a:lnTo>
                <a:lnTo>
                  <a:pt x="1866900" y="0"/>
                </a:lnTo>
                <a:close/>
              </a:path>
              <a:path w="2954020" h="90169">
                <a:moveTo>
                  <a:pt x="1895855" y="0"/>
                </a:moveTo>
                <a:lnTo>
                  <a:pt x="1882139" y="0"/>
                </a:lnTo>
                <a:lnTo>
                  <a:pt x="1882139" y="13715"/>
                </a:lnTo>
                <a:lnTo>
                  <a:pt x="1895855" y="13715"/>
                </a:lnTo>
                <a:lnTo>
                  <a:pt x="1895855" y="0"/>
                </a:lnTo>
                <a:close/>
              </a:path>
              <a:path w="2954020" h="90169">
                <a:moveTo>
                  <a:pt x="1923287" y="0"/>
                </a:moveTo>
                <a:lnTo>
                  <a:pt x="1909571" y="0"/>
                </a:lnTo>
                <a:lnTo>
                  <a:pt x="1909571" y="13715"/>
                </a:lnTo>
                <a:lnTo>
                  <a:pt x="1923287" y="13715"/>
                </a:lnTo>
                <a:lnTo>
                  <a:pt x="1923287" y="0"/>
                </a:lnTo>
                <a:close/>
              </a:path>
              <a:path w="2954020" h="90169">
                <a:moveTo>
                  <a:pt x="1952243" y="0"/>
                </a:moveTo>
                <a:lnTo>
                  <a:pt x="1937003" y="0"/>
                </a:lnTo>
                <a:lnTo>
                  <a:pt x="1937003" y="13715"/>
                </a:lnTo>
                <a:lnTo>
                  <a:pt x="1952243" y="13715"/>
                </a:lnTo>
                <a:lnTo>
                  <a:pt x="1952243" y="0"/>
                </a:lnTo>
                <a:close/>
              </a:path>
              <a:path w="2954020" h="90169">
                <a:moveTo>
                  <a:pt x="1979676" y="0"/>
                </a:moveTo>
                <a:lnTo>
                  <a:pt x="1965959" y="0"/>
                </a:lnTo>
                <a:lnTo>
                  <a:pt x="1965959" y="13715"/>
                </a:lnTo>
                <a:lnTo>
                  <a:pt x="1979676" y="13715"/>
                </a:lnTo>
                <a:lnTo>
                  <a:pt x="1979676" y="0"/>
                </a:lnTo>
                <a:close/>
              </a:path>
              <a:path w="2954020" h="90169">
                <a:moveTo>
                  <a:pt x="2007107" y="0"/>
                </a:moveTo>
                <a:lnTo>
                  <a:pt x="1993391" y="0"/>
                </a:lnTo>
                <a:lnTo>
                  <a:pt x="1993391" y="13715"/>
                </a:lnTo>
                <a:lnTo>
                  <a:pt x="2007107" y="13715"/>
                </a:lnTo>
                <a:lnTo>
                  <a:pt x="2007107" y="0"/>
                </a:lnTo>
                <a:close/>
              </a:path>
              <a:path w="2954020" h="90169">
                <a:moveTo>
                  <a:pt x="2036063" y="0"/>
                </a:moveTo>
                <a:lnTo>
                  <a:pt x="2020824" y="0"/>
                </a:lnTo>
                <a:lnTo>
                  <a:pt x="2020824" y="13715"/>
                </a:lnTo>
                <a:lnTo>
                  <a:pt x="2036063" y="13715"/>
                </a:lnTo>
                <a:lnTo>
                  <a:pt x="2036063" y="0"/>
                </a:lnTo>
                <a:close/>
              </a:path>
              <a:path w="2954020" h="90169">
                <a:moveTo>
                  <a:pt x="2063495" y="0"/>
                </a:moveTo>
                <a:lnTo>
                  <a:pt x="2049779" y="0"/>
                </a:lnTo>
                <a:lnTo>
                  <a:pt x="2049779" y="13715"/>
                </a:lnTo>
                <a:lnTo>
                  <a:pt x="2063495" y="13715"/>
                </a:lnTo>
                <a:lnTo>
                  <a:pt x="2063495" y="0"/>
                </a:lnTo>
                <a:close/>
              </a:path>
              <a:path w="2954020" h="90169">
                <a:moveTo>
                  <a:pt x="2090927" y="0"/>
                </a:moveTo>
                <a:lnTo>
                  <a:pt x="2077211" y="0"/>
                </a:lnTo>
                <a:lnTo>
                  <a:pt x="2077211" y="13715"/>
                </a:lnTo>
                <a:lnTo>
                  <a:pt x="2090927" y="13715"/>
                </a:lnTo>
                <a:lnTo>
                  <a:pt x="2090927" y="0"/>
                </a:lnTo>
                <a:close/>
              </a:path>
              <a:path w="2954020" h="90169">
                <a:moveTo>
                  <a:pt x="2119883" y="0"/>
                </a:moveTo>
                <a:lnTo>
                  <a:pt x="2106167" y="0"/>
                </a:lnTo>
                <a:lnTo>
                  <a:pt x="2106167" y="13715"/>
                </a:lnTo>
                <a:lnTo>
                  <a:pt x="2119883" y="13715"/>
                </a:lnTo>
                <a:lnTo>
                  <a:pt x="2119883" y="0"/>
                </a:lnTo>
                <a:close/>
              </a:path>
              <a:path w="2954020" h="90169">
                <a:moveTo>
                  <a:pt x="2147315" y="0"/>
                </a:moveTo>
                <a:lnTo>
                  <a:pt x="2133600" y="0"/>
                </a:lnTo>
                <a:lnTo>
                  <a:pt x="2133600" y="13715"/>
                </a:lnTo>
                <a:lnTo>
                  <a:pt x="2147315" y="13715"/>
                </a:lnTo>
                <a:lnTo>
                  <a:pt x="2147315" y="0"/>
                </a:lnTo>
                <a:close/>
              </a:path>
              <a:path w="2954020" h="90169">
                <a:moveTo>
                  <a:pt x="2176271" y="0"/>
                </a:moveTo>
                <a:lnTo>
                  <a:pt x="2161031" y="0"/>
                </a:lnTo>
                <a:lnTo>
                  <a:pt x="2161031" y="13715"/>
                </a:lnTo>
                <a:lnTo>
                  <a:pt x="2176271" y="13715"/>
                </a:lnTo>
                <a:lnTo>
                  <a:pt x="2176271" y="0"/>
                </a:lnTo>
                <a:close/>
              </a:path>
              <a:path w="2954020" h="90169">
                <a:moveTo>
                  <a:pt x="2203704" y="0"/>
                </a:moveTo>
                <a:lnTo>
                  <a:pt x="2189987" y="0"/>
                </a:lnTo>
                <a:lnTo>
                  <a:pt x="2189987" y="13715"/>
                </a:lnTo>
                <a:lnTo>
                  <a:pt x="2203704" y="13715"/>
                </a:lnTo>
                <a:lnTo>
                  <a:pt x="2203704" y="0"/>
                </a:lnTo>
                <a:close/>
              </a:path>
              <a:path w="2954020" h="90169">
                <a:moveTo>
                  <a:pt x="2231135" y="0"/>
                </a:moveTo>
                <a:lnTo>
                  <a:pt x="2217419" y="0"/>
                </a:lnTo>
                <a:lnTo>
                  <a:pt x="2217419" y="13715"/>
                </a:lnTo>
                <a:lnTo>
                  <a:pt x="2231135" y="13715"/>
                </a:lnTo>
                <a:lnTo>
                  <a:pt x="2231135" y="0"/>
                </a:lnTo>
                <a:close/>
              </a:path>
              <a:path w="2954020" h="90169">
                <a:moveTo>
                  <a:pt x="2260091" y="0"/>
                </a:moveTo>
                <a:lnTo>
                  <a:pt x="2244852" y="0"/>
                </a:lnTo>
                <a:lnTo>
                  <a:pt x="2244852" y="13715"/>
                </a:lnTo>
                <a:lnTo>
                  <a:pt x="2260091" y="13715"/>
                </a:lnTo>
                <a:lnTo>
                  <a:pt x="2260091" y="0"/>
                </a:lnTo>
                <a:close/>
              </a:path>
              <a:path w="2954020" h="90169">
                <a:moveTo>
                  <a:pt x="2287524" y="0"/>
                </a:moveTo>
                <a:lnTo>
                  <a:pt x="2273807" y="0"/>
                </a:lnTo>
                <a:lnTo>
                  <a:pt x="2273807" y="13715"/>
                </a:lnTo>
                <a:lnTo>
                  <a:pt x="2287524" y="13715"/>
                </a:lnTo>
                <a:lnTo>
                  <a:pt x="2287524" y="0"/>
                </a:lnTo>
                <a:close/>
              </a:path>
              <a:path w="2954020" h="90169">
                <a:moveTo>
                  <a:pt x="2314955" y="0"/>
                </a:moveTo>
                <a:lnTo>
                  <a:pt x="2301239" y="0"/>
                </a:lnTo>
                <a:lnTo>
                  <a:pt x="2301239" y="13715"/>
                </a:lnTo>
                <a:lnTo>
                  <a:pt x="2314955" y="13715"/>
                </a:lnTo>
                <a:lnTo>
                  <a:pt x="2314955" y="0"/>
                </a:lnTo>
                <a:close/>
              </a:path>
              <a:path w="2954020" h="90169">
                <a:moveTo>
                  <a:pt x="2343911" y="0"/>
                </a:moveTo>
                <a:lnTo>
                  <a:pt x="2330195" y="0"/>
                </a:lnTo>
                <a:lnTo>
                  <a:pt x="2330195" y="13715"/>
                </a:lnTo>
                <a:lnTo>
                  <a:pt x="2343911" y="13715"/>
                </a:lnTo>
                <a:lnTo>
                  <a:pt x="2343911" y="0"/>
                </a:lnTo>
                <a:close/>
              </a:path>
              <a:path w="2954020" h="90169">
                <a:moveTo>
                  <a:pt x="2371343" y="0"/>
                </a:moveTo>
                <a:lnTo>
                  <a:pt x="2357628" y="0"/>
                </a:lnTo>
                <a:lnTo>
                  <a:pt x="2357628" y="13715"/>
                </a:lnTo>
                <a:lnTo>
                  <a:pt x="2371343" y="13715"/>
                </a:lnTo>
                <a:lnTo>
                  <a:pt x="2371343" y="0"/>
                </a:lnTo>
                <a:close/>
              </a:path>
              <a:path w="2954020" h="90169">
                <a:moveTo>
                  <a:pt x="2398776" y="0"/>
                </a:moveTo>
                <a:lnTo>
                  <a:pt x="2385059" y="0"/>
                </a:lnTo>
                <a:lnTo>
                  <a:pt x="2385059" y="13715"/>
                </a:lnTo>
                <a:lnTo>
                  <a:pt x="2398776" y="13715"/>
                </a:lnTo>
                <a:lnTo>
                  <a:pt x="2398776" y="0"/>
                </a:lnTo>
                <a:close/>
              </a:path>
              <a:path w="2954020" h="90169">
                <a:moveTo>
                  <a:pt x="2427731" y="0"/>
                </a:moveTo>
                <a:lnTo>
                  <a:pt x="2414015" y="0"/>
                </a:lnTo>
                <a:lnTo>
                  <a:pt x="2414015" y="13715"/>
                </a:lnTo>
                <a:lnTo>
                  <a:pt x="2427731" y="13715"/>
                </a:lnTo>
                <a:lnTo>
                  <a:pt x="2427731" y="0"/>
                </a:lnTo>
                <a:close/>
              </a:path>
              <a:path w="2954020" h="90169">
                <a:moveTo>
                  <a:pt x="2455163" y="0"/>
                </a:moveTo>
                <a:lnTo>
                  <a:pt x="2441448" y="0"/>
                </a:lnTo>
                <a:lnTo>
                  <a:pt x="2441448" y="13715"/>
                </a:lnTo>
                <a:lnTo>
                  <a:pt x="2455163" y="13715"/>
                </a:lnTo>
                <a:lnTo>
                  <a:pt x="2455163" y="0"/>
                </a:lnTo>
                <a:close/>
              </a:path>
              <a:path w="2954020" h="90169">
                <a:moveTo>
                  <a:pt x="2484119" y="0"/>
                </a:moveTo>
                <a:lnTo>
                  <a:pt x="2468879" y="0"/>
                </a:lnTo>
                <a:lnTo>
                  <a:pt x="2468879" y="13715"/>
                </a:lnTo>
                <a:lnTo>
                  <a:pt x="2484119" y="13715"/>
                </a:lnTo>
                <a:lnTo>
                  <a:pt x="2484119" y="0"/>
                </a:lnTo>
                <a:close/>
              </a:path>
              <a:path w="2954020" h="90169">
                <a:moveTo>
                  <a:pt x="2511552" y="0"/>
                </a:moveTo>
                <a:lnTo>
                  <a:pt x="2497835" y="0"/>
                </a:lnTo>
                <a:lnTo>
                  <a:pt x="2497835" y="13715"/>
                </a:lnTo>
                <a:lnTo>
                  <a:pt x="2511552" y="13715"/>
                </a:lnTo>
                <a:lnTo>
                  <a:pt x="2511552" y="0"/>
                </a:lnTo>
                <a:close/>
              </a:path>
              <a:path w="2954020" h="90169">
                <a:moveTo>
                  <a:pt x="2538983" y="0"/>
                </a:moveTo>
                <a:lnTo>
                  <a:pt x="2525267" y="0"/>
                </a:lnTo>
                <a:lnTo>
                  <a:pt x="2525267" y="13715"/>
                </a:lnTo>
                <a:lnTo>
                  <a:pt x="2538983" y="13715"/>
                </a:lnTo>
                <a:lnTo>
                  <a:pt x="2538983" y="0"/>
                </a:lnTo>
                <a:close/>
              </a:path>
              <a:path w="2954020" h="90169">
                <a:moveTo>
                  <a:pt x="2567939" y="0"/>
                </a:moveTo>
                <a:lnTo>
                  <a:pt x="2554224" y="0"/>
                </a:lnTo>
                <a:lnTo>
                  <a:pt x="2554224" y="13715"/>
                </a:lnTo>
                <a:lnTo>
                  <a:pt x="2567939" y="13715"/>
                </a:lnTo>
                <a:lnTo>
                  <a:pt x="2567939" y="0"/>
                </a:lnTo>
                <a:close/>
              </a:path>
              <a:path w="2954020" h="90169">
                <a:moveTo>
                  <a:pt x="2595371" y="0"/>
                </a:moveTo>
                <a:lnTo>
                  <a:pt x="2581655" y="0"/>
                </a:lnTo>
                <a:lnTo>
                  <a:pt x="2581655" y="13715"/>
                </a:lnTo>
                <a:lnTo>
                  <a:pt x="2595371" y="13715"/>
                </a:lnTo>
                <a:lnTo>
                  <a:pt x="2595371" y="0"/>
                </a:lnTo>
                <a:close/>
              </a:path>
              <a:path w="2954020" h="90169">
                <a:moveTo>
                  <a:pt x="2622804" y="0"/>
                </a:moveTo>
                <a:lnTo>
                  <a:pt x="2609087" y="0"/>
                </a:lnTo>
                <a:lnTo>
                  <a:pt x="2609087" y="13715"/>
                </a:lnTo>
                <a:lnTo>
                  <a:pt x="2622804" y="13715"/>
                </a:lnTo>
                <a:lnTo>
                  <a:pt x="2622804" y="0"/>
                </a:lnTo>
                <a:close/>
              </a:path>
              <a:path w="2954020" h="90169">
                <a:moveTo>
                  <a:pt x="2651759" y="0"/>
                </a:moveTo>
                <a:lnTo>
                  <a:pt x="2638043" y="0"/>
                </a:lnTo>
                <a:lnTo>
                  <a:pt x="2638043" y="13715"/>
                </a:lnTo>
                <a:lnTo>
                  <a:pt x="2651759" y="13715"/>
                </a:lnTo>
                <a:lnTo>
                  <a:pt x="2651759" y="0"/>
                </a:lnTo>
                <a:close/>
              </a:path>
              <a:path w="2954020" h="90169">
                <a:moveTo>
                  <a:pt x="2679191" y="0"/>
                </a:moveTo>
                <a:lnTo>
                  <a:pt x="2665476" y="0"/>
                </a:lnTo>
                <a:lnTo>
                  <a:pt x="2665476" y="13715"/>
                </a:lnTo>
                <a:lnTo>
                  <a:pt x="2679191" y="13715"/>
                </a:lnTo>
                <a:lnTo>
                  <a:pt x="2679191" y="0"/>
                </a:lnTo>
                <a:close/>
              </a:path>
              <a:path w="2954020" h="90169">
                <a:moveTo>
                  <a:pt x="2708148" y="0"/>
                </a:moveTo>
                <a:lnTo>
                  <a:pt x="2692907" y="0"/>
                </a:lnTo>
                <a:lnTo>
                  <a:pt x="2692907" y="13715"/>
                </a:lnTo>
                <a:lnTo>
                  <a:pt x="2708148" y="13715"/>
                </a:lnTo>
                <a:lnTo>
                  <a:pt x="2708148" y="0"/>
                </a:lnTo>
                <a:close/>
              </a:path>
              <a:path w="2954020" h="90169">
                <a:moveTo>
                  <a:pt x="2735579" y="0"/>
                </a:moveTo>
                <a:lnTo>
                  <a:pt x="2721863" y="0"/>
                </a:lnTo>
                <a:lnTo>
                  <a:pt x="2721863" y="13715"/>
                </a:lnTo>
                <a:lnTo>
                  <a:pt x="2735579" y="13715"/>
                </a:lnTo>
                <a:lnTo>
                  <a:pt x="2735579" y="0"/>
                </a:lnTo>
                <a:close/>
              </a:path>
              <a:path w="2954020" h="90169">
                <a:moveTo>
                  <a:pt x="2763011" y="0"/>
                </a:moveTo>
                <a:lnTo>
                  <a:pt x="2749295" y="0"/>
                </a:lnTo>
                <a:lnTo>
                  <a:pt x="2749295" y="13715"/>
                </a:lnTo>
                <a:lnTo>
                  <a:pt x="2763011" y="13715"/>
                </a:lnTo>
                <a:lnTo>
                  <a:pt x="2763011" y="0"/>
                </a:lnTo>
                <a:close/>
              </a:path>
              <a:path w="2954020" h="90169">
                <a:moveTo>
                  <a:pt x="2791967" y="0"/>
                </a:moveTo>
                <a:lnTo>
                  <a:pt x="2778252" y="0"/>
                </a:lnTo>
                <a:lnTo>
                  <a:pt x="2778252" y="13715"/>
                </a:lnTo>
                <a:lnTo>
                  <a:pt x="2791967" y="13715"/>
                </a:lnTo>
                <a:lnTo>
                  <a:pt x="2791967" y="0"/>
                </a:lnTo>
                <a:close/>
              </a:path>
              <a:path w="2954020" h="90169">
                <a:moveTo>
                  <a:pt x="2819400" y="0"/>
                </a:moveTo>
                <a:lnTo>
                  <a:pt x="2805683" y="0"/>
                </a:lnTo>
                <a:lnTo>
                  <a:pt x="2805683" y="13715"/>
                </a:lnTo>
                <a:lnTo>
                  <a:pt x="2819400" y="13715"/>
                </a:lnTo>
                <a:lnTo>
                  <a:pt x="2819400" y="0"/>
                </a:lnTo>
                <a:close/>
              </a:path>
              <a:path w="2954020" h="90169">
                <a:moveTo>
                  <a:pt x="2846831" y="0"/>
                </a:moveTo>
                <a:lnTo>
                  <a:pt x="2833115" y="0"/>
                </a:lnTo>
                <a:lnTo>
                  <a:pt x="2833115" y="13715"/>
                </a:lnTo>
                <a:lnTo>
                  <a:pt x="2846831" y="13715"/>
                </a:lnTo>
                <a:lnTo>
                  <a:pt x="2846831" y="0"/>
                </a:lnTo>
                <a:close/>
              </a:path>
              <a:path w="2954020" h="90169">
                <a:moveTo>
                  <a:pt x="2875787" y="0"/>
                </a:moveTo>
                <a:lnTo>
                  <a:pt x="2862071" y="0"/>
                </a:lnTo>
                <a:lnTo>
                  <a:pt x="2862071" y="13715"/>
                </a:lnTo>
                <a:lnTo>
                  <a:pt x="2875787" y="13715"/>
                </a:lnTo>
                <a:lnTo>
                  <a:pt x="2875787" y="0"/>
                </a:lnTo>
                <a:close/>
              </a:path>
              <a:path w="2954020" h="90169">
                <a:moveTo>
                  <a:pt x="2903219" y="0"/>
                </a:moveTo>
                <a:lnTo>
                  <a:pt x="2889504" y="0"/>
                </a:lnTo>
                <a:lnTo>
                  <a:pt x="2889504" y="13715"/>
                </a:lnTo>
                <a:lnTo>
                  <a:pt x="2903219" y="13715"/>
                </a:lnTo>
                <a:lnTo>
                  <a:pt x="2903219" y="0"/>
                </a:lnTo>
                <a:close/>
              </a:path>
              <a:path w="2954020" h="90169">
                <a:moveTo>
                  <a:pt x="2932176" y="0"/>
                </a:moveTo>
                <a:lnTo>
                  <a:pt x="2916935" y="0"/>
                </a:lnTo>
                <a:lnTo>
                  <a:pt x="2916935" y="13715"/>
                </a:lnTo>
                <a:lnTo>
                  <a:pt x="2932176" y="13715"/>
                </a:lnTo>
                <a:lnTo>
                  <a:pt x="2932176" y="0"/>
                </a:lnTo>
                <a:close/>
              </a:path>
              <a:path w="2954020" h="90169">
                <a:moveTo>
                  <a:pt x="2939795" y="7619"/>
                </a:moveTo>
                <a:lnTo>
                  <a:pt x="2939795" y="19812"/>
                </a:lnTo>
                <a:lnTo>
                  <a:pt x="2953511" y="19812"/>
                </a:lnTo>
                <a:lnTo>
                  <a:pt x="2953511" y="13715"/>
                </a:lnTo>
                <a:lnTo>
                  <a:pt x="2945891" y="13715"/>
                </a:lnTo>
                <a:lnTo>
                  <a:pt x="2945891" y="12496"/>
                </a:lnTo>
                <a:lnTo>
                  <a:pt x="2939795" y="7619"/>
                </a:lnTo>
                <a:close/>
              </a:path>
              <a:path w="2954020" h="90169">
                <a:moveTo>
                  <a:pt x="2945891" y="12496"/>
                </a:moveTo>
                <a:lnTo>
                  <a:pt x="2945891" y="13715"/>
                </a:lnTo>
                <a:lnTo>
                  <a:pt x="2947415" y="13715"/>
                </a:lnTo>
                <a:lnTo>
                  <a:pt x="2945891" y="12496"/>
                </a:lnTo>
                <a:close/>
              </a:path>
              <a:path w="2954020" h="90169">
                <a:moveTo>
                  <a:pt x="2953511" y="0"/>
                </a:moveTo>
                <a:lnTo>
                  <a:pt x="2945891" y="0"/>
                </a:lnTo>
                <a:lnTo>
                  <a:pt x="2945891" y="12496"/>
                </a:lnTo>
                <a:lnTo>
                  <a:pt x="2947415" y="13715"/>
                </a:lnTo>
                <a:lnTo>
                  <a:pt x="2953511" y="13715"/>
                </a:lnTo>
                <a:lnTo>
                  <a:pt x="2953511" y="0"/>
                </a:lnTo>
                <a:close/>
              </a:path>
              <a:path w="2954020" h="90169">
                <a:moveTo>
                  <a:pt x="2953511" y="33527"/>
                </a:moveTo>
                <a:lnTo>
                  <a:pt x="2939795" y="33527"/>
                </a:lnTo>
                <a:lnTo>
                  <a:pt x="2939795" y="47243"/>
                </a:lnTo>
                <a:lnTo>
                  <a:pt x="2953511" y="47243"/>
                </a:lnTo>
                <a:lnTo>
                  <a:pt x="2953511" y="33527"/>
                </a:lnTo>
                <a:close/>
              </a:path>
              <a:path w="2954020" h="90169">
                <a:moveTo>
                  <a:pt x="2953511" y="60959"/>
                </a:moveTo>
                <a:lnTo>
                  <a:pt x="2939795" y="60959"/>
                </a:lnTo>
                <a:lnTo>
                  <a:pt x="2939795" y="76200"/>
                </a:lnTo>
                <a:lnTo>
                  <a:pt x="2953511" y="76200"/>
                </a:lnTo>
                <a:lnTo>
                  <a:pt x="2953511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B2550104-C876-40C6-B8D9-DCBD3CCEBEC8}"/>
              </a:ext>
            </a:extLst>
          </p:cNvPr>
          <p:cNvSpPr/>
          <p:nvPr/>
        </p:nvSpPr>
        <p:spPr>
          <a:xfrm>
            <a:off x="2224089" y="2349501"/>
            <a:ext cx="6656387" cy="1744663"/>
          </a:xfrm>
          <a:custGeom>
            <a:avLst/>
            <a:gdLst/>
            <a:ahLst/>
            <a:cxnLst/>
            <a:rect l="l" t="t" r="r" b="b"/>
            <a:pathLst>
              <a:path w="7785100" h="2040889">
                <a:moveTo>
                  <a:pt x="0" y="2040636"/>
                </a:moveTo>
                <a:lnTo>
                  <a:pt x="7784592" y="2040636"/>
                </a:lnTo>
                <a:lnTo>
                  <a:pt x="7784592" y="0"/>
                </a:lnTo>
                <a:lnTo>
                  <a:pt x="0" y="0"/>
                </a:lnTo>
                <a:lnTo>
                  <a:pt x="0" y="2040636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46" name="object 55">
            <a:extLst>
              <a:ext uri="{FF2B5EF4-FFF2-40B4-BE49-F238E27FC236}">
                <a16:creationId xmlns:a16="http://schemas.microsoft.com/office/drawing/2014/main" id="{2A4788FE-2FD6-4F94-A3E9-C344794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9" y="2271713"/>
            <a:ext cx="3754437" cy="56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tabLst>
                <a:tab pos="2593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5939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593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5939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593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93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93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93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593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mergeSort(a, low	, mid );  mergeSort(a, mid+1, high);</a:t>
            </a: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1DAAA36-B785-4C80-BB63-94496D85F408}"/>
              </a:ext>
            </a:extLst>
          </p:cNvPr>
          <p:cNvSpPr txBox="1"/>
          <p:nvPr/>
        </p:nvSpPr>
        <p:spPr>
          <a:xfrm>
            <a:off x="2586038" y="3133725"/>
            <a:ext cx="3897312" cy="590550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297015">
              <a:spcBef>
                <a:spcPts val="90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merge(a, low, </a:t>
            </a:r>
            <a:r>
              <a:rPr sz="1881" dirty="0">
                <a:latin typeface="Courier New"/>
                <a:cs typeface="Courier New"/>
              </a:rPr>
              <a:t>mid,</a:t>
            </a:r>
            <a:r>
              <a:rPr sz="1881" spc="-34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high);</a:t>
            </a:r>
            <a:endParaRPr sz="1881">
              <a:latin typeface="Courier New"/>
              <a:cs typeface="Courier New"/>
            </a:endParaRPr>
          </a:p>
          <a:p>
            <a:pPr marL="10860">
              <a:spcBef>
                <a:spcPts val="13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DE6009F6-49FE-4DCB-8135-A54E636434B0}"/>
              </a:ext>
            </a:extLst>
          </p:cNvPr>
          <p:cNvSpPr txBox="1"/>
          <p:nvPr/>
        </p:nvSpPr>
        <p:spPr>
          <a:xfrm>
            <a:off x="2298700" y="3708401"/>
            <a:ext cx="16510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4A8D6EC-B2F9-40D1-A9B5-7B0C155EE578}"/>
              </a:ext>
            </a:extLst>
          </p:cNvPr>
          <p:cNvSpPr/>
          <p:nvPr/>
        </p:nvSpPr>
        <p:spPr>
          <a:xfrm>
            <a:off x="7931150" y="3633788"/>
            <a:ext cx="2184400" cy="635000"/>
          </a:xfrm>
          <a:custGeom>
            <a:avLst/>
            <a:gdLst/>
            <a:ahLst/>
            <a:cxnLst/>
            <a:rect l="l" t="t" r="r" b="b"/>
            <a:pathLst>
              <a:path w="2554604" h="741045">
                <a:moveTo>
                  <a:pt x="0" y="740663"/>
                </a:moveTo>
                <a:lnTo>
                  <a:pt x="2554224" y="740663"/>
                </a:lnTo>
                <a:lnTo>
                  <a:pt x="255422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F818A000-F27F-41F5-8760-CAB3CB7594FA}"/>
              </a:ext>
            </a:extLst>
          </p:cNvPr>
          <p:cNvSpPr/>
          <p:nvPr/>
        </p:nvSpPr>
        <p:spPr>
          <a:xfrm>
            <a:off x="7926388" y="3629026"/>
            <a:ext cx="2195512" cy="644525"/>
          </a:xfrm>
          <a:custGeom>
            <a:avLst/>
            <a:gdLst/>
            <a:ahLst/>
            <a:cxnLst/>
            <a:rect l="l" t="t" r="r" b="b"/>
            <a:pathLst>
              <a:path w="2566670" h="753110">
                <a:moveTo>
                  <a:pt x="13716" y="739140"/>
                </a:moveTo>
                <a:lnTo>
                  <a:pt x="6096" y="739140"/>
                </a:lnTo>
                <a:lnTo>
                  <a:pt x="6096" y="752856"/>
                </a:lnTo>
                <a:lnTo>
                  <a:pt x="13716" y="752856"/>
                </a:lnTo>
                <a:lnTo>
                  <a:pt x="13716" y="739140"/>
                </a:lnTo>
                <a:close/>
              </a:path>
              <a:path w="2566670" h="753110">
                <a:moveTo>
                  <a:pt x="13716" y="733044"/>
                </a:moveTo>
                <a:lnTo>
                  <a:pt x="0" y="733044"/>
                </a:lnTo>
                <a:lnTo>
                  <a:pt x="0" y="746760"/>
                </a:lnTo>
                <a:lnTo>
                  <a:pt x="6096" y="746760"/>
                </a:lnTo>
                <a:lnTo>
                  <a:pt x="6096" y="739140"/>
                </a:lnTo>
                <a:lnTo>
                  <a:pt x="13716" y="739140"/>
                </a:lnTo>
                <a:lnTo>
                  <a:pt x="13716" y="733044"/>
                </a:lnTo>
                <a:close/>
              </a:path>
              <a:path w="2566670" h="753110">
                <a:moveTo>
                  <a:pt x="13716" y="704088"/>
                </a:moveTo>
                <a:lnTo>
                  <a:pt x="0" y="704088"/>
                </a:lnTo>
                <a:lnTo>
                  <a:pt x="0" y="717804"/>
                </a:lnTo>
                <a:lnTo>
                  <a:pt x="13716" y="717804"/>
                </a:lnTo>
                <a:lnTo>
                  <a:pt x="13716" y="704088"/>
                </a:lnTo>
                <a:close/>
              </a:path>
              <a:path w="2566670" h="753110">
                <a:moveTo>
                  <a:pt x="13716" y="676656"/>
                </a:moveTo>
                <a:lnTo>
                  <a:pt x="0" y="676656"/>
                </a:lnTo>
                <a:lnTo>
                  <a:pt x="0" y="690372"/>
                </a:lnTo>
                <a:lnTo>
                  <a:pt x="13716" y="690372"/>
                </a:lnTo>
                <a:lnTo>
                  <a:pt x="13716" y="676656"/>
                </a:lnTo>
                <a:close/>
              </a:path>
              <a:path w="2566670" h="753110">
                <a:moveTo>
                  <a:pt x="13716" y="649224"/>
                </a:moveTo>
                <a:lnTo>
                  <a:pt x="0" y="649224"/>
                </a:lnTo>
                <a:lnTo>
                  <a:pt x="0" y="662940"/>
                </a:lnTo>
                <a:lnTo>
                  <a:pt x="13716" y="662940"/>
                </a:lnTo>
                <a:lnTo>
                  <a:pt x="13716" y="649224"/>
                </a:lnTo>
                <a:close/>
              </a:path>
              <a:path w="2566670" h="753110">
                <a:moveTo>
                  <a:pt x="13716" y="620268"/>
                </a:moveTo>
                <a:lnTo>
                  <a:pt x="0" y="620268"/>
                </a:lnTo>
                <a:lnTo>
                  <a:pt x="0" y="633984"/>
                </a:lnTo>
                <a:lnTo>
                  <a:pt x="13716" y="633984"/>
                </a:lnTo>
                <a:lnTo>
                  <a:pt x="13716" y="620268"/>
                </a:lnTo>
                <a:close/>
              </a:path>
              <a:path w="2566670" h="753110">
                <a:moveTo>
                  <a:pt x="13716" y="592836"/>
                </a:moveTo>
                <a:lnTo>
                  <a:pt x="0" y="592836"/>
                </a:lnTo>
                <a:lnTo>
                  <a:pt x="0" y="606552"/>
                </a:lnTo>
                <a:lnTo>
                  <a:pt x="13716" y="606552"/>
                </a:lnTo>
                <a:lnTo>
                  <a:pt x="13716" y="592836"/>
                </a:lnTo>
                <a:close/>
              </a:path>
              <a:path w="2566670" h="753110">
                <a:moveTo>
                  <a:pt x="13716" y="563880"/>
                </a:moveTo>
                <a:lnTo>
                  <a:pt x="0" y="563880"/>
                </a:lnTo>
                <a:lnTo>
                  <a:pt x="0" y="579120"/>
                </a:lnTo>
                <a:lnTo>
                  <a:pt x="13716" y="579120"/>
                </a:lnTo>
                <a:lnTo>
                  <a:pt x="13716" y="563880"/>
                </a:lnTo>
                <a:close/>
              </a:path>
              <a:path w="2566670" h="753110">
                <a:moveTo>
                  <a:pt x="13716" y="536448"/>
                </a:moveTo>
                <a:lnTo>
                  <a:pt x="0" y="536448"/>
                </a:lnTo>
                <a:lnTo>
                  <a:pt x="0" y="550164"/>
                </a:lnTo>
                <a:lnTo>
                  <a:pt x="13716" y="550164"/>
                </a:lnTo>
                <a:lnTo>
                  <a:pt x="13716" y="536448"/>
                </a:lnTo>
                <a:close/>
              </a:path>
              <a:path w="2566670" h="753110">
                <a:moveTo>
                  <a:pt x="13716" y="509016"/>
                </a:moveTo>
                <a:lnTo>
                  <a:pt x="0" y="509016"/>
                </a:lnTo>
                <a:lnTo>
                  <a:pt x="0" y="522732"/>
                </a:lnTo>
                <a:lnTo>
                  <a:pt x="13716" y="522732"/>
                </a:lnTo>
                <a:lnTo>
                  <a:pt x="13716" y="509016"/>
                </a:lnTo>
                <a:close/>
              </a:path>
              <a:path w="2566670" h="753110">
                <a:moveTo>
                  <a:pt x="13716" y="480060"/>
                </a:moveTo>
                <a:lnTo>
                  <a:pt x="0" y="480060"/>
                </a:lnTo>
                <a:lnTo>
                  <a:pt x="0" y="493776"/>
                </a:lnTo>
                <a:lnTo>
                  <a:pt x="13716" y="493776"/>
                </a:lnTo>
                <a:lnTo>
                  <a:pt x="13716" y="480060"/>
                </a:lnTo>
                <a:close/>
              </a:path>
              <a:path w="2566670" h="753110">
                <a:moveTo>
                  <a:pt x="13716" y="452628"/>
                </a:moveTo>
                <a:lnTo>
                  <a:pt x="0" y="452628"/>
                </a:lnTo>
                <a:lnTo>
                  <a:pt x="0" y="466344"/>
                </a:lnTo>
                <a:lnTo>
                  <a:pt x="13716" y="466344"/>
                </a:lnTo>
                <a:lnTo>
                  <a:pt x="13716" y="452628"/>
                </a:lnTo>
                <a:close/>
              </a:path>
              <a:path w="2566670" h="753110">
                <a:moveTo>
                  <a:pt x="13716" y="425196"/>
                </a:moveTo>
                <a:lnTo>
                  <a:pt x="0" y="425196"/>
                </a:lnTo>
                <a:lnTo>
                  <a:pt x="0" y="438912"/>
                </a:lnTo>
                <a:lnTo>
                  <a:pt x="13716" y="438912"/>
                </a:lnTo>
                <a:lnTo>
                  <a:pt x="13716" y="425196"/>
                </a:lnTo>
                <a:close/>
              </a:path>
              <a:path w="2566670" h="753110">
                <a:moveTo>
                  <a:pt x="13716" y="396240"/>
                </a:moveTo>
                <a:lnTo>
                  <a:pt x="0" y="396240"/>
                </a:lnTo>
                <a:lnTo>
                  <a:pt x="0" y="409956"/>
                </a:lnTo>
                <a:lnTo>
                  <a:pt x="13716" y="409956"/>
                </a:lnTo>
                <a:lnTo>
                  <a:pt x="13716" y="396240"/>
                </a:lnTo>
                <a:close/>
              </a:path>
              <a:path w="2566670" h="753110">
                <a:moveTo>
                  <a:pt x="13716" y="368808"/>
                </a:moveTo>
                <a:lnTo>
                  <a:pt x="0" y="368808"/>
                </a:lnTo>
                <a:lnTo>
                  <a:pt x="0" y="382524"/>
                </a:lnTo>
                <a:lnTo>
                  <a:pt x="13716" y="382524"/>
                </a:lnTo>
                <a:lnTo>
                  <a:pt x="13716" y="368808"/>
                </a:lnTo>
                <a:close/>
              </a:path>
              <a:path w="2566670" h="753110">
                <a:moveTo>
                  <a:pt x="13716" y="339852"/>
                </a:moveTo>
                <a:lnTo>
                  <a:pt x="0" y="339852"/>
                </a:lnTo>
                <a:lnTo>
                  <a:pt x="0" y="355092"/>
                </a:lnTo>
                <a:lnTo>
                  <a:pt x="13716" y="355092"/>
                </a:lnTo>
                <a:lnTo>
                  <a:pt x="13716" y="339852"/>
                </a:lnTo>
                <a:close/>
              </a:path>
              <a:path w="2566670" h="753110">
                <a:moveTo>
                  <a:pt x="13716" y="312420"/>
                </a:moveTo>
                <a:lnTo>
                  <a:pt x="0" y="312420"/>
                </a:lnTo>
                <a:lnTo>
                  <a:pt x="0" y="326136"/>
                </a:lnTo>
                <a:lnTo>
                  <a:pt x="13716" y="326136"/>
                </a:lnTo>
                <a:lnTo>
                  <a:pt x="13716" y="312420"/>
                </a:lnTo>
                <a:close/>
              </a:path>
              <a:path w="2566670" h="753110">
                <a:moveTo>
                  <a:pt x="13716" y="284988"/>
                </a:moveTo>
                <a:lnTo>
                  <a:pt x="0" y="284988"/>
                </a:lnTo>
                <a:lnTo>
                  <a:pt x="0" y="298704"/>
                </a:lnTo>
                <a:lnTo>
                  <a:pt x="13716" y="298704"/>
                </a:lnTo>
                <a:lnTo>
                  <a:pt x="13716" y="284988"/>
                </a:lnTo>
                <a:close/>
              </a:path>
              <a:path w="2566670" h="753110">
                <a:moveTo>
                  <a:pt x="13716" y="256032"/>
                </a:moveTo>
                <a:lnTo>
                  <a:pt x="0" y="256032"/>
                </a:lnTo>
                <a:lnTo>
                  <a:pt x="0" y="271272"/>
                </a:lnTo>
                <a:lnTo>
                  <a:pt x="13716" y="271272"/>
                </a:lnTo>
                <a:lnTo>
                  <a:pt x="13716" y="256032"/>
                </a:lnTo>
                <a:close/>
              </a:path>
              <a:path w="2566670" h="753110">
                <a:moveTo>
                  <a:pt x="13716" y="228600"/>
                </a:moveTo>
                <a:lnTo>
                  <a:pt x="0" y="228600"/>
                </a:lnTo>
                <a:lnTo>
                  <a:pt x="0" y="242316"/>
                </a:lnTo>
                <a:lnTo>
                  <a:pt x="13716" y="242316"/>
                </a:lnTo>
                <a:lnTo>
                  <a:pt x="13716" y="228600"/>
                </a:lnTo>
                <a:close/>
              </a:path>
              <a:path w="2566670" h="753110">
                <a:moveTo>
                  <a:pt x="13716" y="201168"/>
                </a:moveTo>
                <a:lnTo>
                  <a:pt x="0" y="201168"/>
                </a:lnTo>
                <a:lnTo>
                  <a:pt x="0" y="214884"/>
                </a:lnTo>
                <a:lnTo>
                  <a:pt x="13716" y="214884"/>
                </a:lnTo>
                <a:lnTo>
                  <a:pt x="13716" y="201168"/>
                </a:lnTo>
                <a:close/>
              </a:path>
              <a:path w="2566670" h="753110">
                <a:moveTo>
                  <a:pt x="13716" y="172212"/>
                </a:moveTo>
                <a:lnTo>
                  <a:pt x="0" y="172212"/>
                </a:lnTo>
                <a:lnTo>
                  <a:pt x="0" y="185928"/>
                </a:lnTo>
                <a:lnTo>
                  <a:pt x="13716" y="185928"/>
                </a:lnTo>
                <a:lnTo>
                  <a:pt x="13716" y="172212"/>
                </a:lnTo>
                <a:close/>
              </a:path>
              <a:path w="2566670" h="753110">
                <a:moveTo>
                  <a:pt x="13716" y="144780"/>
                </a:moveTo>
                <a:lnTo>
                  <a:pt x="0" y="144780"/>
                </a:lnTo>
                <a:lnTo>
                  <a:pt x="0" y="158496"/>
                </a:lnTo>
                <a:lnTo>
                  <a:pt x="13716" y="158496"/>
                </a:lnTo>
                <a:lnTo>
                  <a:pt x="13716" y="144780"/>
                </a:lnTo>
                <a:close/>
              </a:path>
              <a:path w="2566670" h="753110">
                <a:moveTo>
                  <a:pt x="13716" y="115824"/>
                </a:moveTo>
                <a:lnTo>
                  <a:pt x="0" y="115824"/>
                </a:lnTo>
                <a:lnTo>
                  <a:pt x="0" y="131064"/>
                </a:lnTo>
                <a:lnTo>
                  <a:pt x="13716" y="131064"/>
                </a:lnTo>
                <a:lnTo>
                  <a:pt x="13716" y="115824"/>
                </a:lnTo>
                <a:close/>
              </a:path>
              <a:path w="2566670" h="753110">
                <a:moveTo>
                  <a:pt x="13716" y="88392"/>
                </a:moveTo>
                <a:lnTo>
                  <a:pt x="0" y="88392"/>
                </a:lnTo>
                <a:lnTo>
                  <a:pt x="0" y="102108"/>
                </a:lnTo>
                <a:lnTo>
                  <a:pt x="13716" y="102108"/>
                </a:lnTo>
                <a:lnTo>
                  <a:pt x="13716" y="88392"/>
                </a:lnTo>
                <a:close/>
              </a:path>
              <a:path w="2566670" h="753110">
                <a:moveTo>
                  <a:pt x="13716" y="60960"/>
                </a:moveTo>
                <a:lnTo>
                  <a:pt x="0" y="60960"/>
                </a:lnTo>
                <a:lnTo>
                  <a:pt x="0" y="74675"/>
                </a:lnTo>
                <a:lnTo>
                  <a:pt x="13716" y="74675"/>
                </a:lnTo>
                <a:lnTo>
                  <a:pt x="13716" y="60960"/>
                </a:lnTo>
                <a:close/>
              </a:path>
              <a:path w="2566670" h="753110">
                <a:moveTo>
                  <a:pt x="13716" y="32004"/>
                </a:moveTo>
                <a:lnTo>
                  <a:pt x="0" y="32004"/>
                </a:lnTo>
                <a:lnTo>
                  <a:pt x="0" y="47244"/>
                </a:lnTo>
                <a:lnTo>
                  <a:pt x="13716" y="47244"/>
                </a:lnTo>
                <a:lnTo>
                  <a:pt x="13716" y="32004"/>
                </a:lnTo>
                <a:close/>
              </a:path>
              <a:path w="2566670" h="753110">
                <a:moveTo>
                  <a:pt x="9144" y="0"/>
                </a:moveTo>
                <a:lnTo>
                  <a:pt x="0" y="0"/>
                </a:lnTo>
                <a:lnTo>
                  <a:pt x="0" y="18287"/>
                </a:lnTo>
                <a:lnTo>
                  <a:pt x="13716" y="18287"/>
                </a:lnTo>
                <a:lnTo>
                  <a:pt x="13716" y="13716"/>
                </a:lnTo>
                <a:lnTo>
                  <a:pt x="6096" y="13716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  <a:path w="2566670" h="753110">
                <a:moveTo>
                  <a:pt x="9144" y="10668"/>
                </a:moveTo>
                <a:lnTo>
                  <a:pt x="6096" y="13716"/>
                </a:lnTo>
                <a:lnTo>
                  <a:pt x="9144" y="13716"/>
                </a:lnTo>
                <a:lnTo>
                  <a:pt x="9144" y="10668"/>
                </a:lnTo>
                <a:close/>
              </a:path>
              <a:path w="2566670" h="753110">
                <a:moveTo>
                  <a:pt x="13716" y="6096"/>
                </a:moveTo>
                <a:lnTo>
                  <a:pt x="9144" y="10668"/>
                </a:lnTo>
                <a:lnTo>
                  <a:pt x="9144" y="13716"/>
                </a:lnTo>
                <a:lnTo>
                  <a:pt x="13716" y="13716"/>
                </a:lnTo>
                <a:lnTo>
                  <a:pt x="13716" y="6096"/>
                </a:lnTo>
                <a:close/>
              </a:path>
              <a:path w="2566670" h="753110">
                <a:moveTo>
                  <a:pt x="36576" y="0"/>
                </a:moveTo>
                <a:lnTo>
                  <a:pt x="22860" y="0"/>
                </a:lnTo>
                <a:lnTo>
                  <a:pt x="22860" y="13716"/>
                </a:lnTo>
                <a:lnTo>
                  <a:pt x="36576" y="13716"/>
                </a:lnTo>
                <a:lnTo>
                  <a:pt x="36576" y="0"/>
                </a:lnTo>
                <a:close/>
              </a:path>
              <a:path w="2566670" h="753110">
                <a:moveTo>
                  <a:pt x="64008" y="0"/>
                </a:moveTo>
                <a:lnTo>
                  <a:pt x="50292" y="0"/>
                </a:lnTo>
                <a:lnTo>
                  <a:pt x="50292" y="13716"/>
                </a:lnTo>
                <a:lnTo>
                  <a:pt x="64008" y="13716"/>
                </a:lnTo>
                <a:lnTo>
                  <a:pt x="64008" y="0"/>
                </a:lnTo>
                <a:close/>
              </a:path>
              <a:path w="2566670" h="753110">
                <a:moveTo>
                  <a:pt x="92964" y="0"/>
                </a:moveTo>
                <a:lnTo>
                  <a:pt x="79248" y="0"/>
                </a:lnTo>
                <a:lnTo>
                  <a:pt x="79248" y="13716"/>
                </a:lnTo>
                <a:lnTo>
                  <a:pt x="92964" y="13716"/>
                </a:lnTo>
                <a:lnTo>
                  <a:pt x="92964" y="0"/>
                </a:lnTo>
                <a:close/>
              </a:path>
              <a:path w="2566670" h="753110">
                <a:moveTo>
                  <a:pt x="120396" y="0"/>
                </a:moveTo>
                <a:lnTo>
                  <a:pt x="106680" y="0"/>
                </a:lnTo>
                <a:lnTo>
                  <a:pt x="106680" y="13716"/>
                </a:lnTo>
                <a:lnTo>
                  <a:pt x="120396" y="13716"/>
                </a:lnTo>
                <a:lnTo>
                  <a:pt x="120396" y="0"/>
                </a:lnTo>
                <a:close/>
              </a:path>
              <a:path w="2566670" h="753110">
                <a:moveTo>
                  <a:pt x="147828" y="0"/>
                </a:moveTo>
                <a:lnTo>
                  <a:pt x="134112" y="0"/>
                </a:lnTo>
                <a:lnTo>
                  <a:pt x="134112" y="13716"/>
                </a:lnTo>
                <a:lnTo>
                  <a:pt x="147828" y="13716"/>
                </a:lnTo>
                <a:lnTo>
                  <a:pt x="147828" y="0"/>
                </a:lnTo>
                <a:close/>
              </a:path>
              <a:path w="2566670" h="753110">
                <a:moveTo>
                  <a:pt x="176784" y="0"/>
                </a:moveTo>
                <a:lnTo>
                  <a:pt x="163068" y="0"/>
                </a:lnTo>
                <a:lnTo>
                  <a:pt x="163068" y="13716"/>
                </a:lnTo>
                <a:lnTo>
                  <a:pt x="176784" y="13716"/>
                </a:lnTo>
                <a:lnTo>
                  <a:pt x="176784" y="0"/>
                </a:lnTo>
                <a:close/>
              </a:path>
              <a:path w="2566670" h="753110">
                <a:moveTo>
                  <a:pt x="204216" y="0"/>
                </a:moveTo>
                <a:lnTo>
                  <a:pt x="190500" y="0"/>
                </a:lnTo>
                <a:lnTo>
                  <a:pt x="190500" y="13716"/>
                </a:lnTo>
                <a:lnTo>
                  <a:pt x="204216" y="13716"/>
                </a:lnTo>
                <a:lnTo>
                  <a:pt x="204216" y="0"/>
                </a:lnTo>
                <a:close/>
              </a:path>
              <a:path w="2566670" h="753110">
                <a:moveTo>
                  <a:pt x="233172" y="0"/>
                </a:moveTo>
                <a:lnTo>
                  <a:pt x="217932" y="0"/>
                </a:lnTo>
                <a:lnTo>
                  <a:pt x="217932" y="13716"/>
                </a:lnTo>
                <a:lnTo>
                  <a:pt x="233172" y="13716"/>
                </a:lnTo>
                <a:lnTo>
                  <a:pt x="233172" y="0"/>
                </a:lnTo>
                <a:close/>
              </a:path>
              <a:path w="2566670" h="753110">
                <a:moveTo>
                  <a:pt x="260604" y="0"/>
                </a:moveTo>
                <a:lnTo>
                  <a:pt x="246888" y="0"/>
                </a:lnTo>
                <a:lnTo>
                  <a:pt x="246888" y="13716"/>
                </a:lnTo>
                <a:lnTo>
                  <a:pt x="260604" y="13716"/>
                </a:lnTo>
                <a:lnTo>
                  <a:pt x="260604" y="0"/>
                </a:lnTo>
                <a:close/>
              </a:path>
              <a:path w="2566670" h="753110">
                <a:moveTo>
                  <a:pt x="288036" y="0"/>
                </a:moveTo>
                <a:lnTo>
                  <a:pt x="274320" y="0"/>
                </a:lnTo>
                <a:lnTo>
                  <a:pt x="274320" y="13716"/>
                </a:lnTo>
                <a:lnTo>
                  <a:pt x="288036" y="13716"/>
                </a:lnTo>
                <a:lnTo>
                  <a:pt x="288036" y="0"/>
                </a:lnTo>
                <a:close/>
              </a:path>
              <a:path w="2566670" h="753110">
                <a:moveTo>
                  <a:pt x="316992" y="0"/>
                </a:moveTo>
                <a:lnTo>
                  <a:pt x="303276" y="0"/>
                </a:lnTo>
                <a:lnTo>
                  <a:pt x="303276" y="13716"/>
                </a:lnTo>
                <a:lnTo>
                  <a:pt x="316992" y="13716"/>
                </a:lnTo>
                <a:lnTo>
                  <a:pt x="316992" y="0"/>
                </a:lnTo>
                <a:close/>
              </a:path>
              <a:path w="2566670" h="753110">
                <a:moveTo>
                  <a:pt x="344424" y="0"/>
                </a:moveTo>
                <a:lnTo>
                  <a:pt x="330708" y="0"/>
                </a:lnTo>
                <a:lnTo>
                  <a:pt x="330708" y="13716"/>
                </a:lnTo>
                <a:lnTo>
                  <a:pt x="344424" y="13716"/>
                </a:lnTo>
                <a:lnTo>
                  <a:pt x="344424" y="0"/>
                </a:lnTo>
                <a:close/>
              </a:path>
              <a:path w="2566670" h="753110">
                <a:moveTo>
                  <a:pt x="371856" y="0"/>
                </a:moveTo>
                <a:lnTo>
                  <a:pt x="358140" y="0"/>
                </a:lnTo>
                <a:lnTo>
                  <a:pt x="358140" y="13716"/>
                </a:lnTo>
                <a:lnTo>
                  <a:pt x="371856" y="13716"/>
                </a:lnTo>
                <a:lnTo>
                  <a:pt x="371856" y="0"/>
                </a:lnTo>
                <a:close/>
              </a:path>
              <a:path w="2566670" h="753110">
                <a:moveTo>
                  <a:pt x="400812" y="0"/>
                </a:moveTo>
                <a:lnTo>
                  <a:pt x="387096" y="0"/>
                </a:lnTo>
                <a:lnTo>
                  <a:pt x="387096" y="13716"/>
                </a:lnTo>
                <a:lnTo>
                  <a:pt x="400812" y="13716"/>
                </a:lnTo>
                <a:lnTo>
                  <a:pt x="400812" y="0"/>
                </a:lnTo>
                <a:close/>
              </a:path>
              <a:path w="2566670" h="753110">
                <a:moveTo>
                  <a:pt x="428244" y="0"/>
                </a:moveTo>
                <a:lnTo>
                  <a:pt x="414528" y="0"/>
                </a:lnTo>
                <a:lnTo>
                  <a:pt x="414528" y="13716"/>
                </a:lnTo>
                <a:lnTo>
                  <a:pt x="428244" y="13716"/>
                </a:lnTo>
                <a:lnTo>
                  <a:pt x="428244" y="0"/>
                </a:lnTo>
                <a:close/>
              </a:path>
              <a:path w="2566670" h="753110">
                <a:moveTo>
                  <a:pt x="457200" y="0"/>
                </a:moveTo>
                <a:lnTo>
                  <a:pt x="441960" y="0"/>
                </a:lnTo>
                <a:lnTo>
                  <a:pt x="441960" y="13716"/>
                </a:lnTo>
                <a:lnTo>
                  <a:pt x="457200" y="13716"/>
                </a:lnTo>
                <a:lnTo>
                  <a:pt x="457200" y="0"/>
                </a:lnTo>
                <a:close/>
              </a:path>
              <a:path w="2566670" h="753110">
                <a:moveTo>
                  <a:pt x="484632" y="0"/>
                </a:moveTo>
                <a:lnTo>
                  <a:pt x="470916" y="0"/>
                </a:lnTo>
                <a:lnTo>
                  <a:pt x="470916" y="13716"/>
                </a:lnTo>
                <a:lnTo>
                  <a:pt x="484632" y="13716"/>
                </a:lnTo>
                <a:lnTo>
                  <a:pt x="484632" y="0"/>
                </a:lnTo>
                <a:close/>
              </a:path>
              <a:path w="2566670" h="753110">
                <a:moveTo>
                  <a:pt x="512064" y="0"/>
                </a:moveTo>
                <a:lnTo>
                  <a:pt x="498348" y="0"/>
                </a:lnTo>
                <a:lnTo>
                  <a:pt x="498348" y="13716"/>
                </a:lnTo>
                <a:lnTo>
                  <a:pt x="512064" y="13716"/>
                </a:lnTo>
                <a:lnTo>
                  <a:pt x="512064" y="0"/>
                </a:lnTo>
                <a:close/>
              </a:path>
              <a:path w="2566670" h="753110">
                <a:moveTo>
                  <a:pt x="541020" y="0"/>
                </a:moveTo>
                <a:lnTo>
                  <a:pt x="525780" y="0"/>
                </a:lnTo>
                <a:lnTo>
                  <a:pt x="525780" y="13716"/>
                </a:lnTo>
                <a:lnTo>
                  <a:pt x="541020" y="13716"/>
                </a:lnTo>
                <a:lnTo>
                  <a:pt x="541020" y="0"/>
                </a:lnTo>
                <a:close/>
              </a:path>
              <a:path w="2566670" h="753110">
                <a:moveTo>
                  <a:pt x="568452" y="0"/>
                </a:moveTo>
                <a:lnTo>
                  <a:pt x="554736" y="0"/>
                </a:lnTo>
                <a:lnTo>
                  <a:pt x="554736" y="13716"/>
                </a:lnTo>
                <a:lnTo>
                  <a:pt x="568452" y="13716"/>
                </a:lnTo>
                <a:lnTo>
                  <a:pt x="568452" y="0"/>
                </a:lnTo>
                <a:close/>
              </a:path>
              <a:path w="2566670" h="753110">
                <a:moveTo>
                  <a:pt x="595884" y="0"/>
                </a:moveTo>
                <a:lnTo>
                  <a:pt x="582168" y="0"/>
                </a:lnTo>
                <a:lnTo>
                  <a:pt x="582168" y="13716"/>
                </a:lnTo>
                <a:lnTo>
                  <a:pt x="595884" y="13716"/>
                </a:lnTo>
                <a:lnTo>
                  <a:pt x="595884" y="0"/>
                </a:lnTo>
                <a:close/>
              </a:path>
              <a:path w="2566670" h="753110">
                <a:moveTo>
                  <a:pt x="624840" y="0"/>
                </a:moveTo>
                <a:lnTo>
                  <a:pt x="611124" y="0"/>
                </a:lnTo>
                <a:lnTo>
                  <a:pt x="611124" y="13716"/>
                </a:lnTo>
                <a:lnTo>
                  <a:pt x="624840" y="13716"/>
                </a:lnTo>
                <a:lnTo>
                  <a:pt x="624840" y="0"/>
                </a:lnTo>
                <a:close/>
              </a:path>
              <a:path w="2566670" h="753110">
                <a:moveTo>
                  <a:pt x="652272" y="0"/>
                </a:moveTo>
                <a:lnTo>
                  <a:pt x="638556" y="0"/>
                </a:lnTo>
                <a:lnTo>
                  <a:pt x="638556" y="13716"/>
                </a:lnTo>
                <a:lnTo>
                  <a:pt x="652272" y="13716"/>
                </a:lnTo>
                <a:lnTo>
                  <a:pt x="652272" y="0"/>
                </a:lnTo>
                <a:close/>
              </a:path>
              <a:path w="2566670" h="753110">
                <a:moveTo>
                  <a:pt x="681228" y="0"/>
                </a:moveTo>
                <a:lnTo>
                  <a:pt x="665988" y="0"/>
                </a:lnTo>
                <a:lnTo>
                  <a:pt x="665988" y="13716"/>
                </a:lnTo>
                <a:lnTo>
                  <a:pt x="681228" y="13716"/>
                </a:lnTo>
                <a:lnTo>
                  <a:pt x="681228" y="0"/>
                </a:lnTo>
                <a:close/>
              </a:path>
              <a:path w="2566670" h="753110">
                <a:moveTo>
                  <a:pt x="708660" y="0"/>
                </a:moveTo>
                <a:lnTo>
                  <a:pt x="694944" y="0"/>
                </a:lnTo>
                <a:lnTo>
                  <a:pt x="694944" y="13716"/>
                </a:lnTo>
                <a:lnTo>
                  <a:pt x="708660" y="13716"/>
                </a:lnTo>
                <a:lnTo>
                  <a:pt x="708660" y="0"/>
                </a:lnTo>
                <a:close/>
              </a:path>
              <a:path w="2566670" h="753110">
                <a:moveTo>
                  <a:pt x="736092" y="0"/>
                </a:moveTo>
                <a:lnTo>
                  <a:pt x="722376" y="0"/>
                </a:lnTo>
                <a:lnTo>
                  <a:pt x="722376" y="13716"/>
                </a:lnTo>
                <a:lnTo>
                  <a:pt x="736092" y="13716"/>
                </a:lnTo>
                <a:lnTo>
                  <a:pt x="736092" y="0"/>
                </a:lnTo>
                <a:close/>
              </a:path>
              <a:path w="2566670" h="753110">
                <a:moveTo>
                  <a:pt x="765048" y="0"/>
                </a:moveTo>
                <a:lnTo>
                  <a:pt x="749808" y="0"/>
                </a:lnTo>
                <a:lnTo>
                  <a:pt x="749808" y="13716"/>
                </a:lnTo>
                <a:lnTo>
                  <a:pt x="765048" y="13716"/>
                </a:lnTo>
                <a:lnTo>
                  <a:pt x="765048" y="0"/>
                </a:lnTo>
                <a:close/>
              </a:path>
              <a:path w="2566670" h="753110">
                <a:moveTo>
                  <a:pt x="792480" y="0"/>
                </a:moveTo>
                <a:lnTo>
                  <a:pt x="778764" y="0"/>
                </a:lnTo>
                <a:lnTo>
                  <a:pt x="778764" y="13716"/>
                </a:lnTo>
                <a:lnTo>
                  <a:pt x="792480" y="13716"/>
                </a:lnTo>
                <a:lnTo>
                  <a:pt x="792480" y="0"/>
                </a:lnTo>
                <a:close/>
              </a:path>
              <a:path w="2566670" h="753110">
                <a:moveTo>
                  <a:pt x="819912" y="0"/>
                </a:moveTo>
                <a:lnTo>
                  <a:pt x="806196" y="0"/>
                </a:lnTo>
                <a:lnTo>
                  <a:pt x="806196" y="13716"/>
                </a:lnTo>
                <a:lnTo>
                  <a:pt x="819912" y="13716"/>
                </a:lnTo>
                <a:lnTo>
                  <a:pt x="819912" y="0"/>
                </a:lnTo>
                <a:close/>
              </a:path>
              <a:path w="2566670" h="753110">
                <a:moveTo>
                  <a:pt x="848868" y="0"/>
                </a:moveTo>
                <a:lnTo>
                  <a:pt x="835152" y="0"/>
                </a:lnTo>
                <a:lnTo>
                  <a:pt x="835152" y="13716"/>
                </a:lnTo>
                <a:lnTo>
                  <a:pt x="848868" y="13716"/>
                </a:lnTo>
                <a:lnTo>
                  <a:pt x="848868" y="0"/>
                </a:lnTo>
                <a:close/>
              </a:path>
              <a:path w="2566670" h="753110">
                <a:moveTo>
                  <a:pt x="876300" y="0"/>
                </a:moveTo>
                <a:lnTo>
                  <a:pt x="862584" y="0"/>
                </a:lnTo>
                <a:lnTo>
                  <a:pt x="862584" y="13716"/>
                </a:lnTo>
                <a:lnTo>
                  <a:pt x="876300" y="13716"/>
                </a:lnTo>
                <a:lnTo>
                  <a:pt x="876300" y="0"/>
                </a:lnTo>
                <a:close/>
              </a:path>
              <a:path w="2566670" h="753110">
                <a:moveTo>
                  <a:pt x="905256" y="0"/>
                </a:moveTo>
                <a:lnTo>
                  <a:pt x="890016" y="0"/>
                </a:lnTo>
                <a:lnTo>
                  <a:pt x="890016" y="13716"/>
                </a:lnTo>
                <a:lnTo>
                  <a:pt x="905256" y="13716"/>
                </a:lnTo>
                <a:lnTo>
                  <a:pt x="905256" y="0"/>
                </a:lnTo>
                <a:close/>
              </a:path>
              <a:path w="2566670" h="753110">
                <a:moveTo>
                  <a:pt x="932688" y="0"/>
                </a:moveTo>
                <a:lnTo>
                  <a:pt x="918972" y="0"/>
                </a:lnTo>
                <a:lnTo>
                  <a:pt x="918972" y="13716"/>
                </a:lnTo>
                <a:lnTo>
                  <a:pt x="932688" y="13716"/>
                </a:lnTo>
                <a:lnTo>
                  <a:pt x="932688" y="0"/>
                </a:lnTo>
                <a:close/>
              </a:path>
              <a:path w="2566670" h="753110">
                <a:moveTo>
                  <a:pt x="960120" y="0"/>
                </a:moveTo>
                <a:lnTo>
                  <a:pt x="946404" y="0"/>
                </a:lnTo>
                <a:lnTo>
                  <a:pt x="946404" y="13716"/>
                </a:lnTo>
                <a:lnTo>
                  <a:pt x="960120" y="13716"/>
                </a:lnTo>
                <a:lnTo>
                  <a:pt x="960120" y="0"/>
                </a:lnTo>
                <a:close/>
              </a:path>
              <a:path w="2566670" h="753110">
                <a:moveTo>
                  <a:pt x="989076" y="0"/>
                </a:moveTo>
                <a:lnTo>
                  <a:pt x="973836" y="0"/>
                </a:lnTo>
                <a:lnTo>
                  <a:pt x="973836" y="13716"/>
                </a:lnTo>
                <a:lnTo>
                  <a:pt x="989076" y="13716"/>
                </a:lnTo>
                <a:lnTo>
                  <a:pt x="989076" y="0"/>
                </a:lnTo>
                <a:close/>
              </a:path>
              <a:path w="2566670" h="753110">
                <a:moveTo>
                  <a:pt x="1016508" y="0"/>
                </a:moveTo>
                <a:lnTo>
                  <a:pt x="1002792" y="0"/>
                </a:lnTo>
                <a:lnTo>
                  <a:pt x="1002792" y="13716"/>
                </a:lnTo>
                <a:lnTo>
                  <a:pt x="1016508" y="13716"/>
                </a:lnTo>
                <a:lnTo>
                  <a:pt x="1016508" y="0"/>
                </a:lnTo>
                <a:close/>
              </a:path>
              <a:path w="2566670" h="753110">
                <a:moveTo>
                  <a:pt x="1043940" y="0"/>
                </a:moveTo>
                <a:lnTo>
                  <a:pt x="1030224" y="0"/>
                </a:lnTo>
                <a:lnTo>
                  <a:pt x="1030224" y="13716"/>
                </a:lnTo>
                <a:lnTo>
                  <a:pt x="1043940" y="13716"/>
                </a:lnTo>
                <a:lnTo>
                  <a:pt x="1043940" y="0"/>
                </a:lnTo>
                <a:close/>
              </a:path>
              <a:path w="2566670" h="753110">
                <a:moveTo>
                  <a:pt x="1072896" y="0"/>
                </a:moveTo>
                <a:lnTo>
                  <a:pt x="1059180" y="0"/>
                </a:lnTo>
                <a:lnTo>
                  <a:pt x="1059180" y="13716"/>
                </a:lnTo>
                <a:lnTo>
                  <a:pt x="1072896" y="13716"/>
                </a:lnTo>
                <a:lnTo>
                  <a:pt x="1072896" y="0"/>
                </a:lnTo>
                <a:close/>
              </a:path>
              <a:path w="2566670" h="753110">
                <a:moveTo>
                  <a:pt x="1100328" y="0"/>
                </a:moveTo>
                <a:lnTo>
                  <a:pt x="1086612" y="0"/>
                </a:lnTo>
                <a:lnTo>
                  <a:pt x="1086612" y="13716"/>
                </a:lnTo>
                <a:lnTo>
                  <a:pt x="1100328" y="13716"/>
                </a:lnTo>
                <a:lnTo>
                  <a:pt x="1100328" y="0"/>
                </a:lnTo>
                <a:close/>
              </a:path>
              <a:path w="2566670" h="753110">
                <a:moveTo>
                  <a:pt x="1127760" y="0"/>
                </a:moveTo>
                <a:lnTo>
                  <a:pt x="1114044" y="0"/>
                </a:lnTo>
                <a:lnTo>
                  <a:pt x="1114044" y="13716"/>
                </a:lnTo>
                <a:lnTo>
                  <a:pt x="1127760" y="13716"/>
                </a:lnTo>
                <a:lnTo>
                  <a:pt x="1127760" y="0"/>
                </a:lnTo>
                <a:close/>
              </a:path>
              <a:path w="2566670" h="753110">
                <a:moveTo>
                  <a:pt x="1156716" y="0"/>
                </a:moveTo>
                <a:lnTo>
                  <a:pt x="1143000" y="0"/>
                </a:lnTo>
                <a:lnTo>
                  <a:pt x="1143000" y="13716"/>
                </a:lnTo>
                <a:lnTo>
                  <a:pt x="1156716" y="13716"/>
                </a:lnTo>
                <a:lnTo>
                  <a:pt x="1156716" y="0"/>
                </a:lnTo>
                <a:close/>
              </a:path>
              <a:path w="2566670" h="753110">
                <a:moveTo>
                  <a:pt x="1184148" y="0"/>
                </a:moveTo>
                <a:lnTo>
                  <a:pt x="1170432" y="0"/>
                </a:lnTo>
                <a:lnTo>
                  <a:pt x="1170432" y="13716"/>
                </a:lnTo>
                <a:lnTo>
                  <a:pt x="1184148" y="13716"/>
                </a:lnTo>
                <a:lnTo>
                  <a:pt x="1184148" y="0"/>
                </a:lnTo>
                <a:close/>
              </a:path>
              <a:path w="2566670" h="753110">
                <a:moveTo>
                  <a:pt x="1213104" y="0"/>
                </a:moveTo>
                <a:lnTo>
                  <a:pt x="1197864" y="0"/>
                </a:lnTo>
                <a:lnTo>
                  <a:pt x="1197864" y="13716"/>
                </a:lnTo>
                <a:lnTo>
                  <a:pt x="1213104" y="13716"/>
                </a:lnTo>
                <a:lnTo>
                  <a:pt x="1213104" y="0"/>
                </a:lnTo>
                <a:close/>
              </a:path>
              <a:path w="2566670" h="753110">
                <a:moveTo>
                  <a:pt x="1240536" y="0"/>
                </a:moveTo>
                <a:lnTo>
                  <a:pt x="1226820" y="0"/>
                </a:lnTo>
                <a:lnTo>
                  <a:pt x="1226820" y="13716"/>
                </a:lnTo>
                <a:lnTo>
                  <a:pt x="1240536" y="13716"/>
                </a:lnTo>
                <a:lnTo>
                  <a:pt x="1240536" y="0"/>
                </a:lnTo>
                <a:close/>
              </a:path>
              <a:path w="2566670" h="753110">
                <a:moveTo>
                  <a:pt x="1267968" y="0"/>
                </a:moveTo>
                <a:lnTo>
                  <a:pt x="1254252" y="0"/>
                </a:lnTo>
                <a:lnTo>
                  <a:pt x="1254252" y="13716"/>
                </a:lnTo>
                <a:lnTo>
                  <a:pt x="1267968" y="13716"/>
                </a:lnTo>
                <a:lnTo>
                  <a:pt x="1267968" y="0"/>
                </a:lnTo>
                <a:close/>
              </a:path>
              <a:path w="2566670" h="753110">
                <a:moveTo>
                  <a:pt x="1296924" y="0"/>
                </a:moveTo>
                <a:lnTo>
                  <a:pt x="1283208" y="0"/>
                </a:lnTo>
                <a:lnTo>
                  <a:pt x="1283208" y="13716"/>
                </a:lnTo>
                <a:lnTo>
                  <a:pt x="1296924" y="13716"/>
                </a:lnTo>
                <a:lnTo>
                  <a:pt x="1296924" y="0"/>
                </a:lnTo>
                <a:close/>
              </a:path>
              <a:path w="2566670" h="753110">
                <a:moveTo>
                  <a:pt x="1324356" y="0"/>
                </a:moveTo>
                <a:lnTo>
                  <a:pt x="1310640" y="0"/>
                </a:lnTo>
                <a:lnTo>
                  <a:pt x="1310640" y="13716"/>
                </a:lnTo>
                <a:lnTo>
                  <a:pt x="1324356" y="13716"/>
                </a:lnTo>
                <a:lnTo>
                  <a:pt x="1324356" y="0"/>
                </a:lnTo>
                <a:close/>
              </a:path>
              <a:path w="2566670" h="753110">
                <a:moveTo>
                  <a:pt x="1351788" y="0"/>
                </a:moveTo>
                <a:lnTo>
                  <a:pt x="1338072" y="0"/>
                </a:lnTo>
                <a:lnTo>
                  <a:pt x="1338072" y="13716"/>
                </a:lnTo>
                <a:lnTo>
                  <a:pt x="1351788" y="13716"/>
                </a:lnTo>
                <a:lnTo>
                  <a:pt x="1351788" y="0"/>
                </a:lnTo>
                <a:close/>
              </a:path>
              <a:path w="2566670" h="753110">
                <a:moveTo>
                  <a:pt x="1380744" y="0"/>
                </a:moveTo>
                <a:lnTo>
                  <a:pt x="1367028" y="0"/>
                </a:lnTo>
                <a:lnTo>
                  <a:pt x="1367028" y="13716"/>
                </a:lnTo>
                <a:lnTo>
                  <a:pt x="1380744" y="13716"/>
                </a:lnTo>
                <a:lnTo>
                  <a:pt x="1380744" y="0"/>
                </a:lnTo>
                <a:close/>
              </a:path>
              <a:path w="2566670" h="753110">
                <a:moveTo>
                  <a:pt x="1408176" y="0"/>
                </a:moveTo>
                <a:lnTo>
                  <a:pt x="1394460" y="0"/>
                </a:lnTo>
                <a:lnTo>
                  <a:pt x="1394460" y="13716"/>
                </a:lnTo>
                <a:lnTo>
                  <a:pt x="1408176" y="13716"/>
                </a:lnTo>
                <a:lnTo>
                  <a:pt x="1408176" y="0"/>
                </a:lnTo>
                <a:close/>
              </a:path>
              <a:path w="2566670" h="753110">
                <a:moveTo>
                  <a:pt x="1437132" y="0"/>
                </a:moveTo>
                <a:lnTo>
                  <a:pt x="1421892" y="0"/>
                </a:lnTo>
                <a:lnTo>
                  <a:pt x="1421892" y="13716"/>
                </a:lnTo>
                <a:lnTo>
                  <a:pt x="1437132" y="13716"/>
                </a:lnTo>
                <a:lnTo>
                  <a:pt x="1437132" y="0"/>
                </a:lnTo>
                <a:close/>
              </a:path>
              <a:path w="2566670" h="753110">
                <a:moveTo>
                  <a:pt x="1464564" y="0"/>
                </a:moveTo>
                <a:lnTo>
                  <a:pt x="1450848" y="0"/>
                </a:lnTo>
                <a:lnTo>
                  <a:pt x="1450848" y="13716"/>
                </a:lnTo>
                <a:lnTo>
                  <a:pt x="1464564" y="13716"/>
                </a:lnTo>
                <a:lnTo>
                  <a:pt x="1464564" y="0"/>
                </a:lnTo>
                <a:close/>
              </a:path>
              <a:path w="2566670" h="753110">
                <a:moveTo>
                  <a:pt x="1491996" y="0"/>
                </a:moveTo>
                <a:lnTo>
                  <a:pt x="1478280" y="0"/>
                </a:lnTo>
                <a:lnTo>
                  <a:pt x="1478280" y="13716"/>
                </a:lnTo>
                <a:lnTo>
                  <a:pt x="1491996" y="13716"/>
                </a:lnTo>
                <a:lnTo>
                  <a:pt x="1491996" y="0"/>
                </a:lnTo>
                <a:close/>
              </a:path>
              <a:path w="2566670" h="753110">
                <a:moveTo>
                  <a:pt x="1520952" y="0"/>
                </a:moveTo>
                <a:lnTo>
                  <a:pt x="1507236" y="0"/>
                </a:lnTo>
                <a:lnTo>
                  <a:pt x="1507236" y="13716"/>
                </a:lnTo>
                <a:lnTo>
                  <a:pt x="1520952" y="13716"/>
                </a:lnTo>
                <a:lnTo>
                  <a:pt x="1520952" y="0"/>
                </a:lnTo>
                <a:close/>
              </a:path>
              <a:path w="2566670" h="753110">
                <a:moveTo>
                  <a:pt x="1548384" y="0"/>
                </a:moveTo>
                <a:lnTo>
                  <a:pt x="1534668" y="0"/>
                </a:lnTo>
                <a:lnTo>
                  <a:pt x="1534668" y="13716"/>
                </a:lnTo>
                <a:lnTo>
                  <a:pt x="1548384" y="13716"/>
                </a:lnTo>
                <a:lnTo>
                  <a:pt x="1548384" y="0"/>
                </a:lnTo>
                <a:close/>
              </a:path>
              <a:path w="2566670" h="753110">
                <a:moveTo>
                  <a:pt x="1575816" y="0"/>
                </a:moveTo>
                <a:lnTo>
                  <a:pt x="1562100" y="0"/>
                </a:lnTo>
                <a:lnTo>
                  <a:pt x="1562100" y="13716"/>
                </a:lnTo>
                <a:lnTo>
                  <a:pt x="1575816" y="13716"/>
                </a:lnTo>
                <a:lnTo>
                  <a:pt x="1575816" y="0"/>
                </a:lnTo>
                <a:close/>
              </a:path>
              <a:path w="2566670" h="753110">
                <a:moveTo>
                  <a:pt x="1604772" y="0"/>
                </a:moveTo>
                <a:lnTo>
                  <a:pt x="1591056" y="0"/>
                </a:lnTo>
                <a:lnTo>
                  <a:pt x="1591056" y="13716"/>
                </a:lnTo>
                <a:lnTo>
                  <a:pt x="1604772" y="13716"/>
                </a:lnTo>
                <a:lnTo>
                  <a:pt x="1604772" y="0"/>
                </a:lnTo>
                <a:close/>
              </a:path>
              <a:path w="2566670" h="753110">
                <a:moveTo>
                  <a:pt x="1632204" y="0"/>
                </a:moveTo>
                <a:lnTo>
                  <a:pt x="1618488" y="0"/>
                </a:lnTo>
                <a:lnTo>
                  <a:pt x="1618488" y="13716"/>
                </a:lnTo>
                <a:lnTo>
                  <a:pt x="1632204" y="13716"/>
                </a:lnTo>
                <a:lnTo>
                  <a:pt x="1632204" y="0"/>
                </a:lnTo>
                <a:close/>
              </a:path>
              <a:path w="2566670" h="753110">
                <a:moveTo>
                  <a:pt x="1661160" y="0"/>
                </a:moveTo>
                <a:lnTo>
                  <a:pt x="1645920" y="0"/>
                </a:lnTo>
                <a:lnTo>
                  <a:pt x="1645920" y="13716"/>
                </a:lnTo>
                <a:lnTo>
                  <a:pt x="1661160" y="13716"/>
                </a:lnTo>
                <a:lnTo>
                  <a:pt x="1661160" y="0"/>
                </a:lnTo>
                <a:close/>
              </a:path>
              <a:path w="2566670" h="753110">
                <a:moveTo>
                  <a:pt x="1688592" y="0"/>
                </a:moveTo>
                <a:lnTo>
                  <a:pt x="1674876" y="0"/>
                </a:lnTo>
                <a:lnTo>
                  <a:pt x="1674876" y="13716"/>
                </a:lnTo>
                <a:lnTo>
                  <a:pt x="1688592" y="13716"/>
                </a:lnTo>
                <a:lnTo>
                  <a:pt x="1688592" y="0"/>
                </a:lnTo>
                <a:close/>
              </a:path>
              <a:path w="2566670" h="753110">
                <a:moveTo>
                  <a:pt x="1716024" y="0"/>
                </a:moveTo>
                <a:lnTo>
                  <a:pt x="1702308" y="0"/>
                </a:lnTo>
                <a:lnTo>
                  <a:pt x="1702308" y="13716"/>
                </a:lnTo>
                <a:lnTo>
                  <a:pt x="1716024" y="13716"/>
                </a:lnTo>
                <a:lnTo>
                  <a:pt x="1716024" y="0"/>
                </a:lnTo>
                <a:close/>
              </a:path>
              <a:path w="2566670" h="753110">
                <a:moveTo>
                  <a:pt x="1744980" y="0"/>
                </a:moveTo>
                <a:lnTo>
                  <a:pt x="1729740" y="0"/>
                </a:lnTo>
                <a:lnTo>
                  <a:pt x="1729740" y="13716"/>
                </a:lnTo>
                <a:lnTo>
                  <a:pt x="1744980" y="13716"/>
                </a:lnTo>
                <a:lnTo>
                  <a:pt x="1744980" y="0"/>
                </a:lnTo>
                <a:close/>
              </a:path>
              <a:path w="2566670" h="753110">
                <a:moveTo>
                  <a:pt x="1772412" y="0"/>
                </a:moveTo>
                <a:lnTo>
                  <a:pt x="1758696" y="0"/>
                </a:lnTo>
                <a:lnTo>
                  <a:pt x="1758696" y="13716"/>
                </a:lnTo>
                <a:lnTo>
                  <a:pt x="1772412" y="13716"/>
                </a:lnTo>
                <a:lnTo>
                  <a:pt x="1772412" y="0"/>
                </a:lnTo>
                <a:close/>
              </a:path>
              <a:path w="2566670" h="753110">
                <a:moveTo>
                  <a:pt x="1799844" y="0"/>
                </a:moveTo>
                <a:lnTo>
                  <a:pt x="1786128" y="0"/>
                </a:lnTo>
                <a:lnTo>
                  <a:pt x="1786128" y="13716"/>
                </a:lnTo>
                <a:lnTo>
                  <a:pt x="1799844" y="13716"/>
                </a:lnTo>
                <a:lnTo>
                  <a:pt x="1799844" y="0"/>
                </a:lnTo>
                <a:close/>
              </a:path>
              <a:path w="2566670" h="753110">
                <a:moveTo>
                  <a:pt x="1828800" y="0"/>
                </a:moveTo>
                <a:lnTo>
                  <a:pt x="1815084" y="0"/>
                </a:lnTo>
                <a:lnTo>
                  <a:pt x="1815084" y="13716"/>
                </a:lnTo>
                <a:lnTo>
                  <a:pt x="1828800" y="13716"/>
                </a:lnTo>
                <a:lnTo>
                  <a:pt x="1828800" y="0"/>
                </a:lnTo>
                <a:close/>
              </a:path>
              <a:path w="2566670" h="753110">
                <a:moveTo>
                  <a:pt x="1856232" y="0"/>
                </a:moveTo>
                <a:lnTo>
                  <a:pt x="1842516" y="0"/>
                </a:lnTo>
                <a:lnTo>
                  <a:pt x="1842516" y="13716"/>
                </a:lnTo>
                <a:lnTo>
                  <a:pt x="1856232" y="13716"/>
                </a:lnTo>
                <a:lnTo>
                  <a:pt x="1856232" y="0"/>
                </a:lnTo>
                <a:close/>
              </a:path>
              <a:path w="2566670" h="753110">
                <a:moveTo>
                  <a:pt x="1885188" y="0"/>
                </a:moveTo>
                <a:lnTo>
                  <a:pt x="1869948" y="0"/>
                </a:lnTo>
                <a:lnTo>
                  <a:pt x="1869948" y="13716"/>
                </a:lnTo>
                <a:lnTo>
                  <a:pt x="1885188" y="13716"/>
                </a:lnTo>
                <a:lnTo>
                  <a:pt x="1885188" y="0"/>
                </a:lnTo>
                <a:close/>
              </a:path>
              <a:path w="2566670" h="753110">
                <a:moveTo>
                  <a:pt x="1912620" y="0"/>
                </a:moveTo>
                <a:lnTo>
                  <a:pt x="1898904" y="0"/>
                </a:lnTo>
                <a:lnTo>
                  <a:pt x="1898904" y="13716"/>
                </a:lnTo>
                <a:lnTo>
                  <a:pt x="1912620" y="13716"/>
                </a:lnTo>
                <a:lnTo>
                  <a:pt x="1912620" y="0"/>
                </a:lnTo>
                <a:close/>
              </a:path>
              <a:path w="2566670" h="753110">
                <a:moveTo>
                  <a:pt x="1940052" y="0"/>
                </a:moveTo>
                <a:lnTo>
                  <a:pt x="1926336" y="0"/>
                </a:lnTo>
                <a:lnTo>
                  <a:pt x="1926336" y="13716"/>
                </a:lnTo>
                <a:lnTo>
                  <a:pt x="1940052" y="13716"/>
                </a:lnTo>
                <a:lnTo>
                  <a:pt x="1940052" y="0"/>
                </a:lnTo>
                <a:close/>
              </a:path>
              <a:path w="2566670" h="753110">
                <a:moveTo>
                  <a:pt x="1969008" y="0"/>
                </a:moveTo>
                <a:lnTo>
                  <a:pt x="1953768" y="0"/>
                </a:lnTo>
                <a:lnTo>
                  <a:pt x="1953768" y="13716"/>
                </a:lnTo>
                <a:lnTo>
                  <a:pt x="1969008" y="13716"/>
                </a:lnTo>
                <a:lnTo>
                  <a:pt x="1969008" y="0"/>
                </a:lnTo>
                <a:close/>
              </a:path>
              <a:path w="2566670" h="753110">
                <a:moveTo>
                  <a:pt x="1996440" y="0"/>
                </a:moveTo>
                <a:lnTo>
                  <a:pt x="1982724" y="0"/>
                </a:lnTo>
                <a:lnTo>
                  <a:pt x="1982724" y="13716"/>
                </a:lnTo>
                <a:lnTo>
                  <a:pt x="1996440" y="13716"/>
                </a:lnTo>
                <a:lnTo>
                  <a:pt x="1996440" y="0"/>
                </a:lnTo>
                <a:close/>
              </a:path>
              <a:path w="2566670" h="753110">
                <a:moveTo>
                  <a:pt x="2023872" y="0"/>
                </a:moveTo>
                <a:lnTo>
                  <a:pt x="2010156" y="0"/>
                </a:lnTo>
                <a:lnTo>
                  <a:pt x="2010156" y="13716"/>
                </a:lnTo>
                <a:lnTo>
                  <a:pt x="2023872" y="13716"/>
                </a:lnTo>
                <a:lnTo>
                  <a:pt x="2023872" y="0"/>
                </a:lnTo>
                <a:close/>
              </a:path>
              <a:path w="2566670" h="753110">
                <a:moveTo>
                  <a:pt x="2052828" y="0"/>
                </a:moveTo>
                <a:lnTo>
                  <a:pt x="2039112" y="0"/>
                </a:lnTo>
                <a:lnTo>
                  <a:pt x="2039112" y="13716"/>
                </a:lnTo>
                <a:lnTo>
                  <a:pt x="2052828" y="13716"/>
                </a:lnTo>
                <a:lnTo>
                  <a:pt x="2052828" y="0"/>
                </a:lnTo>
                <a:close/>
              </a:path>
              <a:path w="2566670" h="753110">
                <a:moveTo>
                  <a:pt x="2080260" y="0"/>
                </a:moveTo>
                <a:lnTo>
                  <a:pt x="2066544" y="0"/>
                </a:lnTo>
                <a:lnTo>
                  <a:pt x="2066544" y="13716"/>
                </a:lnTo>
                <a:lnTo>
                  <a:pt x="2080260" y="13716"/>
                </a:lnTo>
                <a:lnTo>
                  <a:pt x="2080260" y="0"/>
                </a:lnTo>
                <a:close/>
              </a:path>
              <a:path w="2566670" h="753110">
                <a:moveTo>
                  <a:pt x="2107692" y="0"/>
                </a:moveTo>
                <a:lnTo>
                  <a:pt x="2093976" y="0"/>
                </a:lnTo>
                <a:lnTo>
                  <a:pt x="2093976" y="13716"/>
                </a:lnTo>
                <a:lnTo>
                  <a:pt x="2107692" y="13716"/>
                </a:lnTo>
                <a:lnTo>
                  <a:pt x="2107692" y="0"/>
                </a:lnTo>
                <a:close/>
              </a:path>
              <a:path w="2566670" h="753110">
                <a:moveTo>
                  <a:pt x="2136648" y="0"/>
                </a:moveTo>
                <a:lnTo>
                  <a:pt x="2122932" y="0"/>
                </a:lnTo>
                <a:lnTo>
                  <a:pt x="2122932" y="13716"/>
                </a:lnTo>
                <a:lnTo>
                  <a:pt x="2136648" y="13716"/>
                </a:lnTo>
                <a:lnTo>
                  <a:pt x="2136648" y="0"/>
                </a:lnTo>
                <a:close/>
              </a:path>
              <a:path w="2566670" h="753110">
                <a:moveTo>
                  <a:pt x="2164080" y="0"/>
                </a:moveTo>
                <a:lnTo>
                  <a:pt x="2150364" y="0"/>
                </a:lnTo>
                <a:lnTo>
                  <a:pt x="2150364" y="13716"/>
                </a:lnTo>
                <a:lnTo>
                  <a:pt x="2164080" y="13716"/>
                </a:lnTo>
                <a:lnTo>
                  <a:pt x="2164080" y="0"/>
                </a:lnTo>
                <a:close/>
              </a:path>
              <a:path w="2566670" h="753110">
                <a:moveTo>
                  <a:pt x="2193036" y="0"/>
                </a:moveTo>
                <a:lnTo>
                  <a:pt x="2177796" y="0"/>
                </a:lnTo>
                <a:lnTo>
                  <a:pt x="2177796" y="13716"/>
                </a:lnTo>
                <a:lnTo>
                  <a:pt x="2193036" y="13716"/>
                </a:lnTo>
                <a:lnTo>
                  <a:pt x="2193036" y="0"/>
                </a:lnTo>
                <a:close/>
              </a:path>
              <a:path w="2566670" h="753110">
                <a:moveTo>
                  <a:pt x="2220468" y="0"/>
                </a:moveTo>
                <a:lnTo>
                  <a:pt x="2206752" y="0"/>
                </a:lnTo>
                <a:lnTo>
                  <a:pt x="2206752" y="13716"/>
                </a:lnTo>
                <a:lnTo>
                  <a:pt x="2220468" y="13716"/>
                </a:lnTo>
                <a:lnTo>
                  <a:pt x="2220468" y="0"/>
                </a:lnTo>
                <a:close/>
              </a:path>
              <a:path w="2566670" h="753110">
                <a:moveTo>
                  <a:pt x="2247900" y="0"/>
                </a:moveTo>
                <a:lnTo>
                  <a:pt x="2234184" y="0"/>
                </a:lnTo>
                <a:lnTo>
                  <a:pt x="2234184" y="13716"/>
                </a:lnTo>
                <a:lnTo>
                  <a:pt x="2247900" y="13716"/>
                </a:lnTo>
                <a:lnTo>
                  <a:pt x="2247900" y="0"/>
                </a:lnTo>
                <a:close/>
              </a:path>
              <a:path w="2566670" h="753110">
                <a:moveTo>
                  <a:pt x="2276856" y="0"/>
                </a:moveTo>
                <a:lnTo>
                  <a:pt x="2263140" y="0"/>
                </a:lnTo>
                <a:lnTo>
                  <a:pt x="2263140" y="13716"/>
                </a:lnTo>
                <a:lnTo>
                  <a:pt x="2276856" y="13716"/>
                </a:lnTo>
                <a:lnTo>
                  <a:pt x="2276856" y="0"/>
                </a:lnTo>
                <a:close/>
              </a:path>
              <a:path w="2566670" h="753110">
                <a:moveTo>
                  <a:pt x="2304288" y="0"/>
                </a:moveTo>
                <a:lnTo>
                  <a:pt x="2290572" y="0"/>
                </a:lnTo>
                <a:lnTo>
                  <a:pt x="2290572" y="13716"/>
                </a:lnTo>
                <a:lnTo>
                  <a:pt x="2304288" y="13716"/>
                </a:lnTo>
                <a:lnTo>
                  <a:pt x="2304288" y="0"/>
                </a:lnTo>
                <a:close/>
              </a:path>
              <a:path w="2566670" h="753110">
                <a:moveTo>
                  <a:pt x="2331720" y="0"/>
                </a:moveTo>
                <a:lnTo>
                  <a:pt x="2318004" y="0"/>
                </a:lnTo>
                <a:lnTo>
                  <a:pt x="2318004" y="13716"/>
                </a:lnTo>
                <a:lnTo>
                  <a:pt x="2331720" y="13716"/>
                </a:lnTo>
                <a:lnTo>
                  <a:pt x="2331720" y="0"/>
                </a:lnTo>
                <a:close/>
              </a:path>
              <a:path w="2566670" h="753110">
                <a:moveTo>
                  <a:pt x="2360676" y="0"/>
                </a:moveTo>
                <a:lnTo>
                  <a:pt x="2346960" y="0"/>
                </a:lnTo>
                <a:lnTo>
                  <a:pt x="2346960" y="13716"/>
                </a:lnTo>
                <a:lnTo>
                  <a:pt x="2360676" y="13716"/>
                </a:lnTo>
                <a:lnTo>
                  <a:pt x="2360676" y="0"/>
                </a:lnTo>
                <a:close/>
              </a:path>
              <a:path w="2566670" h="753110">
                <a:moveTo>
                  <a:pt x="2388108" y="0"/>
                </a:moveTo>
                <a:lnTo>
                  <a:pt x="2374392" y="0"/>
                </a:lnTo>
                <a:lnTo>
                  <a:pt x="2374392" y="13716"/>
                </a:lnTo>
                <a:lnTo>
                  <a:pt x="2388108" y="13716"/>
                </a:lnTo>
                <a:lnTo>
                  <a:pt x="2388108" y="0"/>
                </a:lnTo>
                <a:close/>
              </a:path>
              <a:path w="2566670" h="753110">
                <a:moveTo>
                  <a:pt x="2417064" y="0"/>
                </a:moveTo>
                <a:lnTo>
                  <a:pt x="2401824" y="0"/>
                </a:lnTo>
                <a:lnTo>
                  <a:pt x="2401824" y="13716"/>
                </a:lnTo>
                <a:lnTo>
                  <a:pt x="2417064" y="13716"/>
                </a:lnTo>
                <a:lnTo>
                  <a:pt x="2417064" y="0"/>
                </a:lnTo>
                <a:close/>
              </a:path>
              <a:path w="2566670" h="753110">
                <a:moveTo>
                  <a:pt x="2444496" y="0"/>
                </a:moveTo>
                <a:lnTo>
                  <a:pt x="2430780" y="0"/>
                </a:lnTo>
                <a:lnTo>
                  <a:pt x="2430780" y="13716"/>
                </a:lnTo>
                <a:lnTo>
                  <a:pt x="2444496" y="13716"/>
                </a:lnTo>
                <a:lnTo>
                  <a:pt x="2444496" y="0"/>
                </a:lnTo>
                <a:close/>
              </a:path>
              <a:path w="2566670" h="753110">
                <a:moveTo>
                  <a:pt x="2471928" y="0"/>
                </a:moveTo>
                <a:lnTo>
                  <a:pt x="2458212" y="0"/>
                </a:lnTo>
                <a:lnTo>
                  <a:pt x="2458212" y="13716"/>
                </a:lnTo>
                <a:lnTo>
                  <a:pt x="2471928" y="13716"/>
                </a:lnTo>
                <a:lnTo>
                  <a:pt x="2471928" y="0"/>
                </a:lnTo>
                <a:close/>
              </a:path>
              <a:path w="2566670" h="753110">
                <a:moveTo>
                  <a:pt x="2500884" y="0"/>
                </a:moveTo>
                <a:lnTo>
                  <a:pt x="2487168" y="0"/>
                </a:lnTo>
                <a:lnTo>
                  <a:pt x="2487168" y="13716"/>
                </a:lnTo>
                <a:lnTo>
                  <a:pt x="2500884" y="13716"/>
                </a:lnTo>
                <a:lnTo>
                  <a:pt x="2500884" y="0"/>
                </a:lnTo>
                <a:close/>
              </a:path>
              <a:path w="2566670" h="753110">
                <a:moveTo>
                  <a:pt x="2528316" y="0"/>
                </a:moveTo>
                <a:lnTo>
                  <a:pt x="2514600" y="0"/>
                </a:lnTo>
                <a:lnTo>
                  <a:pt x="2514600" y="13716"/>
                </a:lnTo>
                <a:lnTo>
                  <a:pt x="2528316" y="13716"/>
                </a:lnTo>
                <a:lnTo>
                  <a:pt x="2528316" y="0"/>
                </a:lnTo>
                <a:close/>
              </a:path>
              <a:path w="2566670" h="753110">
                <a:moveTo>
                  <a:pt x="2555748" y="0"/>
                </a:moveTo>
                <a:lnTo>
                  <a:pt x="2542032" y="0"/>
                </a:lnTo>
                <a:lnTo>
                  <a:pt x="2542032" y="13716"/>
                </a:lnTo>
                <a:lnTo>
                  <a:pt x="2555748" y="13716"/>
                </a:lnTo>
                <a:lnTo>
                  <a:pt x="2555748" y="0"/>
                </a:lnTo>
                <a:close/>
              </a:path>
              <a:path w="2566670" h="753110">
                <a:moveTo>
                  <a:pt x="2566416" y="16764"/>
                </a:moveTo>
                <a:lnTo>
                  <a:pt x="2552700" y="16764"/>
                </a:lnTo>
                <a:lnTo>
                  <a:pt x="2552700" y="30480"/>
                </a:lnTo>
                <a:lnTo>
                  <a:pt x="2566416" y="30480"/>
                </a:lnTo>
                <a:lnTo>
                  <a:pt x="2566416" y="16764"/>
                </a:lnTo>
                <a:close/>
              </a:path>
              <a:path w="2566670" h="753110">
                <a:moveTo>
                  <a:pt x="2566416" y="44196"/>
                </a:moveTo>
                <a:lnTo>
                  <a:pt x="2552700" y="44196"/>
                </a:lnTo>
                <a:lnTo>
                  <a:pt x="2552700" y="59436"/>
                </a:lnTo>
                <a:lnTo>
                  <a:pt x="2566416" y="59436"/>
                </a:lnTo>
                <a:lnTo>
                  <a:pt x="2566416" y="44196"/>
                </a:lnTo>
                <a:close/>
              </a:path>
              <a:path w="2566670" h="753110">
                <a:moveTo>
                  <a:pt x="2566416" y="73152"/>
                </a:moveTo>
                <a:lnTo>
                  <a:pt x="2552700" y="73152"/>
                </a:lnTo>
                <a:lnTo>
                  <a:pt x="2552700" y="86868"/>
                </a:lnTo>
                <a:lnTo>
                  <a:pt x="2566416" y="86868"/>
                </a:lnTo>
                <a:lnTo>
                  <a:pt x="2566416" y="73152"/>
                </a:lnTo>
                <a:close/>
              </a:path>
              <a:path w="2566670" h="753110">
                <a:moveTo>
                  <a:pt x="2566416" y="100584"/>
                </a:moveTo>
                <a:lnTo>
                  <a:pt x="2552700" y="100584"/>
                </a:lnTo>
                <a:lnTo>
                  <a:pt x="2552700" y="114300"/>
                </a:lnTo>
                <a:lnTo>
                  <a:pt x="2566416" y="114300"/>
                </a:lnTo>
                <a:lnTo>
                  <a:pt x="2566416" y="100584"/>
                </a:lnTo>
                <a:close/>
              </a:path>
              <a:path w="2566670" h="753110">
                <a:moveTo>
                  <a:pt x="2566416" y="129540"/>
                </a:moveTo>
                <a:lnTo>
                  <a:pt x="2552700" y="129540"/>
                </a:lnTo>
                <a:lnTo>
                  <a:pt x="2552700" y="143256"/>
                </a:lnTo>
                <a:lnTo>
                  <a:pt x="2566416" y="143256"/>
                </a:lnTo>
                <a:lnTo>
                  <a:pt x="2566416" y="129540"/>
                </a:lnTo>
                <a:close/>
              </a:path>
              <a:path w="2566670" h="753110">
                <a:moveTo>
                  <a:pt x="2566416" y="156972"/>
                </a:moveTo>
                <a:lnTo>
                  <a:pt x="2552700" y="156972"/>
                </a:lnTo>
                <a:lnTo>
                  <a:pt x="2552700" y="170687"/>
                </a:lnTo>
                <a:lnTo>
                  <a:pt x="2566416" y="170687"/>
                </a:lnTo>
                <a:lnTo>
                  <a:pt x="2566416" y="156972"/>
                </a:lnTo>
                <a:close/>
              </a:path>
              <a:path w="2566670" h="753110">
                <a:moveTo>
                  <a:pt x="2566416" y="184404"/>
                </a:moveTo>
                <a:lnTo>
                  <a:pt x="2552700" y="184404"/>
                </a:lnTo>
                <a:lnTo>
                  <a:pt x="2552700" y="198120"/>
                </a:lnTo>
                <a:lnTo>
                  <a:pt x="2566416" y="198120"/>
                </a:lnTo>
                <a:lnTo>
                  <a:pt x="2566416" y="184404"/>
                </a:lnTo>
                <a:close/>
              </a:path>
              <a:path w="2566670" h="753110">
                <a:moveTo>
                  <a:pt x="2566416" y="213360"/>
                </a:moveTo>
                <a:lnTo>
                  <a:pt x="2552700" y="213360"/>
                </a:lnTo>
                <a:lnTo>
                  <a:pt x="2552700" y="227075"/>
                </a:lnTo>
                <a:lnTo>
                  <a:pt x="2566416" y="227075"/>
                </a:lnTo>
                <a:lnTo>
                  <a:pt x="2566416" y="213360"/>
                </a:lnTo>
                <a:close/>
              </a:path>
              <a:path w="2566670" h="753110">
                <a:moveTo>
                  <a:pt x="2566416" y="240792"/>
                </a:moveTo>
                <a:lnTo>
                  <a:pt x="2552700" y="240792"/>
                </a:lnTo>
                <a:lnTo>
                  <a:pt x="2552700" y="254508"/>
                </a:lnTo>
                <a:lnTo>
                  <a:pt x="2566416" y="254508"/>
                </a:lnTo>
                <a:lnTo>
                  <a:pt x="2566416" y="240792"/>
                </a:lnTo>
                <a:close/>
              </a:path>
              <a:path w="2566670" h="753110">
                <a:moveTo>
                  <a:pt x="2566416" y="268224"/>
                </a:moveTo>
                <a:lnTo>
                  <a:pt x="2552700" y="268224"/>
                </a:lnTo>
                <a:lnTo>
                  <a:pt x="2552700" y="283464"/>
                </a:lnTo>
                <a:lnTo>
                  <a:pt x="2566416" y="283464"/>
                </a:lnTo>
                <a:lnTo>
                  <a:pt x="2566416" y="268224"/>
                </a:lnTo>
                <a:close/>
              </a:path>
              <a:path w="2566670" h="753110">
                <a:moveTo>
                  <a:pt x="2566416" y="297180"/>
                </a:moveTo>
                <a:lnTo>
                  <a:pt x="2552700" y="297180"/>
                </a:lnTo>
                <a:lnTo>
                  <a:pt x="2552700" y="310896"/>
                </a:lnTo>
                <a:lnTo>
                  <a:pt x="2566416" y="310896"/>
                </a:lnTo>
                <a:lnTo>
                  <a:pt x="2566416" y="297180"/>
                </a:lnTo>
                <a:close/>
              </a:path>
              <a:path w="2566670" h="753110">
                <a:moveTo>
                  <a:pt x="2566416" y="324612"/>
                </a:moveTo>
                <a:lnTo>
                  <a:pt x="2552700" y="324612"/>
                </a:lnTo>
                <a:lnTo>
                  <a:pt x="2552700" y="338328"/>
                </a:lnTo>
                <a:lnTo>
                  <a:pt x="2566416" y="338328"/>
                </a:lnTo>
                <a:lnTo>
                  <a:pt x="2566416" y="324612"/>
                </a:lnTo>
                <a:close/>
              </a:path>
              <a:path w="2566670" h="753110">
                <a:moveTo>
                  <a:pt x="2566416" y="352044"/>
                </a:moveTo>
                <a:lnTo>
                  <a:pt x="2552700" y="352044"/>
                </a:lnTo>
                <a:lnTo>
                  <a:pt x="2552700" y="367284"/>
                </a:lnTo>
                <a:lnTo>
                  <a:pt x="2566416" y="367284"/>
                </a:lnTo>
                <a:lnTo>
                  <a:pt x="2566416" y="352044"/>
                </a:lnTo>
                <a:close/>
              </a:path>
              <a:path w="2566670" h="753110">
                <a:moveTo>
                  <a:pt x="2566416" y="381000"/>
                </a:moveTo>
                <a:lnTo>
                  <a:pt x="2552700" y="381000"/>
                </a:lnTo>
                <a:lnTo>
                  <a:pt x="2552700" y="394716"/>
                </a:lnTo>
                <a:lnTo>
                  <a:pt x="2566416" y="394716"/>
                </a:lnTo>
                <a:lnTo>
                  <a:pt x="2566416" y="381000"/>
                </a:lnTo>
                <a:close/>
              </a:path>
              <a:path w="2566670" h="753110">
                <a:moveTo>
                  <a:pt x="2566416" y="408432"/>
                </a:moveTo>
                <a:lnTo>
                  <a:pt x="2552700" y="408432"/>
                </a:lnTo>
                <a:lnTo>
                  <a:pt x="2552700" y="422148"/>
                </a:lnTo>
                <a:lnTo>
                  <a:pt x="2566416" y="422148"/>
                </a:lnTo>
                <a:lnTo>
                  <a:pt x="2566416" y="408432"/>
                </a:lnTo>
                <a:close/>
              </a:path>
              <a:path w="2566670" h="753110">
                <a:moveTo>
                  <a:pt x="2566416" y="437388"/>
                </a:moveTo>
                <a:lnTo>
                  <a:pt x="2552700" y="437388"/>
                </a:lnTo>
                <a:lnTo>
                  <a:pt x="2552700" y="451104"/>
                </a:lnTo>
                <a:lnTo>
                  <a:pt x="2566416" y="451104"/>
                </a:lnTo>
                <a:lnTo>
                  <a:pt x="2566416" y="437388"/>
                </a:lnTo>
                <a:close/>
              </a:path>
              <a:path w="2566670" h="753110">
                <a:moveTo>
                  <a:pt x="2566416" y="464820"/>
                </a:moveTo>
                <a:lnTo>
                  <a:pt x="2552700" y="464820"/>
                </a:lnTo>
                <a:lnTo>
                  <a:pt x="2552700" y="478536"/>
                </a:lnTo>
                <a:lnTo>
                  <a:pt x="2566416" y="478536"/>
                </a:lnTo>
                <a:lnTo>
                  <a:pt x="2566416" y="464820"/>
                </a:lnTo>
                <a:close/>
              </a:path>
              <a:path w="2566670" h="753110">
                <a:moveTo>
                  <a:pt x="2566416" y="492252"/>
                </a:moveTo>
                <a:lnTo>
                  <a:pt x="2552700" y="492252"/>
                </a:lnTo>
                <a:lnTo>
                  <a:pt x="2552700" y="507492"/>
                </a:lnTo>
                <a:lnTo>
                  <a:pt x="2566416" y="507492"/>
                </a:lnTo>
                <a:lnTo>
                  <a:pt x="2566416" y="492252"/>
                </a:lnTo>
                <a:close/>
              </a:path>
              <a:path w="2566670" h="753110">
                <a:moveTo>
                  <a:pt x="2566416" y="521208"/>
                </a:moveTo>
                <a:lnTo>
                  <a:pt x="2552700" y="521208"/>
                </a:lnTo>
                <a:lnTo>
                  <a:pt x="2552700" y="534924"/>
                </a:lnTo>
                <a:lnTo>
                  <a:pt x="2566416" y="534924"/>
                </a:lnTo>
                <a:lnTo>
                  <a:pt x="2566416" y="521208"/>
                </a:lnTo>
                <a:close/>
              </a:path>
              <a:path w="2566670" h="753110">
                <a:moveTo>
                  <a:pt x="2566416" y="548640"/>
                </a:moveTo>
                <a:lnTo>
                  <a:pt x="2552700" y="548640"/>
                </a:lnTo>
                <a:lnTo>
                  <a:pt x="2552700" y="562356"/>
                </a:lnTo>
                <a:lnTo>
                  <a:pt x="2566416" y="562356"/>
                </a:lnTo>
                <a:lnTo>
                  <a:pt x="2566416" y="548640"/>
                </a:lnTo>
                <a:close/>
              </a:path>
              <a:path w="2566670" h="753110">
                <a:moveTo>
                  <a:pt x="2566416" y="576072"/>
                </a:moveTo>
                <a:lnTo>
                  <a:pt x="2552700" y="576072"/>
                </a:lnTo>
                <a:lnTo>
                  <a:pt x="2552700" y="591312"/>
                </a:lnTo>
                <a:lnTo>
                  <a:pt x="2566416" y="591312"/>
                </a:lnTo>
                <a:lnTo>
                  <a:pt x="2566416" y="576072"/>
                </a:lnTo>
                <a:close/>
              </a:path>
              <a:path w="2566670" h="753110">
                <a:moveTo>
                  <a:pt x="2566416" y="605028"/>
                </a:moveTo>
                <a:lnTo>
                  <a:pt x="2552700" y="605028"/>
                </a:lnTo>
                <a:lnTo>
                  <a:pt x="2552700" y="618744"/>
                </a:lnTo>
                <a:lnTo>
                  <a:pt x="2566416" y="618744"/>
                </a:lnTo>
                <a:lnTo>
                  <a:pt x="2566416" y="605028"/>
                </a:lnTo>
                <a:close/>
              </a:path>
              <a:path w="2566670" h="753110">
                <a:moveTo>
                  <a:pt x="2566416" y="632460"/>
                </a:moveTo>
                <a:lnTo>
                  <a:pt x="2552700" y="632460"/>
                </a:lnTo>
                <a:lnTo>
                  <a:pt x="2552700" y="646176"/>
                </a:lnTo>
                <a:lnTo>
                  <a:pt x="2566416" y="646176"/>
                </a:lnTo>
                <a:lnTo>
                  <a:pt x="2566416" y="632460"/>
                </a:lnTo>
                <a:close/>
              </a:path>
              <a:path w="2566670" h="753110">
                <a:moveTo>
                  <a:pt x="2566416" y="661416"/>
                </a:moveTo>
                <a:lnTo>
                  <a:pt x="2552700" y="661416"/>
                </a:lnTo>
                <a:lnTo>
                  <a:pt x="2552700" y="675132"/>
                </a:lnTo>
                <a:lnTo>
                  <a:pt x="2566416" y="675132"/>
                </a:lnTo>
                <a:lnTo>
                  <a:pt x="2566416" y="661416"/>
                </a:lnTo>
                <a:close/>
              </a:path>
              <a:path w="2566670" h="753110">
                <a:moveTo>
                  <a:pt x="2566416" y="688848"/>
                </a:moveTo>
                <a:lnTo>
                  <a:pt x="2552700" y="688848"/>
                </a:lnTo>
                <a:lnTo>
                  <a:pt x="2552700" y="702564"/>
                </a:lnTo>
                <a:lnTo>
                  <a:pt x="2566416" y="702564"/>
                </a:lnTo>
                <a:lnTo>
                  <a:pt x="2566416" y="688848"/>
                </a:lnTo>
                <a:close/>
              </a:path>
              <a:path w="2566670" h="753110">
                <a:moveTo>
                  <a:pt x="2566416" y="716280"/>
                </a:moveTo>
                <a:lnTo>
                  <a:pt x="2552700" y="716280"/>
                </a:lnTo>
                <a:lnTo>
                  <a:pt x="2552700" y="731520"/>
                </a:lnTo>
                <a:lnTo>
                  <a:pt x="2566416" y="731520"/>
                </a:lnTo>
                <a:lnTo>
                  <a:pt x="2566416" y="716280"/>
                </a:lnTo>
                <a:close/>
              </a:path>
              <a:path w="2566670" h="753110">
                <a:moveTo>
                  <a:pt x="2560320" y="739140"/>
                </a:moveTo>
                <a:lnTo>
                  <a:pt x="2548128" y="739140"/>
                </a:lnTo>
                <a:lnTo>
                  <a:pt x="2548128" y="752856"/>
                </a:lnTo>
                <a:lnTo>
                  <a:pt x="2566416" y="752856"/>
                </a:lnTo>
                <a:lnTo>
                  <a:pt x="2566416" y="746760"/>
                </a:lnTo>
                <a:lnTo>
                  <a:pt x="2552700" y="746760"/>
                </a:lnTo>
                <a:lnTo>
                  <a:pt x="2552700" y="745236"/>
                </a:lnTo>
                <a:lnTo>
                  <a:pt x="2554224" y="745236"/>
                </a:lnTo>
                <a:lnTo>
                  <a:pt x="2560320" y="739140"/>
                </a:lnTo>
                <a:close/>
              </a:path>
              <a:path w="2566670" h="753110">
                <a:moveTo>
                  <a:pt x="2554224" y="745236"/>
                </a:moveTo>
                <a:lnTo>
                  <a:pt x="2552700" y="745236"/>
                </a:lnTo>
                <a:lnTo>
                  <a:pt x="2552700" y="746760"/>
                </a:lnTo>
                <a:lnTo>
                  <a:pt x="2554224" y="745236"/>
                </a:lnTo>
                <a:close/>
              </a:path>
              <a:path w="2566670" h="753110">
                <a:moveTo>
                  <a:pt x="2566416" y="745236"/>
                </a:moveTo>
                <a:lnTo>
                  <a:pt x="2554224" y="745236"/>
                </a:lnTo>
                <a:lnTo>
                  <a:pt x="2552700" y="746760"/>
                </a:lnTo>
                <a:lnTo>
                  <a:pt x="2566416" y="746760"/>
                </a:lnTo>
                <a:lnTo>
                  <a:pt x="2566416" y="745236"/>
                </a:lnTo>
                <a:close/>
              </a:path>
              <a:path w="2566670" h="753110">
                <a:moveTo>
                  <a:pt x="2534412" y="739140"/>
                </a:moveTo>
                <a:lnTo>
                  <a:pt x="2519172" y="739140"/>
                </a:lnTo>
                <a:lnTo>
                  <a:pt x="2519172" y="752856"/>
                </a:lnTo>
                <a:lnTo>
                  <a:pt x="2534412" y="752856"/>
                </a:lnTo>
                <a:lnTo>
                  <a:pt x="2534412" y="739140"/>
                </a:lnTo>
                <a:close/>
              </a:path>
              <a:path w="2566670" h="753110">
                <a:moveTo>
                  <a:pt x="2505456" y="739140"/>
                </a:moveTo>
                <a:lnTo>
                  <a:pt x="2491740" y="739140"/>
                </a:lnTo>
                <a:lnTo>
                  <a:pt x="2491740" y="752856"/>
                </a:lnTo>
                <a:lnTo>
                  <a:pt x="2505456" y="752856"/>
                </a:lnTo>
                <a:lnTo>
                  <a:pt x="2505456" y="739140"/>
                </a:lnTo>
                <a:close/>
              </a:path>
              <a:path w="2566670" h="753110">
                <a:moveTo>
                  <a:pt x="2478024" y="739140"/>
                </a:moveTo>
                <a:lnTo>
                  <a:pt x="2464308" y="739140"/>
                </a:lnTo>
                <a:lnTo>
                  <a:pt x="2464308" y="752856"/>
                </a:lnTo>
                <a:lnTo>
                  <a:pt x="2478024" y="752856"/>
                </a:lnTo>
                <a:lnTo>
                  <a:pt x="2478024" y="739140"/>
                </a:lnTo>
                <a:close/>
              </a:path>
              <a:path w="2566670" h="753110">
                <a:moveTo>
                  <a:pt x="2449068" y="739140"/>
                </a:moveTo>
                <a:lnTo>
                  <a:pt x="2435352" y="739140"/>
                </a:lnTo>
                <a:lnTo>
                  <a:pt x="2435352" y="752856"/>
                </a:lnTo>
                <a:lnTo>
                  <a:pt x="2449068" y="752856"/>
                </a:lnTo>
                <a:lnTo>
                  <a:pt x="2449068" y="739140"/>
                </a:lnTo>
                <a:close/>
              </a:path>
              <a:path w="2566670" h="753110">
                <a:moveTo>
                  <a:pt x="2421636" y="739140"/>
                </a:moveTo>
                <a:lnTo>
                  <a:pt x="2407920" y="739140"/>
                </a:lnTo>
                <a:lnTo>
                  <a:pt x="2407920" y="752856"/>
                </a:lnTo>
                <a:lnTo>
                  <a:pt x="2421636" y="752856"/>
                </a:lnTo>
                <a:lnTo>
                  <a:pt x="2421636" y="739140"/>
                </a:lnTo>
                <a:close/>
              </a:path>
              <a:path w="2566670" h="753110">
                <a:moveTo>
                  <a:pt x="2394204" y="739140"/>
                </a:moveTo>
                <a:lnTo>
                  <a:pt x="2378964" y="739140"/>
                </a:lnTo>
                <a:lnTo>
                  <a:pt x="2378964" y="752856"/>
                </a:lnTo>
                <a:lnTo>
                  <a:pt x="2394204" y="752856"/>
                </a:lnTo>
                <a:lnTo>
                  <a:pt x="2394204" y="739140"/>
                </a:lnTo>
                <a:close/>
              </a:path>
              <a:path w="2566670" h="753110">
                <a:moveTo>
                  <a:pt x="2365248" y="739140"/>
                </a:moveTo>
                <a:lnTo>
                  <a:pt x="2351532" y="739140"/>
                </a:lnTo>
                <a:lnTo>
                  <a:pt x="2351532" y="752856"/>
                </a:lnTo>
                <a:lnTo>
                  <a:pt x="2365248" y="752856"/>
                </a:lnTo>
                <a:lnTo>
                  <a:pt x="2365248" y="739140"/>
                </a:lnTo>
                <a:close/>
              </a:path>
              <a:path w="2566670" h="753110">
                <a:moveTo>
                  <a:pt x="2337816" y="739140"/>
                </a:moveTo>
                <a:lnTo>
                  <a:pt x="2324100" y="739140"/>
                </a:lnTo>
                <a:lnTo>
                  <a:pt x="2324100" y="752856"/>
                </a:lnTo>
                <a:lnTo>
                  <a:pt x="2337816" y="752856"/>
                </a:lnTo>
                <a:lnTo>
                  <a:pt x="2337816" y="739140"/>
                </a:lnTo>
                <a:close/>
              </a:path>
              <a:path w="2566670" h="753110">
                <a:moveTo>
                  <a:pt x="2310384" y="739140"/>
                </a:moveTo>
                <a:lnTo>
                  <a:pt x="2295144" y="739140"/>
                </a:lnTo>
                <a:lnTo>
                  <a:pt x="2295144" y="752856"/>
                </a:lnTo>
                <a:lnTo>
                  <a:pt x="2310384" y="752856"/>
                </a:lnTo>
                <a:lnTo>
                  <a:pt x="2310384" y="739140"/>
                </a:lnTo>
                <a:close/>
              </a:path>
              <a:path w="2566670" h="753110">
                <a:moveTo>
                  <a:pt x="2281428" y="739140"/>
                </a:moveTo>
                <a:lnTo>
                  <a:pt x="2267712" y="739140"/>
                </a:lnTo>
                <a:lnTo>
                  <a:pt x="2267712" y="752856"/>
                </a:lnTo>
                <a:lnTo>
                  <a:pt x="2281428" y="752856"/>
                </a:lnTo>
                <a:lnTo>
                  <a:pt x="2281428" y="739140"/>
                </a:lnTo>
                <a:close/>
              </a:path>
              <a:path w="2566670" h="753110">
                <a:moveTo>
                  <a:pt x="2253996" y="739140"/>
                </a:moveTo>
                <a:lnTo>
                  <a:pt x="2240280" y="739140"/>
                </a:lnTo>
                <a:lnTo>
                  <a:pt x="2240280" y="752856"/>
                </a:lnTo>
                <a:lnTo>
                  <a:pt x="2253996" y="752856"/>
                </a:lnTo>
                <a:lnTo>
                  <a:pt x="2253996" y="739140"/>
                </a:lnTo>
                <a:close/>
              </a:path>
              <a:path w="2566670" h="753110">
                <a:moveTo>
                  <a:pt x="2225040" y="739140"/>
                </a:moveTo>
                <a:lnTo>
                  <a:pt x="2211324" y="739140"/>
                </a:lnTo>
                <a:lnTo>
                  <a:pt x="2211324" y="752856"/>
                </a:lnTo>
                <a:lnTo>
                  <a:pt x="2225040" y="752856"/>
                </a:lnTo>
                <a:lnTo>
                  <a:pt x="2225040" y="739140"/>
                </a:lnTo>
                <a:close/>
              </a:path>
              <a:path w="2566670" h="753110">
                <a:moveTo>
                  <a:pt x="2197608" y="739140"/>
                </a:moveTo>
                <a:lnTo>
                  <a:pt x="2183892" y="739140"/>
                </a:lnTo>
                <a:lnTo>
                  <a:pt x="2183892" y="752856"/>
                </a:lnTo>
                <a:lnTo>
                  <a:pt x="2197608" y="752856"/>
                </a:lnTo>
                <a:lnTo>
                  <a:pt x="2197608" y="739140"/>
                </a:lnTo>
                <a:close/>
              </a:path>
              <a:path w="2566670" h="753110">
                <a:moveTo>
                  <a:pt x="2170176" y="739140"/>
                </a:moveTo>
                <a:lnTo>
                  <a:pt x="2154936" y="739140"/>
                </a:lnTo>
                <a:lnTo>
                  <a:pt x="2154936" y="752856"/>
                </a:lnTo>
                <a:lnTo>
                  <a:pt x="2170176" y="752856"/>
                </a:lnTo>
                <a:lnTo>
                  <a:pt x="2170176" y="739140"/>
                </a:lnTo>
                <a:close/>
              </a:path>
              <a:path w="2566670" h="753110">
                <a:moveTo>
                  <a:pt x="2141220" y="739140"/>
                </a:moveTo>
                <a:lnTo>
                  <a:pt x="2127504" y="739140"/>
                </a:lnTo>
                <a:lnTo>
                  <a:pt x="2127504" y="752856"/>
                </a:lnTo>
                <a:lnTo>
                  <a:pt x="2141220" y="752856"/>
                </a:lnTo>
                <a:lnTo>
                  <a:pt x="2141220" y="739140"/>
                </a:lnTo>
                <a:close/>
              </a:path>
              <a:path w="2566670" h="753110">
                <a:moveTo>
                  <a:pt x="2113788" y="739140"/>
                </a:moveTo>
                <a:lnTo>
                  <a:pt x="2100072" y="739140"/>
                </a:lnTo>
                <a:lnTo>
                  <a:pt x="2100072" y="752856"/>
                </a:lnTo>
                <a:lnTo>
                  <a:pt x="2113788" y="752856"/>
                </a:lnTo>
                <a:lnTo>
                  <a:pt x="2113788" y="739140"/>
                </a:lnTo>
                <a:close/>
              </a:path>
              <a:path w="2566670" h="753110">
                <a:moveTo>
                  <a:pt x="2086356" y="739140"/>
                </a:moveTo>
                <a:lnTo>
                  <a:pt x="2071116" y="739140"/>
                </a:lnTo>
                <a:lnTo>
                  <a:pt x="2071116" y="752856"/>
                </a:lnTo>
                <a:lnTo>
                  <a:pt x="2086356" y="752856"/>
                </a:lnTo>
                <a:lnTo>
                  <a:pt x="2086356" y="739140"/>
                </a:lnTo>
                <a:close/>
              </a:path>
              <a:path w="2566670" h="753110">
                <a:moveTo>
                  <a:pt x="2057400" y="739140"/>
                </a:moveTo>
                <a:lnTo>
                  <a:pt x="2043684" y="739140"/>
                </a:lnTo>
                <a:lnTo>
                  <a:pt x="2043684" y="752856"/>
                </a:lnTo>
                <a:lnTo>
                  <a:pt x="2057400" y="752856"/>
                </a:lnTo>
                <a:lnTo>
                  <a:pt x="2057400" y="739140"/>
                </a:lnTo>
                <a:close/>
              </a:path>
              <a:path w="2566670" h="753110">
                <a:moveTo>
                  <a:pt x="2029968" y="739140"/>
                </a:moveTo>
                <a:lnTo>
                  <a:pt x="2016252" y="739140"/>
                </a:lnTo>
                <a:lnTo>
                  <a:pt x="2016252" y="752856"/>
                </a:lnTo>
                <a:lnTo>
                  <a:pt x="2029968" y="752856"/>
                </a:lnTo>
                <a:lnTo>
                  <a:pt x="2029968" y="739140"/>
                </a:lnTo>
                <a:close/>
              </a:path>
              <a:path w="2566670" h="753110">
                <a:moveTo>
                  <a:pt x="2001012" y="739140"/>
                </a:moveTo>
                <a:lnTo>
                  <a:pt x="1987296" y="739140"/>
                </a:lnTo>
                <a:lnTo>
                  <a:pt x="1987296" y="752856"/>
                </a:lnTo>
                <a:lnTo>
                  <a:pt x="2001012" y="752856"/>
                </a:lnTo>
                <a:lnTo>
                  <a:pt x="2001012" y="739140"/>
                </a:lnTo>
                <a:close/>
              </a:path>
              <a:path w="2566670" h="753110">
                <a:moveTo>
                  <a:pt x="1973580" y="739140"/>
                </a:moveTo>
                <a:lnTo>
                  <a:pt x="1959864" y="739140"/>
                </a:lnTo>
                <a:lnTo>
                  <a:pt x="1959864" y="752856"/>
                </a:lnTo>
                <a:lnTo>
                  <a:pt x="1973580" y="752856"/>
                </a:lnTo>
                <a:lnTo>
                  <a:pt x="1973580" y="739140"/>
                </a:lnTo>
                <a:close/>
              </a:path>
              <a:path w="2566670" h="753110">
                <a:moveTo>
                  <a:pt x="1946148" y="739140"/>
                </a:moveTo>
                <a:lnTo>
                  <a:pt x="1932432" y="739140"/>
                </a:lnTo>
                <a:lnTo>
                  <a:pt x="1932432" y="752856"/>
                </a:lnTo>
                <a:lnTo>
                  <a:pt x="1946148" y="752856"/>
                </a:lnTo>
                <a:lnTo>
                  <a:pt x="1946148" y="739140"/>
                </a:lnTo>
                <a:close/>
              </a:path>
              <a:path w="2566670" h="753110">
                <a:moveTo>
                  <a:pt x="1917192" y="739140"/>
                </a:moveTo>
                <a:lnTo>
                  <a:pt x="1903476" y="739140"/>
                </a:lnTo>
                <a:lnTo>
                  <a:pt x="1903476" y="752856"/>
                </a:lnTo>
                <a:lnTo>
                  <a:pt x="1917192" y="752856"/>
                </a:lnTo>
                <a:lnTo>
                  <a:pt x="1917192" y="739140"/>
                </a:lnTo>
                <a:close/>
              </a:path>
              <a:path w="2566670" h="753110">
                <a:moveTo>
                  <a:pt x="1889760" y="739140"/>
                </a:moveTo>
                <a:lnTo>
                  <a:pt x="1876044" y="739140"/>
                </a:lnTo>
                <a:lnTo>
                  <a:pt x="1876044" y="752856"/>
                </a:lnTo>
                <a:lnTo>
                  <a:pt x="1889760" y="752856"/>
                </a:lnTo>
                <a:lnTo>
                  <a:pt x="1889760" y="739140"/>
                </a:lnTo>
                <a:close/>
              </a:path>
              <a:path w="2566670" h="753110">
                <a:moveTo>
                  <a:pt x="1862328" y="739140"/>
                </a:moveTo>
                <a:lnTo>
                  <a:pt x="1847088" y="739140"/>
                </a:lnTo>
                <a:lnTo>
                  <a:pt x="1847088" y="752856"/>
                </a:lnTo>
                <a:lnTo>
                  <a:pt x="1862328" y="752856"/>
                </a:lnTo>
                <a:lnTo>
                  <a:pt x="1862328" y="739140"/>
                </a:lnTo>
                <a:close/>
              </a:path>
              <a:path w="2566670" h="753110">
                <a:moveTo>
                  <a:pt x="1833372" y="739140"/>
                </a:moveTo>
                <a:lnTo>
                  <a:pt x="1819656" y="739140"/>
                </a:lnTo>
                <a:lnTo>
                  <a:pt x="1819656" y="752856"/>
                </a:lnTo>
                <a:lnTo>
                  <a:pt x="1833372" y="752856"/>
                </a:lnTo>
                <a:lnTo>
                  <a:pt x="1833372" y="739140"/>
                </a:lnTo>
                <a:close/>
              </a:path>
              <a:path w="2566670" h="753110">
                <a:moveTo>
                  <a:pt x="1805940" y="739140"/>
                </a:moveTo>
                <a:lnTo>
                  <a:pt x="1792224" y="739140"/>
                </a:lnTo>
                <a:lnTo>
                  <a:pt x="1792224" y="752856"/>
                </a:lnTo>
                <a:lnTo>
                  <a:pt x="1805940" y="752856"/>
                </a:lnTo>
                <a:lnTo>
                  <a:pt x="1805940" y="739140"/>
                </a:lnTo>
                <a:close/>
              </a:path>
              <a:path w="2566670" h="753110">
                <a:moveTo>
                  <a:pt x="1776984" y="739140"/>
                </a:moveTo>
                <a:lnTo>
                  <a:pt x="1763268" y="739140"/>
                </a:lnTo>
                <a:lnTo>
                  <a:pt x="1763268" y="752856"/>
                </a:lnTo>
                <a:lnTo>
                  <a:pt x="1776984" y="752856"/>
                </a:lnTo>
                <a:lnTo>
                  <a:pt x="1776984" y="739140"/>
                </a:lnTo>
                <a:close/>
              </a:path>
              <a:path w="2566670" h="753110">
                <a:moveTo>
                  <a:pt x="1749552" y="739140"/>
                </a:moveTo>
                <a:lnTo>
                  <a:pt x="1735836" y="739140"/>
                </a:lnTo>
                <a:lnTo>
                  <a:pt x="1735836" y="752856"/>
                </a:lnTo>
                <a:lnTo>
                  <a:pt x="1749552" y="752856"/>
                </a:lnTo>
                <a:lnTo>
                  <a:pt x="1749552" y="739140"/>
                </a:lnTo>
                <a:close/>
              </a:path>
              <a:path w="2566670" h="753110">
                <a:moveTo>
                  <a:pt x="1722120" y="739140"/>
                </a:moveTo>
                <a:lnTo>
                  <a:pt x="1708404" y="739140"/>
                </a:lnTo>
                <a:lnTo>
                  <a:pt x="1708404" y="752856"/>
                </a:lnTo>
                <a:lnTo>
                  <a:pt x="1722120" y="752856"/>
                </a:lnTo>
                <a:lnTo>
                  <a:pt x="1722120" y="739140"/>
                </a:lnTo>
                <a:close/>
              </a:path>
              <a:path w="2566670" h="753110">
                <a:moveTo>
                  <a:pt x="1693164" y="739140"/>
                </a:moveTo>
                <a:lnTo>
                  <a:pt x="1679448" y="739140"/>
                </a:lnTo>
                <a:lnTo>
                  <a:pt x="1679448" y="752856"/>
                </a:lnTo>
                <a:lnTo>
                  <a:pt x="1693164" y="752856"/>
                </a:lnTo>
                <a:lnTo>
                  <a:pt x="1693164" y="739140"/>
                </a:lnTo>
                <a:close/>
              </a:path>
              <a:path w="2566670" h="753110">
                <a:moveTo>
                  <a:pt x="1665732" y="739140"/>
                </a:moveTo>
                <a:lnTo>
                  <a:pt x="1652016" y="739140"/>
                </a:lnTo>
                <a:lnTo>
                  <a:pt x="1652016" y="752856"/>
                </a:lnTo>
                <a:lnTo>
                  <a:pt x="1665732" y="752856"/>
                </a:lnTo>
                <a:lnTo>
                  <a:pt x="1665732" y="739140"/>
                </a:lnTo>
                <a:close/>
              </a:path>
              <a:path w="2566670" h="753110">
                <a:moveTo>
                  <a:pt x="1638300" y="739140"/>
                </a:moveTo>
                <a:lnTo>
                  <a:pt x="1623060" y="739140"/>
                </a:lnTo>
                <a:lnTo>
                  <a:pt x="1623060" y="752856"/>
                </a:lnTo>
                <a:lnTo>
                  <a:pt x="1638300" y="752856"/>
                </a:lnTo>
                <a:lnTo>
                  <a:pt x="1638300" y="739140"/>
                </a:lnTo>
                <a:close/>
              </a:path>
              <a:path w="2566670" h="753110">
                <a:moveTo>
                  <a:pt x="1609344" y="739140"/>
                </a:moveTo>
                <a:lnTo>
                  <a:pt x="1595628" y="739140"/>
                </a:lnTo>
                <a:lnTo>
                  <a:pt x="1595628" y="752856"/>
                </a:lnTo>
                <a:lnTo>
                  <a:pt x="1609344" y="752856"/>
                </a:lnTo>
                <a:lnTo>
                  <a:pt x="1609344" y="739140"/>
                </a:lnTo>
                <a:close/>
              </a:path>
              <a:path w="2566670" h="753110">
                <a:moveTo>
                  <a:pt x="1581912" y="739140"/>
                </a:moveTo>
                <a:lnTo>
                  <a:pt x="1568196" y="739140"/>
                </a:lnTo>
                <a:lnTo>
                  <a:pt x="1568196" y="752856"/>
                </a:lnTo>
                <a:lnTo>
                  <a:pt x="1581912" y="752856"/>
                </a:lnTo>
                <a:lnTo>
                  <a:pt x="1581912" y="739140"/>
                </a:lnTo>
                <a:close/>
              </a:path>
              <a:path w="2566670" h="753110">
                <a:moveTo>
                  <a:pt x="1554480" y="739140"/>
                </a:moveTo>
                <a:lnTo>
                  <a:pt x="1539240" y="739140"/>
                </a:lnTo>
                <a:lnTo>
                  <a:pt x="1539240" y="752856"/>
                </a:lnTo>
                <a:lnTo>
                  <a:pt x="1554480" y="752856"/>
                </a:lnTo>
                <a:lnTo>
                  <a:pt x="1554480" y="739140"/>
                </a:lnTo>
                <a:close/>
              </a:path>
              <a:path w="2566670" h="753110">
                <a:moveTo>
                  <a:pt x="1525524" y="739140"/>
                </a:moveTo>
                <a:lnTo>
                  <a:pt x="1511808" y="739140"/>
                </a:lnTo>
                <a:lnTo>
                  <a:pt x="1511808" y="752856"/>
                </a:lnTo>
                <a:lnTo>
                  <a:pt x="1525524" y="752856"/>
                </a:lnTo>
                <a:lnTo>
                  <a:pt x="1525524" y="739140"/>
                </a:lnTo>
                <a:close/>
              </a:path>
              <a:path w="2566670" h="753110">
                <a:moveTo>
                  <a:pt x="1498092" y="739140"/>
                </a:moveTo>
                <a:lnTo>
                  <a:pt x="1484376" y="739140"/>
                </a:lnTo>
                <a:lnTo>
                  <a:pt x="1484376" y="752856"/>
                </a:lnTo>
                <a:lnTo>
                  <a:pt x="1498092" y="752856"/>
                </a:lnTo>
                <a:lnTo>
                  <a:pt x="1498092" y="739140"/>
                </a:lnTo>
                <a:close/>
              </a:path>
              <a:path w="2566670" h="753110">
                <a:moveTo>
                  <a:pt x="1469136" y="739140"/>
                </a:moveTo>
                <a:lnTo>
                  <a:pt x="1455420" y="739140"/>
                </a:lnTo>
                <a:lnTo>
                  <a:pt x="1455420" y="752856"/>
                </a:lnTo>
                <a:lnTo>
                  <a:pt x="1469136" y="752856"/>
                </a:lnTo>
                <a:lnTo>
                  <a:pt x="1469136" y="739140"/>
                </a:lnTo>
                <a:close/>
              </a:path>
              <a:path w="2566670" h="753110">
                <a:moveTo>
                  <a:pt x="1441704" y="739140"/>
                </a:moveTo>
                <a:lnTo>
                  <a:pt x="1427988" y="739140"/>
                </a:lnTo>
                <a:lnTo>
                  <a:pt x="1427988" y="752856"/>
                </a:lnTo>
                <a:lnTo>
                  <a:pt x="1441704" y="752856"/>
                </a:lnTo>
                <a:lnTo>
                  <a:pt x="1441704" y="739140"/>
                </a:lnTo>
                <a:close/>
              </a:path>
              <a:path w="2566670" h="753110">
                <a:moveTo>
                  <a:pt x="1414272" y="739140"/>
                </a:moveTo>
                <a:lnTo>
                  <a:pt x="1399032" y="739140"/>
                </a:lnTo>
                <a:lnTo>
                  <a:pt x="1399032" y="752856"/>
                </a:lnTo>
                <a:lnTo>
                  <a:pt x="1414272" y="752856"/>
                </a:lnTo>
                <a:lnTo>
                  <a:pt x="1414272" y="739140"/>
                </a:lnTo>
                <a:close/>
              </a:path>
              <a:path w="2566670" h="753110">
                <a:moveTo>
                  <a:pt x="1385316" y="739140"/>
                </a:moveTo>
                <a:lnTo>
                  <a:pt x="1371600" y="739140"/>
                </a:lnTo>
                <a:lnTo>
                  <a:pt x="1371600" y="752856"/>
                </a:lnTo>
                <a:lnTo>
                  <a:pt x="1385316" y="752856"/>
                </a:lnTo>
                <a:lnTo>
                  <a:pt x="1385316" y="739140"/>
                </a:lnTo>
                <a:close/>
              </a:path>
              <a:path w="2566670" h="753110">
                <a:moveTo>
                  <a:pt x="1357884" y="739140"/>
                </a:moveTo>
                <a:lnTo>
                  <a:pt x="1344168" y="739140"/>
                </a:lnTo>
                <a:lnTo>
                  <a:pt x="1344168" y="752856"/>
                </a:lnTo>
                <a:lnTo>
                  <a:pt x="1357884" y="752856"/>
                </a:lnTo>
                <a:lnTo>
                  <a:pt x="1357884" y="739140"/>
                </a:lnTo>
                <a:close/>
              </a:path>
              <a:path w="2566670" h="753110">
                <a:moveTo>
                  <a:pt x="1330452" y="739140"/>
                </a:moveTo>
                <a:lnTo>
                  <a:pt x="1315212" y="739140"/>
                </a:lnTo>
                <a:lnTo>
                  <a:pt x="1315212" y="752856"/>
                </a:lnTo>
                <a:lnTo>
                  <a:pt x="1330452" y="752856"/>
                </a:lnTo>
                <a:lnTo>
                  <a:pt x="1330452" y="739140"/>
                </a:lnTo>
                <a:close/>
              </a:path>
              <a:path w="2566670" h="753110">
                <a:moveTo>
                  <a:pt x="1301496" y="739140"/>
                </a:moveTo>
                <a:lnTo>
                  <a:pt x="1287780" y="739140"/>
                </a:lnTo>
                <a:lnTo>
                  <a:pt x="1287780" y="752856"/>
                </a:lnTo>
                <a:lnTo>
                  <a:pt x="1301496" y="752856"/>
                </a:lnTo>
                <a:lnTo>
                  <a:pt x="1301496" y="739140"/>
                </a:lnTo>
                <a:close/>
              </a:path>
              <a:path w="2566670" h="753110">
                <a:moveTo>
                  <a:pt x="1274064" y="739140"/>
                </a:moveTo>
                <a:lnTo>
                  <a:pt x="1260348" y="739140"/>
                </a:lnTo>
                <a:lnTo>
                  <a:pt x="1260348" y="752856"/>
                </a:lnTo>
                <a:lnTo>
                  <a:pt x="1274064" y="752856"/>
                </a:lnTo>
                <a:lnTo>
                  <a:pt x="1274064" y="739140"/>
                </a:lnTo>
                <a:close/>
              </a:path>
              <a:path w="2566670" h="753110">
                <a:moveTo>
                  <a:pt x="1245108" y="739140"/>
                </a:moveTo>
                <a:lnTo>
                  <a:pt x="1231392" y="739140"/>
                </a:lnTo>
                <a:lnTo>
                  <a:pt x="1231392" y="752856"/>
                </a:lnTo>
                <a:lnTo>
                  <a:pt x="1245108" y="752856"/>
                </a:lnTo>
                <a:lnTo>
                  <a:pt x="1245108" y="739140"/>
                </a:lnTo>
                <a:close/>
              </a:path>
              <a:path w="2566670" h="753110">
                <a:moveTo>
                  <a:pt x="1217676" y="739140"/>
                </a:moveTo>
                <a:lnTo>
                  <a:pt x="1203960" y="739140"/>
                </a:lnTo>
                <a:lnTo>
                  <a:pt x="1203960" y="752856"/>
                </a:lnTo>
                <a:lnTo>
                  <a:pt x="1217676" y="752856"/>
                </a:lnTo>
                <a:lnTo>
                  <a:pt x="1217676" y="739140"/>
                </a:lnTo>
                <a:close/>
              </a:path>
              <a:path w="2566670" h="753110">
                <a:moveTo>
                  <a:pt x="1190244" y="739140"/>
                </a:moveTo>
                <a:lnTo>
                  <a:pt x="1175004" y="739140"/>
                </a:lnTo>
                <a:lnTo>
                  <a:pt x="1175004" y="752856"/>
                </a:lnTo>
                <a:lnTo>
                  <a:pt x="1190244" y="752856"/>
                </a:lnTo>
                <a:lnTo>
                  <a:pt x="1190244" y="739140"/>
                </a:lnTo>
                <a:close/>
              </a:path>
              <a:path w="2566670" h="753110">
                <a:moveTo>
                  <a:pt x="1161288" y="739140"/>
                </a:moveTo>
                <a:lnTo>
                  <a:pt x="1147572" y="739140"/>
                </a:lnTo>
                <a:lnTo>
                  <a:pt x="1147572" y="752856"/>
                </a:lnTo>
                <a:lnTo>
                  <a:pt x="1161288" y="752856"/>
                </a:lnTo>
                <a:lnTo>
                  <a:pt x="1161288" y="739140"/>
                </a:lnTo>
                <a:close/>
              </a:path>
              <a:path w="2566670" h="753110">
                <a:moveTo>
                  <a:pt x="1133856" y="739140"/>
                </a:moveTo>
                <a:lnTo>
                  <a:pt x="1120140" y="739140"/>
                </a:lnTo>
                <a:lnTo>
                  <a:pt x="1120140" y="752856"/>
                </a:lnTo>
                <a:lnTo>
                  <a:pt x="1133856" y="752856"/>
                </a:lnTo>
                <a:lnTo>
                  <a:pt x="1133856" y="739140"/>
                </a:lnTo>
                <a:close/>
              </a:path>
              <a:path w="2566670" h="753110">
                <a:moveTo>
                  <a:pt x="1106424" y="739140"/>
                </a:moveTo>
                <a:lnTo>
                  <a:pt x="1091184" y="739140"/>
                </a:lnTo>
                <a:lnTo>
                  <a:pt x="1091184" y="752856"/>
                </a:lnTo>
                <a:lnTo>
                  <a:pt x="1106424" y="752856"/>
                </a:lnTo>
                <a:lnTo>
                  <a:pt x="1106424" y="739140"/>
                </a:lnTo>
                <a:close/>
              </a:path>
              <a:path w="2566670" h="753110">
                <a:moveTo>
                  <a:pt x="1077468" y="739140"/>
                </a:moveTo>
                <a:lnTo>
                  <a:pt x="1063752" y="739140"/>
                </a:lnTo>
                <a:lnTo>
                  <a:pt x="1063752" y="752856"/>
                </a:lnTo>
                <a:lnTo>
                  <a:pt x="1077468" y="752856"/>
                </a:lnTo>
                <a:lnTo>
                  <a:pt x="1077468" y="739140"/>
                </a:lnTo>
                <a:close/>
              </a:path>
              <a:path w="2566670" h="753110">
                <a:moveTo>
                  <a:pt x="1050036" y="739140"/>
                </a:moveTo>
                <a:lnTo>
                  <a:pt x="1036320" y="739140"/>
                </a:lnTo>
                <a:lnTo>
                  <a:pt x="1036320" y="752856"/>
                </a:lnTo>
                <a:lnTo>
                  <a:pt x="1050036" y="752856"/>
                </a:lnTo>
                <a:lnTo>
                  <a:pt x="1050036" y="739140"/>
                </a:lnTo>
                <a:close/>
              </a:path>
              <a:path w="2566670" h="753110">
                <a:moveTo>
                  <a:pt x="1021080" y="739140"/>
                </a:moveTo>
                <a:lnTo>
                  <a:pt x="1007364" y="739140"/>
                </a:lnTo>
                <a:lnTo>
                  <a:pt x="1007364" y="752856"/>
                </a:lnTo>
                <a:lnTo>
                  <a:pt x="1021080" y="752856"/>
                </a:lnTo>
                <a:lnTo>
                  <a:pt x="1021080" y="739140"/>
                </a:lnTo>
                <a:close/>
              </a:path>
              <a:path w="2566670" h="753110">
                <a:moveTo>
                  <a:pt x="993648" y="739140"/>
                </a:moveTo>
                <a:lnTo>
                  <a:pt x="979932" y="739140"/>
                </a:lnTo>
                <a:lnTo>
                  <a:pt x="979932" y="752856"/>
                </a:lnTo>
                <a:lnTo>
                  <a:pt x="993648" y="752856"/>
                </a:lnTo>
                <a:lnTo>
                  <a:pt x="993648" y="739140"/>
                </a:lnTo>
                <a:close/>
              </a:path>
              <a:path w="2566670" h="753110">
                <a:moveTo>
                  <a:pt x="966216" y="739140"/>
                </a:moveTo>
                <a:lnTo>
                  <a:pt x="952500" y="739140"/>
                </a:lnTo>
                <a:lnTo>
                  <a:pt x="952500" y="752856"/>
                </a:lnTo>
                <a:lnTo>
                  <a:pt x="966216" y="752856"/>
                </a:lnTo>
                <a:lnTo>
                  <a:pt x="966216" y="739140"/>
                </a:lnTo>
                <a:close/>
              </a:path>
              <a:path w="2566670" h="753110">
                <a:moveTo>
                  <a:pt x="937260" y="739140"/>
                </a:moveTo>
                <a:lnTo>
                  <a:pt x="923544" y="739140"/>
                </a:lnTo>
                <a:lnTo>
                  <a:pt x="923544" y="752856"/>
                </a:lnTo>
                <a:lnTo>
                  <a:pt x="937260" y="752856"/>
                </a:lnTo>
                <a:lnTo>
                  <a:pt x="937260" y="739140"/>
                </a:lnTo>
                <a:close/>
              </a:path>
              <a:path w="2566670" h="753110">
                <a:moveTo>
                  <a:pt x="909828" y="739140"/>
                </a:moveTo>
                <a:lnTo>
                  <a:pt x="896112" y="739140"/>
                </a:lnTo>
                <a:lnTo>
                  <a:pt x="896112" y="752856"/>
                </a:lnTo>
                <a:lnTo>
                  <a:pt x="909828" y="752856"/>
                </a:lnTo>
                <a:lnTo>
                  <a:pt x="909828" y="739140"/>
                </a:lnTo>
                <a:close/>
              </a:path>
              <a:path w="2566670" h="753110">
                <a:moveTo>
                  <a:pt x="882396" y="739140"/>
                </a:moveTo>
                <a:lnTo>
                  <a:pt x="867156" y="739140"/>
                </a:lnTo>
                <a:lnTo>
                  <a:pt x="867156" y="752856"/>
                </a:lnTo>
                <a:lnTo>
                  <a:pt x="882396" y="752856"/>
                </a:lnTo>
                <a:lnTo>
                  <a:pt x="882396" y="739140"/>
                </a:lnTo>
                <a:close/>
              </a:path>
              <a:path w="2566670" h="753110">
                <a:moveTo>
                  <a:pt x="853440" y="739140"/>
                </a:moveTo>
                <a:lnTo>
                  <a:pt x="839724" y="739140"/>
                </a:lnTo>
                <a:lnTo>
                  <a:pt x="839724" y="752856"/>
                </a:lnTo>
                <a:lnTo>
                  <a:pt x="853440" y="752856"/>
                </a:lnTo>
                <a:lnTo>
                  <a:pt x="853440" y="739140"/>
                </a:lnTo>
                <a:close/>
              </a:path>
              <a:path w="2566670" h="753110">
                <a:moveTo>
                  <a:pt x="826008" y="739140"/>
                </a:moveTo>
                <a:lnTo>
                  <a:pt x="812292" y="739140"/>
                </a:lnTo>
                <a:lnTo>
                  <a:pt x="812292" y="752856"/>
                </a:lnTo>
                <a:lnTo>
                  <a:pt x="826008" y="752856"/>
                </a:lnTo>
                <a:lnTo>
                  <a:pt x="826008" y="739140"/>
                </a:lnTo>
                <a:close/>
              </a:path>
              <a:path w="2566670" h="753110">
                <a:moveTo>
                  <a:pt x="797052" y="739140"/>
                </a:moveTo>
                <a:lnTo>
                  <a:pt x="783336" y="739140"/>
                </a:lnTo>
                <a:lnTo>
                  <a:pt x="783336" y="752856"/>
                </a:lnTo>
                <a:lnTo>
                  <a:pt x="797052" y="752856"/>
                </a:lnTo>
                <a:lnTo>
                  <a:pt x="797052" y="739140"/>
                </a:lnTo>
                <a:close/>
              </a:path>
              <a:path w="2566670" h="753110">
                <a:moveTo>
                  <a:pt x="769620" y="739140"/>
                </a:moveTo>
                <a:lnTo>
                  <a:pt x="755904" y="739140"/>
                </a:lnTo>
                <a:lnTo>
                  <a:pt x="755904" y="752856"/>
                </a:lnTo>
                <a:lnTo>
                  <a:pt x="769620" y="752856"/>
                </a:lnTo>
                <a:lnTo>
                  <a:pt x="769620" y="739140"/>
                </a:lnTo>
                <a:close/>
              </a:path>
              <a:path w="2566670" h="753110">
                <a:moveTo>
                  <a:pt x="742188" y="739140"/>
                </a:moveTo>
                <a:lnTo>
                  <a:pt x="728472" y="739140"/>
                </a:lnTo>
                <a:lnTo>
                  <a:pt x="728472" y="752856"/>
                </a:lnTo>
                <a:lnTo>
                  <a:pt x="742188" y="752856"/>
                </a:lnTo>
                <a:lnTo>
                  <a:pt x="742188" y="739140"/>
                </a:lnTo>
                <a:close/>
              </a:path>
              <a:path w="2566670" h="753110">
                <a:moveTo>
                  <a:pt x="713232" y="739140"/>
                </a:moveTo>
                <a:lnTo>
                  <a:pt x="699516" y="739140"/>
                </a:lnTo>
                <a:lnTo>
                  <a:pt x="699516" y="752856"/>
                </a:lnTo>
                <a:lnTo>
                  <a:pt x="713232" y="752856"/>
                </a:lnTo>
                <a:lnTo>
                  <a:pt x="713232" y="739140"/>
                </a:lnTo>
                <a:close/>
              </a:path>
              <a:path w="2566670" h="753110">
                <a:moveTo>
                  <a:pt x="685800" y="739140"/>
                </a:moveTo>
                <a:lnTo>
                  <a:pt x="672084" y="739140"/>
                </a:lnTo>
                <a:lnTo>
                  <a:pt x="672084" y="752856"/>
                </a:lnTo>
                <a:lnTo>
                  <a:pt x="685800" y="752856"/>
                </a:lnTo>
                <a:lnTo>
                  <a:pt x="685800" y="739140"/>
                </a:lnTo>
                <a:close/>
              </a:path>
              <a:path w="2566670" h="753110">
                <a:moveTo>
                  <a:pt x="658368" y="739140"/>
                </a:moveTo>
                <a:lnTo>
                  <a:pt x="643128" y="739140"/>
                </a:lnTo>
                <a:lnTo>
                  <a:pt x="643128" y="752856"/>
                </a:lnTo>
                <a:lnTo>
                  <a:pt x="658368" y="752856"/>
                </a:lnTo>
                <a:lnTo>
                  <a:pt x="658368" y="739140"/>
                </a:lnTo>
                <a:close/>
              </a:path>
              <a:path w="2566670" h="753110">
                <a:moveTo>
                  <a:pt x="629412" y="739140"/>
                </a:moveTo>
                <a:lnTo>
                  <a:pt x="615696" y="739140"/>
                </a:lnTo>
                <a:lnTo>
                  <a:pt x="615696" y="752856"/>
                </a:lnTo>
                <a:lnTo>
                  <a:pt x="629412" y="752856"/>
                </a:lnTo>
                <a:lnTo>
                  <a:pt x="629412" y="739140"/>
                </a:lnTo>
                <a:close/>
              </a:path>
              <a:path w="2566670" h="753110">
                <a:moveTo>
                  <a:pt x="601980" y="739140"/>
                </a:moveTo>
                <a:lnTo>
                  <a:pt x="588264" y="739140"/>
                </a:lnTo>
                <a:lnTo>
                  <a:pt x="588264" y="752856"/>
                </a:lnTo>
                <a:lnTo>
                  <a:pt x="601980" y="752856"/>
                </a:lnTo>
                <a:lnTo>
                  <a:pt x="601980" y="739140"/>
                </a:lnTo>
                <a:close/>
              </a:path>
              <a:path w="2566670" h="753110">
                <a:moveTo>
                  <a:pt x="573024" y="739140"/>
                </a:moveTo>
                <a:lnTo>
                  <a:pt x="559308" y="739140"/>
                </a:lnTo>
                <a:lnTo>
                  <a:pt x="559308" y="752856"/>
                </a:lnTo>
                <a:lnTo>
                  <a:pt x="573024" y="752856"/>
                </a:lnTo>
                <a:lnTo>
                  <a:pt x="573024" y="739140"/>
                </a:lnTo>
                <a:close/>
              </a:path>
              <a:path w="2566670" h="753110">
                <a:moveTo>
                  <a:pt x="545592" y="739140"/>
                </a:moveTo>
                <a:lnTo>
                  <a:pt x="531876" y="739140"/>
                </a:lnTo>
                <a:lnTo>
                  <a:pt x="531876" y="752856"/>
                </a:lnTo>
                <a:lnTo>
                  <a:pt x="545592" y="752856"/>
                </a:lnTo>
                <a:lnTo>
                  <a:pt x="545592" y="739140"/>
                </a:lnTo>
                <a:close/>
              </a:path>
              <a:path w="2566670" h="753110">
                <a:moveTo>
                  <a:pt x="518160" y="739140"/>
                </a:moveTo>
                <a:lnTo>
                  <a:pt x="504444" y="739140"/>
                </a:lnTo>
                <a:lnTo>
                  <a:pt x="504444" y="752856"/>
                </a:lnTo>
                <a:lnTo>
                  <a:pt x="518160" y="752856"/>
                </a:lnTo>
                <a:lnTo>
                  <a:pt x="518160" y="739140"/>
                </a:lnTo>
                <a:close/>
              </a:path>
              <a:path w="2566670" h="753110">
                <a:moveTo>
                  <a:pt x="489204" y="739140"/>
                </a:moveTo>
                <a:lnTo>
                  <a:pt x="475488" y="739140"/>
                </a:lnTo>
                <a:lnTo>
                  <a:pt x="475488" y="752856"/>
                </a:lnTo>
                <a:lnTo>
                  <a:pt x="489204" y="752856"/>
                </a:lnTo>
                <a:lnTo>
                  <a:pt x="489204" y="739140"/>
                </a:lnTo>
                <a:close/>
              </a:path>
              <a:path w="2566670" h="753110">
                <a:moveTo>
                  <a:pt x="461772" y="739140"/>
                </a:moveTo>
                <a:lnTo>
                  <a:pt x="448056" y="739140"/>
                </a:lnTo>
                <a:lnTo>
                  <a:pt x="448056" y="752856"/>
                </a:lnTo>
                <a:lnTo>
                  <a:pt x="461772" y="752856"/>
                </a:lnTo>
                <a:lnTo>
                  <a:pt x="461772" y="739140"/>
                </a:lnTo>
                <a:close/>
              </a:path>
              <a:path w="2566670" h="753110">
                <a:moveTo>
                  <a:pt x="434340" y="739140"/>
                </a:moveTo>
                <a:lnTo>
                  <a:pt x="419100" y="739140"/>
                </a:lnTo>
                <a:lnTo>
                  <a:pt x="419100" y="752856"/>
                </a:lnTo>
                <a:lnTo>
                  <a:pt x="434340" y="752856"/>
                </a:lnTo>
                <a:lnTo>
                  <a:pt x="434340" y="739140"/>
                </a:lnTo>
                <a:close/>
              </a:path>
              <a:path w="2566670" h="753110">
                <a:moveTo>
                  <a:pt x="405384" y="739140"/>
                </a:moveTo>
                <a:lnTo>
                  <a:pt x="391668" y="739140"/>
                </a:lnTo>
                <a:lnTo>
                  <a:pt x="391668" y="752856"/>
                </a:lnTo>
                <a:lnTo>
                  <a:pt x="405384" y="752856"/>
                </a:lnTo>
                <a:lnTo>
                  <a:pt x="405384" y="739140"/>
                </a:lnTo>
                <a:close/>
              </a:path>
              <a:path w="2566670" h="753110">
                <a:moveTo>
                  <a:pt x="377952" y="739140"/>
                </a:moveTo>
                <a:lnTo>
                  <a:pt x="364236" y="739140"/>
                </a:lnTo>
                <a:lnTo>
                  <a:pt x="364236" y="752856"/>
                </a:lnTo>
                <a:lnTo>
                  <a:pt x="377952" y="752856"/>
                </a:lnTo>
                <a:lnTo>
                  <a:pt x="377952" y="739140"/>
                </a:lnTo>
                <a:close/>
              </a:path>
              <a:path w="2566670" h="753110">
                <a:moveTo>
                  <a:pt x="350520" y="739140"/>
                </a:moveTo>
                <a:lnTo>
                  <a:pt x="335280" y="739140"/>
                </a:lnTo>
                <a:lnTo>
                  <a:pt x="335280" y="752856"/>
                </a:lnTo>
                <a:lnTo>
                  <a:pt x="350520" y="752856"/>
                </a:lnTo>
                <a:lnTo>
                  <a:pt x="350520" y="739140"/>
                </a:lnTo>
                <a:close/>
              </a:path>
              <a:path w="2566670" h="753110">
                <a:moveTo>
                  <a:pt x="321564" y="739140"/>
                </a:moveTo>
                <a:lnTo>
                  <a:pt x="307848" y="739140"/>
                </a:lnTo>
                <a:lnTo>
                  <a:pt x="307848" y="752856"/>
                </a:lnTo>
                <a:lnTo>
                  <a:pt x="321564" y="752856"/>
                </a:lnTo>
                <a:lnTo>
                  <a:pt x="321564" y="739140"/>
                </a:lnTo>
                <a:close/>
              </a:path>
              <a:path w="2566670" h="753110">
                <a:moveTo>
                  <a:pt x="294132" y="739140"/>
                </a:moveTo>
                <a:lnTo>
                  <a:pt x="280416" y="739140"/>
                </a:lnTo>
                <a:lnTo>
                  <a:pt x="280416" y="752856"/>
                </a:lnTo>
                <a:lnTo>
                  <a:pt x="294132" y="752856"/>
                </a:lnTo>
                <a:lnTo>
                  <a:pt x="294132" y="739140"/>
                </a:lnTo>
                <a:close/>
              </a:path>
              <a:path w="2566670" h="753110">
                <a:moveTo>
                  <a:pt x="265176" y="739140"/>
                </a:moveTo>
                <a:lnTo>
                  <a:pt x="251460" y="739140"/>
                </a:lnTo>
                <a:lnTo>
                  <a:pt x="251460" y="752856"/>
                </a:lnTo>
                <a:lnTo>
                  <a:pt x="265176" y="752856"/>
                </a:lnTo>
                <a:lnTo>
                  <a:pt x="265176" y="739140"/>
                </a:lnTo>
                <a:close/>
              </a:path>
              <a:path w="2566670" h="753110">
                <a:moveTo>
                  <a:pt x="237744" y="739140"/>
                </a:moveTo>
                <a:lnTo>
                  <a:pt x="224028" y="739140"/>
                </a:lnTo>
                <a:lnTo>
                  <a:pt x="224028" y="752856"/>
                </a:lnTo>
                <a:lnTo>
                  <a:pt x="237744" y="752856"/>
                </a:lnTo>
                <a:lnTo>
                  <a:pt x="237744" y="739140"/>
                </a:lnTo>
                <a:close/>
              </a:path>
              <a:path w="2566670" h="753110">
                <a:moveTo>
                  <a:pt x="210312" y="739140"/>
                </a:moveTo>
                <a:lnTo>
                  <a:pt x="195072" y="739140"/>
                </a:lnTo>
                <a:lnTo>
                  <a:pt x="195072" y="752856"/>
                </a:lnTo>
                <a:lnTo>
                  <a:pt x="210312" y="752856"/>
                </a:lnTo>
                <a:lnTo>
                  <a:pt x="210312" y="739140"/>
                </a:lnTo>
                <a:close/>
              </a:path>
              <a:path w="2566670" h="753110">
                <a:moveTo>
                  <a:pt x="181356" y="739140"/>
                </a:moveTo>
                <a:lnTo>
                  <a:pt x="167640" y="739140"/>
                </a:lnTo>
                <a:lnTo>
                  <a:pt x="167640" y="752856"/>
                </a:lnTo>
                <a:lnTo>
                  <a:pt x="181356" y="752856"/>
                </a:lnTo>
                <a:lnTo>
                  <a:pt x="181356" y="739140"/>
                </a:lnTo>
                <a:close/>
              </a:path>
              <a:path w="2566670" h="753110">
                <a:moveTo>
                  <a:pt x="153924" y="739140"/>
                </a:moveTo>
                <a:lnTo>
                  <a:pt x="140208" y="739140"/>
                </a:lnTo>
                <a:lnTo>
                  <a:pt x="140208" y="752856"/>
                </a:lnTo>
                <a:lnTo>
                  <a:pt x="153924" y="752856"/>
                </a:lnTo>
                <a:lnTo>
                  <a:pt x="153924" y="739140"/>
                </a:lnTo>
                <a:close/>
              </a:path>
              <a:path w="2566670" h="753110">
                <a:moveTo>
                  <a:pt x="126492" y="739140"/>
                </a:moveTo>
                <a:lnTo>
                  <a:pt x="111252" y="739140"/>
                </a:lnTo>
                <a:lnTo>
                  <a:pt x="111252" y="752856"/>
                </a:lnTo>
                <a:lnTo>
                  <a:pt x="126492" y="752856"/>
                </a:lnTo>
                <a:lnTo>
                  <a:pt x="126492" y="739140"/>
                </a:lnTo>
                <a:close/>
              </a:path>
              <a:path w="2566670" h="753110">
                <a:moveTo>
                  <a:pt x="97536" y="739140"/>
                </a:moveTo>
                <a:lnTo>
                  <a:pt x="83820" y="739140"/>
                </a:lnTo>
                <a:lnTo>
                  <a:pt x="83820" y="752856"/>
                </a:lnTo>
                <a:lnTo>
                  <a:pt x="97536" y="752856"/>
                </a:lnTo>
                <a:lnTo>
                  <a:pt x="97536" y="739140"/>
                </a:lnTo>
                <a:close/>
              </a:path>
              <a:path w="2566670" h="753110">
                <a:moveTo>
                  <a:pt x="70104" y="739140"/>
                </a:moveTo>
                <a:lnTo>
                  <a:pt x="56388" y="739140"/>
                </a:lnTo>
                <a:lnTo>
                  <a:pt x="56388" y="752856"/>
                </a:lnTo>
                <a:lnTo>
                  <a:pt x="70104" y="752856"/>
                </a:lnTo>
                <a:lnTo>
                  <a:pt x="70104" y="739140"/>
                </a:lnTo>
                <a:close/>
              </a:path>
              <a:path w="2566670" h="753110">
                <a:moveTo>
                  <a:pt x="41148" y="739140"/>
                </a:moveTo>
                <a:lnTo>
                  <a:pt x="27432" y="739140"/>
                </a:lnTo>
                <a:lnTo>
                  <a:pt x="27432" y="752856"/>
                </a:lnTo>
                <a:lnTo>
                  <a:pt x="41148" y="752856"/>
                </a:lnTo>
                <a:lnTo>
                  <a:pt x="41148" y="7391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51E6311-1795-4D40-9F55-D61813459DB3}"/>
              </a:ext>
            </a:extLst>
          </p:cNvPr>
          <p:cNvSpPr/>
          <p:nvPr/>
        </p:nvSpPr>
        <p:spPr>
          <a:xfrm>
            <a:off x="7848601" y="37369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EE85CBAF-6242-47B7-AE5D-6FAEAECB4DFA}"/>
              </a:ext>
            </a:extLst>
          </p:cNvPr>
          <p:cNvSpPr/>
          <p:nvPr/>
        </p:nvSpPr>
        <p:spPr>
          <a:xfrm>
            <a:off x="7824788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804E849C-4C25-43E6-90CA-A4DA7E38D2C3}"/>
              </a:ext>
            </a:extLst>
          </p:cNvPr>
          <p:cNvSpPr/>
          <p:nvPr/>
        </p:nvSpPr>
        <p:spPr>
          <a:xfrm>
            <a:off x="7799389" y="3736976"/>
            <a:ext cx="14287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7F5782A-AE49-47D8-A062-7B1CA2BACC96}"/>
              </a:ext>
            </a:extLst>
          </p:cNvPr>
          <p:cNvSpPr/>
          <p:nvPr/>
        </p:nvSpPr>
        <p:spPr>
          <a:xfrm>
            <a:off x="7777163" y="37369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0CC288CC-51D5-4851-9891-E5F4C37898B9}"/>
              </a:ext>
            </a:extLst>
          </p:cNvPr>
          <p:cNvSpPr/>
          <p:nvPr/>
        </p:nvSpPr>
        <p:spPr>
          <a:xfrm>
            <a:off x="7753351" y="37369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1CD0E24-C07A-49B4-87FD-014231BEBEE6}"/>
              </a:ext>
            </a:extLst>
          </p:cNvPr>
          <p:cNvSpPr/>
          <p:nvPr/>
        </p:nvSpPr>
        <p:spPr>
          <a:xfrm>
            <a:off x="7727950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4B431384-DBC5-49B2-AC1A-7FFFE479E545}"/>
              </a:ext>
            </a:extLst>
          </p:cNvPr>
          <p:cNvSpPr/>
          <p:nvPr/>
        </p:nvSpPr>
        <p:spPr>
          <a:xfrm>
            <a:off x="7705726" y="37369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C3A08FB-AFA4-4BB8-A4F6-3E84EF2CC641}"/>
              </a:ext>
            </a:extLst>
          </p:cNvPr>
          <p:cNvSpPr/>
          <p:nvPr/>
        </p:nvSpPr>
        <p:spPr>
          <a:xfrm>
            <a:off x="7681913" y="37369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B445309-DCE7-4316-90F1-F7CA524EF345}"/>
              </a:ext>
            </a:extLst>
          </p:cNvPr>
          <p:cNvSpPr/>
          <p:nvPr/>
        </p:nvSpPr>
        <p:spPr>
          <a:xfrm>
            <a:off x="7656513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447BDB4-BF75-43AE-A71A-ACF7272B935F}"/>
              </a:ext>
            </a:extLst>
          </p:cNvPr>
          <p:cNvSpPr/>
          <p:nvPr/>
        </p:nvSpPr>
        <p:spPr>
          <a:xfrm>
            <a:off x="7632700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1B75DB2F-F5E1-4087-9720-F7A700E197E2}"/>
              </a:ext>
            </a:extLst>
          </p:cNvPr>
          <p:cNvSpPr/>
          <p:nvPr/>
        </p:nvSpPr>
        <p:spPr>
          <a:xfrm>
            <a:off x="7608888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526D3498-07C5-43B6-BF8E-ECC178F34C5A}"/>
              </a:ext>
            </a:extLst>
          </p:cNvPr>
          <p:cNvSpPr/>
          <p:nvPr/>
        </p:nvSpPr>
        <p:spPr>
          <a:xfrm>
            <a:off x="7585075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D330B80D-A369-4D7A-AE9E-71AB2B5083FF}"/>
              </a:ext>
            </a:extLst>
          </p:cNvPr>
          <p:cNvSpPr/>
          <p:nvPr/>
        </p:nvSpPr>
        <p:spPr>
          <a:xfrm>
            <a:off x="7561263" y="3736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C1D8FF54-06E2-4F90-B06E-1E19D7AF79EB}"/>
              </a:ext>
            </a:extLst>
          </p:cNvPr>
          <p:cNvSpPr/>
          <p:nvPr/>
        </p:nvSpPr>
        <p:spPr>
          <a:xfrm>
            <a:off x="7537451" y="37369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22CF0787-B5EC-456F-B57F-4E80CD1BC874}"/>
              </a:ext>
            </a:extLst>
          </p:cNvPr>
          <p:cNvSpPr/>
          <p:nvPr/>
        </p:nvSpPr>
        <p:spPr>
          <a:xfrm>
            <a:off x="7370764" y="3727450"/>
            <a:ext cx="153987" cy="20638"/>
          </a:xfrm>
          <a:custGeom>
            <a:avLst/>
            <a:gdLst/>
            <a:ahLst/>
            <a:cxnLst/>
            <a:rect l="l" t="t" r="r" b="b"/>
            <a:pathLst>
              <a:path w="181609" h="24764">
                <a:moveTo>
                  <a:pt x="181355" y="10668"/>
                </a:moveTo>
                <a:lnTo>
                  <a:pt x="167639" y="10668"/>
                </a:lnTo>
                <a:lnTo>
                  <a:pt x="167639" y="24384"/>
                </a:lnTo>
                <a:lnTo>
                  <a:pt x="181355" y="24384"/>
                </a:lnTo>
                <a:lnTo>
                  <a:pt x="181355" y="10668"/>
                </a:lnTo>
                <a:close/>
              </a:path>
              <a:path w="181609" h="24764">
                <a:moveTo>
                  <a:pt x="153924" y="10668"/>
                </a:moveTo>
                <a:lnTo>
                  <a:pt x="140207" y="10668"/>
                </a:lnTo>
                <a:lnTo>
                  <a:pt x="140207" y="24384"/>
                </a:lnTo>
                <a:lnTo>
                  <a:pt x="153924" y="24384"/>
                </a:lnTo>
                <a:lnTo>
                  <a:pt x="153924" y="10668"/>
                </a:lnTo>
                <a:close/>
              </a:path>
              <a:path w="181609" h="24764">
                <a:moveTo>
                  <a:pt x="124967" y="10668"/>
                </a:moveTo>
                <a:lnTo>
                  <a:pt x="111251" y="10668"/>
                </a:lnTo>
                <a:lnTo>
                  <a:pt x="111251" y="24384"/>
                </a:lnTo>
                <a:lnTo>
                  <a:pt x="124967" y="24384"/>
                </a:lnTo>
                <a:lnTo>
                  <a:pt x="124967" y="10668"/>
                </a:lnTo>
                <a:close/>
              </a:path>
              <a:path w="181609" h="24764">
                <a:moveTo>
                  <a:pt x="97535" y="10668"/>
                </a:moveTo>
                <a:lnTo>
                  <a:pt x="83819" y="10668"/>
                </a:lnTo>
                <a:lnTo>
                  <a:pt x="83819" y="24384"/>
                </a:lnTo>
                <a:lnTo>
                  <a:pt x="97535" y="24384"/>
                </a:lnTo>
                <a:lnTo>
                  <a:pt x="97535" y="10668"/>
                </a:lnTo>
                <a:close/>
              </a:path>
              <a:path w="181609" h="24764">
                <a:moveTo>
                  <a:pt x="70103" y="10668"/>
                </a:moveTo>
                <a:lnTo>
                  <a:pt x="54863" y="10668"/>
                </a:lnTo>
                <a:lnTo>
                  <a:pt x="54863" y="24384"/>
                </a:lnTo>
                <a:lnTo>
                  <a:pt x="70103" y="24384"/>
                </a:lnTo>
                <a:lnTo>
                  <a:pt x="70103" y="10668"/>
                </a:lnTo>
                <a:close/>
              </a:path>
              <a:path w="181609" h="24764">
                <a:moveTo>
                  <a:pt x="30479" y="10668"/>
                </a:moveTo>
                <a:lnTo>
                  <a:pt x="24383" y="22860"/>
                </a:lnTo>
                <a:lnTo>
                  <a:pt x="28955" y="24384"/>
                </a:lnTo>
                <a:lnTo>
                  <a:pt x="41147" y="24384"/>
                </a:lnTo>
                <a:lnTo>
                  <a:pt x="41147" y="12192"/>
                </a:lnTo>
                <a:lnTo>
                  <a:pt x="33527" y="12192"/>
                </a:lnTo>
                <a:lnTo>
                  <a:pt x="30479" y="10668"/>
                </a:lnTo>
                <a:close/>
              </a:path>
              <a:path w="181609" h="24764">
                <a:moveTo>
                  <a:pt x="41147" y="10668"/>
                </a:moveTo>
                <a:lnTo>
                  <a:pt x="30479" y="10668"/>
                </a:lnTo>
                <a:lnTo>
                  <a:pt x="33527" y="12192"/>
                </a:lnTo>
                <a:lnTo>
                  <a:pt x="41147" y="12192"/>
                </a:lnTo>
                <a:lnTo>
                  <a:pt x="41147" y="10668"/>
                </a:lnTo>
                <a:close/>
              </a:path>
              <a:path w="181609" h="24764">
                <a:moveTo>
                  <a:pt x="4571" y="0"/>
                </a:moveTo>
                <a:lnTo>
                  <a:pt x="0" y="12192"/>
                </a:lnTo>
                <a:lnTo>
                  <a:pt x="12191" y="18287"/>
                </a:lnTo>
                <a:lnTo>
                  <a:pt x="18287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8BDBFFC6-7586-4724-80AA-C0CF1E992BC9}"/>
              </a:ext>
            </a:extLst>
          </p:cNvPr>
          <p:cNvSpPr/>
          <p:nvPr/>
        </p:nvSpPr>
        <p:spPr>
          <a:xfrm>
            <a:off x="7215189" y="3662364"/>
            <a:ext cx="149225" cy="71437"/>
          </a:xfrm>
          <a:custGeom>
            <a:avLst/>
            <a:gdLst/>
            <a:ahLst/>
            <a:cxnLst/>
            <a:rect l="l" t="t" r="r" b="b"/>
            <a:pathLst>
              <a:path w="173990" h="83820">
                <a:moveTo>
                  <a:pt x="160020" y="65532"/>
                </a:moveTo>
                <a:lnTo>
                  <a:pt x="155448" y="77724"/>
                </a:lnTo>
                <a:lnTo>
                  <a:pt x="167640" y="83820"/>
                </a:lnTo>
                <a:lnTo>
                  <a:pt x="173736" y="70104"/>
                </a:lnTo>
                <a:lnTo>
                  <a:pt x="160020" y="65532"/>
                </a:lnTo>
                <a:close/>
              </a:path>
              <a:path w="173990" h="83820">
                <a:moveTo>
                  <a:pt x="134112" y="54864"/>
                </a:moveTo>
                <a:lnTo>
                  <a:pt x="129540" y="67056"/>
                </a:lnTo>
                <a:lnTo>
                  <a:pt x="141732" y="73152"/>
                </a:lnTo>
                <a:lnTo>
                  <a:pt x="147827" y="59436"/>
                </a:lnTo>
                <a:lnTo>
                  <a:pt x="134112" y="54864"/>
                </a:lnTo>
                <a:close/>
              </a:path>
              <a:path w="173990" h="83820">
                <a:moveTo>
                  <a:pt x="108203" y="42672"/>
                </a:moveTo>
                <a:lnTo>
                  <a:pt x="103632" y="56387"/>
                </a:lnTo>
                <a:lnTo>
                  <a:pt x="115824" y="60960"/>
                </a:lnTo>
                <a:lnTo>
                  <a:pt x="121920" y="48768"/>
                </a:lnTo>
                <a:lnTo>
                  <a:pt x="108203" y="42672"/>
                </a:lnTo>
                <a:close/>
              </a:path>
              <a:path w="173990" h="83820">
                <a:moveTo>
                  <a:pt x="82296" y="32004"/>
                </a:moveTo>
                <a:lnTo>
                  <a:pt x="77724" y="45720"/>
                </a:lnTo>
                <a:lnTo>
                  <a:pt x="89916" y="50292"/>
                </a:lnTo>
                <a:lnTo>
                  <a:pt x="96012" y="38100"/>
                </a:lnTo>
                <a:lnTo>
                  <a:pt x="82296" y="32004"/>
                </a:lnTo>
                <a:close/>
              </a:path>
              <a:path w="173990" h="83820">
                <a:moveTo>
                  <a:pt x="56388" y="21336"/>
                </a:moveTo>
                <a:lnTo>
                  <a:pt x="51816" y="35052"/>
                </a:lnTo>
                <a:lnTo>
                  <a:pt x="64008" y="39624"/>
                </a:lnTo>
                <a:lnTo>
                  <a:pt x="70103" y="27432"/>
                </a:lnTo>
                <a:lnTo>
                  <a:pt x="56388" y="21336"/>
                </a:lnTo>
                <a:close/>
              </a:path>
              <a:path w="173990" h="83820">
                <a:moveTo>
                  <a:pt x="30480" y="10668"/>
                </a:moveTo>
                <a:lnTo>
                  <a:pt x="25908" y="24384"/>
                </a:lnTo>
                <a:lnTo>
                  <a:pt x="38100" y="28956"/>
                </a:lnTo>
                <a:lnTo>
                  <a:pt x="44196" y="16764"/>
                </a:lnTo>
                <a:lnTo>
                  <a:pt x="30480" y="10668"/>
                </a:lnTo>
                <a:close/>
              </a:path>
              <a:path w="173990" h="83820">
                <a:moveTo>
                  <a:pt x="4572" y="0"/>
                </a:moveTo>
                <a:lnTo>
                  <a:pt x="0" y="13716"/>
                </a:lnTo>
                <a:lnTo>
                  <a:pt x="12192" y="18287"/>
                </a:lnTo>
                <a:lnTo>
                  <a:pt x="18288" y="6096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6CF6FDF6-C6D3-4D05-AAD1-CDA5B3B6B1D4}"/>
              </a:ext>
            </a:extLst>
          </p:cNvPr>
          <p:cNvSpPr/>
          <p:nvPr/>
        </p:nvSpPr>
        <p:spPr>
          <a:xfrm>
            <a:off x="7059614" y="3598863"/>
            <a:ext cx="149225" cy="69850"/>
          </a:xfrm>
          <a:custGeom>
            <a:avLst/>
            <a:gdLst/>
            <a:ahLst/>
            <a:cxnLst/>
            <a:rect l="l" t="t" r="r" b="b"/>
            <a:pathLst>
              <a:path w="173990" h="82550">
                <a:moveTo>
                  <a:pt x="160020" y="64008"/>
                </a:moveTo>
                <a:lnTo>
                  <a:pt x="155448" y="77724"/>
                </a:lnTo>
                <a:lnTo>
                  <a:pt x="167640" y="82296"/>
                </a:lnTo>
                <a:lnTo>
                  <a:pt x="173736" y="70104"/>
                </a:lnTo>
                <a:lnTo>
                  <a:pt x="160020" y="64008"/>
                </a:lnTo>
                <a:close/>
              </a:path>
              <a:path w="173990" h="82550">
                <a:moveTo>
                  <a:pt x="134112" y="53340"/>
                </a:moveTo>
                <a:lnTo>
                  <a:pt x="129540" y="67056"/>
                </a:lnTo>
                <a:lnTo>
                  <a:pt x="141731" y="71628"/>
                </a:lnTo>
                <a:lnTo>
                  <a:pt x="147827" y="59436"/>
                </a:lnTo>
                <a:lnTo>
                  <a:pt x="134112" y="53340"/>
                </a:lnTo>
                <a:close/>
              </a:path>
              <a:path w="173990" h="82550">
                <a:moveTo>
                  <a:pt x="108203" y="42672"/>
                </a:moveTo>
                <a:lnTo>
                  <a:pt x="103631" y="56387"/>
                </a:lnTo>
                <a:lnTo>
                  <a:pt x="115824" y="60960"/>
                </a:lnTo>
                <a:lnTo>
                  <a:pt x="121920" y="48768"/>
                </a:lnTo>
                <a:lnTo>
                  <a:pt x="108203" y="42672"/>
                </a:lnTo>
                <a:close/>
              </a:path>
              <a:path w="173990" h="82550">
                <a:moveTo>
                  <a:pt x="82296" y="32004"/>
                </a:moveTo>
                <a:lnTo>
                  <a:pt x="77724" y="44196"/>
                </a:lnTo>
                <a:lnTo>
                  <a:pt x="89916" y="50292"/>
                </a:lnTo>
                <a:lnTo>
                  <a:pt x="96012" y="38100"/>
                </a:lnTo>
                <a:lnTo>
                  <a:pt x="82296" y="32004"/>
                </a:lnTo>
                <a:close/>
              </a:path>
              <a:path w="173990" h="82550">
                <a:moveTo>
                  <a:pt x="56388" y="21336"/>
                </a:moveTo>
                <a:lnTo>
                  <a:pt x="51816" y="33528"/>
                </a:lnTo>
                <a:lnTo>
                  <a:pt x="64007" y="39624"/>
                </a:lnTo>
                <a:lnTo>
                  <a:pt x="70103" y="25908"/>
                </a:lnTo>
                <a:lnTo>
                  <a:pt x="56388" y="21336"/>
                </a:lnTo>
                <a:close/>
              </a:path>
              <a:path w="173990" h="82550">
                <a:moveTo>
                  <a:pt x="32003" y="10668"/>
                </a:moveTo>
                <a:lnTo>
                  <a:pt x="25908" y="22860"/>
                </a:lnTo>
                <a:lnTo>
                  <a:pt x="38100" y="28956"/>
                </a:lnTo>
                <a:lnTo>
                  <a:pt x="44196" y="15240"/>
                </a:lnTo>
                <a:lnTo>
                  <a:pt x="32003" y="10668"/>
                </a:lnTo>
                <a:close/>
              </a:path>
              <a:path w="173990" h="82550">
                <a:moveTo>
                  <a:pt x="6096" y="0"/>
                </a:moveTo>
                <a:lnTo>
                  <a:pt x="0" y="12192"/>
                </a:lnTo>
                <a:lnTo>
                  <a:pt x="13715" y="18287"/>
                </a:lnTo>
                <a:lnTo>
                  <a:pt x="18287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14D48D81-CD56-4FFC-86EB-551AF4B4B5B5}"/>
              </a:ext>
            </a:extLst>
          </p:cNvPr>
          <p:cNvSpPr/>
          <p:nvPr/>
        </p:nvSpPr>
        <p:spPr>
          <a:xfrm>
            <a:off x="6905625" y="3532189"/>
            <a:ext cx="147638" cy="73025"/>
          </a:xfrm>
          <a:custGeom>
            <a:avLst/>
            <a:gdLst/>
            <a:ahLst/>
            <a:cxnLst/>
            <a:rect l="l" t="t" r="r" b="b"/>
            <a:pathLst>
              <a:path w="173989" h="83820">
                <a:moveTo>
                  <a:pt x="161543" y="65532"/>
                </a:moveTo>
                <a:lnTo>
                  <a:pt x="155448" y="77724"/>
                </a:lnTo>
                <a:lnTo>
                  <a:pt x="169163" y="83820"/>
                </a:lnTo>
                <a:lnTo>
                  <a:pt x="173736" y="70104"/>
                </a:lnTo>
                <a:lnTo>
                  <a:pt x="161543" y="65532"/>
                </a:lnTo>
                <a:close/>
              </a:path>
              <a:path w="173989" h="83820">
                <a:moveTo>
                  <a:pt x="135636" y="54863"/>
                </a:moveTo>
                <a:lnTo>
                  <a:pt x="129539" y="67056"/>
                </a:lnTo>
                <a:lnTo>
                  <a:pt x="143255" y="73151"/>
                </a:lnTo>
                <a:lnTo>
                  <a:pt x="147827" y="59436"/>
                </a:lnTo>
                <a:lnTo>
                  <a:pt x="135636" y="54863"/>
                </a:lnTo>
                <a:close/>
              </a:path>
              <a:path w="173989" h="83820">
                <a:moveTo>
                  <a:pt x="109727" y="44196"/>
                </a:moveTo>
                <a:lnTo>
                  <a:pt x="103631" y="56387"/>
                </a:lnTo>
                <a:lnTo>
                  <a:pt x="117348" y="62484"/>
                </a:lnTo>
                <a:lnTo>
                  <a:pt x="121919" y="48768"/>
                </a:lnTo>
                <a:lnTo>
                  <a:pt x="109727" y="44196"/>
                </a:lnTo>
                <a:close/>
              </a:path>
              <a:path w="173989" h="83820">
                <a:moveTo>
                  <a:pt x="83819" y="33528"/>
                </a:moveTo>
                <a:lnTo>
                  <a:pt x="77724" y="45720"/>
                </a:lnTo>
                <a:lnTo>
                  <a:pt x="91439" y="51816"/>
                </a:lnTo>
                <a:lnTo>
                  <a:pt x="96012" y="38100"/>
                </a:lnTo>
                <a:lnTo>
                  <a:pt x="83819" y="33528"/>
                </a:lnTo>
                <a:close/>
              </a:path>
              <a:path w="173989" h="83820">
                <a:moveTo>
                  <a:pt x="57912" y="22860"/>
                </a:moveTo>
                <a:lnTo>
                  <a:pt x="51815" y="35051"/>
                </a:lnTo>
                <a:lnTo>
                  <a:pt x="65531" y="41148"/>
                </a:lnTo>
                <a:lnTo>
                  <a:pt x="70103" y="27432"/>
                </a:lnTo>
                <a:lnTo>
                  <a:pt x="57912" y="22860"/>
                </a:lnTo>
                <a:close/>
              </a:path>
              <a:path w="173989" h="83820">
                <a:moveTo>
                  <a:pt x="32003" y="10668"/>
                </a:moveTo>
                <a:lnTo>
                  <a:pt x="25907" y="24384"/>
                </a:lnTo>
                <a:lnTo>
                  <a:pt x="39624" y="30480"/>
                </a:lnTo>
                <a:lnTo>
                  <a:pt x="44195" y="16763"/>
                </a:lnTo>
                <a:lnTo>
                  <a:pt x="32003" y="10668"/>
                </a:lnTo>
                <a:close/>
              </a:path>
              <a:path w="173989" h="83820">
                <a:moveTo>
                  <a:pt x="6095" y="0"/>
                </a:moveTo>
                <a:lnTo>
                  <a:pt x="0" y="13716"/>
                </a:lnTo>
                <a:lnTo>
                  <a:pt x="13715" y="18287"/>
                </a:lnTo>
                <a:lnTo>
                  <a:pt x="18287" y="6096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54869AD5-D99A-495E-8F66-A4064CAB2D7F}"/>
              </a:ext>
            </a:extLst>
          </p:cNvPr>
          <p:cNvSpPr/>
          <p:nvPr/>
        </p:nvSpPr>
        <p:spPr>
          <a:xfrm>
            <a:off x="6751639" y="3468689"/>
            <a:ext cx="147637" cy="71437"/>
          </a:xfrm>
          <a:custGeom>
            <a:avLst/>
            <a:gdLst/>
            <a:ahLst/>
            <a:cxnLst/>
            <a:rect l="l" t="t" r="r" b="b"/>
            <a:pathLst>
              <a:path w="172720" h="82550">
                <a:moveTo>
                  <a:pt x="160020" y="64008"/>
                </a:moveTo>
                <a:lnTo>
                  <a:pt x="153924" y="77724"/>
                </a:lnTo>
                <a:lnTo>
                  <a:pt x="167639" y="82296"/>
                </a:lnTo>
                <a:lnTo>
                  <a:pt x="172212" y="70104"/>
                </a:lnTo>
                <a:lnTo>
                  <a:pt x="160020" y="64008"/>
                </a:lnTo>
                <a:close/>
              </a:path>
              <a:path w="172720" h="82550">
                <a:moveTo>
                  <a:pt x="134112" y="53339"/>
                </a:moveTo>
                <a:lnTo>
                  <a:pt x="128015" y="67056"/>
                </a:lnTo>
                <a:lnTo>
                  <a:pt x="141732" y="71627"/>
                </a:lnTo>
                <a:lnTo>
                  <a:pt x="146303" y="59436"/>
                </a:lnTo>
                <a:lnTo>
                  <a:pt x="134112" y="53339"/>
                </a:lnTo>
                <a:close/>
              </a:path>
              <a:path w="172720" h="82550">
                <a:moveTo>
                  <a:pt x="108203" y="42672"/>
                </a:moveTo>
                <a:lnTo>
                  <a:pt x="102108" y="56387"/>
                </a:lnTo>
                <a:lnTo>
                  <a:pt x="115824" y="60960"/>
                </a:lnTo>
                <a:lnTo>
                  <a:pt x="120396" y="48768"/>
                </a:lnTo>
                <a:lnTo>
                  <a:pt x="108203" y="42672"/>
                </a:lnTo>
                <a:close/>
              </a:path>
              <a:path w="172720" h="82550">
                <a:moveTo>
                  <a:pt x="82296" y="32004"/>
                </a:moveTo>
                <a:lnTo>
                  <a:pt x="76200" y="45720"/>
                </a:lnTo>
                <a:lnTo>
                  <a:pt x="89915" y="50292"/>
                </a:lnTo>
                <a:lnTo>
                  <a:pt x="94487" y="38100"/>
                </a:lnTo>
                <a:lnTo>
                  <a:pt x="82296" y="32004"/>
                </a:lnTo>
                <a:close/>
              </a:path>
              <a:path w="172720" h="82550">
                <a:moveTo>
                  <a:pt x="56387" y="21336"/>
                </a:moveTo>
                <a:lnTo>
                  <a:pt x="50291" y="35051"/>
                </a:lnTo>
                <a:lnTo>
                  <a:pt x="64008" y="39624"/>
                </a:lnTo>
                <a:lnTo>
                  <a:pt x="68580" y="27432"/>
                </a:lnTo>
                <a:lnTo>
                  <a:pt x="56387" y="21336"/>
                </a:lnTo>
                <a:close/>
              </a:path>
              <a:path w="172720" h="82550">
                <a:moveTo>
                  <a:pt x="30480" y="10668"/>
                </a:moveTo>
                <a:lnTo>
                  <a:pt x="25908" y="24384"/>
                </a:lnTo>
                <a:lnTo>
                  <a:pt x="38100" y="28956"/>
                </a:lnTo>
                <a:lnTo>
                  <a:pt x="44196" y="16763"/>
                </a:lnTo>
                <a:lnTo>
                  <a:pt x="30480" y="10668"/>
                </a:lnTo>
                <a:close/>
              </a:path>
              <a:path w="172720" h="82550">
                <a:moveTo>
                  <a:pt x="4572" y="0"/>
                </a:moveTo>
                <a:lnTo>
                  <a:pt x="0" y="13716"/>
                </a:lnTo>
                <a:lnTo>
                  <a:pt x="12191" y="18287"/>
                </a:lnTo>
                <a:lnTo>
                  <a:pt x="18287" y="6096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9944008D-200C-4EEB-9612-60004C8624FC}"/>
              </a:ext>
            </a:extLst>
          </p:cNvPr>
          <p:cNvSpPr/>
          <p:nvPr/>
        </p:nvSpPr>
        <p:spPr>
          <a:xfrm>
            <a:off x="6510338" y="3368676"/>
            <a:ext cx="234950" cy="106363"/>
          </a:xfrm>
          <a:custGeom>
            <a:avLst/>
            <a:gdLst/>
            <a:ahLst/>
            <a:cxnLst/>
            <a:rect l="l" t="t" r="r" b="b"/>
            <a:pathLst>
              <a:path w="274320" h="125095">
                <a:moveTo>
                  <a:pt x="260603" y="106680"/>
                </a:moveTo>
                <a:lnTo>
                  <a:pt x="256031" y="118872"/>
                </a:lnTo>
                <a:lnTo>
                  <a:pt x="268224" y="124968"/>
                </a:lnTo>
                <a:lnTo>
                  <a:pt x="274320" y="112775"/>
                </a:lnTo>
                <a:lnTo>
                  <a:pt x="260603" y="106680"/>
                </a:lnTo>
                <a:close/>
              </a:path>
              <a:path w="274320" h="125095">
                <a:moveTo>
                  <a:pt x="234696" y="96012"/>
                </a:moveTo>
                <a:lnTo>
                  <a:pt x="230124" y="108204"/>
                </a:lnTo>
                <a:lnTo>
                  <a:pt x="242315" y="114300"/>
                </a:lnTo>
                <a:lnTo>
                  <a:pt x="248412" y="100584"/>
                </a:lnTo>
                <a:lnTo>
                  <a:pt x="234696" y="96012"/>
                </a:lnTo>
                <a:close/>
              </a:path>
              <a:path w="274320" h="125095">
                <a:moveTo>
                  <a:pt x="208787" y="85344"/>
                </a:moveTo>
                <a:lnTo>
                  <a:pt x="204215" y="97536"/>
                </a:lnTo>
                <a:lnTo>
                  <a:pt x="216408" y="103632"/>
                </a:lnTo>
                <a:lnTo>
                  <a:pt x="222503" y="89916"/>
                </a:lnTo>
                <a:lnTo>
                  <a:pt x="208787" y="85344"/>
                </a:lnTo>
                <a:close/>
              </a:path>
              <a:path w="274320" h="125095">
                <a:moveTo>
                  <a:pt x="182879" y="74675"/>
                </a:moveTo>
                <a:lnTo>
                  <a:pt x="178308" y="86868"/>
                </a:lnTo>
                <a:lnTo>
                  <a:pt x="190500" y="92964"/>
                </a:lnTo>
                <a:lnTo>
                  <a:pt x="196596" y="79248"/>
                </a:lnTo>
                <a:lnTo>
                  <a:pt x="182879" y="74675"/>
                </a:lnTo>
                <a:close/>
              </a:path>
              <a:path w="274320" h="125095">
                <a:moveTo>
                  <a:pt x="156972" y="64008"/>
                </a:moveTo>
                <a:lnTo>
                  <a:pt x="152400" y="76200"/>
                </a:lnTo>
                <a:lnTo>
                  <a:pt x="164591" y="82296"/>
                </a:lnTo>
                <a:lnTo>
                  <a:pt x="170687" y="68580"/>
                </a:lnTo>
                <a:lnTo>
                  <a:pt x="156972" y="64008"/>
                </a:lnTo>
                <a:close/>
              </a:path>
              <a:path w="274320" h="125095">
                <a:moveTo>
                  <a:pt x="131063" y="53340"/>
                </a:moveTo>
                <a:lnTo>
                  <a:pt x="126491" y="65532"/>
                </a:lnTo>
                <a:lnTo>
                  <a:pt x="138684" y="71628"/>
                </a:lnTo>
                <a:lnTo>
                  <a:pt x="144779" y="57912"/>
                </a:lnTo>
                <a:lnTo>
                  <a:pt x="131063" y="53340"/>
                </a:lnTo>
                <a:close/>
              </a:path>
              <a:path w="274320" h="125095">
                <a:moveTo>
                  <a:pt x="105155" y="42672"/>
                </a:moveTo>
                <a:lnTo>
                  <a:pt x="100584" y="54864"/>
                </a:lnTo>
                <a:lnTo>
                  <a:pt x="112775" y="60960"/>
                </a:lnTo>
                <a:lnTo>
                  <a:pt x="118872" y="47244"/>
                </a:lnTo>
                <a:lnTo>
                  <a:pt x="105155" y="42672"/>
                </a:lnTo>
                <a:close/>
              </a:path>
              <a:path w="274320" h="125095">
                <a:moveTo>
                  <a:pt x="79248" y="32004"/>
                </a:moveTo>
                <a:lnTo>
                  <a:pt x="74675" y="44196"/>
                </a:lnTo>
                <a:lnTo>
                  <a:pt x="86867" y="50292"/>
                </a:lnTo>
                <a:lnTo>
                  <a:pt x="92963" y="36575"/>
                </a:lnTo>
                <a:lnTo>
                  <a:pt x="79248" y="32004"/>
                </a:lnTo>
                <a:close/>
              </a:path>
              <a:path w="274320" h="125095">
                <a:moveTo>
                  <a:pt x="53339" y="21336"/>
                </a:moveTo>
                <a:lnTo>
                  <a:pt x="48767" y="33528"/>
                </a:lnTo>
                <a:lnTo>
                  <a:pt x="60960" y="39624"/>
                </a:lnTo>
                <a:lnTo>
                  <a:pt x="67055" y="25908"/>
                </a:lnTo>
                <a:lnTo>
                  <a:pt x="53339" y="21336"/>
                </a:lnTo>
                <a:close/>
              </a:path>
              <a:path w="274320" h="125095">
                <a:moveTo>
                  <a:pt x="27431" y="9144"/>
                </a:moveTo>
                <a:lnTo>
                  <a:pt x="22860" y="22860"/>
                </a:lnTo>
                <a:lnTo>
                  <a:pt x="35051" y="27432"/>
                </a:lnTo>
                <a:lnTo>
                  <a:pt x="41148" y="15240"/>
                </a:lnTo>
                <a:lnTo>
                  <a:pt x="27431" y="9144"/>
                </a:lnTo>
                <a:close/>
              </a:path>
              <a:path w="274320" h="125095">
                <a:moveTo>
                  <a:pt x="4572" y="0"/>
                </a:moveTo>
                <a:lnTo>
                  <a:pt x="0" y="13716"/>
                </a:lnTo>
                <a:lnTo>
                  <a:pt x="9143" y="16764"/>
                </a:lnTo>
                <a:lnTo>
                  <a:pt x="15239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420AC53D-58E9-4747-B034-E862FE39F9EB}"/>
              </a:ext>
            </a:extLst>
          </p:cNvPr>
          <p:cNvSpPr txBox="1"/>
          <p:nvPr/>
        </p:nvSpPr>
        <p:spPr>
          <a:xfrm>
            <a:off x="8020051" y="3660776"/>
            <a:ext cx="2005013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Conquer: </a:t>
            </a:r>
            <a:r>
              <a:rPr sz="1667" spc="13" dirty="0">
                <a:latin typeface="Arial"/>
                <a:cs typeface="Arial"/>
              </a:rPr>
              <a:t>merge</a:t>
            </a:r>
            <a:r>
              <a:rPr sz="1667" spc="-43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the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1ABA8268-B44C-47F7-AD23-0602424F5933}"/>
              </a:ext>
            </a:extLst>
          </p:cNvPr>
          <p:cNvSpPr txBox="1"/>
          <p:nvPr/>
        </p:nvSpPr>
        <p:spPr>
          <a:xfrm>
            <a:off x="8174038" y="3919538"/>
            <a:ext cx="3230562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two </a:t>
            </a:r>
            <a:r>
              <a:rPr sz="1667" spc="9" dirty="0">
                <a:latin typeface="Arial"/>
                <a:cs typeface="Arial"/>
              </a:rPr>
              <a:t>sorted</a:t>
            </a:r>
            <a:r>
              <a:rPr sz="1667" spc="-51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halves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5901DBB9-9D9E-4051-8804-92E71BCABDA5}"/>
              </a:ext>
            </a:extLst>
          </p:cNvPr>
          <p:cNvSpPr/>
          <p:nvPr/>
        </p:nvSpPr>
        <p:spPr>
          <a:xfrm>
            <a:off x="4395788" y="3984626"/>
            <a:ext cx="2241550" cy="519113"/>
          </a:xfrm>
          <a:custGeom>
            <a:avLst/>
            <a:gdLst/>
            <a:ahLst/>
            <a:cxnLst/>
            <a:rect l="l" t="t" r="r" b="b"/>
            <a:pathLst>
              <a:path w="2620010" h="607060">
                <a:moveTo>
                  <a:pt x="0" y="606552"/>
                </a:moveTo>
                <a:lnTo>
                  <a:pt x="2619755" y="606552"/>
                </a:lnTo>
                <a:lnTo>
                  <a:pt x="2619755" y="0"/>
                </a:lnTo>
                <a:lnTo>
                  <a:pt x="0" y="0"/>
                </a:lnTo>
                <a:lnTo>
                  <a:pt x="0" y="606552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1564041E-8606-46E9-A7DB-EFE5669A80E5}"/>
              </a:ext>
            </a:extLst>
          </p:cNvPr>
          <p:cNvSpPr/>
          <p:nvPr/>
        </p:nvSpPr>
        <p:spPr>
          <a:xfrm>
            <a:off x="4391026" y="3978276"/>
            <a:ext cx="2252663" cy="525463"/>
          </a:xfrm>
          <a:custGeom>
            <a:avLst/>
            <a:gdLst/>
            <a:ahLst/>
            <a:cxnLst/>
            <a:rect l="l" t="t" r="r" b="b"/>
            <a:pathLst>
              <a:path w="2633979" h="614679">
                <a:moveTo>
                  <a:pt x="13715" y="611124"/>
                </a:moveTo>
                <a:lnTo>
                  <a:pt x="0" y="611124"/>
                </a:lnTo>
                <a:lnTo>
                  <a:pt x="0" y="614171"/>
                </a:lnTo>
                <a:lnTo>
                  <a:pt x="13715" y="614171"/>
                </a:lnTo>
                <a:lnTo>
                  <a:pt x="13715" y="611124"/>
                </a:lnTo>
                <a:close/>
              </a:path>
              <a:path w="2633979" h="614679">
                <a:moveTo>
                  <a:pt x="13715" y="583692"/>
                </a:moveTo>
                <a:lnTo>
                  <a:pt x="0" y="583692"/>
                </a:lnTo>
                <a:lnTo>
                  <a:pt x="0" y="597407"/>
                </a:lnTo>
                <a:lnTo>
                  <a:pt x="13715" y="597407"/>
                </a:lnTo>
                <a:lnTo>
                  <a:pt x="13715" y="583692"/>
                </a:lnTo>
                <a:close/>
              </a:path>
              <a:path w="2633979" h="614679">
                <a:moveTo>
                  <a:pt x="13715" y="554736"/>
                </a:moveTo>
                <a:lnTo>
                  <a:pt x="0" y="554736"/>
                </a:lnTo>
                <a:lnTo>
                  <a:pt x="0" y="568451"/>
                </a:lnTo>
                <a:lnTo>
                  <a:pt x="13715" y="568451"/>
                </a:lnTo>
                <a:lnTo>
                  <a:pt x="13715" y="554736"/>
                </a:lnTo>
                <a:close/>
              </a:path>
              <a:path w="2633979" h="614679">
                <a:moveTo>
                  <a:pt x="13715" y="527304"/>
                </a:moveTo>
                <a:lnTo>
                  <a:pt x="0" y="527304"/>
                </a:lnTo>
                <a:lnTo>
                  <a:pt x="0" y="541019"/>
                </a:lnTo>
                <a:lnTo>
                  <a:pt x="13715" y="541019"/>
                </a:lnTo>
                <a:lnTo>
                  <a:pt x="13715" y="527304"/>
                </a:lnTo>
                <a:close/>
              </a:path>
              <a:path w="2633979" h="614679">
                <a:moveTo>
                  <a:pt x="13715" y="498348"/>
                </a:moveTo>
                <a:lnTo>
                  <a:pt x="0" y="498348"/>
                </a:lnTo>
                <a:lnTo>
                  <a:pt x="0" y="513588"/>
                </a:lnTo>
                <a:lnTo>
                  <a:pt x="13715" y="513588"/>
                </a:lnTo>
                <a:lnTo>
                  <a:pt x="13715" y="498348"/>
                </a:lnTo>
                <a:close/>
              </a:path>
              <a:path w="2633979" h="614679">
                <a:moveTo>
                  <a:pt x="13715" y="470915"/>
                </a:moveTo>
                <a:lnTo>
                  <a:pt x="0" y="470915"/>
                </a:lnTo>
                <a:lnTo>
                  <a:pt x="0" y="484631"/>
                </a:lnTo>
                <a:lnTo>
                  <a:pt x="13715" y="484631"/>
                </a:lnTo>
                <a:lnTo>
                  <a:pt x="13715" y="470915"/>
                </a:lnTo>
                <a:close/>
              </a:path>
              <a:path w="2633979" h="614679">
                <a:moveTo>
                  <a:pt x="13715" y="443483"/>
                </a:moveTo>
                <a:lnTo>
                  <a:pt x="0" y="443483"/>
                </a:lnTo>
                <a:lnTo>
                  <a:pt x="0" y="457200"/>
                </a:lnTo>
                <a:lnTo>
                  <a:pt x="13715" y="457200"/>
                </a:lnTo>
                <a:lnTo>
                  <a:pt x="13715" y="443483"/>
                </a:lnTo>
                <a:close/>
              </a:path>
              <a:path w="2633979" h="614679">
                <a:moveTo>
                  <a:pt x="13715" y="414527"/>
                </a:moveTo>
                <a:lnTo>
                  <a:pt x="0" y="414527"/>
                </a:lnTo>
                <a:lnTo>
                  <a:pt x="0" y="429768"/>
                </a:lnTo>
                <a:lnTo>
                  <a:pt x="13715" y="429768"/>
                </a:lnTo>
                <a:lnTo>
                  <a:pt x="13715" y="414527"/>
                </a:lnTo>
                <a:close/>
              </a:path>
              <a:path w="2633979" h="614679">
                <a:moveTo>
                  <a:pt x="13715" y="387095"/>
                </a:moveTo>
                <a:lnTo>
                  <a:pt x="0" y="387095"/>
                </a:lnTo>
                <a:lnTo>
                  <a:pt x="0" y="400812"/>
                </a:lnTo>
                <a:lnTo>
                  <a:pt x="13715" y="400812"/>
                </a:lnTo>
                <a:lnTo>
                  <a:pt x="13715" y="387095"/>
                </a:lnTo>
                <a:close/>
              </a:path>
              <a:path w="2633979" h="614679">
                <a:moveTo>
                  <a:pt x="13715" y="359663"/>
                </a:moveTo>
                <a:lnTo>
                  <a:pt x="0" y="359663"/>
                </a:lnTo>
                <a:lnTo>
                  <a:pt x="0" y="373380"/>
                </a:lnTo>
                <a:lnTo>
                  <a:pt x="13715" y="373380"/>
                </a:lnTo>
                <a:lnTo>
                  <a:pt x="13715" y="359663"/>
                </a:lnTo>
                <a:close/>
              </a:path>
              <a:path w="2633979" h="614679">
                <a:moveTo>
                  <a:pt x="13715" y="330707"/>
                </a:moveTo>
                <a:lnTo>
                  <a:pt x="0" y="330707"/>
                </a:lnTo>
                <a:lnTo>
                  <a:pt x="0" y="344424"/>
                </a:lnTo>
                <a:lnTo>
                  <a:pt x="13715" y="344424"/>
                </a:lnTo>
                <a:lnTo>
                  <a:pt x="13715" y="330707"/>
                </a:lnTo>
                <a:close/>
              </a:path>
              <a:path w="2633979" h="614679">
                <a:moveTo>
                  <a:pt x="13715" y="303275"/>
                </a:moveTo>
                <a:lnTo>
                  <a:pt x="0" y="303275"/>
                </a:lnTo>
                <a:lnTo>
                  <a:pt x="0" y="316992"/>
                </a:lnTo>
                <a:lnTo>
                  <a:pt x="13715" y="316992"/>
                </a:lnTo>
                <a:lnTo>
                  <a:pt x="13715" y="303275"/>
                </a:lnTo>
                <a:close/>
              </a:path>
              <a:path w="2633979" h="614679">
                <a:moveTo>
                  <a:pt x="13715" y="275844"/>
                </a:moveTo>
                <a:lnTo>
                  <a:pt x="0" y="275844"/>
                </a:lnTo>
                <a:lnTo>
                  <a:pt x="0" y="289559"/>
                </a:lnTo>
                <a:lnTo>
                  <a:pt x="13715" y="289559"/>
                </a:lnTo>
                <a:lnTo>
                  <a:pt x="13715" y="275844"/>
                </a:lnTo>
                <a:close/>
              </a:path>
              <a:path w="2633979" h="614679">
                <a:moveTo>
                  <a:pt x="13715" y="246887"/>
                </a:moveTo>
                <a:lnTo>
                  <a:pt x="0" y="246887"/>
                </a:lnTo>
                <a:lnTo>
                  <a:pt x="0" y="260604"/>
                </a:lnTo>
                <a:lnTo>
                  <a:pt x="13715" y="260604"/>
                </a:lnTo>
                <a:lnTo>
                  <a:pt x="13715" y="246887"/>
                </a:lnTo>
                <a:close/>
              </a:path>
              <a:path w="2633979" h="614679">
                <a:moveTo>
                  <a:pt x="13715" y="219456"/>
                </a:moveTo>
                <a:lnTo>
                  <a:pt x="0" y="219456"/>
                </a:lnTo>
                <a:lnTo>
                  <a:pt x="0" y="233171"/>
                </a:lnTo>
                <a:lnTo>
                  <a:pt x="13715" y="233171"/>
                </a:lnTo>
                <a:lnTo>
                  <a:pt x="13715" y="219456"/>
                </a:lnTo>
                <a:close/>
              </a:path>
              <a:path w="2633979" h="614679">
                <a:moveTo>
                  <a:pt x="13715" y="190500"/>
                </a:moveTo>
                <a:lnTo>
                  <a:pt x="0" y="190500"/>
                </a:lnTo>
                <a:lnTo>
                  <a:pt x="0" y="205739"/>
                </a:lnTo>
                <a:lnTo>
                  <a:pt x="13715" y="205739"/>
                </a:lnTo>
                <a:lnTo>
                  <a:pt x="13715" y="190500"/>
                </a:lnTo>
                <a:close/>
              </a:path>
              <a:path w="2633979" h="614679">
                <a:moveTo>
                  <a:pt x="13715" y="163068"/>
                </a:moveTo>
                <a:lnTo>
                  <a:pt x="0" y="163068"/>
                </a:lnTo>
                <a:lnTo>
                  <a:pt x="0" y="176783"/>
                </a:lnTo>
                <a:lnTo>
                  <a:pt x="13715" y="176783"/>
                </a:lnTo>
                <a:lnTo>
                  <a:pt x="13715" y="163068"/>
                </a:lnTo>
                <a:close/>
              </a:path>
              <a:path w="2633979" h="614679">
                <a:moveTo>
                  <a:pt x="13715" y="135636"/>
                </a:moveTo>
                <a:lnTo>
                  <a:pt x="0" y="135636"/>
                </a:lnTo>
                <a:lnTo>
                  <a:pt x="0" y="149351"/>
                </a:lnTo>
                <a:lnTo>
                  <a:pt x="13715" y="149351"/>
                </a:lnTo>
                <a:lnTo>
                  <a:pt x="13715" y="135636"/>
                </a:lnTo>
                <a:close/>
              </a:path>
              <a:path w="2633979" h="614679">
                <a:moveTo>
                  <a:pt x="13715" y="106680"/>
                </a:moveTo>
                <a:lnTo>
                  <a:pt x="0" y="106680"/>
                </a:lnTo>
                <a:lnTo>
                  <a:pt x="0" y="120395"/>
                </a:lnTo>
                <a:lnTo>
                  <a:pt x="13715" y="120395"/>
                </a:lnTo>
                <a:lnTo>
                  <a:pt x="13715" y="106680"/>
                </a:lnTo>
                <a:close/>
              </a:path>
              <a:path w="2633979" h="614679">
                <a:moveTo>
                  <a:pt x="13715" y="79248"/>
                </a:moveTo>
                <a:lnTo>
                  <a:pt x="0" y="79248"/>
                </a:lnTo>
                <a:lnTo>
                  <a:pt x="0" y="92963"/>
                </a:lnTo>
                <a:lnTo>
                  <a:pt x="13715" y="92963"/>
                </a:lnTo>
                <a:lnTo>
                  <a:pt x="13715" y="79248"/>
                </a:lnTo>
                <a:close/>
              </a:path>
              <a:path w="2633979" h="614679">
                <a:moveTo>
                  <a:pt x="13715" y="51815"/>
                </a:moveTo>
                <a:lnTo>
                  <a:pt x="0" y="51815"/>
                </a:lnTo>
                <a:lnTo>
                  <a:pt x="0" y="65531"/>
                </a:lnTo>
                <a:lnTo>
                  <a:pt x="13715" y="65531"/>
                </a:lnTo>
                <a:lnTo>
                  <a:pt x="13715" y="51815"/>
                </a:lnTo>
                <a:close/>
              </a:path>
              <a:path w="2633979" h="614679">
                <a:moveTo>
                  <a:pt x="13715" y="22859"/>
                </a:moveTo>
                <a:lnTo>
                  <a:pt x="0" y="22859"/>
                </a:lnTo>
                <a:lnTo>
                  <a:pt x="0" y="36575"/>
                </a:lnTo>
                <a:lnTo>
                  <a:pt x="13715" y="36575"/>
                </a:lnTo>
                <a:lnTo>
                  <a:pt x="13715" y="22859"/>
                </a:lnTo>
                <a:close/>
              </a:path>
              <a:path w="2633979" h="614679">
                <a:moveTo>
                  <a:pt x="13715" y="7619"/>
                </a:moveTo>
                <a:lnTo>
                  <a:pt x="6096" y="13715"/>
                </a:lnTo>
                <a:lnTo>
                  <a:pt x="18287" y="13715"/>
                </a:lnTo>
                <a:lnTo>
                  <a:pt x="18287" y="9143"/>
                </a:lnTo>
                <a:lnTo>
                  <a:pt x="13715" y="9143"/>
                </a:lnTo>
                <a:lnTo>
                  <a:pt x="13715" y="7619"/>
                </a:lnTo>
                <a:close/>
              </a:path>
              <a:path w="2633979" h="614679">
                <a:moveTo>
                  <a:pt x="18287" y="0"/>
                </a:moveTo>
                <a:lnTo>
                  <a:pt x="0" y="0"/>
                </a:lnTo>
                <a:lnTo>
                  <a:pt x="0" y="9143"/>
                </a:lnTo>
                <a:lnTo>
                  <a:pt x="11811" y="9143"/>
                </a:lnTo>
                <a:lnTo>
                  <a:pt x="13715" y="7619"/>
                </a:lnTo>
                <a:lnTo>
                  <a:pt x="18287" y="7619"/>
                </a:lnTo>
                <a:lnTo>
                  <a:pt x="18287" y="0"/>
                </a:lnTo>
                <a:close/>
              </a:path>
              <a:path w="2633979" h="614679">
                <a:moveTo>
                  <a:pt x="18287" y="7619"/>
                </a:moveTo>
                <a:lnTo>
                  <a:pt x="13715" y="7619"/>
                </a:lnTo>
                <a:lnTo>
                  <a:pt x="13715" y="9143"/>
                </a:lnTo>
                <a:lnTo>
                  <a:pt x="18287" y="9143"/>
                </a:lnTo>
                <a:lnTo>
                  <a:pt x="18287" y="7619"/>
                </a:lnTo>
                <a:close/>
              </a:path>
              <a:path w="2633979" h="614679">
                <a:moveTo>
                  <a:pt x="47244" y="0"/>
                </a:moveTo>
                <a:lnTo>
                  <a:pt x="32003" y="0"/>
                </a:lnTo>
                <a:lnTo>
                  <a:pt x="32003" y="13715"/>
                </a:lnTo>
                <a:lnTo>
                  <a:pt x="47244" y="13715"/>
                </a:lnTo>
                <a:lnTo>
                  <a:pt x="47244" y="0"/>
                </a:lnTo>
                <a:close/>
              </a:path>
              <a:path w="2633979" h="614679">
                <a:moveTo>
                  <a:pt x="74675" y="0"/>
                </a:moveTo>
                <a:lnTo>
                  <a:pt x="60960" y="0"/>
                </a:lnTo>
                <a:lnTo>
                  <a:pt x="60960" y="13715"/>
                </a:lnTo>
                <a:lnTo>
                  <a:pt x="74675" y="13715"/>
                </a:lnTo>
                <a:lnTo>
                  <a:pt x="74675" y="0"/>
                </a:lnTo>
                <a:close/>
              </a:path>
              <a:path w="2633979" h="614679">
                <a:moveTo>
                  <a:pt x="102108" y="0"/>
                </a:moveTo>
                <a:lnTo>
                  <a:pt x="88391" y="0"/>
                </a:lnTo>
                <a:lnTo>
                  <a:pt x="88391" y="13715"/>
                </a:lnTo>
                <a:lnTo>
                  <a:pt x="102108" y="13715"/>
                </a:lnTo>
                <a:lnTo>
                  <a:pt x="102108" y="0"/>
                </a:lnTo>
                <a:close/>
              </a:path>
              <a:path w="2633979" h="614679">
                <a:moveTo>
                  <a:pt x="131063" y="0"/>
                </a:moveTo>
                <a:lnTo>
                  <a:pt x="115824" y="0"/>
                </a:lnTo>
                <a:lnTo>
                  <a:pt x="115824" y="13715"/>
                </a:lnTo>
                <a:lnTo>
                  <a:pt x="131063" y="13715"/>
                </a:lnTo>
                <a:lnTo>
                  <a:pt x="131063" y="0"/>
                </a:lnTo>
                <a:close/>
              </a:path>
              <a:path w="2633979" h="614679">
                <a:moveTo>
                  <a:pt x="158496" y="0"/>
                </a:moveTo>
                <a:lnTo>
                  <a:pt x="144779" y="0"/>
                </a:lnTo>
                <a:lnTo>
                  <a:pt x="144779" y="13715"/>
                </a:lnTo>
                <a:lnTo>
                  <a:pt x="158496" y="13715"/>
                </a:lnTo>
                <a:lnTo>
                  <a:pt x="158496" y="0"/>
                </a:lnTo>
                <a:close/>
              </a:path>
              <a:path w="2633979" h="614679">
                <a:moveTo>
                  <a:pt x="185927" y="0"/>
                </a:moveTo>
                <a:lnTo>
                  <a:pt x="172212" y="0"/>
                </a:lnTo>
                <a:lnTo>
                  <a:pt x="172212" y="13715"/>
                </a:lnTo>
                <a:lnTo>
                  <a:pt x="185927" y="13715"/>
                </a:lnTo>
                <a:lnTo>
                  <a:pt x="185927" y="0"/>
                </a:lnTo>
                <a:close/>
              </a:path>
              <a:path w="2633979" h="614679">
                <a:moveTo>
                  <a:pt x="214884" y="0"/>
                </a:moveTo>
                <a:lnTo>
                  <a:pt x="201167" y="0"/>
                </a:lnTo>
                <a:lnTo>
                  <a:pt x="201167" y="13715"/>
                </a:lnTo>
                <a:lnTo>
                  <a:pt x="214884" y="13715"/>
                </a:lnTo>
                <a:lnTo>
                  <a:pt x="214884" y="0"/>
                </a:lnTo>
                <a:close/>
              </a:path>
              <a:path w="2633979" h="614679">
                <a:moveTo>
                  <a:pt x="242315" y="0"/>
                </a:moveTo>
                <a:lnTo>
                  <a:pt x="228600" y="0"/>
                </a:lnTo>
                <a:lnTo>
                  <a:pt x="228600" y="13715"/>
                </a:lnTo>
                <a:lnTo>
                  <a:pt x="242315" y="13715"/>
                </a:lnTo>
                <a:lnTo>
                  <a:pt x="242315" y="0"/>
                </a:lnTo>
                <a:close/>
              </a:path>
              <a:path w="2633979" h="614679">
                <a:moveTo>
                  <a:pt x="271272" y="0"/>
                </a:moveTo>
                <a:lnTo>
                  <a:pt x="256032" y="0"/>
                </a:lnTo>
                <a:lnTo>
                  <a:pt x="256032" y="13715"/>
                </a:lnTo>
                <a:lnTo>
                  <a:pt x="271272" y="13715"/>
                </a:lnTo>
                <a:lnTo>
                  <a:pt x="271272" y="0"/>
                </a:lnTo>
                <a:close/>
              </a:path>
              <a:path w="2633979" h="614679">
                <a:moveTo>
                  <a:pt x="298703" y="0"/>
                </a:moveTo>
                <a:lnTo>
                  <a:pt x="284988" y="0"/>
                </a:lnTo>
                <a:lnTo>
                  <a:pt x="284988" y="13715"/>
                </a:lnTo>
                <a:lnTo>
                  <a:pt x="298703" y="13715"/>
                </a:lnTo>
                <a:lnTo>
                  <a:pt x="298703" y="0"/>
                </a:lnTo>
                <a:close/>
              </a:path>
              <a:path w="2633979" h="614679">
                <a:moveTo>
                  <a:pt x="326136" y="0"/>
                </a:moveTo>
                <a:lnTo>
                  <a:pt x="312420" y="0"/>
                </a:lnTo>
                <a:lnTo>
                  <a:pt x="312420" y="13715"/>
                </a:lnTo>
                <a:lnTo>
                  <a:pt x="326136" y="13715"/>
                </a:lnTo>
                <a:lnTo>
                  <a:pt x="326136" y="0"/>
                </a:lnTo>
                <a:close/>
              </a:path>
              <a:path w="2633979" h="614679">
                <a:moveTo>
                  <a:pt x="355091" y="0"/>
                </a:moveTo>
                <a:lnTo>
                  <a:pt x="339851" y="0"/>
                </a:lnTo>
                <a:lnTo>
                  <a:pt x="339851" y="13715"/>
                </a:lnTo>
                <a:lnTo>
                  <a:pt x="355091" y="13715"/>
                </a:lnTo>
                <a:lnTo>
                  <a:pt x="355091" y="0"/>
                </a:lnTo>
                <a:close/>
              </a:path>
              <a:path w="2633979" h="614679">
                <a:moveTo>
                  <a:pt x="382524" y="0"/>
                </a:moveTo>
                <a:lnTo>
                  <a:pt x="368808" y="0"/>
                </a:lnTo>
                <a:lnTo>
                  <a:pt x="368808" y="13715"/>
                </a:lnTo>
                <a:lnTo>
                  <a:pt x="382524" y="13715"/>
                </a:lnTo>
                <a:lnTo>
                  <a:pt x="382524" y="0"/>
                </a:lnTo>
                <a:close/>
              </a:path>
              <a:path w="2633979" h="614679">
                <a:moveTo>
                  <a:pt x="409955" y="0"/>
                </a:moveTo>
                <a:lnTo>
                  <a:pt x="396239" y="0"/>
                </a:lnTo>
                <a:lnTo>
                  <a:pt x="396239" y="13715"/>
                </a:lnTo>
                <a:lnTo>
                  <a:pt x="409955" y="13715"/>
                </a:lnTo>
                <a:lnTo>
                  <a:pt x="409955" y="0"/>
                </a:lnTo>
                <a:close/>
              </a:path>
              <a:path w="2633979" h="614679">
                <a:moveTo>
                  <a:pt x="438912" y="0"/>
                </a:moveTo>
                <a:lnTo>
                  <a:pt x="425196" y="0"/>
                </a:lnTo>
                <a:lnTo>
                  <a:pt x="425196" y="13715"/>
                </a:lnTo>
                <a:lnTo>
                  <a:pt x="438912" y="13715"/>
                </a:lnTo>
                <a:lnTo>
                  <a:pt x="438912" y="0"/>
                </a:lnTo>
                <a:close/>
              </a:path>
              <a:path w="2633979" h="614679">
                <a:moveTo>
                  <a:pt x="466344" y="0"/>
                </a:moveTo>
                <a:lnTo>
                  <a:pt x="452627" y="0"/>
                </a:lnTo>
                <a:lnTo>
                  <a:pt x="452627" y="13715"/>
                </a:lnTo>
                <a:lnTo>
                  <a:pt x="466344" y="13715"/>
                </a:lnTo>
                <a:lnTo>
                  <a:pt x="466344" y="0"/>
                </a:lnTo>
                <a:close/>
              </a:path>
              <a:path w="2633979" h="614679">
                <a:moveTo>
                  <a:pt x="495300" y="0"/>
                </a:moveTo>
                <a:lnTo>
                  <a:pt x="480060" y="0"/>
                </a:lnTo>
                <a:lnTo>
                  <a:pt x="480060" y="13715"/>
                </a:lnTo>
                <a:lnTo>
                  <a:pt x="495300" y="13715"/>
                </a:lnTo>
                <a:lnTo>
                  <a:pt x="495300" y="0"/>
                </a:lnTo>
                <a:close/>
              </a:path>
              <a:path w="2633979" h="614679">
                <a:moveTo>
                  <a:pt x="522732" y="0"/>
                </a:moveTo>
                <a:lnTo>
                  <a:pt x="509015" y="0"/>
                </a:lnTo>
                <a:lnTo>
                  <a:pt x="509015" y="13715"/>
                </a:lnTo>
                <a:lnTo>
                  <a:pt x="522732" y="13715"/>
                </a:lnTo>
                <a:lnTo>
                  <a:pt x="522732" y="0"/>
                </a:lnTo>
                <a:close/>
              </a:path>
              <a:path w="2633979" h="614679">
                <a:moveTo>
                  <a:pt x="550163" y="0"/>
                </a:moveTo>
                <a:lnTo>
                  <a:pt x="536448" y="0"/>
                </a:lnTo>
                <a:lnTo>
                  <a:pt x="536448" y="13715"/>
                </a:lnTo>
                <a:lnTo>
                  <a:pt x="550163" y="13715"/>
                </a:lnTo>
                <a:lnTo>
                  <a:pt x="550163" y="0"/>
                </a:lnTo>
                <a:close/>
              </a:path>
              <a:path w="2633979" h="614679">
                <a:moveTo>
                  <a:pt x="579120" y="0"/>
                </a:moveTo>
                <a:lnTo>
                  <a:pt x="563879" y="0"/>
                </a:lnTo>
                <a:lnTo>
                  <a:pt x="563879" y="13715"/>
                </a:lnTo>
                <a:lnTo>
                  <a:pt x="579120" y="13715"/>
                </a:lnTo>
                <a:lnTo>
                  <a:pt x="579120" y="0"/>
                </a:lnTo>
                <a:close/>
              </a:path>
              <a:path w="2633979" h="614679">
                <a:moveTo>
                  <a:pt x="606551" y="0"/>
                </a:moveTo>
                <a:lnTo>
                  <a:pt x="592836" y="0"/>
                </a:lnTo>
                <a:lnTo>
                  <a:pt x="592836" y="13715"/>
                </a:lnTo>
                <a:lnTo>
                  <a:pt x="606551" y="13715"/>
                </a:lnTo>
                <a:lnTo>
                  <a:pt x="606551" y="0"/>
                </a:lnTo>
                <a:close/>
              </a:path>
              <a:path w="2633979" h="614679">
                <a:moveTo>
                  <a:pt x="633984" y="0"/>
                </a:moveTo>
                <a:lnTo>
                  <a:pt x="620267" y="0"/>
                </a:lnTo>
                <a:lnTo>
                  <a:pt x="620267" y="13715"/>
                </a:lnTo>
                <a:lnTo>
                  <a:pt x="633984" y="13715"/>
                </a:lnTo>
                <a:lnTo>
                  <a:pt x="633984" y="0"/>
                </a:lnTo>
                <a:close/>
              </a:path>
              <a:path w="2633979" h="614679">
                <a:moveTo>
                  <a:pt x="662939" y="0"/>
                </a:moveTo>
                <a:lnTo>
                  <a:pt x="649224" y="0"/>
                </a:lnTo>
                <a:lnTo>
                  <a:pt x="649224" y="13715"/>
                </a:lnTo>
                <a:lnTo>
                  <a:pt x="662939" y="13715"/>
                </a:lnTo>
                <a:lnTo>
                  <a:pt x="662939" y="0"/>
                </a:lnTo>
                <a:close/>
              </a:path>
              <a:path w="2633979" h="614679">
                <a:moveTo>
                  <a:pt x="690372" y="0"/>
                </a:moveTo>
                <a:lnTo>
                  <a:pt x="676655" y="0"/>
                </a:lnTo>
                <a:lnTo>
                  <a:pt x="676655" y="13715"/>
                </a:lnTo>
                <a:lnTo>
                  <a:pt x="690372" y="13715"/>
                </a:lnTo>
                <a:lnTo>
                  <a:pt x="690372" y="0"/>
                </a:lnTo>
                <a:close/>
              </a:path>
              <a:path w="2633979" h="614679">
                <a:moveTo>
                  <a:pt x="717803" y="0"/>
                </a:moveTo>
                <a:lnTo>
                  <a:pt x="704088" y="0"/>
                </a:lnTo>
                <a:lnTo>
                  <a:pt x="704088" y="13715"/>
                </a:lnTo>
                <a:lnTo>
                  <a:pt x="717803" y="13715"/>
                </a:lnTo>
                <a:lnTo>
                  <a:pt x="717803" y="0"/>
                </a:lnTo>
                <a:close/>
              </a:path>
              <a:path w="2633979" h="614679">
                <a:moveTo>
                  <a:pt x="746760" y="0"/>
                </a:moveTo>
                <a:lnTo>
                  <a:pt x="733044" y="0"/>
                </a:lnTo>
                <a:lnTo>
                  <a:pt x="733044" y="13715"/>
                </a:lnTo>
                <a:lnTo>
                  <a:pt x="746760" y="13715"/>
                </a:lnTo>
                <a:lnTo>
                  <a:pt x="746760" y="0"/>
                </a:lnTo>
                <a:close/>
              </a:path>
              <a:path w="2633979" h="614679">
                <a:moveTo>
                  <a:pt x="774191" y="0"/>
                </a:moveTo>
                <a:lnTo>
                  <a:pt x="760476" y="0"/>
                </a:lnTo>
                <a:lnTo>
                  <a:pt x="760476" y="13715"/>
                </a:lnTo>
                <a:lnTo>
                  <a:pt x="774191" y="13715"/>
                </a:lnTo>
                <a:lnTo>
                  <a:pt x="774191" y="0"/>
                </a:lnTo>
                <a:close/>
              </a:path>
              <a:path w="2633979" h="614679">
                <a:moveTo>
                  <a:pt x="803148" y="0"/>
                </a:moveTo>
                <a:lnTo>
                  <a:pt x="787908" y="0"/>
                </a:lnTo>
                <a:lnTo>
                  <a:pt x="787908" y="13715"/>
                </a:lnTo>
                <a:lnTo>
                  <a:pt x="803148" y="13715"/>
                </a:lnTo>
                <a:lnTo>
                  <a:pt x="803148" y="0"/>
                </a:lnTo>
                <a:close/>
              </a:path>
              <a:path w="2633979" h="614679">
                <a:moveTo>
                  <a:pt x="830579" y="0"/>
                </a:moveTo>
                <a:lnTo>
                  <a:pt x="816863" y="0"/>
                </a:lnTo>
                <a:lnTo>
                  <a:pt x="816863" y="13715"/>
                </a:lnTo>
                <a:lnTo>
                  <a:pt x="830579" y="13715"/>
                </a:lnTo>
                <a:lnTo>
                  <a:pt x="830579" y="0"/>
                </a:lnTo>
                <a:close/>
              </a:path>
              <a:path w="2633979" h="614679">
                <a:moveTo>
                  <a:pt x="858012" y="0"/>
                </a:moveTo>
                <a:lnTo>
                  <a:pt x="844296" y="0"/>
                </a:lnTo>
                <a:lnTo>
                  <a:pt x="844296" y="13715"/>
                </a:lnTo>
                <a:lnTo>
                  <a:pt x="858012" y="13715"/>
                </a:lnTo>
                <a:lnTo>
                  <a:pt x="858012" y="0"/>
                </a:lnTo>
                <a:close/>
              </a:path>
              <a:path w="2633979" h="614679">
                <a:moveTo>
                  <a:pt x="886967" y="0"/>
                </a:moveTo>
                <a:lnTo>
                  <a:pt x="873251" y="0"/>
                </a:lnTo>
                <a:lnTo>
                  <a:pt x="873251" y="13715"/>
                </a:lnTo>
                <a:lnTo>
                  <a:pt x="886967" y="13715"/>
                </a:lnTo>
                <a:lnTo>
                  <a:pt x="886967" y="0"/>
                </a:lnTo>
                <a:close/>
              </a:path>
              <a:path w="2633979" h="614679">
                <a:moveTo>
                  <a:pt x="914400" y="0"/>
                </a:moveTo>
                <a:lnTo>
                  <a:pt x="900684" y="0"/>
                </a:lnTo>
                <a:lnTo>
                  <a:pt x="900684" y="13715"/>
                </a:lnTo>
                <a:lnTo>
                  <a:pt x="914400" y="13715"/>
                </a:lnTo>
                <a:lnTo>
                  <a:pt x="914400" y="0"/>
                </a:lnTo>
                <a:close/>
              </a:path>
              <a:path w="2633979" h="614679">
                <a:moveTo>
                  <a:pt x="941832" y="0"/>
                </a:moveTo>
                <a:lnTo>
                  <a:pt x="928115" y="0"/>
                </a:lnTo>
                <a:lnTo>
                  <a:pt x="928115" y="13715"/>
                </a:lnTo>
                <a:lnTo>
                  <a:pt x="941832" y="13715"/>
                </a:lnTo>
                <a:lnTo>
                  <a:pt x="941832" y="0"/>
                </a:lnTo>
                <a:close/>
              </a:path>
              <a:path w="2633979" h="614679">
                <a:moveTo>
                  <a:pt x="970788" y="0"/>
                </a:moveTo>
                <a:lnTo>
                  <a:pt x="957072" y="0"/>
                </a:lnTo>
                <a:lnTo>
                  <a:pt x="957072" y="13715"/>
                </a:lnTo>
                <a:lnTo>
                  <a:pt x="970788" y="13715"/>
                </a:lnTo>
                <a:lnTo>
                  <a:pt x="970788" y="0"/>
                </a:lnTo>
                <a:close/>
              </a:path>
              <a:path w="2633979" h="614679">
                <a:moveTo>
                  <a:pt x="998220" y="0"/>
                </a:moveTo>
                <a:lnTo>
                  <a:pt x="984503" y="0"/>
                </a:lnTo>
                <a:lnTo>
                  <a:pt x="984503" y="13715"/>
                </a:lnTo>
                <a:lnTo>
                  <a:pt x="998220" y="13715"/>
                </a:lnTo>
                <a:lnTo>
                  <a:pt x="998220" y="0"/>
                </a:lnTo>
                <a:close/>
              </a:path>
              <a:path w="2633979" h="614679">
                <a:moveTo>
                  <a:pt x="1027176" y="0"/>
                </a:moveTo>
                <a:lnTo>
                  <a:pt x="1011936" y="0"/>
                </a:lnTo>
                <a:lnTo>
                  <a:pt x="1011936" y="13715"/>
                </a:lnTo>
                <a:lnTo>
                  <a:pt x="1027176" y="13715"/>
                </a:lnTo>
                <a:lnTo>
                  <a:pt x="1027176" y="0"/>
                </a:lnTo>
                <a:close/>
              </a:path>
              <a:path w="2633979" h="614679">
                <a:moveTo>
                  <a:pt x="1054608" y="0"/>
                </a:moveTo>
                <a:lnTo>
                  <a:pt x="1040891" y="0"/>
                </a:lnTo>
                <a:lnTo>
                  <a:pt x="1040891" y="13715"/>
                </a:lnTo>
                <a:lnTo>
                  <a:pt x="1054608" y="13715"/>
                </a:lnTo>
                <a:lnTo>
                  <a:pt x="1054608" y="0"/>
                </a:lnTo>
                <a:close/>
              </a:path>
              <a:path w="2633979" h="614679">
                <a:moveTo>
                  <a:pt x="1082039" y="0"/>
                </a:moveTo>
                <a:lnTo>
                  <a:pt x="1068324" y="0"/>
                </a:lnTo>
                <a:lnTo>
                  <a:pt x="1068324" y="13715"/>
                </a:lnTo>
                <a:lnTo>
                  <a:pt x="1082039" y="13715"/>
                </a:lnTo>
                <a:lnTo>
                  <a:pt x="1082039" y="0"/>
                </a:lnTo>
                <a:close/>
              </a:path>
              <a:path w="2633979" h="614679">
                <a:moveTo>
                  <a:pt x="1110996" y="0"/>
                </a:moveTo>
                <a:lnTo>
                  <a:pt x="1097279" y="0"/>
                </a:lnTo>
                <a:lnTo>
                  <a:pt x="1097279" y="13715"/>
                </a:lnTo>
                <a:lnTo>
                  <a:pt x="1110996" y="13715"/>
                </a:lnTo>
                <a:lnTo>
                  <a:pt x="1110996" y="0"/>
                </a:lnTo>
                <a:close/>
              </a:path>
              <a:path w="2633979" h="614679">
                <a:moveTo>
                  <a:pt x="1138427" y="0"/>
                </a:moveTo>
                <a:lnTo>
                  <a:pt x="1124712" y="0"/>
                </a:lnTo>
                <a:lnTo>
                  <a:pt x="1124712" y="13715"/>
                </a:lnTo>
                <a:lnTo>
                  <a:pt x="1138427" y="13715"/>
                </a:lnTo>
                <a:lnTo>
                  <a:pt x="1138427" y="0"/>
                </a:lnTo>
                <a:close/>
              </a:path>
              <a:path w="2633979" h="614679">
                <a:moveTo>
                  <a:pt x="1165860" y="0"/>
                </a:moveTo>
                <a:lnTo>
                  <a:pt x="1152144" y="0"/>
                </a:lnTo>
                <a:lnTo>
                  <a:pt x="1152144" y="13715"/>
                </a:lnTo>
                <a:lnTo>
                  <a:pt x="1165860" y="13715"/>
                </a:lnTo>
                <a:lnTo>
                  <a:pt x="1165860" y="0"/>
                </a:lnTo>
                <a:close/>
              </a:path>
              <a:path w="2633979" h="614679">
                <a:moveTo>
                  <a:pt x="1194815" y="0"/>
                </a:moveTo>
                <a:lnTo>
                  <a:pt x="1181100" y="0"/>
                </a:lnTo>
                <a:lnTo>
                  <a:pt x="1181100" y="13715"/>
                </a:lnTo>
                <a:lnTo>
                  <a:pt x="1194815" y="13715"/>
                </a:lnTo>
                <a:lnTo>
                  <a:pt x="1194815" y="0"/>
                </a:lnTo>
                <a:close/>
              </a:path>
              <a:path w="2633979" h="614679">
                <a:moveTo>
                  <a:pt x="1222248" y="0"/>
                </a:moveTo>
                <a:lnTo>
                  <a:pt x="1208532" y="0"/>
                </a:lnTo>
                <a:lnTo>
                  <a:pt x="1208532" y="13715"/>
                </a:lnTo>
                <a:lnTo>
                  <a:pt x="1222248" y="13715"/>
                </a:lnTo>
                <a:lnTo>
                  <a:pt x="1222248" y="0"/>
                </a:lnTo>
                <a:close/>
              </a:path>
              <a:path w="2633979" h="614679">
                <a:moveTo>
                  <a:pt x="1251203" y="0"/>
                </a:moveTo>
                <a:lnTo>
                  <a:pt x="1235964" y="0"/>
                </a:lnTo>
                <a:lnTo>
                  <a:pt x="1235964" y="13715"/>
                </a:lnTo>
                <a:lnTo>
                  <a:pt x="1251203" y="13715"/>
                </a:lnTo>
                <a:lnTo>
                  <a:pt x="1251203" y="0"/>
                </a:lnTo>
                <a:close/>
              </a:path>
              <a:path w="2633979" h="614679">
                <a:moveTo>
                  <a:pt x="1278636" y="0"/>
                </a:moveTo>
                <a:lnTo>
                  <a:pt x="1264920" y="0"/>
                </a:lnTo>
                <a:lnTo>
                  <a:pt x="1264920" y="13715"/>
                </a:lnTo>
                <a:lnTo>
                  <a:pt x="1278636" y="13715"/>
                </a:lnTo>
                <a:lnTo>
                  <a:pt x="1278636" y="0"/>
                </a:lnTo>
                <a:close/>
              </a:path>
              <a:path w="2633979" h="614679">
                <a:moveTo>
                  <a:pt x="1306067" y="0"/>
                </a:moveTo>
                <a:lnTo>
                  <a:pt x="1292352" y="0"/>
                </a:lnTo>
                <a:lnTo>
                  <a:pt x="1292352" y="13715"/>
                </a:lnTo>
                <a:lnTo>
                  <a:pt x="1306067" y="13715"/>
                </a:lnTo>
                <a:lnTo>
                  <a:pt x="1306067" y="0"/>
                </a:lnTo>
                <a:close/>
              </a:path>
              <a:path w="2633979" h="614679">
                <a:moveTo>
                  <a:pt x="1335024" y="0"/>
                </a:moveTo>
                <a:lnTo>
                  <a:pt x="1319784" y="0"/>
                </a:lnTo>
                <a:lnTo>
                  <a:pt x="1319784" y="13715"/>
                </a:lnTo>
                <a:lnTo>
                  <a:pt x="1335024" y="13715"/>
                </a:lnTo>
                <a:lnTo>
                  <a:pt x="1335024" y="0"/>
                </a:lnTo>
                <a:close/>
              </a:path>
              <a:path w="2633979" h="614679">
                <a:moveTo>
                  <a:pt x="1362455" y="0"/>
                </a:moveTo>
                <a:lnTo>
                  <a:pt x="1348739" y="0"/>
                </a:lnTo>
                <a:lnTo>
                  <a:pt x="1348739" y="13715"/>
                </a:lnTo>
                <a:lnTo>
                  <a:pt x="1362455" y="13715"/>
                </a:lnTo>
                <a:lnTo>
                  <a:pt x="1362455" y="0"/>
                </a:lnTo>
                <a:close/>
              </a:path>
              <a:path w="2633979" h="614679">
                <a:moveTo>
                  <a:pt x="1389888" y="0"/>
                </a:moveTo>
                <a:lnTo>
                  <a:pt x="1376172" y="0"/>
                </a:lnTo>
                <a:lnTo>
                  <a:pt x="1376172" y="13715"/>
                </a:lnTo>
                <a:lnTo>
                  <a:pt x="1389888" y="13715"/>
                </a:lnTo>
                <a:lnTo>
                  <a:pt x="1389888" y="0"/>
                </a:lnTo>
                <a:close/>
              </a:path>
              <a:path w="2633979" h="614679">
                <a:moveTo>
                  <a:pt x="1418844" y="0"/>
                </a:moveTo>
                <a:lnTo>
                  <a:pt x="1405127" y="0"/>
                </a:lnTo>
                <a:lnTo>
                  <a:pt x="1405127" y="13715"/>
                </a:lnTo>
                <a:lnTo>
                  <a:pt x="1418844" y="13715"/>
                </a:lnTo>
                <a:lnTo>
                  <a:pt x="1418844" y="0"/>
                </a:lnTo>
                <a:close/>
              </a:path>
              <a:path w="2633979" h="614679">
                <a:moveTo>
                  <a:pt x="1446276" y="0"/>
                </a:moveTo>
                <a:lnTo>
                  <a:pt x="1432560" y="0"/>
                </a:lnTo>
                <a:lnTo>
                  <a:pt x="1432560" y="13715"/>
                </a:lnTo>
                <a:lnTo>
                  <a:pt x="1446276" y="13715"/>
                </a:lnTo>
                <a:lnTo>
                  <a:pt x="1446276" y="0"/>
                </a:lnTo>
                <a:close/>
              </a:path>
              <a:path w="2633979" h="614679">
                <a:moveTo>
                  <a:pt x="1475232" y="0"/>
                </a:moveTo>
                <a:lnTo>
                  <a:pt x="1459991" y="0"/>
                </a:lnTo>
                <a:lnTo>
                  <a:pt x="1459991" y="13715"/>
                </a:lnTo>
                <a:lnTo>
                  <a:pt x="1475232" y="13715"/>
                </a:lnTo>
                <a:lnTo>
                  <a:pt x="1475232" y="0"/>
                </a:lnTo>
                <a:close/>
              </a:path>
              <a:path w="2633979" h="614679">
                <a:moveTo>
                  <a:pt x="1502664" y="0"/>
                </a:moveTo>
                <a:lnTo>
                  <a:pt x="1488948" y="0"/>
                </a:lnTo>
                <a:lnTo>
                  <a:pt x="1488948" y="13715"/>
                </a:lnTo>
                <a:lnTo>
                  <a:pt x="1502664" y="13715"/>
                </a:lnTo>
                <a:lnTo>
                  <a:pt x="1502664" y="0"/>
                </a:lnTo>
                <a:close/>
              </a:path>
              <a:path w="2633979" h="614679">
                <a:moveTo>
                  <a:pt x="1530096" y="0"/>
                </a:moveTo>
                <a:lnTo>
                  <a:pt x="1516379" y="0"/>
                </a:lnTo>
                <a:lnTo>
                  <a:pt x="1516379" y="13715"/>
                </a:lnTo>
                <a:lnTo>
                  <a:pt x="1530096" y="13715"/>
                </a:lnTo>
                <a:lnTo>
                  <a:pt x="1530096" y="0"/>
                </a:lnTo>
                <a:close/>
              </a:path>
              <a:path w="2633979" h="614679">
                <a:moveTo>
                  <a:pt x="1559052" y="0"/>
                </a:moveTo>
                <a:lnTo>
                  <a:pt x="1543812" y="0"/>
                </a:lnTo>
                <a:lnTo>
                  <a:pt x="1543812" y="13715"/>
                </a:lnTo>
                <a:lnTo>
                  <a:pt x="1559052" y="13715"/>
                </a:lnTo>
                <a:lnTo>
                  <a:pt x="1559052" y="0"/>
                </a:lnTo>
                <a:close/>
              </a:path>
              <a:path w="2633979" h="614679">
                <a:moveTo>
                  <a:pt x="1586484" y="0"/>
                </a:moveTo>
                <a:lnTo>
                  <a:pt x="1572767" y="0"/>
                </a:lnTo>
                <a:lnTo>
                  <a:pt x="1572767" y="13715"/>
                </a:lnTo>
                <a:lnTo>
                  <a:pt x="1586484" y="13715"/>
                </a:lnTo>
                <a:lnTo>
                  <a:pt x="1586484" y="0"/>
                </a:lnTo>
                <a:close/>
              </a:path>
              <a:path w="2633979" h="614679">
                <a:moveTo>
                  <a:pt x="1613915" y="0"/>
                </a:moveTo>
                <a:lnTo>
                  <a:pt x="1600200" y="0"/>
                </a:lnTo>
                <a:lnTo>
                  <a:pt x="1600200" y="13715"/>
                </a:lnTo>
                <a:lnTo>
                  <a:pt x="1613915" y="13715"/>
                </a:lnTo>
                <a:lnTo>
                  <a:pt x="1613915" y="0"/>
                </a:lnTo>
                <a:close/>
              </a:path>
              <a:path w="2633979" h="614679">
                <a:moveTo>
                  <a:pt x="1642872" y="0"/>
                </a:moveTo>
                <a:lnTo>
                  <a:pt x="1629155" y="0"/>
                </a:lnTo>
                <a:lnTo>
                  <a:pt x="1629155" y="13715"/>
                </a:lnTo>
                <a:lnTo>
                  <a:pt x="1642872" y="13715"/>
                </a:lnTo>
                <a:lnTo>
                  <a:pt x="1642872" y="0"/>
                </a:lnTo>
                <a:close/>
              </a:path>
              <a:path w="2633979" h="614679">
                <a:moveTo>
                  <a:pt x="1670303" y="0"/>
                </a:moveTo>
                <a:lnTo>
                  <a:pt x="1656588" y="0"/>
                </a:lnTo>
                <a:lnTo>
                  <a:pt x="1656588" y="13715"/>
                </a:lnTo>
                <a:lnTo>
                  <a:pt x="1670303" y="13715"/>
                </a:lnTo>
                <a:lnTo>
                  <a:pt x="1670303" y="0"/>
                </a:lnTo>
                <a:close/>
              </a:path>
              <a:path w="2633979" h="614679">
                <a:moveTo>
                  <a:pt x="1699260" y="0"/>
                </a:moveTo>
                <a:lnTo>
                  <a:pt x="1684020" y="0"/>
                </a:lnTo>
                <a:lnTo>
                  <a:pt x="1684020" y="13715"/>
                </a:lnTo>
                <a:lnTo>
                  <a:pt x="1699260" y="13715"/>
                </a:lnTo>
                <a:lnTo>
                  <a:pt x="1699260" y="0"/>
                </a:lnTo>
                <a:close/>
              </a:path>
              <a:path w="2633979" h="614679">
                <a:moveTo>
                  <a:pt x="1726691" y="0"/>
                </a:moveTo>
                <a:lnTo>
                  <a:pt x="1712976" y="0"/>
                </a:lnTo>
                <a:lnTo>
                  <a:pt x="1712976" y="13715"/>
                </a:lnTo>
                <a:lnTo>
                  <a:pt x="1726691" y="13715"/>
                </a:lnTo>
                <a:lnTo>
                  <a:pt x="1726691" y="0"/>
                </a:lnTo>
                <a:close/>
              </a:path>
              <a:path w="2633979" h="614679">
                <a:moveTo>
                  <a:pt x="1754124" y="0"/>
                </a:moveTo>
                <a:lnTo>
                  <a:pt x="1740408" y="0"/>
                </a:lnTo>
                <a:lnTo>
                  <a:pt x="1740408" y="13715"/>
                </a:lnTo>
                <a:lnTo>
                  <a:pt x="1754124" y="13715"/>
                </a:lnTo>
                <a:lnTo>
                  <a:pt x="1754124" y="0"/>
                </a:lnTo>
                <a:close/>
              </a:path>
              <a:path w="2633979" h="614679">
                <a:moveTo>
                  <a:pt x="1783079" y="0"/>
                </a:moveTo>
                <a:lnTo>
                  <a:pt x="1767839" y="0"/>
                </a:lnTo>
                <a:lnTo>
                  <a:pt x="1767839" y="13715"/>
                </a:lnTo>
                <a:lnTo>
                  <a:pt x="1783079" y="13715"/>
                </a:lnTo>
                <a:lnTo>
                  <a:pt x="1783079" y="0"/>
                </a:lnTo>
                <a:close/>
              </a:path>
              <a:path w="2633979" h="614679">
                <a:moveTo>
                  <a:pt x="1810512" y="0"/>
                </a:moveTo>
                <a:lnTo>
                  <a:pt x="1796796" y="0"/>
                </a:lnTo>
                <a:lnTo>
                  <a:pt x="1796796" y="13715"/>
                </a:lnTo>
                <a:lnTo>
                  <a:pt x="1810512" y="13715"/>
                </a:lnTo>
                <a:lnTo>
                  <a:pt x="1810512" y="0"/>
                </a:lnTo>
                <a:close/>
              </a:path>
              <a:path w="2633979" h="614679">
                <a:moveTo>
                  <a:pt x="1837944" y="0"/>
                </a:moveTo>
                <a:lnTo>
                  <a:pt x="1824227" y="0"/>
                </a:lnTo>
                <a:lnTo>
                  <a:pt x="1824227" y="13715"/>
                </a:lnTo>
                <a:lnTo>
                  <a:pt x="1837944" y="13715"/>
                </a:lnTo>
                <a:lnTo>
                  <a:pt x="1837944" y="0"/>
                </a:lnTo>
                <a:close/>
              </a:path>
              <a:path w="2633979" h="614679">
                <a:moveTo>
                  <a:pt x="1866900" y="0"/>
                </a:moveTo>
                <a:lnTo>
                  <a:pt x="1853184" y="0"/>
                </a:lnTo>
                <a:lnTo>
                  <a:pt x="1853184" y="13715"/>
                </a:lnTo>
                <a:lnTo>
                  <a:pt x="1866900" y="13715"/>
                </a:lnTo>
                <a:lnTo>
                  <a:pt x="1866900" y="0"/>
                </a:lnTo>
                <a:close/>
              </a:path>
              <a:path w="2633979" h="614679">
                <a:moveTo>
                  <a:pt x="1894332" y="0"/>
                </a:moveTo>
                <a:lnTo>
                  <a:pt x="1880615" y="0"/>
                </a:lnTo>
                <a:lnTo>
                  <a:pt x="1880615" y="13715"/>
                </a:lnTo>
                <a:lnTo>
                  <a:pt x="1894332" y="13715"/>
                </a:lnTo>
                <a:lnTo>
                  <a:pt x="1894332" y="0"/>
                </a:lnTo>
                <a:close/>
              </a:path>
              <a:path w="2633979" h="614679">
                <a:moveTo>
                  <a:pt x="1921764" y="0"/>
                </a:moveTo>
                <a:lnTo>
                  <a:pt x="1908048" y="0"/>
                </a:lnTo>
                <a:lnTo>
                  <a:pt x="1908048" y="13715"/>
                </a:lnTo>
                <a:lnTo>
                  <a:pt x="1921764" y="13715"/>
                </a:lnTo>
                <a:lnTo>
                  <a:pt x="1921764" y="0"/>
                </a:lnTo>
                <a:close/>
              </a:path>
              <a:path w="2633979" h="614679">
                <a:moveTo>
                  <a:pt x="1950720" y="0"/>
                </a:moveTo>
                <a:lnTo>
                  <a:pt x="1937003" y="0"/>
                </a:lnTo>
                <a:lnTo>
                  <a:pt x="1937003" y="13715"/>
                </a:lnTo>
                <a:lnTo>
                  <a:pt x="1950720" y="13715"/>
                </a:lnTo>
                <a:lnTo>
                  <a:pt x="1950720" y="0"/>
                </a:lnTo>
                <a:close/>
              </a:path>
              <a:path w="2633979" h="614679">
                <a:moveTo>
                  <a:pt x="1978152" y="0"/>
                </a:moveTo>
                <a:lnTo>
                  <a:pt x="1964436" y="0"/>
                </a:lnTo>
                <a:lnTo>
                  <a:pt x="1964436" y="13715"/>
                </a:lnTo>
                <a:lnTo>
                  <a:pt x="1978152" y="13715"/>
                </a:lnTo>
                <a:lnTo>
                  <a:pt x="1978152" y="0"/>
                </a:lnTo>
                <a:close/>
              </a:path>
              <a:path w="2633979" h="614679">
                <a:moveTo>
                  <a:pt x="2007108" y="0"/>
                </a:moveTo>
                <a:lnTo>
                  <a:pt x="1991867" y="0"/>
                </a:lnTo>
                <a:lnTo>
                  <a:pt x="1991867" y="13715"/>
                </a:lnTo>
                <a:lnTo>
                  <a:pt x="2007108" y="13715"/>
                </a:lnTo>
                <a:lnTo>
                  <a:pt x="2007108" y="0"/>
                </a:lnTo>
                <a:close/>
              </a:path>
              <a:path w="2633979" h="614679">
                <a:moveTo>
                  <a:pt x="2034539" y="0"/>
                </a:moveTo>
                <a:lnTo>
                  <a:pt x="2020824" y="0"/>
                </a:lnTo>
                <a:lnTo>
                  <a:pt x="2020824" y="13715"/>
                </a:lnTo>
                <a:lnTo>
                  <a:pt x="2034539" y="13715"/>
                </a:lnTo>
                <a:lnTo>
                  <a:pt x="2034539" y="0"/>
                </a:lnTo>
                <a:close/>
              </a:path>
              <a:path w="2633979" h="614679">
                <a:moveTo>
                  <a:pt x="2061972" y="0"/>
                </a:moveTo>
                <a:lnTo>
                  <a:pt x="2048255" y="0"/>
                </a:lnTo>
                <a:lnTo>
                  <a:pt x="2048255" y="13715"/>
                </a:lnTo>
                <a:lnTo>
                  <a:pt x="2061972" y="13715"/>
                </a:lnTo>
                <a:lnTo>
                  <a:pt x="2061972" y="0"/>
                </a:lnTo>
                <a:close/>
              </a:path>
              <a:path w="2633979" h="614679">
                <a:moveTo>
                  <a:pt x="2090927" y="0"/>
                </a:moveTo>
                <a:lnTo>
                  <a:pt x="2077212" y="0"/>
                </a:lnTo>
                <a:lnTo>
                  <a:pt x="2077212" y="13715"/>
                </a:lnTo>
                <a:lnTo>
                  <a:pt x="2090927" y="13715"/>
                </a:lnTo>
                <a:lnTo>
                  <a:pt x="2090927" y="0"/>
                </a:lnTo>
                <a:close/>
              </a:path>
              <a:path w="2633979" h="614679">
                <a:moveTo>
                  <a:pt x="2118360" y="0"/>
                </a:moveTo>
                <a:lnTo>
                  <a:pt x="2104644" y="0"/>
                </a:lnTo>
                <a:lnTo>
                  <a:pt x="2104644" y="13715"/>
                </a:lnTo>
                <a:lnTo>
                  <a:pt x="2118360" y="13715"/>
                </a:lnTo>
                <a:lnTo>
                  <a:pt x="2118360" y="0"/>
                </a:lnTo>
                <a:close/>
              </a:path>
              <a:path w="2633979" h="614679">
                <a:moveTo>
                  <a:pt x="2145791" y="0"/>
                </a:moveTo>
                <a:lnTo>
                  <a:pt x="2132076" y="0"/>
                </a:lnTo>
                <a:lnTo>
                  <a:pt x="2132076" y="13715"/>
                </a:lnTo>
                <a:lnTo>
                  <a:pt x="2145791" y="13715"/>
                </a:lnTo>
                <a:lnTo>
                  <a:pt x="2145791" y="0"/>
                </a:lnTo>
                <a:close/>
              </a:path>
              <a:path w="2633979" h="614679">
                <a:moveTo>
                  <a:pt x="2174748" y="0"/>
                </a:moveTo>
                <a:lnTo>
                  <a:pt x="2161032" y="0"/>
                </a:lnTo>
                <a:lnTo>
                  <a:pt x="2161032" y="13715"/>
                </a:lnTo>
                <a:lnTo>
                  <a:pt x="2174748" y="13715"/>
                </a:lnTo>
                <a:lnTo>
                  <a:pt x="2174748" y="0"/>
                </a:lnTo>
                <a:close/>
              </a:path>
              <a:path w="2633979" h="614679">
                <a:moveTo>
                  <a:pt x="2202179" y="0"/>
                </a:moveTo>
                <a:lnTo>
                  <a:pt x="2188464" y="0"/>
                </a:lnTo>
                <a:lnTo>
                  <a:pt x="2188464" y="13715"/>
                </a:lnTo>
                <a:lnTo>
                  <a:pt x="2202179" y="13715"/>
                </a:lnTo>
                <a:lnTo>
                  <a:pt x="2202179" y="0"/>
                </a:lnTo>
                <a:close/>
              </a:path>
              <a:path w="2633979" h="614679">
                <a:moveTo>
                  <a:pt x="2231136" y="0"/>
                </a:moveTo>
                <a:lnTo>
                  <a:pt x="2215896" y="0"/>
                </a:lnTo>
                <a:lnTo>
                  <a:pt x="2215896" y="13715"/>
                </a:lnTo>
                <a:lnTo>
                  <a:pt x="2231136" y="13715"/>
                </a:lnTo>
                <a:lnTo>
                  <a:pt x="2231136" y="0"/>
                </a:lnTo>
                <a:close/>
              </a:path>
              <a:path w="2633979" h="614679">
                <a:moveTo>
                  <a:pt x="2258567" y="0"/>
                </a:moveTo>
                <a:lnTo>
                  <a:pt x="2244852" y="0"/>
                </a:lnTo>
                <a:lnTo>
                  <a:pt x="2244852" y="13715"/>
                </a:lnTo>
                <a:lnTo>
                  <a:pt x="2258567" y="13715"/>
                </a:lnTo>
                <a:lnTo>
                  <a:pt x="2258567" y="0"/>
                </a:lnTo>
                <a:close/>
              </a:path>
              <a:path w="2633979" h="614679">
                <a:moveTo>
                  <a:pt x="2286000" y="0"/>
                </a:moveTo>
                <a:lnTo>
                  <a:pt x="2272284" y="0"/>
                </a:lnTo>
                <a:lnTo>
                  <a:pt x="2272284" y="13715"/>
                </a:lnTo>
                <a:lnTo>
                  <a:pt x="2286000" y="13715"/>
                </a:lnTo>
                <a:lnTo>
                  <a:pt x="2286000" y="0"/>
                </a:lnTo>
                <a:close/>
              </a:path>
              <a:path w="2633979" h="614679">
                <a:moveTo>
                  <a:pt x="2314955" y="0"/>
                </a:moveTo>
                <a:lnTo>
                  <a:pt x="2301240" y="0"/>
                </a:lnTo>
                <a:lnTo>
                  <a:pt x="2301240" y="13715"/>
                </a:lnTo>
                <a:lnTo>
                  <a:pt x="2314955" y="13715"/>
                </a:lnTo>
                <a:lnTo>
                  <a:pt x="2314955" y="0"/>
                </a:lnTo>
                <a:close/>
              </a:path>
              <a:path w="2633979" h="614679">
                <a:moveTo>
                  <a:pt x="2342388" y="0"/>
                </a:moveTo>
                <a:lnTo>
                  <a:pt x="2328672" y="0"/>
                </a:lnTo>
                <a:lnTo>
                  <a:pt x="2328672" y="13715"/>
                </a:lnTo>
                <a:lnTo>
                  <a:pt x="2342388" y="13715"/>
                </a:lnTo>
                <a:lnTo>
                  <a:pt x="2342388" y="0"/>
                </a:lnTo>
                <a:close/>
              </a:path>
              <a:path w="2633979" h="614679">
                <a:moveTo>
                  <a:pt x="2369820" y="0"/>
                </a:moveTo>
                <a:lnTo>
                  <a:pt x="2356104" y="0"/>
                </a:lnTo>
                <a:lnTo>
                  <a:pt x="2356104" y="13715"/>
                </a:lnTo>
                <a:lnTo>
                  <a:pt x="2369820" y="13715"/>
                </a:lnTo>
                <a:lnTo>
                  <a:pt x="2369820" y="0"/>
                </a:lnTo>
                <a:close/>
              </a:path>
              <a:path w="2633979" h="614679">
                <a:moveTo>
                  <a:pt x="2398776" y="0"/>
                </a:moveTo>
                <a:lnTo>
                  <a:pt x="2385060" y="0"/>
                </a:lnTo>
                <a:lnTo>
                  <a:pt x="2385060" y="13715"/>
                </a:lnTo>
                <a:lnTo>
                  <a:pt x="2398776" y="13715"/>
                </a:lnTo>
                <a:lnTo>
                  <a:pt x="2398776" y="0"/>
                </a:lnTo>
                <a:close/>
              </a:path>
              <a:path w="2633979" h="614679">
                <a:moveTo>
                  <a:pt x="2426208" y="0"/>
                </a:moveTo>
                <a:lnTo>
                  <a:pt x="2412491" y="0"/>
                </a:lnTo>
                <a:lnTo>
                  <a:pt x="2412491" y="13715"/>
                </a:lnTo>
                <a:lnTo>
                  <a:pt x="2426208" y="13715"/>
                </a:lnTo>
                <a:lnTo>
                  <a:pt x="2426208" y="0"/>
                </a:lnTo>
                <a:close/>
              </a:path>
              <a:path w="2633979" h="614679">
                <a:moveTo>
                  <a:pt x="2455164" y="0"/>
                </a:moveTo>
                <a:lnTo>
                  <a:pt x="2439924" y="0"/>
                </a:lnTo>
                <a:lnTo>
                  <a:pt x="2439924" y="13715"/>
                </a:lnTo>
                <a:lnTo>
                  <a:pt x="2455164" y="13715"/>
                </a:lnTo>
                <a:lnTo>
                  <a:pt x="2455164" y="0"/>
                </a:lnTo>
                <a:close/>
              </a:path>
              <a:path w="2633979" h="614679">
                <a:moveTo>
                  <a:pt x="2482596" y="0"/>
                </a:moveTo>
                <a:lnTo>
                  <a:pt x="2468879" y="0"/>
                </a:lnTo>
                <a:lnTo>
                  <a:pt x="2468879" y="13715"/>
                </a:lnTo>
                <a:lnTo>
                  <a:pt x="2482596" y="13715"/>
                </a:lnTo>
                <a:lnTo>
                  <a:pt x="2482596" y="0"/>
                </a:lnTo>
                <a:close/>
              </a:path>
              <a:path w="2633979" h="614679">
                <a:moveTo>
                  <a:pt x="2510028" y="0"/>
                </a:moveTo>
                <a:lnTo>
                  <a:pt x="2496312" y="0"/>
                </a:lnTo>
                <a:lnTo>
                  <a:pt x="2496312" y="13715"/>
                </a:lnTo>
                <a:lnTo>
                  <a:pt x="2510028" y="13715"/>
                </a:lnTo>
                <a:lnTo>
                  <a:pt x="2510028" y="0"/>
                </a:lnTo>
                <a:close/>
              </a:path>
              <a:path w="2633979" h="614679">
                <a:moveTo>
                  <a:pt x="2538984" y="0"/>
                </a:moveTo>
                <a:lnTo>
                  <a:pt x="2523744" y="0"/>
                </a:lnTo>
                <a:lnTo>
                  <a:pt x="2523744" y="13715"/>
                </a:lnTo>
                <a:lnTo>
                  <a:pt x="2538984" y="13715"/>
                </a:lnTo>
                <a:lnTo>
                  <a:pt x="2538984" y="0"/>
                </a:lnTo>
                <a:close/>
              </a:path>
              <a:path w="2633979" h="614679">
                <a:moveTo>
                  <a:pt x="2566416" y="0"/>
                </a:moveTo>
                <a:lnTo>
                  <a:pt x="2552700" y="0"/>
                </a:lnTo>
                <a:lnTo>
                  <a:pt x="2552700" y="13715"/>
                </a:lnTo>
                <a:lnTo>
                  <a:pt x="2566416" y="13715"/>
                </a:lnTo>
                <a:lnTo>
                  <a:pt x="2566416" y="0"/>
                </a:lnTo>
                <a:close/>
              </a:path>
              <a:path w="2633979" h="614679">
                <a:moveTo>
                  <a:pt x="2593848" y="0"/>
                </a:moveTo>
                <a:lnTo>
                  <a:pt x="2580132" y="0"/>
                </a:lnTo>
                <a:lnTo>
                  <a:pt x="2580132" y="13715"/>
                </a:lnTo>
                <a:lnTo>
                  <a:pt x="2593848" y="13715"/>
                </a:lnTo>
                <a:lnTo>
                  <a:pt x="2593848" y="0"/>
                </a:lnTo>
                <a:close/>
              </a:path>
              <a:path w="2633979" h="614679">
                <a:moveTo>
                  <a:pt x="2622804" y="0"/>
                </a:moveTo>
                <a:lnTo>
                  <a:pt x="2609088" y="0"/>
                </a:lnTo>
                <a:lnTo>
                  <a:pt x="2609088" y="13715"/>
                </a:lnTo>
                <a:lnTo>
                  <a:pt x="2622804" y="13715"/>
                </a:lnTo>
                <a:lnTo>
                  <a:pt x="2622804" y="0"/>
                </a:lnTo>
                <a:close/>
              </a:path>
              <a:path w="2633979" h="614679">
                <a:moveTo>
                  <a:pt x="2633472" y="18287"/>
                </a:moveTo>
                <a:lnTo>
                  <a:pt x="2618232" y="18287"/>
                </a:lnTo>
                <a:lnTo>
                  <a:pt x="2618232" y="32004"/>
                </a:lnTo>
                <a:lnTo>
                  <a:pt x="2633472" y="32004"/>
                </a:lnTo>
                <a:lnTo>
                  <a:pt x="2633472" y="18287"/>
                </a:lnTo>
                <a:close/>
              </a:path>
              <a:path w="2633979" h="614679">
                <a:moveTo>
                  <a:pt x="2633472" y="45719"/>
                </a:moveTo>
                <a:lnTo>
                  <a:pt x="2618232" y="45719"/>
                </a:lnTo>
                <a:lnTo>
                  <a:pt x="2618232" y="59436"/>
                </a:lnTo>
                <a:lnTo>
                  <a:pt x="2633472" y="59436"/>
                </a:lnTo>
                <a:lnTo>
                  <a:pt x="2633472" y="45719"/>
                </a:lnTo>
                <a:close/>
              </a:path>
              <a:path w="2633979" h="614679">
                <a:moveTo>
                  <a:pt x="2633472" y="73151"/>
                </a:moveTo>
                <a:lnTo>
                  <a:pt x="2618232" y="73151"/>
                </a:lnTo>
                <a:lnTo>
                  <a:pt x="2618232" y="88392"/>
                </a:lnTo>
                <a:lnTo>
                  <a:pt x="2633472" y="88392"/>
                </a:lnTo>
                <a:lnTo>
                  <a:pt x="2633472" y="73151"/>
                </a:lnTo>
                <a:close/>
              </a:path>
              <a:path w="2633979" h="614679">
                <a:moveTo>
                  <a:pt x="2633472" y="102107"/>
                </a:moveTo>
                <a:lnTo>
                  <a:pt x="2618232" y="102107"/>
                </a:lnTo>
                <a:lnTo>
                  <a:pt x="2618232" y="115824"/>
                </a:lnTo>
                <a:lnTo>
                  <a:pt x="2633472" y="115824"/>
                </a:lnTo>
                <a:lnTo>
                  <a:pt x="2633472" y="102107"/>
                </a:lnTo>
                <a:close/>
              </a:path>
              <a:path w="2633979" h="614679">
                <a:moveTo>
                  <a:pt x="2633472" y="129539"/>
                </a:moveTo>
                <a:lnTo>
                  <a:pt x="2618232" y="129539"/>
                </a:lnTo>
                <a:lnTo>
                  <a:pt x="2618232" y="143256"/>
                </a:lnTo>
                <a:lnTo>
                  <a:pt x="2633472" y="143256"/>
                </a:lnTo>
                <a:lnTo>
                  <a:pt x="2633472" y="129539"/>
                </a:lnTo>
                <a:close/>
              </a:path>
              <a:path w="2633979" h="614679">
                <a:moveTo>
                  <a:pt x="2633472" y="158495"/>
                </a:moveTo>
                <a:lnTo>
                  <a:pt x="2618232" y="158495"/>
                </a:lnTo>
                <a:lnTo>
                  <a:pt x="2618232" y="172212"/>
                </a:lnTo>
                <a:lnTo>
                  <a:pt x="2633472" y="172212"/>
                </a:lnTo>
                <a:lnTo>
                  <a:pt x="2633472" y="158495"/>
                </a:lnTo>
                <a:close/>
              </a:path>
              <a:path w="2633979" h="614679">
                <a:moveTo>
                  <a:pt x="2633472" y="185927"/>
                </a:moveTo>
                <a:lnTo>
                  <a:pt x="2618232" y="185927"/>
                </a:lnTo>
                <a:lnTo>
                  <a:pt x="2618232" y="199644"/>
                </a:lnTo>
                <a:lnTo>
                  <a:pt x="2633472" y="199644"/>
                </a:lnTo>
                <a:lnTo>
                  <a:pt x="2633472" y="185927"/>
                </a:lnTo>
                <a:close/>
              </a:path>
              <a:path w="2633979" h="614679">
                <a:moveTo>
                  <a:pt x="2633472" y="213359"/>
                </a:moveTo>
                <a:lnTo>
                  <a:pt x="2618232" y="213359"/>
                </a:lnTo>
                <a:lnTo>
                  <a:pt x="2618232" y="228600"/>
                </a:lnTo>
                <a:lnTo>
                  <a:pt x="2633472" y="228600"/>
                </a:lnTo>
                <a:lnTo>
                  <a:pt x="2633472" y="213359"/>
                </a:lnTo>
                <a:close/>
              </a:path>
              <a:path w="2633979" h="614679">
                <a:moveTo>
                  <a:pt x="2633472" y="242315"/>
                </a:moveTo>
                <a:lnTo>
                  <a:pt x="2618232" y="242315"/>
                </a:lnTo>
                <a:lnTo>
                  <a:pt x="2618232" y="256031"/>
                </a:lnTo>
                <a:lnTo>
                  <a:pt x="2633472" y="256031"/>
                </a:lnTo>
                <a:lnTo>
                  <a:pt x="2633472" y="242315"/>
                </a:lnTo>
                <a:close/>
              </a:path>
              <a:path w="2633979" h="614679">
                <a:moveTo>
                  <a:pt x="2633472" y="269748"/>
                </a:moveTo>
                <a:lnTo>
                  <a:pt x="2618232" y="269748"/>
                </a:lnTo>
                <a:lnTo>
                  <a:pt x="2618232" y="283463"/>
                </a:lnTo>
                <a:lnTo>
                  <a:pt x="2633472" y="283463"/>
                </a:lnTo>
                <a:lnTo>
                  <a:pt x="2633472" y="269748"/>
                </a:lnTo>
                <a:close/>
              </a:path>
              <a:path w="2633979" h="614679">
                <a:moveTo>
                  <a:pt x="2633472" y="297180"/>
                </a:moveTo>
                <a:lnTo>
                  <a:pt x="2618232" y="297180"/>
                </a:lnTo>
                <a:lnTo>
                  <a:pt x="2618232" y="312419"/>
                </a:lnTo>
                <a:lnTo>
                  <a:pt x="2633472" y="312419"/>
                </a:lnTo>
                <a:lnTo>
                  <a:pt x="2633472" y="297180"/>
                </a:lnTo>
                <a:close/>
              </a:path>
              <a:path w="2633979" h="614679">
                <a:moveTo>
                  <a:pt x="2633472" y="326136"/>
                </a:moveTo>
                <a:lnTo>
                  <a:pt x="2618232" y="326136"/>
                </a:lnTo>
                <a:lnTo>
                  <a:pt x="2618232" y="339851"/>
                </a:lnTo>
                <a:lnTo>
                  <a:pt x="2633472" y="339851"/>
                </a:lnTo>
                <a:lnTo>
                  <a:pt x="2633472" y="326136"/>
                </a:lnTo>
                <a:close/>
              </a:path>
              <a:path w="2633979" h="614679">
                <a:moveTo>
                  <a:pt x="2633472" y="353568"/>
                </a:moveTo>
                <a:lnTo>
                  <a:pt x="2618232" y="353568"/>
                </a:lnTo>
                <a:lnTo>
                  <a:pt x="2618232" y="367283"/>
                </a:lnTo>
                <a:lnTo>
                  <a:pt x="2633472" y="367283"/>
                </a:lnTo>
                <a:lnTo>
                  <a:pt x="2633472" y="353568"/>
                </a:lnTo>
                <a:close/>
              </a:path>
              <a:path w="2633979" h="614679">
                <a:moveTo>
                  <a:pt x="2633472" y="382524"/>
                </a:moveTo>
                <a:lnTo>
                  <a:pt x="2618232" y="382524"/>
                </a:lnTo>
                <a:lnTo>
                  <a:pt x="2618232" y="396239"/>
                </a:lnTo>
                <a:lnTo>
                  <a:pt x="2633472" y="396239"/>
                </a:lnTo>
                <a:lnTo>
                  <a:pt x="2633472" y="382524"/>
                </a:lnTo>
                <a:close/>
              </a:path>
              <a:path w="2633979" h="614679">
                <a:moveTo>
                  <a:pt x="2633472" y="409956"/>
                </a:moveTo>
                <a:lnTo>
                  <a:pt x="2618232" y="409956"/>
                </a:lnTo>
                <a:lnTo>
                  <a:pt x="2618232" y="423671"/>
                </a:lnTo>
                <a:lnTo>
                  <a:pt x="2633472" y="423671"/>
                </a:lnTo>
                <a:lnTo>
                  <a:pt x="2633472" y="409956"/>
                </a:lnTo>
                <a:close/>
              </a:path>
              <a:path w="2633979" h="614679">
                <a:moveTo>
                  <a:pt x="2633472" y="437388"/>
                </a:moveTo>
                <a:lnTo>
                  <a:pt x="2618232" y="437388"/>
                </a:lnTo>
                <a:lnTo>
                  <a:pt x="2618232" y="451104"/>
                </a:lnTo>
                <a:lnTo>
                  <a:pt x="2633472" y="451104"/>
                </a:lnTo>
                <a:lnTo>
                  <a:pt x="2633472" y="437388"/>
                </a:lnTo>
                <a:close/>
              </a:path>
              <a:path w="2633979" h="614679">
                <a:moveTo>
                  <a:pt x="2633472" y="466344"/>
                </a:moveTo>
                <a:lnTo>
                  <a:pt x="2618232" y="466344"/>
                </a:lnTo>
                <a:lnTo>
                  <a:pt x="2618232" y="480059"/>
                </a:lnTo>
                <a:lnTo>
                  <a:pt x="2633472" y="480059"/>
                </a:lnTo>
                <a:lnTo>
                  <a:pt x="2633472" y="466344"/>
                </a:lnTo>
                <a:close/>
              </a:path>
              <a:path w="2633979" h="614679">
                <a:moveTo>
                  <a:pt x="2633472" y="493775"/>
                </a:moveTo>
                <a:lnTo>
                  <a:pt x="2618232" y="493775"/>
                </a:lnTo>
                <a:lnTo>
                  <a:pt x="2618232" y="507492"/>
                </a:lnTo>
                <a:lnTo>
                  <a:pt x="2633472" y="507492"/>
                </a:lnTo>
                <a:lnTo>
                  <a:pt x="2633472" y="493775"/>
                </a:lnTo>
                <a:close/>
              </a:path>
              <a:path w="2633979" h="614679">
                <a:moveTo>
                  <a:pt x="2633472" y="521207"/>
                </a:moveTo>
                <a:lnTo>
                  <a:pt x="2618232" y="521207"/>
                </a:lnTo>
                <a:lnTo>
                  <a:pt x="2618232" y="536448"/>
                </a:lnTo>
                <a:lnTo>
                  <a:pt x="2633472" y="536448"/>
                </a:lnTo>
                <a:lnTo>
                  <a:pt x="2633472" y="521207"/>
                </a:lnTo>
                <a:close/>
              </a:path>
              <a:path w="2633979" h="614679">
                <a:moveTo>
                  <a:pt x="2633472" y="550163"/>
                </a:moveTo>
                <a:lnTo>
                  <a:pt x="2618232" y="550163"/>
                </a:lnTo>
                <a:lnTo>
                  <a:pt x="2618232" y="563880"/>
                </a:lnTo>
                <a:lnTo>
                  <a:pt x="2633472" y="563880"/>
                </a:lnTo>
                <a:lnTo>
                  <a:pt x="2633472" y="550163"/>
                </a:lnTo>
                <a:close/>
              </a:path>
              <a:path w="2633979" h="614679">
                <a:moveTo>
                  <a:pt x="2633472" y="577595"/>
                </a:moveTo>
                <a:lnTo>
                  <a:pt x="2618232" y="577595"/>
                </a:lnTo>
                <a:lnTo>
                  <a:pt x="2618232" y="591312"/>
                </a:lnTo>
                <a:lnTo>
                  <a:pt x="2633472" y="591312"/>
                </a:lnTo>
                <a:lnTo>
                  <a:pt x="2633472" y="577595"/>
                </a:lnTo>
                <a:close/>
              </a:path>
              <a:path w="2633979" h="614679">
                <a:moveTo>
                  <a:pt x="2633472" y="606551"/>
                </a:moveTo>
                <a:lnTo>
                  <a:pt x="2618232" y="606551"/>
                </a:lnTo>
                <a:lnTo>
                  <a:pt x="2618232" y="614171"/>
                </a:lnTo>
                <a:lnTo>
                  <a:pt x="2633472" y="614171"/>
                </a:lnTo>
                <a:lnTo>
                  <a:pt x="2633472" y="6065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778F9EB0-92A7-4CA6-B7AA-5C4EEE20CE2A}"/>
              </a:ext>
            </a:extLst>
          </p:cNvPr>
          <p:cNvSpPr/>
          <p:nvPr/>
        </p:nvSpPr>
        <p:spPr>
          <a:xfrm>
            <a:off x="4313238" y="40862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5B258FC0-33A1-4125-A144-DF3BB4AEEDAA}"/>
              </a:ext>
            </a:extLst>
          </p:cNvPr>
          <p:cNvSpPr/>
          <p:nvPr/>
        </p:nvSpPr>
        <p:spPr>
          <a:xfrm>
            <a:off x="4287838" y="4086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3640B7B2-227B-4FC8-9D8B-92BB2BC11252}"/>
              </a:ext>
            </a:extLst>
          </p:cNvPr>
          <p:cNvSpPr/>
          <p:nvPr/>
        </p:nvSpPr>
        <p:spPr>
          <a:xfrm>
            <a:off x="4264025" y="4086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C51BF50E-A587-48D7-ADA7-33B9432EBCC9}"/>
              </a:ext>
            </a:extLst>
          </p:cNvPr>
          <p:cNvSpPr/>
          <p:nvPr/>
        </p:nvSpPr>
        <p:spPr>
          <a:xfrm>
            <a:off x="4241801" y="40862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9FA3E594-1D21-4228-A0F1-2CE044AB3CD7}"/>
              </a:ext>
            </a:extLst>
          </p:cNvPr>
          <p:cNvSpPr/>
          <p:nvPr/>
        </p:nvSpPr>
        <p:spPr>
          <a:xfrm>
            <a:off x="4216400" y="4086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4BAD4003-B271-4ECF-B6B4-216A138855E0}"/>
              </a:ext>
            </a:extLst>
          </p:cNvPr>
          <p:cNvSpPr/>
          <p:nvPr/>
        </p:nvSpPr>
        <p:spPr>
          <a:xfrm>
            <a:off x="4192588" y="4086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7E2C92CB-0562-4E73-91E0-3434305ADF62}"/>
              </a:ext>
            </a:extLst>
          </p:cNvPr>
          <p:cNvSpPr/>
          <p:nvPr/>
        </p:nvSpPr>
        <p:spPr>
          <a:xfrm>
            <a:off x="4059239" y="4049713"/>
            <a:ext cx="122237" cy="49212"/>
          </a:xfrm>
          <a:custGeom>
            <a:avLst/>
            <a:gdLst/>
            <a:ahLst/>
            <a:cxnLst/>
            <a:rect l="l" t="t" r="r" b="b"/>
            <a:pathLst>
              <a:path w="142239" h="58420">
                <a:moveTo>
                  <a:pt x="141731" y="44196"/>
                </a:moveTo>
                <a:lnTo>
                  <a:pt x="128015" y="44196"/>
                </a:lnTo>
                <a:lnTo>
                  <a:pt x="128015" y="57912"/>
                </a:lnTo>
                <a:lnTo>
                  <a:pt x="141731" y="57912"/>
                </a:lnTo>
                <a:lnTo>
                  <a:pt x="141731" y="44196"/>
                </a:lnTo>
                <a:close/>
              </a:path>
              <a:path w="142239" h="58420">
                <a:moveTo>
                  <a:pt x="112775" y="44196"/>
                </a:moveTo>
                <a:lnTo>
                  <a:pt x="99059" y="44196"/>
                </a:lnTo>
                <a:lnTo>
                  <a:pt x="99059" y="57912"/>
                </a:lnTo>
                <a:lnTo>
                  <a:pt x="112775" y="57912"/>
                </a:lnTo>
                <a:lnTo>
                  <a:pt x="112775" y="44196"/>
                </a:lnTo>
                <a:close/>
              </a:path>
              <a:path w="142239" h="58420">
                <a:moveTo>
                  <a:pt x="85343" y="44196"/>
                </a:moveTo>
                <a:lnTo>
                  <a:pt x="71627" y="44196"/>
                </a:lnTo>
                <a:lnTo>
                  <a:pt x="71627" y="57912"/>
                </a:lnTo>
                <a:lnTo>
                  <a:pt x="85343" y="57912"/>
                </a:lnTo>
                <a:lnTo>
                  <a:pt x="85343" y="44196"/>
                </a:lnTo>
                <a:close/>
              </a:path>
              <a:path w="142239" h="58420">
                <a:moveTo>
                  <a:pt x="51815" y="36576"/>
                </a:moveTo>
                <a:lnTo>
                  <a:pt x="42671" y="47244"/>
                </a:lnTo>
                <a:lnTo>
                  <a:pt x="53339" y="56388"/>
                </a:lnTo>
                <a:lnTo>
                  <a:pt x="62483" y="45720"/>
                </a:lnTo>
                <a:lnTo>
                  <a:pt x="51815" y="36576"/>
                </a:lnTo>
                <a:close/>
              </a:path>
              <a:path w="142239" h="58420">
                <a:moveTo>
                  <a:pt x="30479" y="18288"/>
                </a:moveTo>
                <a:lnTo>
                  <a:pt x="21335" y="28956"/>
                </a:lnTo>
                <a:lnTo>
                  <a:pt x="32003" y="38100"/>
                </a:lnTo>
                <a:lnTo>
                  <a:pt x="41147" y="27432"/>
                </a:lnTo>
                <a:lnTo>
                  <a:pt x="30479" y="18288"/>
                </a:lnTo>
                <a:close/>
              </a:path>
              <a:path w="142239" h="58420">
                <a:moveTo>
                  <a:pt x="9143" y="0"/>
                </a:moveTo>
                <a:lnTo>
                  <a:pt x="0" y="9144"/>
                </a:lnTo>
                <a:lnTo>
                  <a:pt x="10668" y="19812"/>
                </a:lnTo>
                <a:lnTo>
                  <a:pt x="19812" y="91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0272E22E-3DB7-4E1A-9BA9-53436FA30F66}"/>
              </a:ext>
            </a:extLst>
          </p:cNvPr>
          <p:cNvSpPr/>
          <p:nvPr/>
        </p:nvSpPr>
        <p:spPr>
          <a:xfrm>
            <a:off x="3952875" y="3952875"/>
            <a:ext cx="107950" cy="96838"/>
          </a:xfrm>
          <a:custGeom>
            <a:avLst/>
            <a:gdLst/>
            <a:ahLst/>
            <a:cxnLst/>
            <a:rect l="l" t="t" r="r" b="b"/>
            <a:pathLst>
              <a:path w="125094" h="113029">
                <a:moveTo>
                  <a:pt x="114300" y="92964"/>
                </a:moveTo>
                <a:lnTo>
                  <a:pt x="105156" y="103632"/>
                </a:lnTo>
                <a:lnTo>
                  <a:pt x="114300" y="112776"/>
                </a:lnTo>
                <a:lnTo>
                  <a:pt x="124968" y="102108"/>
                </a:lnTo>
                <a:lnTo>
                  <a:pt x="114300" y="92964"/>
                </a:lnTo>
                <a:close/>
              </a:path>
              <a:path w="125094" h="113029">
                <a:moveTo>
                  <a:pt x="92963" y="74676"/>
                </a:moveTo>
                <a:lnTo>
                  <a:pt x="83819" y="85344"/>
                </a:lnTo>
                <a:lnTo>
                  <a:pt x="94487" y="94488"/>
                </a:lnTo>
                <a:lnTo>
                  <a:pt x="103631" y="83820"/>
                </a:lnTo>
                <a:lnTo>
                  <a:pt x="92963" y="74676"/>
                </a:lnTo>
                <a:close/>
              </a:path>
              <a:path w="125094" h="113029">
                <a:moveTo>
                  <a:pt x="71627" y="56388"/>
                </a:moveTo>
                <a:lnTo>
                  <a:pt x="62483" y="67056"/>
                </a:lnTo>
                <a:lnTo>
                  <a:pt x="73151" y="76200"/>
                </a:lnTo>
                <a:lnTo>
                  <a:pt x="82295" y="65532"/>
                </a:lnTo>
                <a:lnTo>
                  <a:pt x="71627" y="56388"/>
                </a:lnTo>
                <a:close/>
              </a:path>
              <a:path w="125094" h="113029">
                <a:moveTo>
                  <a:pt x="50291" y="38100"/>
                </a:moveTo>
                <a:lnTo>
                  <a:pt x="41147" y="48768"/>
                </a:lnTo>
                <a:lnTo>
                  <a:pt x="51815" y="57912"/>
                </a:lnTo>
                <a:lnTo>
                  <a:pt x="60959" y="47244"/>
                </a:lnTo>
                <a:lnTo>
                  <a:pt x="50291" y="38100"/>
                </a:lnTo>
                <a:close/>
              </a:path>
              <a:path w="125094" h="113029">
                <a:moveTo>
                  <a:pt x="30480" y="19812"/>
                </a:moveTo>
                <a:lnTo>
                  <a:pt x="21336" y="28956"/>
                </a:lnTo>
                <a:lnTo>
                  <a:pt x="30480" y="39624"/>
                </a:lnTo>
                <a:lnTo>
                  <a:pt x="41147" y="28956"/>
                </a:lnTo>
                <a:lnTo>
                  <a:pt x="30480" y="19812"/>
                </a:lnTo>
                <a:close/>
              </a:path>
              <a:path w="125094" h="113029">
                <a:moveTo>
                  <a:pt x="9143" y="0"/>
                </a:moveTo>
                <a:lnTo>
                  <a:pt x="0" y="10668"/>
                </a:lnTo>
                <a:lnTo>
                  <a:pt x="10668" y="19812"/>
                </a:lnTo>
                <a:lnTo>
                  <a:pt x="19812" y="91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89712EB1-18E5-4CFE-B303-63E887B5CEFF}"/>
              </a:ext>
            </a:extLst>
          </p:cNvPr>
          <p:cNvSpPr/>
          <p:nvPr/>
        </p:nvSpPr>
        <p:spPr>
          <a:xfrm>
            <a:off x="3844926" y="3857625"/>
            <a:ext cx="106363" cy="96838"/>
          </a:xfrm>
          <a:custGeom>
            <a:avLst/>
            <a:gdLst/>
            <a:ahLst/>
            <a:cxnLst/>
            <a:rect l="l" t="t" r="r" b="b"/>
            <a:pathLst>
              <a:path w="125094" h="113029">
                <a:moveTo>
                  <a:pt x="114300" y="92964"/>
                </a:moveTo>
                <a:lnTo>
                  <a:pt x="105156" y="103632"/>
                </a:lnTo>
                <a:lnTo>
                  <a:pt x="115824" y="112776"/>
                </a:lnTo>
                <a:lnTo>
                  <a:pt x="124968" y="102108"/>
                </a:lnTo>
                <a:lnTo>
                  <a:pt x="114300" y="92964"/>
                </a:lnTo>
                <a:close/>
              </a:path>
              <a:path w="125094" h="113029">
                <a:moveTo>
                  <a:pt x="92963" y="74676"/>
                </a:moveTo>
                <a:lnTo>
                  <a:pt x="83819" y="85344"/>
                </a:lnTo>
                <a:lnTo>
                  <a:pt x="94487" y="94488"/>
                </a:lnTo>
                <a:lnTo>
                  <a:pt x="103631" y="83820"/>
                </a:lnTo>
                <a:lnTo>
                  <a:pt x="92963" y="74676"/>
                </a:lnTo>
                <a:close/>
              </a:path>
              <a:path w="125094" h="113029">
                <a:moveTo>
                  <a:pt x="73151" y="56388"/>
                </a:moveTo>
                <a:lnTo>
                  <a:pt x="64007" y="67056"/>
                </a:lnTo>
                <a:lnTo>
                  <a:pt x="73151" y="76200"/>
                </a:lnTo>
                <a:lnTo>
                  <a:pt x="83819" y="65532"/>
                </a:lnTo>
                <a:lnTo>
                  <a:pt x="73151" y="56388"/>
                </a:lnTo>
                <a:close/>
              </a:path>
              <a:path w="125094" h="113029">
                <a:moveTo>
                  <a:pt x="51816" y="38100"/>
                </a:moveTo>
                <a:lnTo>
                  <a:pt x="42672" y="47244"/>
                </a:lnTo>
                <a:lnTo>
                  <a:pt x="53339" y="57912"/>
                </a:lnTo>
                <a:lnTo>
                  <a:pt x="62483" y="47244"/>
                </a:lnTo>
                <a:lnTo>
                  <a:pt x="51816" y="38100"/>
                </a:lnTo>
                <a:close/>
              </a:path>
              <a:path w="125094" h="113029">
                <a:moveTo>
                  <a:pt x="30480" y="18287"/>
                </a:moveTo>
                <a:lnTo>
                  <a:pt x="21336" y="28956"/>
                </a:lnTo>
                <a:lnTo>
                  <a:pt x="32004" y="38100"/>
                </a:lnTo>
                <a:lnTo>
                  <a:pt x="41148" y="27432"/>
                </a:lnTo>
                <a:lnTo>
                  <a:pt x="30480" y="18287"/>
                </a:lnTo>
                <a:close/>
              </a:path>
              <a:path w="125094" h="113029">
                <a:moveTo>
                  <a:pt x="9143" y="0"/>
                </a:moveTo>
                <a:lnTo>
                  <a:pt x="0" y="10668"/>
                </a:lnTo>
                <a:lnTo>
                  <a:pt x="10668" y="19812"/>
                </a:lnTo>
                <a:lnTo>
                  <a:pt x="19812" y="91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4B75BF7A-B9D9-46C4-B455-D9DD11FB41B7}"/>
              </a:ext>
            </a:extLst>
          </p:cNvPr>
          <p:cNvSpPr/>
          <p:nvPr/>
        </p:nvSpPr>
        <p:spPr>
          <a:xfrm>
            <a:off x="3738563" y="3762375"/>
            <a:ext cx="106362" cy="96838"/>
          </a:xfrm>
          <a:custGeom>
            <a:avLst/>
            <a:gdLst/>
            <a:ahLst/>
            <a:cxnLst/>
            <a:rect l="l" t="t" r="r" b="b"/>
            <a:pathLst>
              <a:path w="125094" h="113029">
                <a:moveTo>
                  <a:pt x="114300" y="92963"/>
                </a:moveTo>
                <a:lnTo>
                  <a:pt x="105156" y="103632"/>
                </a:lnTo>
                <a:lnTo>
                  <a:pt x="115824" y="112775"/>
                </a:lnTo>
                <a:lnTo>
                  <a:pt x="124968" y="102108"/>
                </a:lnTo>
                <a:lnTo>
                  <a:pt x="114300" y="92963"/>
                </a:lnTo>
                <a:close/>
              </a:path>
              <a:path w="125094" h="113029">
                <a:moveTo>
                  <a:pt x="92963" y="74675"/>
                </a:moveTo>
                <a:lnTo>
                  <a:pt x="83819" y="85344"/>
                </a:lnTo>
                <a:lnTo>
                  <a:pt x="94487" y="94487"/>
                </a:lnTo>
                <a:lnTo>
                  <a:pt x="103631" y="83820"/>
                </a:lnTo>
                <a:lnTo>
                  <a:pt x="92963" y="74675"/>
                </a:lnTo>
                <a:close/>
              </a:path>
              <a:path w="125094" h="113029">
                <a:moveTo>
                  <a:pt x="71628" y="56387"/>
                </a:moveTo>
                <a:lnTo>
                  <a:pt x="62484" y="65532"/>
                </a:lnTo>
                <a:lnTo>
                  <a:pt x="73151" y="76200"/>
                </a:lnTo>
                <a:lnTo>
                  <a:pt x="82296" y="65532"/>
                </a:lnTo>
                <a:lnTo>
                  <a:pt x="71628" y="56387"/>
                </a:lnTo>
                <a:close/>
              </a:path>
              <a:path w="125094" h="113029">
                <a:moveTo>
                  <a:pt x="51816" y="36575"/>
                </a:moveTo>
                <a:lnTo>
                  <a:pt x="41148" y="47244"/>
                </a:lnTo>
                <a:lnTo>
                  <a:pt x="51816" y="56387"/>
                </a:lnTo>
                <a:lnTo>
                  <a:pt x="60960" y="47244"/>
                </a:lnTo>
                <a:lnTo>
                  <a:pt x="51816" y="36575"/>
                </a:lnTo>
                <a:close/>
              </a:path>
              <a:path w="125094" h="113029">
                <a:moveTo>
                  <a:pt x="30480" y="18287"/>
                </a:moveTo>
                <a:lnTo>
                  <a:pt x="21336" y="28956"/>
                </a:lnTo>
                <a:lnTo>
                  <a:pt x="32004" y="38100"/>
                </a:lnTo>
                <a:lnTo>
                  <a:pt x="41148" y="27432"/>
                </a:lnTo>
                <a:lnTo>
                  <a:pt x="30480" y="18287"/>
                </a:lnTo>
                <a:close/>
              </a:path>
              <a:path w="125094" h="113029">
                <a:moveTo>
                  <a:pt x="9143" y="0"/>
                </a:moveTo>
                <a:lnTo>
                  <a:pt x="0" y="10668"/>
                </a:lnTo>
                <a:lnTo>
                  <a:pt x="10668" y="19812"/>
                </a:lnTo>
                <a:lnTo>
                  <a:pt x="19812" y="91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97B0569F-3A0F-4E57-BD91-C35B8277E6E8}"/>
              </a:ext>
            </a:extLst>
          </p:cNvPr>
          <p:cNvSpPr/>
          <p:nvPr/>
        </p:nvSpPr>
        <p:spPr>
          <a:xfrm>
            <a:off x="3630613" y="3667125"/>
            <a:ext cx="106362" cy="96838"/>
          </a:xfrm>
          <a:custGeom>
            <a:avLst/>
            <a:gdLst/>
            <a:ahLst/>
            <a:cxnLst/>
            <a:rect l="l" t="t" r="r" b="b"/>
            <a:pathLst>
              <a:path w="123825" h="113029">
                <a:moveTo>
                  <a:pt x="112775" y="92963"/>
                </a:moveTo>
                <a:lnTo>
                  <a:pt x="103631" y="103632"/>
                </a:lnTo>
                <a:lnTo>
                  <a:pt x="114300" y="112775"/>
                </a:lnTo>
                <a:lnTo>
                  <a:pt x="123443" y="102108"/>
                </a:lnTo>
                <a:lnTo>
                  <a:pt x="112775" y="92963"/>
                </a:lnTo>
                <a:close/>
              </a:path>
              <a:path w="123825" h="113029">
                <a:moveTo>
                  <a:pt x="92964" y="74675"/>
                </a:moveTo>
                <a:lnTo>
                  <a:pt x="82296" y="83820"/>
                </a:lnTo>
                <a:lnTo>
                  <a:pt x="92964" y="94487"/>
                </a:lnTo>
                <a:lnTo>
                  <a:pt x="102108" y="83820"/>
                </a:lnTo>
                <a:lnTo>
                  <a:pt x="92964" y="74675"/>
                </a:lnTo>
                <a:close/>
              </a:path>
              <a:path w="123825" h="113029">
                <a:moveTo>
                  <a:pt x="71628" y="54863"/>
                </a:moveTo>
                <a:lnTo>
                  <a:pt x="62484" y="65532"/>
                </a:lnTo>
                <a:lnTo>
                  <a:pt x="73152" y="74675"/>
                </a:lnTo>
                <a:lnTo>
                  <a:pt x="82296" y="65532"/>
                </a:lnTo>
                <a:lnTo>
                  <a:pt x="71628" y="54863"/>
                </a:lnTo>
                <a:close/>
              </a:path>
              <a:path w="123825" h="113029">
                <a:moveTo>
                  <a:pt x="50292" y="36575"/>
                </a:moveTo>
                <a:lnTo>
                  <a:pt x="41148" y="47244"/>
                </a:lnTo>
                <a:lnTo>
                  <a:pt x="51816" y="56387"/>
                </a:lnTo>
                <a:lnTo>
                  <a:pt x="60960" y="45720"/>
                </a:lnTo>
                <a:lnTo>
                  <a:pt x="50292" y="36575"/>
                </a:lnTo>
                <a:close/>
              </a:path>
              <a:path w="123825" h="113029">
                <a:moveTo>
                  <a:pt x="28956" y="18287"/>
                </a:moveTo>
                <a:lnTo>
                  <a:pt x="19812" y="28956"/>
                </a:lnTo>
                <a:lnTo>
                  <a:pt x="30480" y="38100"/>
                </a:lnTo>
                <a:lnTo>
                  <a:pt x="39624" y="27432"/>
                </a:lnTo>
                <a:lnTo>
                  <a:pt x="28956" y="18287"/>
                </a:lnTo>
                <a:close/>
              </a:path>
              <a:path w="123825" h="113029">
                <a:moveTo>
                  <a:pt x="9143" y="0"/>
                </a:moveTo>
                <a:lnTo>
                  <a:pt x="0" y="10668"/>
                </a:lnTo>
                <a:lnTo>
                  <a:pt x="9143" y="19812"/>
                </a:lnTo>
                <a:lnTo>
                  <a:pt x="18287" y="9144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6F3467AC-BC03-4AF1-8F75-959DBEC22E02}"/>
              </a:ext>
            </a:extLst>
          </p:cNvPr>
          <p:cNvSpPr/>
          <p:nvPr/>
        </p:nvSpPr>
        <p:spPr>
          <a:xfrm>
            <a:off x="3522663" y="3571875"/>
            <a:ext cx="107950" cy="96838"/>
          </a:xfrm>
          <a:custGeom>
            <a:avLst/>
            <a:gdLst/>
            <a:ahLst/>
            <a:cxnLst/>
            <a:rect l="l" t="t" r="r" b="b"/>
            <a:pathLst>
              <a:path w="125094" h="113029">
                <a:moveTo>
                  <a:pt x="114300" y="92963"/>
                </a:moveTo>
                <a:lnTo>
                  <a:pt x="105156" y="103631"/>
                </a:lnTo>
                <a:lnTo>
                  <a:pt x="115823" y="112775"/>
                </a:lnTo>
                <a:lnTo>
                  <a:pt x="124967" y="102108"/>
                </a:lnTo>
                <a:lnTo>
                  <a:pt x="114300" y="92963"/>
                </a:lnTo>
                <a:close/>
              </a:path>
              <a:path w="125094" h="113029">
                <a:moveTo>
                  <a:pt x="92963" y="73151"/>
                </a:moveTo>
                <a:lnTo>
                  <a:pt x="83819" y="83820"/>
                </a:lnTo>
                <a:lnTo>
                  <a:pt x="94487" y="92963"/>
                </a:lnTo>
                <a:lnTo>
                  <a:pt x="103631" y="83820"/>
                </a:lnTo>
                <a:lnTo>
                  <a:pt x="92963" y="73151"/>
                </a:lnTo>
                <a:close/>
              </a:path>
              <a:path w="125094" h="113029">
                <a:moveTo>
                  <a:pt x="71627" y="54863"/>
                </a:moveTo>
                <a:lnTo>
                  <a:pt x="62483" y="65531"/>
                </a:lnTo>
                <a:lnTo>
                  <a:pt x="73151" y="74675"/>
                </a:lnTo>
                <a:lnTo>
                  <a:pt x="82295" y="64008"/>
                </a:lnTo>
                <a:lnTo>
                  <a:pt x="71627" y="54863"/>
                </a:lnTo>
                <a:close/>
              </a:path>
              <a:path w="125094" h="113029">
                <a:moveTo>
                  <a:pt x="51815" y="36575"/>
                </a:moveTo>
                <a:lnTo>
                  <a:pt x="42671" y="47243"/>
                </a:lnTo>
                <a:lnTo>
                  <a:pt x="51815" y="56387"/>
                </a:lnTo>
                <a:lnTo>
                  <a:pt x="62483" y="45720"/>
                </a:lnTo>
                <a:lnTo>
                  <a:pt x="51815" y="36575"/>
                </a:lnTo>
                <a:close/>
              </a:path>
              <a:path w="125094" h="113029">
                <a:moveTo>
                  <a:pt x="30479" y="18287"/>
                </a:moveTo>
                <a:lnTo>
                  <a:pt x="21335" y="28955"/>
                </a:lnTo>
                <a:lnTo>
                  <a:pt x="32003" y="38100"/>
                </a:lnTo>
                <a:lnTo>
                  <a:pt x="41147" y="27431"/>
                </a:lnTo>
                <a:lnTo>
                  <a:pt x="30479" y="18287"/>
                </a:lnTo>
                <a:close/>
              </a:path>
              <a:path w="125094" h="113029">
                <a:moveTo>
                  <a:pt x="9143" y="0"/>
                </a:moveTo>
                <a:lnTo>
                  <a:pt x="0" y="10667"/>
                </a:lnTo>
                <a:lnTo>
                  <a:pt x="10667" y="19812"/>
                </a:lnTo>
                <a:lnTo>
                  <a:pt x="19811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5043A332-B29E-4D11-A24D-0A2803D20AD7}"/>
              </a:ext>
            </a:extLst>
          </p:cNvPr>
          <p:cNvSpPr/>
          <p:nvPr/>
        </p:nvSpPr>
        <p:spPr>
          <a:xfrm>
            <a:off x="3379789" y="3444875"/>
            <a:ext cx="142875" cy="127000"/>
          </a:xfrm>
          <a:custGeom>
            <a:avLst/>
            <a:gdLst/>
            <a:ahLst/>
            <a:cxnLst/>
            <a:rect l="l" t="t" r="r" b="b"/>
            <a:pathLst>
              <a:path w="166369" h="149860">
                <a:moveTo>
                  <a:pt x="155448" y="129539"/>
                </a:moveTo>
                <a:lnTo>
                  <a:pt x="146304" y="140207"/>
                </a:lnTo>
                <a:lnTo>
                  <a:pt x="156972" y="149351"/>
                </a:lnTo>
                <a:lnTo>
                  <a:pt x="166116" y="140207"/>
                </a:lnTo>
                <a:lnTo>
                  <a:pt x="155448" y="129539"/>
                </a:lnTo>
                <a:close/>
              </a:path>
              <a:path w="166369" h="149860">
                <a:moveTo>
                  <a:pt x="135636" y="111251"/>
                </a:moveTo>
                <a:lnTo>
                  <a:pt x="126492" y="121919"/>
                </a:lnTo>
                <a:lnTo>
                  <a:pt x="135636" y="131063"/>
                </a:lnTo>
                <a:lnTo>
                  <a:pt x="146304" y="120395"/>
                </a:lnTo>
                <a:lnTo>
                  <a:pt x="135636" y="111251"/>
                </a:lnTo>
                <a:close/>
              </a:path>
              <a:path w="166369" h="149860">
                <a:moveTo>
                  <a:pt x="114300" y="92963"/>
                </a:moveTo>
                <a:lnTo>
                  <a:pt x="105156" y="103631"/>
                </a:lnTo>
                <a:lnTo>
                  <a:pt x="115824" y="112775"/>
                </a:lnTo>
                <a:lnTo>
                  <a:pt x="124968" y="102107"/>
                </a:lnTo>
                <a:lnTo>
                  <a:pt x="114300" y="92963"/>
                </a:lnTo>
                <a:close/>
              </a:path>
              <a:path w="166369" h="149860">
                <a:moveTo>
                  <a:pt x="92963" y="74675"/>
                </a:moveTo>
                <a:lnTo>
                  <a:pt x="83819" y="85343"/>
                </a:lnTo>
                <a:lnTo>
                  <a:pt x="94487" y="94487"/>
                </a:lnTo>
                <a:lnTo>
                  <a:pt x="103631" y="83819"/>
                </a:lnTo>
                <a:lnTo>
                  <a:pt x="92963" y="74675"/>
                </a:lnTo>
                <a:close/>
              </a:path>
              <a:path w="166369" h="149860">
                <a:moveTo>
                  <a:pt x="71628" y="56387"/>
                </a:moveTo>
                <a:lnTo>
                  <a:pt x="62484" y="67055"/>
                </a:lnTo>
                <a:lnTo>
                  <a:pt x="73151" y="76200"/>
                </a:lnTo>
                <a:lnTo>
                  <a:pt x="82296" y="65531"/>
                </a:lnTo>
                <a:lnTo>
                  <a:pt x="71628" y="56387"/>
                </a:lnTo>
                <a:close/>
              </a:path>
              <a:path w="166369" h="149860">
                <a:moveTo>
                  <a:pt x="51816" y="36575"/>
                </a:moveTo>
                <a:lnTo>
                  <a:pt x="42672" y="47243"/>
                </a:lnTo>
                <a:lnTo>
                  <a:pt x="51816" y="56387"/>
                </a:lnTo>
                <a:lnTo>
                  <a:pt x="62484" y="47243"/>
                </a:lnTo>
                <a:lnTo>
                  <a:pt x="51816" y="36575"/>
                </a:lnTo>
                <a:close/>
              </a:path>
              <a:path w="166369" h="149860">
                <a:moveTo>
                  <a:pt x="30480" y="18287"/>
                </a:moveTo>
                <a:lnTo>
                  <a:pt x="21336" y="28955"/>
                </a:lnTo>
                <a:lnTo>
                  <a:pt x="32004" y="38100"/>
                </a:lnTo>
                <a:lnTo>
                  <a:pt x="41148" y="27431"/>
                </a:lnTo>
                <a:lnTo>
                  <a:pt x="30480" y="18287"/>
                </a:lnTo>
                <a:close/>
              </a:path>
              <a:path w="166369" h="149860">
                <a:moveTo>
                  <a:pt x="9143" y="0"/>
                </a:moveTo>
                <a:lnTo>
                  <a:pt x="0" y="10667"/>
                </a:lnTo>
                <a:lnTo>
                  <a:pt x="10668" y="19812"/>
                </a:lnTo>
                <a:lnTo>
                  <a:pt x="19812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88" name="object 97">
            <a:extLst>
              <a:ext uri="{FF2B5EF4-FFF2-40B4-BE49-F238E27FC236}">
                <a16:creationId xmlns:a16="http://schemas.microsoft.com/office/drawing/2014/main" id="{9E2026EB-F34A-4FC3-AF20-3420CBF3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9" y="4011614"/>
            <a:ext cx="1754187" cy="49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8575" indent="-17463">
              <a:spcBef>
                <a:spcPct val="20000"/>
              </a:spcBef>
              <a:buChar char="•"/>
              <a:tabLst>
                <a:tab pos="1366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668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66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668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36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6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6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6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66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Function to merge  a[low…mid]	and</a:t>
            </a:r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17C2F561-8A01-4588-B927-B37B685C0B20}"/>
              </a:ext>
            </a:extLst>
          </p:cNvPr>
          <p:cNvSpPr/>
          <p:nvPr/>
        </p:nvSpPr>
        <p:spPr>
          <a:xfrm>
            <a:off x="7326313" y="2392363"/>
            <a:ext cx="176212" cy="546100"/>
          </a:xfrm>
          <a:custGeom>
            <a:avLst/>
            <a:gdLst/>
            <a:ahLst/>
            <a:cxnLst/>
            <a:rect l="l" t="t" r="r" b="b"/>
            <a:pathLst>
              <a:path w="205740" h="637539">
                <a:moveTo>
                  <a:pt x="94487" y="583692"/>
                </a:moveTo>
                <a:lnTo>
                  <a:pt x="92963" y="588263"/>
                </a:lnTo>
                <a:lnTo>
                  <a:pt x="94487" y="588263"/>
                </a:lnTo>
                <a:lnTo>
                  <a:pt x="88392" y="597408"/>
                </a:lnTo>
                <a:lnTo>
                  <a:pt x="80772" y="605028"/>
                </a:lnTo>
                <a:lnTo>
                  <a:pt x="74675" y="608076"/>
                </a:lnTo>
                <a:lnTo>
                  <a:pt x="68579" y="612648"/>
                </a:lnTo>
                <a:lnTo>
                  <a:pt x="62483" y="615696"/>
                </a:lnTo>
                <a:lnTo>
                  <a:pt x="54863" y="618744"/>
                </a:lnTo>
                <a:lnTo>
                  <a:pt x="38100" y="623316"/>
                </a:lnTo>
                <a:lnTo>
                  <a:pt x="19811" y="626363"/>
                </a:lnTo>
                <a:lnTo>
                  <a:pt x="0" y="626363"/>
                </a:lnTo>
                <a:lnTo>
                  <a:pt x="1524" y="637032"/>
                </a:lnTo>
                <a:lnTo>
                  <a:pt x="41148" y="632460"/>
                </a:lnTo>
                <a:lnTo>
                  <a:pt x="92963" y="608076"/>
                </a:lnTo>
                <a:lnTo>
                  <a:pt x="100583" y="598932"/>
                </a:lnTo>
                <a:lnTo>
                  <a:pt x="100583" y="597408"/>
                </a:lnTo>
                <a:lnTo>
                  <a:pt x="103631" y="592836"/>
                </a:lnTo>
                <a:lnTo>
                  <a:pt x="103631" y="591312"/>
                </a:lnTo>
                <a:lnTo>
                  <a:pt x="105155" y="586740"/>
                </a:lnTo>
                <a:lnTo>
                  <a:pt x="105155" y="585216"/>
                </a:lnTo>
                <a:lnTo>
                  <a:pt x="94487" y="585216"/>
                </a:lnTo>
                <a:lnTo>
                  <a:pt x="94487" y="583692"/>
                </a:lnTo>
                <a:close/>
              </a:path>
              <a:path w="205740" h="637539">
                <a:moveTo>
                  <a:pt x="155828" y="318516"/>
                </a:moveTo>
                <a:lnTo>
                  <a:pt x="143255" y="323088"/>
                </a:lnTo>
                <a:lnTo>
                  <a:pt x="128016" y="329184"/>
                </a:lnTo>
                <a:lnTo>
                  <a:pt x="120396" y="333756"/>
                </a:lnTo>
                <a:lnTo>
                  <a:pt x="114300" y="336804"/>
                </a:lnTo>
                <a:lnTo>
                  <a:pt x="109727" y="341375"/>
                </a:lnTo>
                <a:lnTo>
                  <a:pt x="105155" y="347472"/>
                </a:lnTo>
                <a:lnTo>
                  <a:pt x="100583" y="352044"/>
                </a:lnTo>
                <a:lnTo>
                  <a:pt x="100583" y="353568"/>
                </a:lnTo>
                <a:lnTo>
                  <a:pt x="97535" y="358140"/>
                </a:lnTo>
                <a:lnTo>
                  <a:pt x="96011" y="364236"/>
                </a:lnTo>
                <a:lnTo>
                  <a:pt x="96011" y="579120"/>
                </a:lnTo>
                <a:lnTo>
                  <a:pt x="94487" y="585216"/>
                </a:lnTo>
                <a:lnTo>
                  <a:pt x="105155" y="585216"/>
                </a:lnTo>
                <a:lnTo>
                  <a:pt x="105155" y="371856"/>
                </a:lnTo>
                <a:lnTo>
                  <a:pt x="106679" y="365760"/>
                </a:lnTo>
                <a:lnTo>
                  <a:pt x="107060" y="365760"/>
                </a:lnTo>
                <a:lnTo>
                  <a:pt x="107823" y="362712"/>
                </a:lnTo>
                <a:lnTo>
                  <a:pt x="106679" y="362712"/>
                </a:lnTo>
                <a:lnTo>
                  <a:pt x="112775" y="353568"/>
                </a:lnTo>
                <a:lnTo>
                  <a:pt x="120396" y="345948"/>
                </a:lnTo>
                <a:lnTo>
                  <a:pt x="126492" y="342900"/>
                </a:lnTo>
                <a:lnTo>
                  <a:pt x="132587" y="338328"/>
                </a:lnTo>
                <a:lnTo>
                  <a:pt x="138683" y="335280"/>
                </a:lnTo>
                <a:lnTo>
                  <a:pt x="146303" y="332232"/>
                </a:lnTo>
                <a:lnTo>
                  <a:pt x="163068" y="327660"/>
                </a:lnTo>
                <a:lnTo>
                  <a:pt x="179831" y="324612"/>
                </a:lnTo>
                <a:lnTo>
                  <a:pt x="199644" y="324612"/>
                </a:lnTo>
                <a:lnTo>
                  <a:pt x="179831" y="323088"/>
                </a:lnTo>
                <a:lnTo>
                  <a:pt x="160020" y="320040"/>
                </a:lnTo>
                <a:lnTo>
                  <a:pt x="155828" y="318516"/>
                </a:lnTo>
                <a:close/>
              </a:path>
              <a:path w="205740" h="637539">
                <a:moveTo>
                  <a:pt x="107060" y="365760"/>
                </a:moveTo>
                <a:lnTo>
                  <a:pt x="106679" y="365760"/>
                </a:lnTo>
                <a:lnTo>
                  <a:pt x="106679" y="367284"/>
                </a:lnTo>
                <a:lnTo>
                  <a:pt x="107060" y="365760"/>
                </a:lnTo>
                <a:close/>
              </a:path>
              <a:path w="205740" h="637539">
                <a:moveTo>
                  <a:pt x="108203" y="361188"/>
                </a:moveTo>
                <a:lnTo>
                  <a:pt x="106679" y="362712"/>
                </a:lnTo>
                <a:lnTo>
                  <a:pt x="107823" y="362712"/>
                </a:lnTo>
                <a:lnTo>
                  <a:pt x="108203" y="361188"/>
                </a:lnTo>
                <a:close/>
              </a:path>
              <a:path w="205740" h="637539">
                <a:moveTo>
                  <a:pt x="199644" y="313944"/>
                </a:moveTo>
                <a:lnTo>
                  <a:pt x="179831" y="313944"/>
                </a:lnTo>
                <a:lnTo>
                  <a:pt x="160020" y="316992"/>
                </a:lnTo>
                <a:lnTo>
                  <a:pt x="155828" y="318516"/>
                </a:lnTo>
                <a:lnTo>
                  <a:pt x="160020" y="320040"/>
                </a:lnTo>
                <a:lnTo>
                  <a:pt x="179831" y="323088"/>
                </a:lnTo>
                <a:lnTo>
                  <a:pt x="199644" y="324612"/>
                </a:lnTo>
                <a:lnTo>
                  <a:pt x="199644" y="313944"/>
                </a:lnTo>
                <a:close/>
              </a:path>
              <a:path w="205740" h="637539">
                <a:moveTo>
                  <a:pt x="202692" y="313944"/>
                </a:moveTo>
                <a:lnTo>
                  <a:pt x="199644" y="313944"/>
                </a:lnTo>
                <a:lnTo>
                  <a:pt x="199644" y="324612"/>
                </a:lnTo>
                <a:lnTo>
                  <a:pt x="201168" y="324612"/>
                </a:lnTo>
                <a:lnTo>
                  <a:pt x="202692" y="323088"/>
                </a:lnTo>
                <a:lnTo>
                  <a:pt x="205739" y="321563"/>
                </a:lnTo>
                <a:lnTo>
                  <a:pt x="205739" y="315468"/>
                </a:lnTo>
                <a:lnTo>
                  <a:pt x="202692" y="313944"/>
                </a:lnTo>
                <a:close/>
              </a:path>
              <a:path w="205740" h="637539">
                <a:moveTo>
                  <a:pt x="103631" y="44196"/>
                </a:moveTo>
                <a:lnTo>
                  <a:pt x="91439" y="44196"/>
                </a:lnTo>
                <a:lnTo>
                  <a:pt x="94487" y="48768"/>
                </a:lnTo>
                <a:lnTo>
                  <a:pt x="92963" y="48768"/>
                </a:lnTo>
                <a:lnTo>
                  <a:pt x="96011" y="57912"/>
                </a:lnTo>
                <a:lnTo>
                  <a:pt x="96011" y="272796"/>
                </a:lnTo>
                <a:lnTo>
                  <a:pt x="97535" y="278892"/>
                </a:lnTo>
                <a:lnTo>
                  <a:pt x="100583" y="284988"/>
                </a:lnTo>
                <a:lnTo>
                  <a:pt x="103631" y="289560"/>
                </a:lnTo>
                <a:lnTo>
                  <a:pt x="114300" y="300228"/>
                </a:lnTo>
                <a:lnTo>
                  <a:pt x="120396" y="303275"/>
                </a:lnTo>
                <a:lnTo>
                  <a:pt x="128016" y="307848"/>
                </a:lnTo>
                <a:lnTo>
                  <a:pt x="134111" y="310896"/>
                </a:lnTo>
                <a:lnTo>
                  <a:pt x="143255" y="313944"/>
                </a:lnTo>
                <a:lnTo>
                  <a:pt x="155828" y="318516"/>
                </a:lnTo>
                <a:lnTo>
                  <a:pt x="160020" y="316992"/>
                </a:lnTo>
                <a:lnTo>
                  <a:pt x="179831" y="313944"/>
                </a:lnTo>
                <a:lnTo>
                  <a:pt x="201168" y="313944"/>
                </a:lnTo>
                <a:lnTo>
                  <a:pt x="181355" y="312420"/>
                </a:lnTo>
                <a:lnTo>
                  <a:pt x="138683" y="301751"/>
                </a:lnTo>
                <a:lnTo>
                  <a:pt x="120396" y="291084"/>
                </a:lnTo>
                <a:lnTo>
                  <a:pt x="115824" y="288036"/>
                </a:lnTo>
                <a:lnTo>
                  <a:pt x="106679" y="274320"/>
                </a:lnTo>
                <a:lnTo>
                  <a:pt x="107823" y="274320"/>
                </a:lnTo>
                <a:lnTo>
                  <a:pt x="107060" y="271272"/>
                </a:lnTo>
                <a:lnTo>
                  <a:pt x="106679" y="271272"/>
                </a:lnTo>
                <a:lnTo>
                  <a:pt x="105155" y="266700"/>
                </a:lnTo>
                <a:lnTo>
                  <a:pt x="105155" y="50292"/>
                </a:lnTo>
                <a:lnTo>
                  <a:pt x="103631" y="45720"/>
                </a:lnTo>
                <a:lnTo>
                  <a:pt x="103631" y="44196"/>
                </a:lnTo>
                <a:close/>
              </a:path>
              <a:path w="205740" h="637539">
                <a:moveTo>
                  <a:pt x="107823" y="274320"/>
                </a:moveTo>
                <a:lnTo>
                  <a:pt x="106679" y="274320"/>
                </a:lnTo>
                <a:lnTo>
                  <a:pt x="108203" y="275844"/>
                </a:lnTo>
                <a:lnTo>
                  <a:pt x="107823" y="274320"/>
                </a:lnTo>
                <a:close/>
              </a:path>
              <a:path w="205740" h="637539">
                <a:moveTo>
                  <a:pt x="106679" y="269748"/>
                </a:moveTo>
                <a:lnTo>
                  <a:pt x="106679" y="271272"/>
                </a:lnTo>
                <a:lnTo>
                  <a:pt x="107060" y="271272"/>
                </a:lnTo>
                <a:lnTo>
                  <a:pt x="106679" y="269748"/>
                </a:lnTo>
                <a:close/>
              </a:path>
              <a:path w="205740" h="637539">
                <a:moveTo>
                  <a:pt x="1524" y="0"/>
                </a:moveTo>
                <a:lnTo>
                  <a:pt x="0" y="10668"/>
                </a:lnTo>
                <a:lnTo>
                  <a:pt x="21335" y="12192"/>
                </a:lnTo>
                <a:lnTo>
                  <a:pt x="38100" y="15240"/>
                </a:lnTo>
                <a:lnTo>
                  <a:pt x="80772" y="32004"/>
                </a:lnTo>
                <a:lnTo>
                  <a:pt x="91439" y="45720"/>
                </a:lnTo>
                <a:lnTo>
                  <a:pt x="91439" y="44196"/>
                </a:lnTo>
                <a:lnTo>
                  <a:pt x="103631" y="44196"/>
                </a:lnTo>
                <a:lnTo>
                  <a:pt x="100583" y="39624"/>
                </a:lnTo>
                <a:lnTo>
                  <a:pt x="57911" y="9144"/>
                </a:lnTo>
                <a:lnTo>
                  <a:pt x="2133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F0BD0C7A-1C33-4084-BFAE-6B42006F5186}"/>
              </a:ext>
            </a:extLst>
          </p:cNvPr>
          <p:cNvSpPr/>
          <p:nvPr/>
        </p:nvSpPr>
        <p:spPr>
          <a:xfrm>
            <a:off x="7604126" y="2349500"/>
            <a:ext cx="2513013" cy="768350"/>
          </a:xfrm>
          <a:custGeom>
            <a:avLst/>
            <a:gdLst/>
            <a:ahLst/>
            <a:cxnLst/>
            <a:rect l="l" t="t" r="r" b="b"/>
            <a:pathLst>
              <a:path w="2940050" h="899160">
                <a:moveTo>
                  <a:pt x="0" y="899160"/>
                </a:moveTo>
                <a:lnTo>
                  <a:pt x="2939796" y="899160"/>
                </a:lnTo>
                <a:lnTo>
                  <a:pt x="2939796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E5E8C0BB-D2C3-4752-9540-3FA8C52664EF}"/>
              </a:ext>
            </a:extLst>
          </p:cNvPr>
          <p:cNvSpPr/>
          <p:nvPr/>
        </p:nvSpPr>
        <p:spPr>
          <a:xfrm>
            <a:off x="7596188" y="2349500"/>
            <a:ext cx="2527300" cy="776288"/>
          </a:xfrm>
          <a:custGeom>
            <a:avLst/>
            <a:gdLst/>
            <a:ahLst/>
            <a:cxnLst/>
            <a:rect l="l" t="t" r="r" b="b"/>
            <a:pathLst>
              <a:path w="2954020" h="906779">
                <a:moveTo>
                  <a:pt x="10667" y="891539"/>
                </a:moveTo>
                <a:lnTo>
                  <a:pt x="7619" y="891539"/>
                </a:lnTo>
                <a:lnTo>
                  <a:pt x="7619" y="906779"/>
                </a:lnTo>
                <a:lnTo>
                  <a:pt x="10667" y="906779"/>
                </a:lnTo>
                <a:lnTo>
                  <a:pt x="10667" y="891539"/>
                </a:lnTo>
                <a:close/>
              </a:path>
              <a:path w="2954020" h="906779">
                <a:moveTo>
                  <a:pt x="13715" y="885443"/>
                </a:moveTo>
                <a:lnTo>
                  <a:pt x="0" y="885443"/>
                </a:lnTo>
                <a:lnTo>
                  <a:pt x="0" y="899160"/>
                </a:lnTo>
                <a:lnTo>
                  <a:pt x="7619" y="899160"/>
                </a:lnTo>
                <a:lnTo>
                  <a:pt x="7619" y="891539"/>
                </a:lnTo>
                <a:lnTo>
                  <a:pt x="13715" y="891539"/>
                </a:lnTo>
                <a:lnTo>
                  <a:pt x="13715" y="885443"/>
                </a:lnTo>
                <a:close/>
              </a:path>
              <a:path w="2954020" h="906779">
                <a:moveTo>
                  <a:pt x="13715" y="891539"/>
                </a:moveTo>
                <a:lnTo>
                  <a:pt x="10667" y="891539"/>
                </a:lnTo>
                <a:lnTo>
                  <a:pt x="10667" y="899160"/>
                </a:lnTo>
                <a:lnTo>
                  <a:pt x="13715" y="899160"/>
                </a:lnTo>
                <a:lnTo>
                  <a:pt x="13715" y="891539"/>
                </a:lnTo>
                <a:close/>
              </a:path>
              <a:path w="2954020" h="906779">
                <a:moveTo>
                  <a:pt x="13715" y="856488"/>
                </a:moveTo>
                <a:lnTo>
                  <a:pt x="0" y="856488"/>
                </a:lnTo>
                <a:lnTo>
                  <a:pt x="0" y="871727"/>
                </a:lnTo>
                <a:lnTo>
                  <a:pt x="13715" y="871727"/>
                </a:lnTo>
                <a:lnTo>
                  <a:pt x="13715" y="856488"/>
                </a:lnTo>
                <a:close/>
              </a:path>
              <a:path w="2954020" h="906779">
                <a:moveTo>
                  <a:pt x="13715" y="829055"/>
                </a:moveTo>
                <a:lnTo>
                  <a:pt x="0" y="829055"/>
                </a:lnTo>
                <a:lnTo>
                  <a:pt x="0" y="842772"/>
                </a:lnTo>
                <a:lnTo>
                  <a:pt x="13715" y="842772"/>
                </a:lnTo>
                <a:lnTo>
                  <a:pt x="13715" y="829055"/>
                </a:lnTo>
                <a:close/>
              </a:path>
              <a:path w="2954020" h="906779">
                <a:moveTo>
                  <a:pt x="13715" y="801624"/>
                </a:moveTo>
                <a:lnTo>
                  <a:pt x="0" y="801624"/>
                </a:lnTo>
                <a:lnTo>
                  <a:pt x="0" y="815339"/>
                </a:lnTo>
                <a:lnTo>
                  <a:pt x="13715" y="815339"/>
                </a:lnTo>
                <a:lnTo>
                  <a:pt x="13715" y="801624"/>
                </a:lnTo>
                <a:close/>
              </a:path>
              <a:path w="2954020" h="906779">
                <a:moveTo>
                  <a:pt x="13715" y="772667"/>
                </a:moveTo>
                <a:lnTo>
                  <a:pt x="0" y="772667"/>
                </a:lnTo>
                <a:lnTo>
                  <a:pt x="0" y="787908"/>
                </a:lnTo>
                <a:lnTo>
                  <a:pt x="13715" y="787908"/>
                </a:lnTo>
                <a:lnTo>
                  <a:pt x="13715" y="772667"/>
                </a:lnTo>
                <a:close/>
              </a:path>
              <a:path w="2954020" h="906779">
                <a:moveTo>
                  <a:pt x="13715" y="745236"/>
                </a:moveTo>
                <a:lnTo>
                  <a:pt x="0" y="745236"/>
                </a:lnTo>
                <a:lnTo>
                  <a:pt x="0" y="758951"/>
                </a:lnTo>
                <a:lnTo>
                  <a:pt x="13715" y="758951"/>
                </a:lnTo>
                <a:lnTo>
                  <a:pt x="13715" y="745236"/>
                </a:lnTo>
                <a:close/>
              </a:path>
              <a:path w="2954020" h="906779">
                <a:moveTo>
                  <a:pt x="13715" y="717803"/>
                </a:moveTo>
                <a:lnTo>
                  <a:pt x="0" y="717803"/>
                </a:lnTo>
                <a:lnTo>
                  <a:pt x="0" y="731520"/>
                </a:lnTo>
                <a:lnTo>
                  <a:pt x="13715" y="731520"/>
                </a:lnTo>
                <a:lnTo>
                  <a:pt x="13715" y="717803"/>
                </a:lnTo>
                <a:close/>
              </a:path>
              <a:path w="2954020" h="906779">
                <a:moveTo>
                  <a:pt x="13715" y="688848"/>
                </a:moveTo>
                <a:lnTo>
                  <a:pt x="0" y="688848"/>
                </a:lnTo>
                <a:lnTo>
                  <a:pt x="0" y="702563"/>
                </a:lnTo>
                <a:lnTo>
                  <a:pt x="13715" y="702563"/>
                </a:lnTo>
                <a:lnTo>
                  <a:pt x="13715" y="688848"/>
                </a:lnTo>
                <a:close/>
              </a:path>
              <a:path w="2954020" h="906779">
                <a:moveTo>
                  <a:pt x="13715" y="661415"/>
                </a:moveTo>
                <a:lnTo>
                  <a:pt x="0" y="661415"/>
                </a:lnTo>
                <a:lnTo>
                  <a:pt x="0" y="675132"/>
                </a:lnTo>
                <a:lnTo>
                  <a:pt x="13715" y="675132"/>
                </a:lnTo>
                <a:lnTo>
                  <a:pt x="13715" y="661415"/>
                </a:lnTo>
                <a:close/>
              </a:path>
              <a:path w="2954020" h="906779">
                <a:moveTo>
                  <a:pt x="13715" y="632460"/>
                </a:moveTo>
                <a:lnTo>
                  <a:pt x="0" y="632460"/>
                </a:lnTo>
                <a:lnTo>
                  <a:pt x="0" y="647700"/>
                </a:lnTo>
                <a:lnTo>
                  <a:pt x="13715" y="647700"/>
                </a:lnTo>
                <a:lnTo>
                  <a:pt x="13715" y="632460"/>
                </a:lnTo>
                <a:close/>
              </a:path>
              <a:path w="2954020" h="906779">
                <a:moveTo>
                  <a:pt x="13715" y="605027"/>
                </a:moveTo>
                <a:lnTo>
                  <a:pt x="0" y="605027"/>
                </a:lnTo>
                <a:lnTo>
                  <a:pt x="0" y="618743"/>
                </a:lnTo>
                <a:lnTo>
                  <a:pt x="13715" y="618743"/>
                </a:lnTo>
                <a:lnTo>
                  <a:pt x="13715" y="605027"/>
                </a:lnTo>
                <a:close/>
              </a:path>
              <a:path w="2954020" h="906779">
                <a:moveTo>
                  <a:pt x="13715" y="577596"/>
                </a:moveTo>
                <a:lnTo>
                  <a:pt x="0" y="577596"/>
                </a:lnTo>
                <a:lnTo>
                  <a:pt x="0" y="591312"/>
                </a:lnTo>
                <a:lnTo>
                  <a:pt x="13715" y="591312"/>
                </a:lnTo>
                <a:lnTo>
                  <a:pt x="13715" y="577596"/>
                </a:lnTo>
                <a:close/>
              </a:path>
              <a:path w="2954020" h="906779">
                <a:moveTo>
                  <a:pt x="13715" y="548639"/>
                </a:moveTo>
                <a:lnTo>
                  <a:pt x="0" y="548639"/>
                </a:lnTo>
                <a:lnTo>
                  <a:pt x="0" y="563879"/>
                </a:lnTo>
                <a:lnTo>
                  <a:pt x="13715" y="563879"/>
                </a:lnTo>
                <a:lnTo>
                  <a:pt x="13715" y="548639"/>
                </a:lnTo>
                <a:close/>
              </a:path>
              <a:path w="2954020" h="906779">
                <a:moveTo>
                  <a:pt x="13715" y="521208"/>
                </a:moveTo>
                <a:lnTo>
                  <a:pt x="0" y="521208"/>
                </a:lnTo>
                <a:lnTo>
                  <a:pt x="0" y="534924"/>
                </a:lnTo>
                <a:lnTo>
                  <a:pt x="13715" y="534924"/>
                </a:lnTo>
                <a:lnTo>
                  <a:pt x="13715" y="521208"/>
                </a:lnTo>
                <a:close/>
              </a:path>
              <a:path w="2954020" h="906779">
                <a:moveTo>
                  <a:pt x="13715" y="493775"/>
                </a:moveTo>
                <a:lnTo>
                  <a:pt x="0" y="493775"/>
                </a:lnTo>
                <a:lnTo>
                  <a:pt x="0" y="507491"/>
                </a:lnTo>
                <a:lnTo>
                  <a:pt x="13715" y="507491"/>
                </a:lnTo>
                <a:lnTo>
                  <a:pt x="13715" y="493775"/>
                </a:lnTo>
                <a:close/>
              </a:path>
              <a:path w="2954020" h="906779">
                <a:moveTo>
                  <a:pt x="13715" y="464820"/>
                </a:moveTo>
                <a:lnTo>
                  <a:pt x="0" y="464820"/>
                </a:lnTo>
                <a:lnTo>
                  <a:pt x="0" y="478536"/>
                </a:lnTo>
                <a:lnTo>
                  <a:pt x="13715" y="478536"/>
                </a:lnTo>
                <a:lnTo>
                  <a:pt x="13715" y="464820"/>
                </a:lnTo>
                <a:close/>
              </a:path>
              <a:path w="2954020" h="906779">
                <a:moveTo>
                  <a:pt x="13715" y="437388"/>
                </a:moveTo>
                <a:lnTo>
                  <a:pt x="0" y="437388"/>
                </a:lnTo>
                <a:lnTo>
                  <a:pt x="0" y="451103"/>
                </a:lnTo>
                <a:lnTo>
                  <a:pt x="13715" y="451103"/>
                </a:lnTo>
                <a:lnTo>
                  <a:pt x="13715" y="437388"/>
                </a:lnTo>
                <a:close/>
              </a:path>
              <a:path w="2954020" h="906779">
                <a:moveTo>
                  <a:pt x="13715" y="408432"/>
                </a:moveTo>
                <a:lnTo>
                  <a:pt x="0" y="408432"/>
                </a:lnTo>
                <a:lnTo>
                  <a:pt x="0" y="423672"/>
                </a:lnTo>
                <a:lnTo>
                  <a:pt x="13715" y="423672"/>
                </a:lnTo>
                <a:lnTo>
                  <a:pt x="13715" y="408432"/>
                </a:lnTo>
                <a:close/>
              </a:path>
              <a:path w="2954020" h="906779">
                <a:moveTo>
                  <a:pt x="13715" y="381000"/>
                </a:moveTo>
                <a:lnTo>
                  <a:pt x="0" y="381000"/>
                </a:lnTo>
                <a:lnTo>
                  <a:pt x="0" y="394715"/>
                </a:lnTo>
                <a:lnTo>
                  <a:pt x="13715" y="394715"/>
                </a:lnTo>
                <a:lnTo>
                  <a:pt x="13715" y="381000"/>
                </a:lnTo>
                <a:close/>
              </a:path>
              <a:path w="2954020" h="906779">
                <a:moveTo>
                  <a:pt x="13715" y="353567"/>
                </a:moveTo>
                <a:lnTo>
                  <a:pt x="0" y="353567"/>
                </a:lnTo>
                <a:lnTo>
                  <a:pt x="0" y="367284"/>
                </a:lnTo>
                <a:lnTo>
                  <a:pt x="13715" y="367284"/>
                </a:lnTo>
                <a:lnTo>
                  <a:pt x="13715" y="353567"/>
                </a:lnTo>
                <a:close/>
              </a:path>
              <a:path w="2954020" h="906779">
                <a:moveTo>
                  <a:pt x="13715" y="324612"/>
                </a:moveTo>
                <a:lnTo>
                  <a:pt x="0" y="324612"/>
                </a:lnTo>
                <a:lnTo>
                  <a:pt x="0" y="339851"/>
                </a:lnTo>
                <a:lnTo>
                  <a:pt x="13715" y="339851"/>
                </a:lnTo>
                <a:lnTo>
                  <a:pt x="13715" y="324612"/>
                </a:lnTo>
                <a:close/>
              </a:path>
              <a:path w="2954020" h="906779">
                <a:moveTo>
                  <a:pt x="13715" y="297179"/>
                </a:moveTo>
                <a:lnTo>
                  <a:pt x="0" y="297179"/>
                </a:lnTo>
                <a:lnTo>
                  <a:pt x="0" y="310896"/>
                </a:lnTo>
                <a:lnTo>
                  <a:pt x="13715" y="310896"/>
                </a:lnTo>
                <a:lnTo>
                  <a:pt x="13715" y="297179"/>
                </a:lnTo>
                <a:close/>
              </a:path>
              <a:path w="2954020" h="906779">
                <a:moveTo>
                  <a:pt x="13715" y="269748"/>
                </a:moveTo>
                <a:lnTo>
                  <a:pt x="0" y="269748"/>
                </a:lnTo>
                <a:lnTo>
                  <a:pt x="0" y="283463"/>
                </a:lnTo>
                <a:lnTo>
                  <a:pt x="13715" y="283463"/>
                </a:lnTo>
                <a:lnTo>
                  <a:pt x="13715" y="269748"/>
                </a:lnTo>
                <a:close/>
              </a:path>
              <a:path w="2954020" h="906779">
                <a:moveTo>
                  <a:pt x="13715" y="240791"/>
                </a:moveTo>
                <a:lnTo>
                  <a:pt x="0" y="240791"/>
                </a:lnTo>
                <a:lnTo>
                  <a:pt x="0" y="254508"/>
                </a:lnTo>
                <a:lnTo>
                  <a:pt x="13715" y="254508"/>
                </a:lnTo>
                <a:lnTo>
                  <a:pt x="13715" y="240791"/>
                </a:lnTo>
                <a:close/>
              </a:path>
              <a:path w="2954020" h="906779">
                <a:moveTo>
                  <a:pt x="13715" y="213360"/>
                </a:moveTo>
                <a:lnTo>
                  <a:pt x="0" y="213360"/>
                </a:lnTo>
                <a:lnTo>
                  <a:pt x="0" y="227075"/>
                </a:lnTo>
                <a:lnTo>
                  <a:pt x="13715" y="227075"/>
                </a:lnTo>
                <a:lnTo>
                  <a:pt x="13715" y="213360"/>
                </a:lnTo>
                <a:close/>
              </a:path>
              <a:path w="2954020" h="906779">
                <a:moveTo>
                  <a:pt x="13715" y="185927"/>
                </a:moveTo>
                <a:lnTo>
                  <a:pt x="0" y="185927"/>
                </a:lnTo>
                <a:lnTo>
                  <a:pt x="0" y="199643"/>
                </a:lnTo>
                <a:lnTo>
                  <a:pt x="13715" y="199643"/>
                </a:lnTo>
                <a:lnTo>
                  <a:pt x="13715" y="185927"/>
                </a:lnTo>
                <a:close/>
              </a:path>
              <a:path w="2954020" h="906779">
                <a:moveTo>
                  <a:pt x="13715" y="156972"/>
                </a:moveTo>
                <a:lnTo>
                  <a:pt x="0" y="156972"/>
                </a:lnTo>
                <a:lnTo>
                  <a:pt x="0" y="170687"/>
                </a:lnTo>
                <a:lnTo>
                  <a:pt x="13715" y="170687"/>
                </a:lnTo>
                <a:lnTo>
                  <a:pt x="13715" y="156972"/>
                </a:lnTo>
                <a:close/>
              </a:path>
              <a:path w="2954020" h="906779">
                <a:moveTo>
                  <a:pt x="13715" y="129539"/>
                </a:moveTo>
                <a:lnTo>
                  <a:pt x="0" y="129539"/>
                </a:lnTo>
                <a:lnTo>
                  <a:pt x="0" y="143255"/>
                </a:lnTo>
                <a:lnTo>
                  <a:pt x="13715" y="143255"/>
                </a:lnTo>
                <a:lnTo>
                  <a:pt x="13715" y="129539"/>
                </a:lnTo>
                <a:close/>
              </a:path>
              <a:path w="2954020" h="906779">
                <a:moveTo>
                  <a:pt x="13715" y="100584"/>
                </a:moveTo>
                <a:lnTo>
                  <a:pt x="0" y="100584"/>
                </a:lnTo>
                <a:lnTo>
                  <a:pt x="0" y="115824"/>
                </a:lnTo>
                <a:lnTo>
                  <a:pt x="13715" y="115824"/>
                </a:lnTo>
                <a:lnTo>
                  <a:pt x="13715" y="100584"/>
                </a:lnTo>
                <a:close/>
              </a:path>
              <a:path w="2954020" h="906779">
                <a:moveTo>
                  <a:pt x="13715" y="73151"/>
                </a:moveTo>
                <a:lnTo>
                  <a:pt x="0" y="73151"/>
                </a:lnTo>
                <a:lnTo>
                  <a:pt x="0" y="86867"/>
                </a:lnTo>
                <a:lnTo>
                  <a:pt x="13715" y="86867"/>
                </a:lnTo>
                <a:lnTo>
                  <a:pt x="13715" y="73151"/>
                </a:lnTo>
                <a:close/>
              </a:path>
              <a:path w="2954020" h="906779">
                <a:moveTo>
                  <a:pt x="13715" y="45720"/>
                </a:moveTo>
                <a:lnTo>
                  <a:pt x="0" y="45720"/>
                </a:lnTo>
                <a:lnTo>
                  <a:pt x="0" y="59436"/>
                </a:lnTo>
                <a:lnTo>
                  <a:pt x="13715" y="59436"/>
                </a:lnTo>
                <a:lnTo>
                  <a:pt x="13715" y="45720"/>
                </a:lnTo>
                <a:close/>
              </a:path>
              <a:path w="2954020" h="906779">
                <a:moveTo>
                  <a:pt x="13715" y="16763"/>
                </a:moveTo>
                <a:lnTo>
                  <a:pt x="0" y="16763"/>
                </a:lnTo>
                <a:lnTo>
                  <a:pt x="0" y="30479"/>
                </a:lnTo>
                <a:lnTo>
                  <a:pt x="13715" y="30479"/>
                </a:lnTo>
                <a:lnTo>
                  <a:pt x="13715" y="16763"/>
                </a:lnTo>
                <a:close/>
              </a:path>
              <a:path w="2954020" h="906779">
                <a:moveTo>
                  <a:pt x="13715" y="0"/>
                </a:moveTo>
                <a:lnTo>
                  <a:pt x="0" y="0"/>
                </a:lnTo>
                <a:lnTo>
                  <a:pt x="0" y="3048"/>
                </a:lnTo>
                <a:lnTo>
                  <a:pt x="13715" y="3048"/>
                </a:lnTo>
                <a:lnTo>
                  <a:pt x="13715" y="0"/>
                </a:lnTo>
                <a:close/>
              </a:path>
              <a:path w="2954020" h="906779">
                <a:moveTo>
                  <a:pt x="2953511" y="0"/>
                </a:moveTo>
                <a:lnTo>
                  <a:pt x="2939795" y="0"/>
                </a:lnTo>
                <a:lnTo>
                  <a:pt x="2939795" y="13715"/>
                </a:lnTo>
                <a:lnTo>
                  <a:pt x="2953511" y="13715"/>
                </a:lnTo>
                <a:lnTo>
                  <a:pt x="2953511" y="0"/>
                </a:lnTo>
                <a:close/>
              </a:path>
              <a:path w="2954020" h="906779">
                <a:moveTo>
                  <a:pt x="2953511" y="27432"/>
                </a:moveTo>
                <a:lnTo>
                  <a:pt x="2939795" y="27432"/>
                </a:lnTo>
                <a:lnTo>
                  <a:pt x="2939795" y="41148"/>
                </a:lnTo>
                <a:lnTo>
                  <a:pt x="2953511" y="41148"/>
                </a:lnTo>
                <a:lnTo>
                  <a:pt x="2953511" y="27432"/>
                </a:lnTo>
                <a:close/>
              </a:path>
              <a:path w="2954020" h="906779">
                <a:moveTo>
                  <a:pt x="2953511" y="56387"/>
                </a:moveTo>
                <a:lnTo>
                  <a:pt x="2939795" y="56387"/>
                </a:lnTo>
                <a:lnTo>
                  <a:pt x="2939795" y="70103"/>
                </a:lnTo>
                <a:lnTo>
                  <a:pt x="2953511" y="70103"/>
                </a:lnTo>
                <a:lnTo>
                  <a:pt x="2953511" y="56387"/>
                </a:lnTo>
                <a:close/>
              </a:path>
              <a:path w="2954020" h="906779">
                <a:moveTo>
                  <a:pt x="2953511" y="83820"/>
                </a:moveTo>
                <a:lnTo>
                  <a:pt x="2939795" y="83820"/>
                </a:lnTo>
                <a:lnTo>
                  <a:pt x="2939795" y="97536"/>
                </a:lnTo>
                <a:lnTo>
                  <a:pt x="2953511" y="97536"/>
                </a:lnTo>
                <a:lnTo>
                  <a:pt x="2953511" y="83820"/>
                </a:lnTo>
                <a:close/>
              </a:path>
              <a:path w="2954020" h="906779">
                <a:moveTo>
                  <a:pt x="2953511" y="111251"/>
                </a:moveTo>
                <a:lnTo>
                  <a:pt x="2939795" y="111251"/>
                </a:lnTo>
                <a:lnTo>
                  <a:pt x="2939795" y="124967"/>
                </a:lnTo>
                <a:lnTo>
                  <a:pt x="2953511" y="124967"/>
                </a:lnTo>
                <a:lnTo>
                  <a:pt x="2953511" y="111251"/>
                </a:lnTo>
                <a:close/>
              </a:path>
              <a:path w="2954020" h="906779">
                <a:moveTo>
                  <a:pt x="2953511" y="140208"/>
                </a:moveTo>
                <a:lnTo>
                  <a:pt x="2939795" y="140208"/>
                </a:lnTo>
                <a:lnTo>
                  <a:pt x="2939795" y="153924"/>
                </a:lnTo>
                <a:lnTo>
                  <a:pt x="2953511" y="153924"/>
                </a:lnTo>
                <a:lnTo>
                  <a:pt x="2953511" y="140208"/>
                </a:lnTo>
                <a:close/>
              </a:path>
              <a:path w="2954020" h="906779">
                <a:moveTo>
                  <a:pt x="2953511" y="167639"/>
                </a:moveTo>
                <a:lnTo>
                  <a:pt x="2939795" y="167639"/>
                </a:lnTo>
                <a:lnTo>
                  <a:pt x="2939795" y="181355"/>
                </a:lnTo>
                <a:lnTo>
                  <a:pt x="2953511" y="181355"/>
                </a:lnTo>
                <a:lnTo>
                  <a:pt x="2953511" y="167639"/>
                </a:lnTo>
                <a:close/>
              </a:path>
              <a:path w="2954020" h="906779">
                <a:moveTo>
                  <a:pt x="2953511" y="195072"/>
                </a:moveTo>
                <a:lnTo>
                  <a:pt x="2939795" y="195072"/>
                </a:lnTo>
                <a:lnTo>
                  <a:pt x="2939795" y="210312"/>
                </a:lnTo>
                <a:lnTo>
                  <a:pt x="2953511" y="210312"/>
                </a:lnTo>
                <a:lnTo>
                  <a:pt x="2953511" y="195072"/>
                </a:lnTo>
                <a:close/>
              </a:path>
              <a:path w="2954020" h="906779">
                <a:moveTo>
                  <a:pt x="2953511" y="224027"/>
                </a:moveTo>
                <a:lnTo>
                  <a:pt x="2939795" y="224027"/>
                </a:lnTo>
                <a:lnTo>
                  <a:pt x="2939795" y="237743"/>
                </a:lnTo>
                <a:lnTo>
                  <a:pt x="2953511" y="237743"/>
                </a:lnTo>
                <a:lnTo>
                  <a:pt x="2953511" y="224027"/>
                </a:lnTo>
                <a:close/>
              </a:path>
              <a:path w="2954020" h="906779">
                <a:moveTo>
                  <a:pt x="2953511" y="251460"/>
                </a:moveTo>
                <a:lnTo>
                  <a:pt x="2939795" y="251460"/>
                </a:lnTo>
                <a:lnTo>
                  <a:pt x="2939795" y="265175"/>
                </a:lnTo>
                <a:lnTo>
                  <a:pt x="2953511" y="265175"/>
                </a:lnTo>
                <a:lnTo>
                  <a:pt x="2953511" y="251460"/>
                </a:lnTo>
                <a:close/>
              </a:path>
              <a:path w="2954020" h="906779">
                <a:moveTo>
                  <a:pt x="2953511" y="280415"/>
                </a:moveTo>
                <a:lnTo>
                  <a:pt x="2939795" y="280415"/>
                </a:lnTo>
                <a:lnTo>
                  <a:pt x="2939795" y="294132"/>
                </a:lnTo>
                <a:lnTo>
                  <a:pt x="2953511" y="294132"/>
                </a:lnTo>
                <a:lnTo>
                  <a:pt x="2953511" y="280415"/>
                </a:lnTo>
                <a:close/>
              </a:path>
              <a:path w="2954020" h="906779">
                <a:moveTo>
                  <a:pt x="2953511" y="307848"/>
                </a:moveTo>
                <a:lnTo>
                  <a:pt x="2939795" y="307848"/>
                </a:lnTo>
                <a:lnTo>
                  <a:pt x="2939795" y="321563"/>
                </a:lnTo>
                <a:lnTo>
                  <a:pt x="2953511" y="321563"/>
                </a:lnTo>
                <a:lnTo>
                  <a:pt x="2953511" y="307848"/>
                </a:lnTo>
                <a:close/>
              </a:path>
              <a:path w="2954020" h="906779">
                <a:moveTo>
                  <a:pt x="2953511" y="335279"/>
                </a:moveTo>
                <a:lnTo>
                  <a:pt x="2939795" y="335279"/>
                </a:lnTo>
                <a:lnTo>
                  <a:pt x="2939795" y="348996"/>
                </a:lnTo>
                <a:lnTo>
                  <a:pt x="2953511" y="348996"/>
                </a:lnTo>
                <a:lnTo>
                  <a:pt x="2953511" y="335279"/>
                </a:lnTo>
                <a:close/>
              </a:path>
              <a:path w="2954020" h="906779">
                <a:moveTo>
                  <a:pt x="2953511" y="364236"/>
                </a:moveTo>
                <a:lnTo>
                  <a:pt x="2939795" y="364236"/>
                </a:lnTo>
                <a:lnTo>
                  <a:pt x="2939795" y="377951"/>
                </a:lnTo>
                <a:lnTo>
                  <a:pt x="2953511" y="377951"/>
                </a:lnTo>
                <a:lnTo>
                  <a:pt x="2953511" y="364236"/>
                </a:lnTo>
                <a:close/>
              </a:path>
              <a:path w="2954020" h="906779">
                <a:moveTo>
                  <a:pt x="2953511" y="391667"/>
                </a:moveTo>
                <a:lnTo>
                  <a:pt x="2939795" y="391667"/>
                </a:lnTo>
                <a:lnTo>
                  <a:pt x="2939795" y="405384"/>
                </a:lnTo>
                <a:lnTo>
                  <a:pt x="2953511" y="405384"/>
                </a:lnTo>
                <a:lnTo>
                  <a:pt x="2953511" y="391667"/>
                </a:lnTo>
                <a:close/>
              </a:path>
              <a:path w="2954020" h="906779">
                <a:moveTo>
                  <a:pt x="2953511" y="419100"/>
                </a:moveTo>
                <a:lnTo>
                  <a:pt x="2939795" y="419100"/>
                </a:lnTo>
                <a:lnTo>
                  <a:pt x="2939795" y="434339"/>
                </a:lnTo>
                <a:lnTo>
                  <a:pt x="2953511" y="434339"/>
                </a:lnTo>
                <a:lnTo>
                  <a:pt x="2953511" y="419100"/>
                </a:lnTo>
                <a:close/>
              </a:path>
              <a:path w="2954020" h="906779">
                <a:moveTo>
                  <a:pt x="2953511" y="448055"/>
                </a:moveTo>
                <a:lnTo>
                  <a:pt x="2939795" y="448055"/>
                </a:lnTo>
                <a:lnTo>
                  <a:pt x="2939795" y="461772"/>
                </a:lnTo>
                <a:lnTo>
                  <a:pt x="2953511" y="461772"/>
                </a:lnTo>
                <a:lnTo>
                  <a:pt x="2953511" y="448055"/>
                </a:lnTo>
                <a:close/>
              </a:path>
              <a:path w="2954020" h="906779">
                <a:moveTo>
                  <a:pt x="2953511" y="475488"/>
                </a:moveTo>
                <a:lnTo>
                  <a:pt x="2939795" y="475488"/>
                </a:lnTo>
                <a:lnTo>
                  <a:pt x="2939795" y="489203"/>
                </a:lnTo>
                <a:lnTo>
                  <a:pt x="2953511" y="489203"/>
                </a:lnTo>
                <a:lnTo>
                  <a:pt x="2953511" y="475488"/>
                </a:lnTo>
                <a:close/>
              </a:path>
              <a:path w="2954020" h="906779">
                <a:moveTo>
                  <a:pt x="2953511" y="502920"/>
                </a:moveTo>
                <a:lnTo>
                  <a:pt x="2939795" y="502920"/>
                </a:lnTo>
                <a:lnTo>
                  <a:pt x="2939795" y="518160"/>
                </a:lnTo>
                <a:lnTo>
                  <a:pt x="2953511" y="518160"/>
                </a:lnTo>
                <a:lnTo>
                  <a:pt x="2953511" y="502920"/>
                </a:lnTo>
                <a:close/>
              </a:path>
              <a:path w="2954020" h="906779">
                <a:moveTo>
                  <a:pt x="2953511" y="531876"/>
                </a:moveTo>
                <a:lnTo>
                  <a:pt x="2939795" y="531876"/>
                </a:lnTo>
                <a:lnTo>
                  <a:pt x="2939795" y="545591"/>
                </a:lnTo>
                <a:lnTo>
                  <a:pt x="2953511" y="545591"/>
                </a:lnTo>
                <a:lnTo>
                  <a:pt x="2953511" y="531876"/>
                </a:lnTo>
                <a:close/>
              </a:path>
              <a:path w="2954020" h="906779">
                <a:moveTo>
                  <a:pt x="2953511" y="559308"/>
                </a:moveTo>
                <a:lnTo>
                  <a:pt x="2939795" y="559308"/>
                </a:lnTo>
                <a:lnTo>
                  <a:pt x="2939795" y="573024"/>
                </a:lnTo>
                <a:lnTo>
                  <a:pt x="2953511" y="573024"/>
                </a:lnTo>
                <a:lnTo>
                  <a:pt x="2953511" y="559308"/>
                </a:lnTo>
                <a:close/>
              </a:path>
              <a:path w="2954020" h="906779">
                <a:moveTo>
                  <a:pt x="2953511" y="588263"/>
                </a:moveTo>
                <a:lnTo>
                  <a:pt x="2939795" y="588263"/>
                </a:lnTo>
                <a:lnTo>
                  <a:pt x="2939795" y="601979"/>
                </a:lnTo>
                <a:lnTo>
                  <a:pt x="2953511" y="601979"/>
                </a:lnTo>
                <a:lnTo>
                  <a:pt x="2953511" y="588263"/>
                </a:lnTo>
                <a:close/>
              </a:path>
              <a:path w="2954020" h="906779">
                <a:moveTo>
                  <a:pt x="2953511" y="615696"/>
                </a:moveTo>
                <a:lnTo>
                  <a:pt x="2939795" y="615696"/>
                </a:lnTo>
                <a:lnTo>
                  <a:pt x="2939795" y="629412"/>
                </a:lnTo>
                <a:lnTo>
                  <a:pt x="2953511" y="629412"/>
                </a:lnTo>
                <a:lnTo>
                  <a:pt x="2953511" y="615696"/>
                </a:lnTo>
                <a:close/>
              </a:path>
              <a:path w="2954020" h="906779">
                <a:moveTo>
                  <a:pt x="2953511" y="643127"/>
                </a:moveTo>
                <a:lnTo>
                  <a:pt x="2939795" y="643127"/>
                </a:lnTo>
                <a:lnTo>
                  <a:pt x="2939795" y="658367"/>
                </a:lnTo>
                <a:lnTo>
                  <a:pt x="2953511" y="658367"/>
                </a:lnTo>
                <a:lnTo>
                  <a:pt x="2953511" y="643127"/>
                </a:lnTo>
                <a:close/>
              </a:path>
              <a:path w="2954020" h="906779">
                <a:moveTo>
                  <a:pt x="2953511" y="672084"/>
                </a:moveTo>
                <a:lnTo>
                  <a:pt x="2939795" y="672084"/>
                </a:lnTo>
                <a:lnTo>
                  <a:pt x="2939795" y="685800"/>
                </a:lnTo>
                <a:lnTo>
                  <a:pt x="2953511" y="685800"/>
                </a:lnTo>
                <a:lnTo>
                  <a:pt x="2953511" y="672084"/>
                </a:lnTo>
                <a:close/>
              </a:path>
              <a:path w="2954020" h="906779">
                <a:moveTo>
                  <a:pt x="2953511" y="699515"/>
                </a:moveTo>
                <a:lnTo>
                  <a:pt x="2939795" y="699515"/>
                </a:lnTo>
                <a:lnTo>
                  <a:pt x="2939795" y="713232"/>
                </a:lnTo>
                <a:lnTo>
                  <a:pt x="2953511" y="713232"/>
                </a:lnTo>
                <a:lnTo>
                  <a:pt x="2953511" y="699515"/>
                </a:lnTo>
                <a:close/>
              </a:path>
              <a:path w="2954020" h="906779">
                <a:moveTo>
                  <a:pt x="2953511" y="726948"/>
                </a:moveTo>
                <a:lnTo>
                  <a:pt x="2939795" y="726948"/>
                </a:lnTo>
                <a:lnTo>
                  <a:pt x="2939795" y="742188"/>
                </a:lnTo>
                <a:lnTo>
                  <a:pt x="2953511" y="742188"/>
                </a:lnTo>
                <a:lnTo>
                  <a:pt x="2953511" y="726948"/>
                </a:lnTo>
                <a:close/>
              </a:path>
              <a:path w="2954020" h="906779">
                <a:moveTo>
                  <a:pt x="2953511" y="755903"/>
                </a:moveTo>
                <a:lnTo>
                  <a:pt x="2939795" y="755903"/>
                </a:lnTo>
                <a:lnTo>
                  <a:pt x="2939795" y="769620"/>
                </a:lnTo>
                <a:lnTo>
                  <a:pt x="2953511" y="769620"/>
                </a:lnTo>
                <a:lnTo>
                  <a:pt x="2953511" y="755903"/>
                </a:lnTo>
                <a:close/>
              </a:path>
              <a:path w="2954020" h="906779">
                <a:moveTo>
                  <a:pt x="2953511" y="783336"/>
                </a:moveTo>
                <a:lnTo>
                  <a:pt x="2939795" y="783336"/>
                </a:lnTo>
                <a:lnTo>
                  <a:pt x="2939795" y="797051"/>
                </a:lnTo>
                <a:lnTo>
                  <a:pt x="2953511" y="797051"/>
                </a:lnTo>
                <a:lnTo>
                  <a:pt x="2953511" y="783336"/>
                </a:lnTo>
                <a:close/>
              </a:path>
              <a:path w="2954020" h="906779">
                <a:moveTo>
                  <a:pt x="2953511" y="812291"/>
                </a:moveTo>
                <a:lnTo>
                  <a:pt x="2939795" y="812291"/>
                </a:lnTo>
                <a:lnTo>
                  <a:pt x="2939795" y="826008"/>
                </a:lnTo>
                <a:lnTo>
                  <a:pt x="2953511" y="826008"/>
                </a:lnTo>
                <a:lnTo>
                  <a:pt x="2953511" y="812291"/>
                </a:lnTo>
                <a:close/>
              </a:path>
              <a:path w="2954020" h="906779">
                <a:moveTo>
                  <a:pt x="2953511" y="839724"/>
                </a:moveTo>
                <a:lnTo>
                  <a:pt x="2939795" y="839724"/>
                </a:lnTo>
                <a:lnTo>
                  <a:pt x="2939795" y="853439"/>
                </a:lnTo>
                <a:lnTo>
                  <a:pt x="2953511" y="853439"/>
                </a:lnTo>
                <a:lnTo>
                  <a:pt x="2953511" y="839724"/>
                </a:lnTo>
                <a:close/>
              </a:path>
              <a:path w="2954020" h="906779">
                <a:moveTo>
                  <a:pt x="2953511" y="867155"/>
                </a:moveTo>
                <a:lnTo>
                  <a:pt x="2939795" y="867155"/>
                </a:lnTo>
                <a:lnTo>
                  <a:pt x="2939795" y="882396"/>
                </a:lnTo>
                <a:lnTo>
                  <a:pt x="2953511" y="882396"/>
                </a:lnTo>
                <a:lnTo>
                  <a:pt x="2953511" y="867155"/>
                </a:lnTo>
                <a:close/>
              </a:path>
              <a:path w="2954020" h="906779">
                <a:moveTo>
                  <a:pt x="2947415" y="891539"/>
                </a:moveTo>
                <a:lnTo>
                  <a:pt x="2936748" y="891539"/>
                </a:lnTo>
                <a:lnTo>
                  <a:pt x="2936748" y="906779"/>
                </a:lnTo>
                <a:lnTo>
                  <a:pt x="2953511" y="906779"/>
                </a:lnTo>
                <a:lnTo>
                  <a:pt x="2953511" y="899160"/>
                </a:lnTo>
                <a:lnTo>
                  <a:pt x="2939795" y="899160"/>
                </a:lnTo>
                <a:lnTo>
                  <a:pt x="2939795" y="896112"/>
                </a:lnTo>
                <a:lnTo>
                  <a:pt x="2942843" y="896112"/>
                </a:lnTo>
                <a:lnTo>
                  <a:pt x="2947415" y="891539"/>
                </a:lnTo>
                <a:close/>
              </a:path>
              <a:path w="2954020" h="906779">
                <a:moveTo>
                  <a:pt x="2942843" y="896112"/>
                </a:moveTo>
                <a:lnTo>
                  <a:pt x="2939795" y="896112"/>
                </a:lnTo>
                <a:lnTo>
                  <a:pt x="2939795" y="899160"/>
                </a:lnTo>
                <a:lnTo>
                  <a:pt x="2942843" y="896112"/>
                </a:lnTo>
                <a:close/>
              </a:path>
              <a:path w="2954020" h="906779">
                <a:moveTo>
                  <a:pt x="2953511" y="896112"/>
                </a:moveTo>
                <a:lnTo>
                  <a:pt x="2942843" y="896112"/>
                </a:lnTo>
                <a:lnTo>
                  <a:pt x="2939795" y="899160"/>
                </a:lnTo>
                <a:lnTo>
                  <a:pt x="2953511" y="899160"/>
                </a:lnTo>
                <a:lnTo>
                  <a:pt x="2953511" y="896112"/>
                </a:lnTo>
                <a:close/>
              </a:path>
              <a:path w="2954020" h="906779">
                <a:moveTo>
                  <a:pt x="2923031" y="891539"/>
                </a:moveTo>
                <a:lnTo>
                  <a:pt x="2909315" y="891539"/>
                </a:lnTo>
                <a:lnTo>
                  <a:pt x="2909315" y="906779"/>
                </a:lnTo>
                <a:lnTo>
                  <a:pt x="2923031" y="906779"/>
                </a:lnTo>
                <a:lnTo>
                  <a:pt x="2923031" y="891539"/>
                </a:lnTo>
                <a:close/>
              </a:path>
              <a:path w="2954020" h="906779">
                <a:moveTo>
                  <a:pt x="2894076" y="891539"/>
                </a:moveTo>
                <a:lnTo>
                  <a:pt x="2880359" y="891539"/>
                </a:lnTo>
                <a:lnTo>
                  <a:pt x="2880359" y="906779"/>
                </a:lnTo>
                <a:lnTo>
                  <a:pt x="2894076" y="906779"/>
                </a:lnTo>
                <a:lnTo>
                  <a:pt x="2894076" y="891539"/>
                </a:lnTo>
                <a:close/>
              </a:path>
              <a:path w="2954020" h="906779">
                <a:moveTo>
                  <a:pt x="2866643" y="891539"/>
                </a:moveTo>
                <a:lnTo>
                  <a:pt x="2852928" y="891539"/>
                </a:lnTo>
                <a:lnTo>
                  <a:pt x="2852928" y="906779"/>
                </a:lnTo>
                <a:lnTo>
                  <a:pt x="2866643" y="906779"/>
                </a:lnTo>
                <a:lnTo>
                  <a:pt x="2866643" y="891539"/>
                </a:lnTo>
                <a:close/>
              </a:path>
              <a:path w="2954020" h="906779">
                <a:moveTo>
                  <a:pt x="2839211" y="891539"/>
                </a:moveTo>
                <a:lnTo>
                  <a:pt x="2825495" y="891539"/>
                </a:lnTo>
                <a:lnTo>
                  <a:pt x="2825495" y="906779"/>
                </a:lnTo>
                <a:lnTo>
                  <a:pt x="2839211" y="906779"/>
                </a:lnTo>
                <a:lnTo>
                  <a:pt x="2839211" y="891539"/>
                </a:lnTo>
                <a:close/>
              </a:path>
              <a:path w="2954020" h="906779">
                <a:moveTo>
                  <a:pt x="2810255" y="891539"/>
                </a:moveTo>
                <a:lnTo>
                  <a:pt x="2796539" y="891539"/>
                </a:lnTo>
                <a:lnTo>
                  <a:pt x="2796539" y="906779"/>
                </a:lnTo>
                <a:lnTo>
                  <a:pt x="2810255" y="906779"/>
                </a:lnTo>
                <a:lnTo>
                  <a:pt x="2810255" y="891539"/>
                </a:lnTo>
                <a:close/>
              </a:path>
              <a:path w="2954020" h="906779">
                <a:moveTo>
                  <a:pt x="2782824" y="891539"/>
                </a:moveTo>
                <a:lnTo>
                  <a:pt x="2769107" y="891539"/>
                </a:lnTo>
                <a:lnTo>
                  <a:pt x="2769107" y="906779"/>
                </a:lnTo>
                <a:lnTo>
                  <a:pt x="2782824" y="906779"/>
                </a:lnTo>
                <a:lnTo>
                  <a:pt x="2782824" y="891539"/>
                </a:lnTo>
                <a:close/>
              </a:path>
              <a:path w="2954020" h="906779">
                <a:moveTo>
                  <a:pt x="2755391" y="891539"/>
                </a:moveTo>
                <a:lnTo>
                  <a:pt x="2740152" y="891539"/>
                </a:lnTo>
                <a:lnTo>
                  <a:pt x="2740152" y="906779"/>
                </a:lnTo>
                <a:lnTo>
                  <a:pt x="2755391" y="906779"/>
                </a:lnTo>
                <a:lnTo>
                  <a:pt x="2755391" y="891539"/>
                </a:lnTo>
                <a:close/>
              </a:path>
              <a:path w="2954020" h="906779">
                <a:moveTo>
                  <a:pt x="2726435" y="891539"/>
                </a:moveTo>
                <a:lnTo>
                  <a:pt x="2712719" y="891539"/>
                </a:lnTo>
                <a:lnTo>
                  <a:pt x="2712719" y="906779"/>
                </a:lnTo>
                <a:lnTo>
                  <a:pt x="2726435" y="906779"/>
                </a:lnTo>
                <a:lnTo>
                  <a:pt x="2726435" y="891539"/>
                </a:lnTo>
                <a:close/>
              </a:path>
              <a:path w="2954020" h="906779">
                <a:moveTo>
                  <a:pt x="2699004" y="891539"/>
                </a:moveTo>
                <a:lnTo>
                  <a:pt x="2685287" y="891539"/>
                </a:lnTo>
                <a:lnTo>
                  <a:pt x="2685287" y="906779"/>
                </a:lnTo>
                <a:lnTo>
                  <a:pt x="2699004" y="906779"/>
                </a:lnTo>
                <a:lnTo>
                  <a:pt x="2699004" y="891539"/>
                </a:lnTo>
                <a:close/>
              </a:path>
              <a:path w="2954020" h="906779">
                <a:moveTo>
                  <a:pt x="2670048" y="891539"/>
                </a:moveTo>
                <a:lnTo>
                  <a:pt x="2656331" y="891539"/>
                </a:lnTo>
                <a:lnTo>
                  <a:pt x="2656331" y="906779"/>
                </a:lnTo>
                <a:lnTo>
                  <a:pt x="2670048" y="906779"/>
                </a:lnTo>
                <a:lnTo>
                  <a:pt x="2670048" y="891539"/>
                </a:lnTo>
                <a:close/>
              </a:path>
              <a:path w="2954020" h="906779">
                <a:moveTo>
                  <a:pt x="2642615" y="891539"/>
                </a:moveTo>
                <a:lnTo>
                  <a:pt x="2628900" y="891539"/>
                </a:lnTo>
                <a:lnTo>
                  <a:pt x="2628900" y="906779"/>
                </a:lnTo>
                <a:lnTo>
                  <a:pt x="2642615" y="906779"/>
                </a:lnTo>
                <a:lnTo>
                  <a:pt x="2642615" y="891539"/>
                </a:lnTo>
                <a:close/>
              </a:path>
              <a:path w="2954020" h="906779">
                <a:moveTo>
                  <a:pt x="2615183" y="891539"/>
                </a:moveTo>
                <a:lnTo>
                  <a:pt x="2601467" y="891539"/>
                </a:lnTo>
                <a:lnTo>
                  <a:pt x="2601467" y="906779"/>
                </a:lnTo>
                <a:lnTo>
                  <a:pt x="2615183" y="906779"/>
                </a:lnTo>
                <a:lnTo>
                  <a:pt x="2615183" y="891539"/>
                </a:lnTo>
                <a:close/>
              </a:path>
              <a:path w="2954020" h="906779">
                <a:moveTo>
                  <a:pt x="2586228" y="891539"/>
                </a:moveTo>
                <a:lnTo>
                  <a:pt x="2572511" y="891539"/>
                </a:lnTo>
                <a:lnTo>
                  <a:pt x="2572511" y="906779"/>
                </a:lnTo>
                <a:lnTo>
                  <a:pt x="2586228" y="906779"/>
                </a:lnTo>
                <a:lnTo>
                  <a:pt x="2586228" y="891539"/>
                </a:lnTo>
                <a:close/>
              </a:path>
              <a:path w="2954020" h="906779">
                <a:moveTo>
                  <a:pt x="2558795" y="891539"/>
                </a:moveTo>
                <a:lnTo>
                  <a:pt x="2545079" y="891539"/>
                </a:lnTo>
                <a:lnTo>
                  <a:pt x="2545079" y="906779"/>
                </a:lnTo>
                <a:lnTo>
                  <a:pt x="2558795" y="906779"/>
                </a:lnTo>
                <a:lnTo>
                  <a:pt x="2558795" y="891539"/>
                </a:lnTo>
                <a:close/>
              </a:path>
              <a:path w="2954020" h="906779">
                <a:moveTo>
                  <a:pt x="2531363" y="891539"/>
                </a:moveTo>
                <a:lnTo>
                  <a:pt x="2516124" y="891539"/>
                </a:lnTo>
                <a:lnTo>
                  <a:pt x="2516124" y="906779"/>
                </a:lnTo>
                <a:lnTo>
                  <a:pt x="2531363" y="906779"/>
                </a:lnTo>
                <a:lnTo>
                  <a:pt x="2531363" y="891539"/>
                </a:lnTo>
                <a:close/>
              </a:path>
              <a:path w="2954020" h="906779">
                <a:moveTo>
                  <a:pt x="2502407" y="891539"/>
                </a:moveTo>
                <a:lnTo>
                  <a:pt x="2488691" y="891539"/>
                </a:lnTo>
                <a:lnTo>
                  <a:pt x="2488691" y="906779"/>
                </a:lnTo>
                <a:lnTo>
                  <a:pt x="2502407" y="906779"/>
                </a:lnTo>
                <a:lnTo>
                  <a:pt x="2502407" y="891539"/>
                </a:lnTo>
                <a:close/>
              </a:path>
              <a:path w="2954020" h="906779">
                <a:moveTo>
                  <a:pt x="2474976" y="891539"/>
                </a:moveTo>
                <a:lnTo>
                  <a:pt x="2461259" y="891539"/>
                </a:lnTo>
                <a:lnTo>
                  <a:pt x="2461259" y="906779"/>
                </a:lnTo>
                <a:lnTo>
                  <a:pt x="2474976" y="906779"/>
                </a:lnTo>
                <a:lnTo>
                  <a:pt x="2474976" y="891539"/>
                </a:lnTo>
                <a:close/>
              </a:path>
              <a:path w="2954020" h="906779">
                <a:moveTo>
                  <a:pt x="2446019" y="891539"/>
                </a:moveTo>
                <a:lnTo>
                  <a:pt x="2432304" y="891539"/>
                </a:lnTo>
                <a:lnTo>
                  <a:pt x="2432304" y="906779"/>
                </a:lnTo>
                <a:lnTo>
                  <a:pt x="2446019" y="906779"/>
                </a:lnTo>
                <a:lnTo>
                  <a:pt x="2446019" y="891539"/>
                </a:lnTo>
                <a:close/>
              </a:path>
              <a:path w="2954020" h="906779">
                <a:moveTo>
                  <a:pt x="2418587" y="891539"/>
                </a:moveTo>
                <a:lnTo>
                  <a:pt x="2404871" y="891539"/>
                </a:lnTo>
                <a:lnTo>
                  <a:pt x="2404871" y="906779"/>
                </a:lnTo>
                <a:lnTo>
                  <a:pt x="2418587" y="906779"/>
                </a:lnTo>
                <a:lnTo>
                  <a:pt x="2418587" y="891539"/>
                </a:lnTo>
                <a:close/>
              </a:path>
              <a:path w="2954020" h="906779">
                <a:moveTo>
                  <a:pt x="2391155" y="891539"/>
                </a:moveTo>
                <a:lnTo>
                  <a:pt x="2377439" y="891539"/>
                </a:lnTo>
                <a:lnTo>
                  <a:pt x="2377439" y="906779"/>
                </a:lnTo>
                <a:lnTo>
                  <a:pt x="2391155" y="906779"/>
                </a:lnTo>
                <a:lnTo>
                  <a:pt x="2391155" y="891539"/>
                </a:lnTo>
                <a:close/>
              </a:path>
              <a:path w="2954020" h="906779">
                <a:moveTo>
                  <a:pt x="2362200" y="891539"/>
                </a:moveTo>
                <a:lnTo>
                  <a:pt x="2348483" y="891539"/>
                </a:lnTo>
                <a:lnTo>
                  <a:pt x="2348483" y="906779"/>
                </a:lnTo>
                <a:lnTo>
                  <a:pt x="2362200" y="906779"/>
                </a:lnTo>
                <a:lnTo>
                  <a:pt x="2362200" y="891539"/>
                </a:lnTo>
                <a:close/>
              </a:path>
              <a:path w="2954020" h="906779">
                <a:moveTo>
                  <a:pt x="2334767" y="891539"/>
                </a:moveTo>
                <a:lnTo>
                  <a:pt x="2321052" y="891539"/>
                </a:lnTo>
                <a:lnTo>
                  <a:pt x="2321052" y="906779"/>
                </a:lnTo>
                <a:lnTo>
                  <a:pt x="2334767" y="906779"/>
                </a:lnTo>
                <a:lnTo>
                  <a:pt x="2334767" y="891539"/>
                </a:lnTo>
                <a:close/>
              </a:path>
              <a:path w="2954020" h="906779">
                <a:moveTo>
                  <a:pt x="2307335" y="891539"/>
                </a:moveTo>
                <a:lnTo>
                  <a:pt x="2292095" y="891539"/>
                </a:lnTo>
                <a:lnTo>
                  <a:pt x="2292095" y="906779"/>
                </a:lnTo>
                <a:lnTo>
                  <a:pt x="2307335" y="906779"/>
                </a:lnTo>
                <a:lnTo>
                  <a:pt x="2307335" y="891539"/>
                </a:lnTo>
                <a:close/>
              </a:path>
              <a:path w="2954020" h="906779">
                <a:moveTo>
                  <a:pt x="2278379" y="891539"/>
                </a:moveTo>
                <a:lnTo>
                  <a:pt x="2264663" y="891539"/>
                </a:lnTo>
                <a:lnTo>
                  <a:pt x="2264663" y="906779"/>
                </a:lnTo>
                <a:lnTo>
                  <a:pt x="2278379" y="906779"/>
                </a:lnTo>
                <a:lnTo>
                  <a:pt x="2278379" y="891539"/>
                </a:lnTo>
                <a:close/>
              </a:path>
              <a:path w="2954020" h="906779">
                <a:moveTo>
                  <a:pt x="2250948" y="891539"/>
                </a:moveTo>
                <a:lnTo>
                  <a:pt x="2237231" y="891539"/>
                </a:lnTo>
                <a:lnTo>
                  <a:pt x="2237231" y="906779"/>
                </a:lnTo>
                <a:lnTo>
                  <a:pt x="2250948" y="906779"/>
                </a:lnTo>
                <a:lnTo>
                  <a:pt x="2250948" y="891539"/>
                </a:lnTo>
                <a:close/>
              </a:path>
              <a:path w="2954020" h="906779">
                <a:moveTo>
                  <a:pt x="2223515" y="891539"/>
                </a:moveTo>
                <a:lnTo>
                  <a:pt x="2208276" y="891539"/>
                </a:lnTo>
                <a:lnTo>
                  <a:pt x="2208276" y="906779"/>
                </a:lnTo>
                <a:lnTo>
                  <a:pt x="2223515" y="906779"/>
                </a:lnTo>
                <a:lnTo>
                  <a:pt x="2223515" y="891539"/>
                </a:lnTo>
                <a:close/>
              </a:path>
              <a:path w="2954020" h="906779">
                <a:moveTo>
                  <a:pt x="2194559" y="891539"/>
                </a:moveTo>
                <a:lnTo>
                  <a:pt x="2180843" y="891539"/>
                </a:lnTo>
                <a:lnTo>
                  <a:pt x="2180843" y="906779"/>
                </a:lnTo>
                <a:lnTo>
                  <a:pt x="2194559" y="906779"/>
                </a:lnTo>
                <a:lnTo>
                  <a:pt x="2194559" y="891539"/>
                </a:lnTo>
                <a:close/>
              </a:path>
              <a:path w="2954020" h="906779">
                <a:moveTo>
                  <a:pt x="2167128" y="891539"/>
                </a:moveTo>
                <a:lnTo>
                  <a:pt x="2153411" y="891539"/>
                </a:lnTo>
                <a:lnTo>
                  <a:pt x="2153411" y="906779"/>
                </a:lnTo>
                <a:lnTo>
                  <a:pt x="2167128" y="906779"/>
                </a:lnTo>
                <a:lnTo>
                  <a:pt x="2167128" y="891539"/>
                </a:lnTo>
                <a:close/>
              </a:path>
              <a:path w="2954020" h="906779">
                <a:moveTo>
                  <a:pt x="2138171" y="891539"/>
                </a:moveTo>
                <a:lnTo>
                  <a:pt x="2124455" y="891539"/>
                </a:lnTo>
                <a:lnTo>
                  <a:pt x="2124455" y="906779"/>
                </a:lnTo>
                <a:lnTo>
                  <a:pt x="2138171" y="906779"/>
                </a:lnTo>
                <a:lnTo>
                  <a:pt x="2138171" y="891539"/>
                </a:lnTo>
                <a:close/>
              </a:path>
              <a:path w="2954020" h="906779">
                <a:moveTo>
                  <a:pt x="2110739" y="891539"/>
                </a:moveTo>
                <a:lnTo>
                  <a:pt x="2097024" y="891539"/>
                </a:lnTo>
                <a:lnTo>
                  <a:pt x="2097024" y="906779"/>
                </a:lnTo>
                <a:lnTo>
                  <a:pt x="2110739" y="906779"/>
                </a:lnTo>
                <a:lnTo>
                  <a:pt x="2110739" y="891539"/>
                </a:lnTo>
                <a:close/>
              </a:path>
              <a:path w="2954020" h="906779">
                <a:moveTo>
                  <a:pt x="2083307" y="891539"/>
                </a:moveTo>
                <a:lnTo>
                  <a:pt x="2068067" y="891539"/>
                </a:lnTo>
                <a:lnTo>
                  <a:pt x="2068067" y="906779"/>
                </a:lnTo>
                <a:lnTo>
                  <a:pt x="2083307" y="906779"/>
                </a:lnTo>
                <a:lnTo>
                  <a:pt x="2083307" y="891539"/>
                </a:lnTo>
                <a:close/>
              </a:path>
              <a:path w="2954020" h="906779">
                <a:moveTo>
                  <a:pt x="2054352" y="891539"/>
                </a:moveTo>
                <a:lnTo>
                  <a:pt x="2040635" y="891539"/>
                </a:lnTo>
                <a:lnTo>
                  <a:pt x="2040635" y="906779"/>
                </a:lnTo>
                <a:lnTo>
                  <a:pt x="2054352" y="906779"/>
                </a:lnTo>
                <a:lnTo>
                  <a:pt x="2054352" y="891539"/>
                </a:lnTo>
                <a:close/>
              </a:path>
              <a:path w="2954020" h="906779">
                <a:moveTo>
                  <a:pt x="2026919" y="891539"/>
                </a:moveTo>
                <a:lnTo>
                  <a:pt x="2013203" y="891539"/>
                </a:lnTo>
                <a:lnTo>
                  <a:pt x="2013203" y="906779"/>
                </a:lnTo>
                <a:lnTo>
                  <a:pt x="2026919" y="906779"/>
                </a:lnTo>
                <a:lnTo>
                  <a:pt x="2026919" y="891539"/>
                </a:lnTo>
                <a:close/>
              </a:path>
              <a:path w="2954020" h="906779">
                <a:moveTo>
                  <a:pt x="1999487" y="891539"/>
                </a:moveTo>
                <a:lnTo>
                  <a:pt x="1984248" y="891539"/>
                </a:lnTo>
                <a:lnTo>
                  <a:pt x="1984248" y="906779"/>
                </a:lnTo>
                <a:lnTo>
                  <a:pt x="1999487" y="906779"/>
                </a:lnTo>
                <a:lnTo>
                  <a:pt x="1999487" y="891539"/>
                </a:lnTo>
                <a:close/>
              </a:path>
              <a:path w="2954020" h="906779">
                <a:moveTo>
                  <a:pt x="1970531" y="891539"/>
                </a:moveTo>
                <a:lnTo>
                  <a:pt x="1956815" y="891539"/>
                </a:lnTo>
                <a:lnTo>
                  <a:pt x="1956815" y="906779"/>
                </a:lnTo>
                <a:lnTo>
                  <a:pt x="1970531" y="906779"/>
                </a:lnTo>
                <a:lnTo>
                  <a:pt x="1970531" y="891539"/>
                </a:lnTo>
                <a:close/>
              </a:path>
              <a:path w="2954020" h="906779">
                <a:moveTo>
                  <a:pt x="1943100" y="891539"/>
                </a:moveTo>
                <a:lnTo>
                  <a:pt x="1929383" y="891539"/>
                </a:lnTo>
                <a:lnTo>
                  <a:pt x="1929383" y="906779"/>
                </a:lnTo>
                <a:lnTo>
                  <a:pt x="1943100" y="906779"/>
                </a:lnTo>
                <a:lnTo>
                  <a:pt x="1943100" y="891539"/>
                </a:lnTo>
                <a:close/>
              </a:path>
              <a:path w="2954020" h="906779">
                <a:moveTo>
                  <a:pt x="1914143" y="891539"/>
                </a:moveTo>
                <a:lnTo>
                  <a:pt x="1900427" y="891539"/>
                </a:lnTo>
                <a:lnTo>
                  <a:pt x="1900427" y="906779"/>
                </a:lnTo>
                <a:lnTo>
                  <a:pt x="1914143" y="906779"/>
                </a:lnTo>
                <a:lnTo>
                  <a:pt x="1914143" y="891539"/>
                </a:lnTo>
                <a:close/>
              </a:path>
              <a:path w="2954020" h="906779">
                <a:moveTo>
                  <a:pt x="1886711" y="891539"/>
                </a:moveTo>
                <a:lnTo>
                  <a:pt x="1872995" y="891539"/>
                </a:lnTo>
                <a:lnTo>
                  <a:pt x="1872995" y="906779"/>
                </a:lnTo>
                <a:lnTo>
                  <a:pt x="1886711" y="906779"/>
                </a:lnTo>
                <a:lnTo>
                  <a:pt x="1886711" y="891539"/>
                </a:lnTo>
                <a:close/>
              </a:path>
              <a:path w="2954020" h="906779">
                <a:moveTo>
                  <a:pt x="1859279" y="891539"/>
                </a:moveTo>
                <a:lnTo>
                  <a:pt x="1844039" y="891539"/>
                </a:lnTo>
                <a:lnTo>
                  <a:pt x="1844039" y="906779"/>
                </a:lnTo>
                <a:lnTo>
                  <a:pt x="1859279" y="906779"/>
                </a:lnTo>
                <a:lnTo>
                  <a:pt x="1859279" y="891539"/>
                </a:lnTo>
                <a:close/>
              </a:path>
              <a:path w="2954020" h="906779">
                <a:moveTo>
                  <a:pt x="1830324" y="891539"/>
                </a:moveTo>
                <a:lnTo>
                  <a:pt x="1816607" y="891539"/>
                </a:lnTo>
                <a:lnTo>
                  <a:pt x="1816607" y="906779"/>
                </a:lnTo>
                <a:lnTo>
                  <a:pt x="1830324" y="906779"/>
                </a:lnTo>
                <a:lnTo>
                  <a:pt x="1830324" y="891539"/>
                </a:lnTo>
                <a:close/>
              </a:path>
              <a:path w="2954020" h="906779">
                <a:moveTo>
                  <a:pt x="1802891" y="891539"/>
                </a:moveTo>
                <a:lnTo>
                  <a:pt x="1789176" y="891539"/>
                </a:lnTo>
                <a:lnTo>
                  <a:pt x="1789176" y="906779"/>
                </a:lnTo>
                <a:lnTo>
                  <a:pt x="1802891" y="906779"/>
                </a:lnTo>
                <a:lnTo>
                  <a:pt x="1802891" y="891539"/>
                </a:lnTo>
                <a:close/>
              </a:path>
              <a:path w="2954020" h="906779">
                <a:moveTo>
                  <a:pt x="1775459" y="891539"/>
                </a:moveTo>
                <a:lnTo>
                  <a:pt x="1760219" y="891539"/>
                </a:lnTo>
                <a:lnTo>
                  <a:pt x="1760219" y="906779"/>
                </a:lnTo>
                <a:lnTo>
                  <a:pt x="1775459" y="906779"/>
                </a:lnTo>
                <a:lnTo>
                  <a:pt x="1775459" y="891539"/>
                </a:lnTo>
                <a:close/>
              </a:path>
              <a:path w="2954020" h="906779">
                <a:moveTo>
                  <a:pt x="1746503" y="891539"/>
                </a:moveTo>
                <a:lnTo>
                  <a:pt x="1732787" y="891539"/>
                </a:lnTo>
                <a:lnTo>
                  <a:pt x="1732787" y="906779"/>
                </a:lnTo>
                <a:lnTo>
                  <a:pt x="1746503" y="906779"/>
                </a:lnTo>
                <a:lnTo>
                  <a:pt x="1746503" y="891539"/>
                </a:lnTo>
                <a:close/>
              </a:path>
              <a:path w="2954020" h="906779">
                <a:moveTo>
                  <a:pt x="1719071" y="891539"/>
                </a:moveTo>
                <a:lnTo>
                  <a:pt x="1705355" y="891539"/>
                </a:lnTo>
                <a:lnTo>
                  <a:pt x="1705355" y="906779"/>
                </a:lnTo>
                <a:lnTo>
                  <a:pt x="1719071" y="906779"/>
                </a:lnTo>
                <a:lnTo>
                  <a:pt x="1719071" y="891539"/>
                </a:lnTo>
                <a:close/>
              </a:path>
              <a:path w="2954020" h="906779">
                <a:moveTo>
                  <a:pt x="1690115" y="891539"/>
                </a:moveTo>
                <a:lnTo>
                  <a:pt x="1676400" y="891539"/>
                </a:lnTo>
                <a:lnTo>
                  <a:pt x="1676400" y="906779"/>
                </a:lnTo>
                <a:lnTo>
                  <a:pt x="1690115" y="906779"/>
                </a:lnTo>
                <a:lnTo>
                  <a:pt x="1690115" y="891539"/>
                </a:lnTo>
                <a:close/>
              </a:path>
              <a:path w="2954020" h="906779">
                <a:moveTo>
                  <a:pt x="1662683" y="891539"/>
                </a:moveTo>
                <a:lnTo>
                  <a:pt x="1648967" y="891539"/>
                </a:lnTo>
                <a:lnTo>
                  <a:pt x="1648967" y="906779"/>
                </a:lnTo>
                <a:lnTo>
                  <a:pt x="1662683" y="906779"/>
                </a:lnTo>
                <a:lnTo>
                  <a:pt x="1662683" y="891539"/>
                </a:lnTo>
                <a:close/>
              </a:path>
              <a:path w="2954020" h="906779">
                <a:moveTo>
                  <a:pt x="1635252" y="891539"/>
                </a:moveTo>
                <a:lnTo>
                  <a:pt x="1621535" y="891539"/>
                </a:lnTo>
                <a:lnTo>
                  <a:pt x="1621535" y="906779"/>
                </a:lnTo>
                <a:lnTo>
                  <a:pt x="1635252" y="906779"/>
                </a:lnTo>
                <a:lnTo>
                  <a:pt x="1635252" y="891539"/>
                </a:lnTo>
                <a:close/>
              </a:path>
              <a:path w="2954020" h="906779">
                <a:moveTo>
                  <a:pt x="1606295" y="891539"/>
                </a:moveTo>
                <a:lnTo>
                  <a:pt x="1592579" y="891539"/>
                </a:lnTo>
                <a:lnTo>
                  <a:pt x="1592579" y="906779"/>
                </a:lnTo>
                <a:lnTo>
                  <a:pt x="1606295" y="906779"/>
                </a:lnTo>
                <a:lnTo>
                  <a:pt x="1606295" y="891539"/>
                </a:lnTo>
                <a:close/>
              </a:path>
              <a:path w="2954020" h="906779">
                <a:moveTo>
                  <a:pt x="1578863" y="891539"/>
                </a:moveTo>
                <a:lnTo>
                  <a:pt x="1565148" y="891539"/>
                </a:lnTo>
                <a:lnTo>
                  <a:pt x="1565148" y="906779"/>
                </a:lnTo>
                <a:lnTo>
                  <a:pt x="1578863" y="906779"/>
                </a:lnTo>
                <a:lnTo>
                  <a:pt x="1578863" y="891539"/>
                </a:lnTo>
                <a:close/>
              </a:path>
              <a:path w="2954020" h="906779">
                <a:moveTo>
                  <a:pt x="1551431" y="891539"/>
                </a:moveTo>
                <a:lnTo>
                  <a:pt x="1536191" y="891539"/>
                </a:lnTo>
                <a:lnTo>
                  <a:pt x="1536191" y="906779"/>
                </a:lnTo>
                <a:lnTo>
                  <a:pt x="1551431" y="906779"/>
                </a:lnTo>
                <a:lnTo>
                  <a:pt x="1551431" y="891539"/>
                </a:lnTo>
                <a:close/>
              </a:path>
              <a:path w="2954020" h="906779">
                <a:moveTo>
                  <a:pt x="1522476" y="891539"/>
                </a:moveTo>
                <a:lnTo>
                  <a:pt x="1508759" y="891539"/>
                </a:lnTo>
                <a:lnTo>
                  <a:pt x="1508759" y="906779"/>
                </a:lnTo>
                <a:lnTo>
                  <a:pt x="1522476" y="906779"/>
                </a:lnTo>
                <a:lnTo>
                  <a:pt x="1522476" y="891539"/>
                </a:lnTo>
                <a:close/>
              </a:path>
              <a:path w="2954020" h="906779">
                <a:moveTo>
                  <a:pt x="1495043" y="891539"/>
                </a:moveTo>
                <a:lnTo>
                  <a:pt x="1481327" y="891539"/>
                </a:lnTo>
                <a:lnTo>
                  <a:pt x="1481327" y="906779"/>
                </a:lnTo>
                <a:lnTo>
                  <a:pt x="1495043" y="906779"/>
                </a:lnTo>
                <a:lnTo>
                  <a:pt x="1495043" y="891539"/>
                </a:lnTo>
                <a:close/>
              </a:path>
              <a:path w="2954020" h="906779">
                <a:moveTo>
                  <a:pt x="1466087" y="891539"/>
                </a:moveTo>
                <a:lnTo>
                  <a:pt x="1452371" y="891539"/>
                </a:lnTo>
                <a:lnTo>
                  <a:pt x="1452371" y="906779"/>
                </a:lnTo>
                <a:lnTo>
                  <a:pt x="1466087" y="906779"/>
                </a:lnTo>
                <a:lnTo>
                  <a:pt x="1466087" y="891539"/>
                </a:lnTo>
                <a:close/>
              </a:path>
              <a:path w="2954020" h="906779">
                <a:moveTo>
                  <a:pt x="1438655" y="891539"/>
                </a:moveTo>
                <a:lnTo>
                  <a:pt x="1424939" y="891539"/>
                </a:lnTo>
                <a:lnTo>
                  <a:pt x="1424939" y="906779"/>
                </a:lnTo>
                <a:lnTo>
                  <a:pt x="1438655" y="906779"/>
                </a:lnTo>
                <a:lnTo>
                  <a:pt x="1438655" y="891539"/>
                </a:lnTo>
                <a:close/>
              </a:path>
              <a:path w="2954020" h="906779">
                <a:moveTo>
                  <a:pt x="1411224" y="891539"/>
                </a:moveTo>
                <a:lnTo>
                  <a:pt x="1397507" y="891539"/>
                </a:lnTo>
                <a:lnTo>
                  <a:pt x="1397507" y="906779"/>
                </a:lnTo>
                <a:lnTo>
                  <a:pt x="1411224" y="906779"/>
                </a:lnTo>
                <a:lnTo>
                  <a:pt x="1411224" y="891539"/>
                </a:lnTo>
                <a:close/>
              </a:path>
              <a:path w="2954020" h="906779">
                <a:moveTo>
                  <a:pt x="1382267" y="891539"/>
                </a:moveTo>
                <a:lnTo>
                  <a:pt x="1368552" y="891539"/>
                </a:lnTo>
                <a:lnTo>
                  <a:pt x="1368552" y="906779"/>
                </a:lnTo>
                <a:lnTo>
                  <a:pt x="1382267" y="906779"/>
                </a:lnTo>
                <a:lnTo>
                  <a:pt x="1382267" y="891539"/>
                </a:lnTo>
                <a:close/>
              </a:path>
              <a:path w="2954020" h="906779">
                <a:moveTo>
                  <a:pt x="1354835" y="891539"/>
                </a:moveTo>
                <a:lnTo>
                  <a:pt x="1341119" y="891539"/>
                </a:lnTo>
                <a:lnTo>
                  <a:pt x="1341119" y="906779"/>
                </a:lnTo>
                <a:lnTo>
                  <a:pt x="1354835" y="906779"/>
                </a:lnTo>
                <a:lnTo>
                  <a:pt x="1354835" y="891539"/>
                </a:lnTo>
                <a:close/>
              </a:path>
              <a:path w="2954020" h="906779">
                <a:moveTo>
                  <a:pt x="1327403" y="891539"/>
                </a:moveTo>
                <a:lnTo>
                  <a:pt x="1312163" y="891539"/>
                </a:lnTo>
                <a:lnTo>
                  <a:pt x="1312163" y="906779"/>
                </a:lnTo>
                <a:lnTo>
                  <a:pt x="1327403" y="906779"/>
                </a:lnTo>
                <a:lnTo>
                  <a:pt x="1327403" y="891539"/>
                </a:lnTo>
                <a:close/>
              </a:path>
              <a:path w="2954020" h="906779">
                <a:moveTo>
                  <a:pt x="1298448" y="891539"/>
                </a:moveTo>
                <a:lnTo>
                  <a:pt x="1284731" y="891539"/>
                </a:lnTo>
                <a:lnTo>
                  <a:pt x="1284731" y="906779"/>
                </a:lnTo>
                <a:lnTo>
                  <a:pt x="1298448" y="906779"/>
                </a:lnTo>
                <a:lnTo>
                  <a:pt x="1298448" y="891539"/>
                </a:lnTo>
                <a:close/>
              </a:path>
              <a:path w="2954020" h="906779">
                <a:moveTo>
                  <a:pt x="1271015" y="891539"/>
                </a:moveTo>
                <a:lnTo>
                  <a:pt x="1257300" y="891539"/>
                </a:lnTo>
                <a:lnTo>
                  <a:pt x="1257300" y="906779"/>
                </a:lnTo>
                <a:lnTo>
                  <a:pt x="1271015" y="906779"/>
                </a:lnTo>
                <a:lnTo>
                  <a:pt x="1271015" y="891539"/>
                </a:lnTo>
                <a:close/>
              </a:path>
              <a:path w="2954020" h="906779">
                <a:moveTo>
                  <a:pt x="1243583" y="891539"/>
                </a:moveTo>
                <a:lnTo>
                  <a:pt x="1228343" y="891539"/>
                </a:lnTo>
                <a:lnTo>
                  <a:pt x="1228343" y="906779"/>
                </a:lnTo>
                <a:lnTo>
                  <a:pt x="1243583" y="906779"/>
                </a:lnTo>
                <a:lnTo>
                  <a:pt x="1243583" y="891539"/>
                </a:lnTo>
                <a:close/>
              </a:path>
              <a:path w="2954020" h="906779">
                <a:moveTo>
                  <a:pt x="1214627" y="891539"/>
                </a:moveTo>
                <a:lnTo>
                  <a:pt x="1200911" y="891539"/>
                </a:lnTo>
                <a:lnTo>
                  <a:pt x="1200911" y="906779"/>
                </a:lnTo>
                <a:lnTo>
                  <a:pt x="1214627" y="906779"/>
                </a:lnTo>
                <a:lnTo>
                  <a:pt x="1214627" y="891539"/>
                </a:lnTo>
                <a:close/>
              </a:path>
              <a:path w="2954020" h="906779">
                <a:moveTo>
                  <a:pt x="1187195" y="891539"/>
                </a:moveTo>
                <a:lnTo>
                  <a:pt x="1173479" y="891539"/>
                </a:lnTo>
                <a:lnTo>
                  <a:pt x="1173479" y="906779"/>
                </a:lnTo>
                <a:lnTo>
                  <a:pt x="1187195" y="906779"/>
                </a:lnTo>
                <a:lnTo>
                  <a:pt x="1187195" y="891539"/>
                </a:lnTo>
                <a:close/>
              </a:path>
              <a:path w="2954020" h="906779">
                <a:moveTo>
                  <a:pt x="1158239" y="891539"/>
                </a:moveTo>
                <a:lnTo>
                  <a:pt x="1144524" y="891539"/>
                </a:lnTo>
                <a:lnTo>
                  <a:pt x="1144524" y="906779"/>
                </a:lnTo>
                <a:lnTo>
                  <a:pt x="1158239" y="906779"/>
                </a:lnTo>
                <a:lnTo>
                  <a:pt x="1158239" y="891539"/>
                </a:lnTo>
                <a:close/>
              </a:path>
              <a:path w="2954020" h="906779">
                <a:moveTo>
                  <a:pt x="1130807" y="891539"/>
                </a:moveTo>
                <a:lnTo>
                  <a:pt x="1117091" y="891539"/>
                </a:lnTo>
                <a:lnTo>
                  <a:pt x="1117091" y="906779"/>
                </a:lnTo>
                <a:lnTo>
                  <a:pt x="1130807" y="906779"/>
                </a:lnTo>
                <a:lnTo>
                  <a:pt x="1130807" y="891539"/>
                </a:lnTo>
                <a:close/>
              </a:path>
              <a:path w="2954020" h="906779">
                <a:moveTo>
                  <a:pt x="1103376" y="891539"/>
                </a:moveTo>
                <a:lnTo>
                  <a:pt x="1088135" y="891539"/>
                </a:lnTo>
                <a:lnTo>
                  <a:pt x="1088135" y="906779"/>
                </a:lnTo>
                <a:lnTo>
                  <a:pt x="1103376" y="906779"/>
                </a:lnTo>
                <a:lnTo>
                  <a:pt x="1103376" y="891539"/>
                </a:lnTo>
                <a:close/>
              </a:path>
              <a:path w="2954020" h="906779">
                <a:moveTo>
                  <a:pt x="1074419" y="891539"/>
                </a:moveTo>
                <a:lnTo>
                  <a:pt x="1060703" y="891539"/>
                </a:lnTo>
                <a:lnTo>
                  <a:pt x="1060703" y="906779"/>
                </a:lnTo>
                <a:lnTo>
                  <a:pt x="1074419" y="906779"/>
                </a:lnTo>
                <a:lnTo>
                  <a:pt x="1074419" y="891539"/>
                </a:lnTo>
                <a:close/>
              </a:path>
              <a:path w="2954020" h="906779">
                <a:moveTo>
                  <a:pt x="1046987" y="891539"/>
                </a:moveTo>
                <a:lnTo>
                  <a:pt x="1033271" y="891539"/>
                </a:lnTo>
                <a:lnTo>
                  <a:pt x="1033271" y="906779"/>
                </a:lnTo>
                <a:lnTo>
                  <a:pt x="1046987" y="906779"/>
                </a:lnTo>
                <a:lnTo>
                  <a:pt x="1046987" y="891539"/>
                </a:lnTo>
                <a:close/>
              </a:path>
              <a:path w="2954020" h="906779">
                <a:moveTo>
                  <a:pt x="1019555" y="891539"/>
                </a:moveTo>
                <a:lnTo>
                  <a:pt x="1004315" y="891539"/>
                </a:lnTo>
                <a:lnTo>
                  <a:pt x="1004315" y="906779"/>
                </a:lnTo>
                <a:lnTo>
                  <a:pt x="1019555" y="906779"/>
                </a:lnTo>
                <a:lnTo>
                  <a:pt x="1019555" y="891539"/>
                </a:lnTo>
                <a:close/>
              </a:path>
              <a:path w="2954020" h="906779">
                <a:moveTo>
                  <a:pt x="990600" y="891539"/>
                </a:moveTo>
                <a:lnTo>
                  <a:pt x="976883" y="891539"/>
                </a:lnTo>
                <a:lnTo>
                  <a:pt x="976883" y="906779"/>
                </a:lnTo>
                <a:lnTo>
                  <a:pt x="990600" y="906779"/>
                </a:lnTo>
                <a:lnTo>
                  <a:pt x="990600" y="891539"/>
                </a:lnTo>
                <a:close/>
              </a:path>
              <a:path w="2954020" h="906779">
                <a:moveTo>
                  <a:pt x="963167" y="891539"/>
                </a:moveTo>
                <a:lnTo>
                  <a:pt x="949451" y="891539"/>
                </a:lnTo>
                <a:lnTo>
                  <a:pt x="949451" y="906779"/>
                </a:lnTo>
                <a:lnTo>
                  <a:pt x="963167" y="906779"/>
                </a:lnTo>
                <a:lnTo>
                  <a:pt x="963167" y="891539"/>
                </a:lnTo>
                <a:close/>
              </a:path>
              <a:path w="2954020" h="906779">
                <a:moveTo>
                  <a:pt x="934211" y="891539"/>
                </a:moveTo>
                <a:lnTo>
                  <a:pt x="920495" y="891539"/>
                </a:lnTo>
                <a:lnTo>
                  <a:pt x="920495" y="906779"/>
                </a:lnTo>
                <a:lnTo>
                  <a:pt x="934211" y="906779"/>
                </a:lnTo>
                <a:lnTo>
                  <a:pt x="934211" y="891539"/>
                </a:lnTo>
                <a:close/>
              </a:path>
              <a:path w="2954020" h="906779">
                <a:moveTo>
                  <a:pt x="906779" y="891539"/>
                </a:moveTo>
                <a:lnTo>
                  <a:pt x="893063" y="891539"/>
                </a:lnTo>
                <a:lnTo>
                  <a:pt x="893063" y="906779"/>
                </a:lnTo>
                <a:lnTo>
                  <a:pt x="906779" y="906779"/>
                </a:lnTo>
                <a:lnTo>
                  <a:pt x="906779" y="891539"/>
                </a:lnTo>
                <a:close/>
              </a:path>
              <a:path w="2954020" h="906779">
                <a:moveTo>
                  <a:pt x="879348" y="891539"/>
                </a:moveTo>
                <a:lnTo>
                  <a:pt x="864107" y="891539"/>
                </a:lnTo>
                <a:lnTo>
                  <a:pt x="864107" y="906779"/>
                </a:lnTo>
                <a:lnTo>
                  <a:pt x="879348" y="906779"/>
                </a:lnTo>
                <a:lnTo>
                  <a:pt x="879348" y="891539"/>
                </a:lnTo>
                <a:close/>
              </a:path>
              <a:path w="2954020" h="906779">
                <a:moveTo>
                  <a:pt x="850391" y="891539"/>
                </a:moveTo>
                <a:lnTo>
                  <a:pt x="836676" y="891539"/>
                </a:lnTo>
                <a:lnTo>
                  <a:pt x="836676" y="906779"/>
                </a:lnTo>
                <a:lnTo>
                  <a:pt x="850391" y="906779"/>
                </a:lnTo>
                <a:lnTo>
                  <a:pt x="850391" y="891539"/>
                </a:lnTo>
                <a:close/>
              </a:path>
              <a:path w="2954020" h="906779">
                <a:moveTo>
                  <a:pt x="822959" y="891539"/>
                </a:moveTo>
                <a:lnTo>
                  <a:pt x="809243" y="891539"/>
                </a:lnTo>
                <a:lnTo>
                  <a:pt x="809243" y="906779"/>
                </a:lnTo>
                <a:lnTo>
                  <a:pt x="822959" y="906779"/>
                </a:lnTo>
                <a:lnTo>
                  <a:pt x="822959" y="891539"/>
                </a:lnTo>
                <a:close/>
              </a:path>
              <a:path w="2954020" h="906779">
                <a:moveTo>
                  <a:pt x="795527" y="891539"/>
                </a:moveTo>
                <a:lnTo>
                  <a:pt x="780287" y="891539"/>
                </a:lnTo>
                <a:lnTo>
                  <a:pt x="780287" y="906779"/>
                </a:lnTo>
                <a:lnTo>
                  <a:pt x="795527" y="906779"/>
                </a:lnTo>
                <a:lnTo>
                  <a:pt x="795527" y="891539"/>
                </a:lnTo>
                <a:close/>
              </a:path>
              <a:path w="2954020" h="906779">
                <a:moveTo>
                  <a:pt x="766571" y="891539"/>
                </a:moveTo>
                <a:lnTo>
                  <a:pt x="752855" y="891539"/>
                </a:lnTo>
                <a:lnTo>
                  <a:pt x="752855" y="906779"/>
                </a:lnTo>
                <a:lnTo>
                  <a:pt x="766571" y="906779"/>
                </a:lnTo>
                <a:lnTo>
                  <a:pt x="766571" y="891539"/>
                </a:lnTo>
                <a:close/>
              </a:path>
              <a:path w="2954020" h="906779">
                <a:moveTo>
                  <a:pt x="739139" y="891539"/>
                </a:moveTo>
                <a:lnTo>
                  <a:pt x="725424" y="891539"/>
                </a:lnTo>
                <a:lnTo>
                  <a:pt x="725424" y="906779"/>
                </a:lnTo>
                <a:lnTo>
                  <a:pt x="739139" y="906779"/>
                </a:lnTo>
                <a:lnTo>
                  <a:pt x="739139" y="891539"/>
                </a:lnTo>
                <a:close/>
              </a:path>
              <a:path w="2954020" h="906779">
                <a:moveTo>
                  <a:pt x="710183" y="891539"/>
                </a:moveTo>
                <a:lnTo>
                  <a:pt x="696467" y="891539"/>
                </a:lnTo>
                <a:lnTo>
                  <a:pt x="696467" y="906779"/>
                </a:lnTo>
                <a:lnTo>
                  <a:pt x="710183" y="906779"/>
                </a:lnTo>
                <a:lnTo>
                  <a:pt x="710183" y="891539"/>
                </a:lnTo>
                <a:close/>
              </a:path>
              <a:path w="2954020" h="906779">
                <a:moveTo>
                  <a:pt x="682751" y="891539"/>
                </a:moveTo>
                <a:lnTo>
                  <a:pt x="669035" y="891539"/>
                </a:lnTo>
                <a:lnTo>
                  <a:pt x="669035" y="906779"/>
                </a:lnTo>
                <a:lnTo>
                  <a:pt x="682751" y="906779"/>
                </a:lnTo>
                <a:lnTo>
                  <a:pt x="682751" y="891539"/>
                </a:lnTo>
                <a:close/>
              </a:path>
              <a:path w="2954020" h="906779">
                <a:moveTo>
                  <a:pt x="655319" y="891539"/>
                </a:moveTo>
                <a:lnTo>
                  <a:pt x="641603" y="891539"/>
                </a:lnTo>
                <a:lnTo>
                  <a:pt x="641603" y="906779"/>
                </a:lnTo>
                <a:lnTo>
                  <a:pt x="655319" y="906779"/>
                </a:lnTo>
                <a:lnTo>
                  <a:pt x="655319" y="891539"/>
                </a:lnTo>
                <a:close/>
              </a:path>
              <a:path w="2954020" h="906779">
                <a:moveTo>
                  <a:pt x="626363" y="891539"/>
                </a:moveTo>
                <a:lnTo>
                  <a:pt x="612648" y="891539"/>
                </a:lnTo>
                <a:lnTo>
                  <a:pt x="612648" y="906779"/>
                </a:lnTo>
                <a:lnTo>
                  <a:pt x="626363" y="906779"/>
                </a:lnTo>
                <a:lnTo>
                  <a:pt x="626363" y="891539"/>
                </a:lnTo>
                <a:close/>
              </a:path>
              <a:path w="2954020" h="906779">
                <a:moveTo>
                  <a:pt x="598931" y="891539"/>
                </a:moveTo>
                <a:lnTo>
                  <a:pt x="585215" y="891539"/>
                </a:lnTo>
                <a:lnTo>
                  <a:pt x="585215" y="906779"/>
                </a:lnTo>
                <a:lnTo>
                  <a:pt x="598931" y="906779"/>
                </a:lnTo>
                <a:lnTo>
                  <a:pt x="598931" y="891539"/>
                </a:lnTo>
                <a:close/>
              </a:path>
              <a:path w="2954020" h="906779">
                <a:moveTo>
                  <a:pt x="571500" y="891539"/>
                </a:moveTo>
                <a:lnTo>
                  <a:pt x="556259" y="891539"/>
                </a:lnTo>
                <a:lnTo>
                  <a:pt x="556259" y="906779"/>
                </a:lnTo>
                <a:lnTo>
                  <a:pt x="571500" y="906779"/>
                </a:lnTo>
                <a:lnTo>
                  <a:pt x="571500" y="891539"/>
                </a:lnTo>
                <a:close/>
              </a:path>
              <a:path w="2954020" h="906779">
                <a:moveTo>
                  <a:pt x="542543" y="891539"/>
                </a:moveTo>
                <a:lnTo>
                  <a:pt x="528827" y="891539"/>
                </a:lnTo>
                <a:lnTo>
                  <a:pt x="528827" y="906779"/>
                </a:lnTo>
                <a:lnTo>
                  <a:pt x="542543" y="906779"/>
                </a:lnTo>
                <a:lnTo>
                  <a:pt x="542543" y="891539"/>
                </a:lnTo>
                <a:close/>
              </a:path>
              <a:path w="2954020" h="906779">
                <a:moveTo>
                  <a:pt x="515111" y="891539"/>
                </a:moveTo>
                <a:lnTo>
                  <a:pt x="501395" y="891539"/>
                </a:lnTo>
                <a:lnTo>
                  <a:pt x="501395" y="906779"/>
                </a:lnTo>
                <a:lnTo>
                  <a:pt x="515111" y="906779"/>
                </a:lnTo>
                <a:lnTo>
                  <a:pt x="515111" y="891539"/>
                </a:lnTo>
                <a:close/>
              </a:path>
              <a:path w="2954020" h="906779">
                <a:moveTo>
                  <a:pt x="486155" y="891539"/>
                </a:moveTo>
                <a:lnTo>
                  <a:pt x="472439" y="891539"/>
                </a:lnTo>
                <a:lnTo>
                  <a:pt x="472439" y="906779"/>
                </a:lnTo>
                <a:lnTo>
                  <a:pt x="486155" y="906779"/>
                </a:lnTo>
                <a:lnTo>
                  <a:pt x="486155" y="891539"/>
                </a:lnTo>
                <a:close/>
              </a:path>
              <a:path w="2954020" h="906779">
                <a:moveTo>
                  <a:pt x="458724" y="891539"/>
                </a:moveTo>
                <a:lnTo>
                  <a:pt x="445007" y="891539"/>
                </a:lnTo>
                <a:lnTo>
                  <a:pt x="445007" y="906779"/>
                </a:lnTo>
                <a:lnTo>
                  <a:pt x="458724" y="906779"/>
                </a:lnTo>
                <a:lnTo>
                  <a:pt x="458724" y="891539"/>
                </a:lnTo>
                <a:close/>
              </a:path>
              <a:path w="2954020" h="906779">
                <a:moveTo>
                  <a:pt x="431291" y="891539"/>
                </a:moveTo>
                <a:lnTo>
                  <a:pt x="417575" y="891539"/>
                </a:lnTo>
                <a:lnTo>
                  <a:pt x="417575" y="906779"/>
                </a:lnTo>
                <a:lnTo>
                  <a:pt x="431291" y="906779"/>
                </a:lnTo>
                <a:lnTo>
                  <a:pt x="431291" y="891539"/>
                </a:lnTo>
                <a:close/>
              </a:path>
              <a:path w="2954020" h="906779">
                <a:moveTo>
                  <a:pt x="402335" y="891539"/>
                </a:moveTo>
                <a:lnTo>
                  <a:pt x="388619" y="891539"/>
                </a:lnTo>
                <a:lnTo>
                  <a:pt x="388619" y="906779"/>
                </a:lnTo>
                <a:lnTo>
                  <a:pt x="402335" y="906779"/>
                </a:lnTo>
                <a:lnTo>
                  <a:pt x="402335" y="891539"/>
                </a:lnTo>
                <a:close/>
              </a:path>
              <a:path w="2954020" h="906779">
                <a:moveTo>
                  <a:pt x="374903" y="891539"/>
                </a:moveTo>
                <a:lnTo>
                  <a:pt x="361187" y="891539"/>
                </a:lnTo>
                <a:lnTo>
                  <a:pt x="361187" y="906779"/>
                </a:lnTo>
                <a:lnTo>
                  <a:pt x="374903" y="906779"/>
                </a:lnTo>
                <a:lnTo>
                  <a:pt x="374903" y="891539"/>
                </a:lnTo>
                <a:close/>
              </a:path>
              <a:path w="2954020" h="906779">
                <a:moveTo>
                  <a:pt x="347471" y="891539"/>
                </a:moveTo>
                <a:lnTo>
                  <a:pt x="332231" y="891539"/>
                </a:lnTo>
                <a:lnTo>
                  <a:pt x="332231" y="906779"/>
                </a:lnTo>
                <a:lnTo>
                  <a:pt x="347471" y="906779"/>
                </a:lnTo>
                <a:lnTo>
                  <a:pt x="347471" y="891539"/>
                </a:lnTo>
                <a:close/>
              </a:path>
              <a:path w="2954020" h="906779">
                <a:moveTo>
                  <a:pt x="318515" y="891539"/>
                </a:moveTo>
                <a:lnTo>
                  <a:pt x="304800" y="891539"/>
                </a:lnTo>
                <a:lnTo>
                  <a:pt x="304800" y="906779"/>
                </a:lnTo>
                <a:lnTo>
                  <a:pt x="318515" y="906779"/>
                </a:lnTo>
                <a:lnTo>
                  <a:pt x="318515" y="891539"/>
                </a:lnTo>
                <a:close/>
              </a:path>
              <a:path w="2954020" h="906779">
                <a:moveTo>
                  <a:pt x="291083" y="891539"/>
                </a:moveTo>
                <a:lnTo>
                  <a:pt x="277367" y="891539"/>
                </a:lnTo>
                <a:lnTo>
                  <a:pt x="277367" y="906779"/>
                </a:lnTo>
                <a:lnTo>
                  <a:pt x="291083" y="906779"/>
                </a:lnTo>
                <a:lnTo>
                  <a:pt x="291083" y="891539"/>
                </a:lnTo>
                <a:close/>
              </a:path>
              <a:path w="2954020" h="906779">
                <a:moveTo>
                  <a:pt x="262127" y="891539"/>
                </a:moveTo>
                <a:lnTo>
                  <a:pt x="248411" y="891539"/>
                </a:lnTo>
                <a:lnTo>
                  <a:pt x="248411" y="906779"/>
                </a:lnTo>
                <a:lnTo>
                  <a:pt x="262127" y="906779"/>
                </a:lnTo>
                <a:lnTo>
                  <a:pt x="262127" y="891539"/>
                </a:lnTo>
                <a:close/>
              </a:path>
              <a:path w="2954020" h="906779">
                <a:moveTo>
                  <a:pt x="234695" y="891539"/>
                </a:moveTo>
                <a:lnTo>
                  <a:pt x="220979" y="891539"/>
                </a:lnTo>
                <a:lnTo>
                  <a:pt x="220979" y="906779"/>
                </a:lnTo>
                <a:lnTo>
                  <a:pt x="234695" y="906779"/>
                </a:lnTo>
                <a:lnTo>
                  <a:pt x="234695" y="891539"/>
                </a:lnTo>
                <a:close/>
              </a:path>
              <a:path w="2954020" h="906779">
                <a:moveTo>
                  <a:pt x="207263" y="891539"/>
                </a:moveTo>
                <a:lnTo>
                  <a:pt x="193548" y="891539"/>
                </a:lnTo>
                <a:lnTo>
                  <a:pt x="193548" y="906779"/>
                </a:lnTo>
                <a:lnTo>
                  <a:pt x="207263" y="906779"/>
                </a:lnTo>
                <a:lnTo>
                  <a:pt x="207263" y="891539"/>
                </a:lnTo>
                <a:close/>
              </a:path>
              <a:path w="2954020" h="906779">
                <a:moveTo>
                  <a:pt x="178307" y="891539"/>
                </a:moveTo>
                <a:lnTo>
                  <a:pt x="164591" y="891539"/>
                </a:lnTo>
                <a:lnTo>
                  <a:pt x="164591" y="906779"/>
                </a:lnTo>
                <a:lnTo>
                  <a:pt x="178307" y="906779"/>
                </a:lnTo>
                <a:lnTo>
                  <a:pt x="178307" y="891539"/>
                </a:lnTo>
                <a:close/>
              </a:path>
              <a:path w="2954020" h="906779">
                <a:moveTo>
                  <a:pt x="150875" y="891539"/>
                </a:moveTo>
                <a:lnTo>
                  <a:pt x="137159" y="891539"/>
                </a:lnTo>
                <a:lnTo>
                  <a:pt x="137159" y="906779"/>
                </a:lnTo>
                <a:lnTo>
                  <a:pt x="150875" y="906779"/>
                </a:lnTo>
                <a:lnTo>
                  <a:pt x="150875" y="891539"/>
                </a:lnTo>
                <a:close/>
              </a:path>
              <a:path w="2954020" h="906779">
                <a:moveTo>
                  <a:pt x="123443" y="891539"/>
                </a:moveTo>
                <a:lnTo>
                  <a:pt x="108203" y="891539"/>
                </a:lnTo>
                <a:lnTo>
                  <a:pt x="108203" y="906779"/>
                </a:lnTo>
                <a:lnTo>
                  <a:pt x="123443" y="906779"/>
                </a:lnTo>
                <a:lnTo>
                  <a:pt x="123443" y="891539"/>
                </a:lnTo>
                <a:close/>
              </a:path>
              <a:path w="2954020" h="906779">
                <a:moveTo>
                  <a:pt x="94487" y="891539"/>
                </a:moveTo>
                <a:lnTo>
                  <a:pt x="80771" y="891539"/>
                </a:lnTo>
                <a:lnTo>
                  <a:pt x="80771" y="906779"/>
                </a:lnTo>
                <a:lnTo>
                  <a:pt x="94487" y="906779"/>
                </a:lnTo>
                <a:lnTo>
                  <a:pt x="94487" y="891539"/>
                </a:lnTo>
                <a:close/>
              </a:path>
              <a:path w="2954020" h="906779">
                <a:moveTo>
                  <a:pt x="67055" y="891539"/>
                </a:moveTo>
                <a:lnTo>
                  <a:pt x="53339" y="891539"/>
                </a:lnTo>
                <a:lnTo>
                  <a:pt x="53339" y="906779"/>
                </a:lnTo>
                <a:lnTo>
                  <a:pt x="67055" y="906779"/>
                </a:lnTo>
                <a:lnTo>
                  <a:pt x="67055" y="891539"/>
                </a:lnTo>
                <a:close/>
              </a:path>
              <a:path w="2954020" h="906779">
                <a:moveTo>
                  <a:pt x="39624" y="891539"/>
                </a:moveTo>
                <a:lnTo>
                  <a:pt x="24383" y="891539"/>
                </a:lnTo>
                <a:lnTo>
                  <a:pt x="24383" y="906779"/>
                </a:lnTo>
                <a:lnTo>
                  <a:pt x="39624" y="906779"/>
                </a:lnTo>
                <a:lnTo>
                  <a:pt x="39624" y="89153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C0A6A812-19B3-4266-B8B2-AEF441949BE8}"/>
              </a:ext>
            </a:extLst>
          </p:cNvPr>
          <p:cNvSpPr txBox="1"/>
          <p:nvPr/>
        </p:nvSpPr>
        <p:spPr>
          <a:xfrm>
            <a:off x="7932739" y="2293938"/>
            <a:ext cx="292893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Divide </a:t>
            </a:r>
            <a:r>
              <a:rPr sz="1667" spc="9" dirty="0">
                <a:latin typeface="Arial"/>
                <a:cs typeface="Arial"/>
              </a:rPr>
              <a:t>a[ ] </a:t>
            </a:r>
            <a:r>
              <a:rPr sz="1667" spc="4" dirty="0">
                <a:latin typeface="Arial"/>
                <a:cs typeface="Arial"/>
              </a:rPr>
              <a:t>into</a:t>
            </a:r>
            <a:r>
              <a:rPr sz="1667" spc="-21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two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CB48B507-1631-4055-B105-D75EAE175BA5}"/>
              </a:ext>
            </a:extLst>
          </p:cNvPr>
          <p:cNvSpPr txBox="1"/>
          <p:nvPr/>
        </p:nvSpPr>
        <p:spPr>
          <a:xfrm>
            <a:off x="7731126" y="2552701"/>
            <a:ext cx="3998913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halves and</a:t>
            </a:r>
            <a:r>
              <a:rPr sz="1667" spc="-38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recursively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1E44E635-3993-487C-9912-9D1241C5E234}"/>
              </a:ext>
            </a:extLst>
          </p:cNvPr>
          <p:cNvSpPr txBox="1"/>
          <p:nvPr/>
        </p:nvSpPr>
        <p:spPr>
          <a:xfrm>
            <a:off x="8401051" y="2809876"/>
            <a:ext cx="917575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sort</a:t>
            </a:r>
            <a:r>
              <a:rPr sz="1667" spc="-56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them</a:t>
            </a:r>
            <a:endParaRPr sz="1667">
              <a:latin typeface="Arial"/>
              <a:cs typeface="Arial"/>
            </a:endParaRPr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CAC2BDE5-0E11-47BA-972E-30A0288D4CA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4CA8E956-BAA0-462D-B46D-3A68280CC069}"/>
              </a:ext>
            </a:extLst>
          </p:cNvPr>
          <p:cNvSpPr/>
          <p:nvPr/>
        </p:nvSpPr>
        <p:spPr>
          <a:xfrm>
            <a:off x="4395788" y="4503739"/>
            <a:ext cx="2241550" cy="560387"/>
          </a:xfrm>
          <a:custGeom>
            <a:avLst/>
            <a:gdLst/>
            <a:ahLst/>
            <a:cxnLst/>
            <a:rect l="l" t="t" r="r" b="b"/>
            <a:pathLst>
              <a:path w="2620010" h="655320">
                <a:moveTo>
                  <a:pt x="0" y="655319"/>
                </a:moveTo>
                <a:lnTo>
                  <a:pt x="2619755" y="655319"/>
                </a:lnTo>
                <a:lnTo>
                  <a:pt x="2619755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7FC1944B-A9EF-4BCC-8CA0-947FD79426C1}"/>
              </a:ext>
            </a:extLst>
          </p:cNvPr>
          <p:cNvSpPr/>
          <p:nvPr/>
        </p:nvSpPr>
        <p:spPr>
          <a:xfrm>
            <a:off x="4391026" y="4503738"/>
            <a:ext cx="2252663" cy="565150"/>
          </a:xfrm>
          <a:custGeom>
            <a:avLst/>
            <a:gdLst/>
            <a:ahLst/>
            <a:cxnLst/>
            <a:rect l="l" t="t" r="r" b="b"/>
            <a:pathLst>
              <a:path w="2633979" h="661670">
                <a:moveTo>
                  <a:pt x="13715" y="647700"/>
                </a:moveTo>
                <a:lnTo>
                  <a:pt x="6096" y="647700"/>
                </a:lnTo>
                <a:lnTo>
                  <a:pt x="6096" y="661416"/>
                </a:lnTo>
                <a:lnTo>
                  <a:pt x="13715" y="661416"/>
                </a:lnTo>
                <a:lnTo>
                  <a:pt x="13715" y="647700"/>
                </a:lnTo>
                <a:close/>
              </a:path>
              <a:path w="2633979" h="661670">
                <a:moveTo>
                  <a:pt x="13715" y="641604"/>
                </a:moveTo>
                <a:lnTo>
                  <a:pt x="0" y="641604"/>
                </a:lnTo>
                <a:lnTo>
                  <a:pt x="0" y="655320"/>
                </a:lnTo>
                <a:lnTo>
                  <a:pt x="6096" y="655320"/>
                </a:lnTo>
                <a:lnTo>
                  <a:pt x="6096" y="647700"/>
                </a:lnTo>
                <a:lnTo>
                  <a:pt x="13715" y="647700"/>
                </a:lnTo>
                <a:lnTo>
                  <a:pt x="13715" y="641604"/>
                </a:lnTo>
                <a:close/>
              </a:path>
              <a:path w="2633979" h="661670">
                <a:moveTo>
                  <a:pt x="13715" y="612648"/>
                </a:moveTo>
                <a:lnTo>
                  <a:pt x="0" y="612648"/>
                </a:lnTo>
                <a:lnTo>
                  <a:pt x="0" y="626364"/>
                </a:lnTo>
                <a:lnTo>
                  <a:pt x="13715" y="626364"/>
                </a:lnTo>
                <a:lnTo>
                  <a:pt x="13715" y="612648"/>
                </a:lnTo>
                <a:close/>
              </a:path>
              <a:path w="2633979" h="661670">
                <a:moveTo>
                  <a:pt x="13715" y="585216"/>
                </a:moveTo>
                <a:lnTo>
                  <a:pt x="0" y="585216"/>
                </a:lnTo>
                <a:lnTo>
                  <a:pt x="0" y="598932"/>
                </a:lnTo>
                <a:lnTo>
                  <a:pt x="13715" y="598932"/>
                </a:lnTo>
                <a:lnTo>
                  <a:pt x="13715" y="585216"/>
                </a:lnTo>
                <a:close/>
              </a:path>
              <a:path w="2633979" h="661670">
                <a:moveTo>
                  <a:pt x="13715" y="556260"/>
                </a:moveTo>
                <a:lnTo>
                  <a:pt x="0" y="556260"/>
                </a:lnTo>
                <a:lnTo>
                  <a:pt x="0" y="571500"/>
                </a:lnTo>
                <a:lnTo>
                  <a:pt x="13715" y="571500"/>
                </a:lnTo>
                <a:lnTo>
                  <a:pt x="13715" y="556260"/>
                </a:lnTo>
                <a:close/>
              </a:path>
              <a:path w="2633979" h="661670">
                <a:moveTo>
                  <a:pt x="13715" y="528828"/>
                </a:moveTo>
                <a:lnTo>
                  <a:pt x="0" y="528828"/>
                </a:lnTo>
                <a:lnTo>
                  <a:pt x="0" y="542544"/>
                </a:lnTo>
                <a:lnTo>
                  <a:pt x="13715" y="542544"/>
                </a:lnTo>
                <a:lnTo>
                  <a:pt x="13715" y="528828"/>
                </a:lnTo>
                <a:close/>
              </a:path>
              <a:path w="2633979" h="661670">
                <a:moveTo>
                  <a:pt x="13715" y="501396"/>
                </a:moveTo>
                <a:lnTo>
                  <a:pt x="0" y="501396"/>
                </a:lnTo>
                <a:lnTo>
                  <a:pt x="0" y="515112"/>
                </a:lnTo>
                <a:lnTo>
                  <a:pt x="13715" y="515112"/>
                </a:lnTo>
                <a:lnTo>
                  <a:pt x="13715" y="501396"/>
                </a:lnTo>
                <a:close/>
              </a:path>
              <a:path w="2633979" h="661670">
                <a:moveTo>
                  <a:pt x="13715" y="472440"/>
                </a:moveTo>
                <a:lnTo>
                  <a:pt x="0" y="472440"/>
                </a:lnTo>
                <a:lnTo>
                  <a:pt x="0" y="486156"/>
                </a:lnTo>
                <a:lnTo>
                  <a:pt x="13715" y="486156"/>
                </a:lnTo>
                <a:lnTo>
                  <a:pt x="13715" y="472440"/>
                </a:lnTo>
                <a:close/>
              </a:path>
              <a:path w="2633979" h="661670">
                <a:moveTo>
                  <a:pt x="13715" y="445008"/>
                </a:moveTo>
                <a:lnTo>
                  <a:pt x="0" y="445008"/>
                </a:lnTo>
                <a:lnTo>
                  <a:pt x="0" y="458724"/>
                </a:lnTo>
                <a:lnTo>
                  <a:pt x="13715" y="458724"/>
                </a:lnTo>
                <a:lnTo>
                  <a:pt x="13715" y="445008"/>
                </a:lnTo>
                <a:close/>
              </a:path>
              <a:path w="2633979" h="661670">
                <a:moveTo>
                  <a:pt x="13715" y="417576"/>
                </a:moveTo>
                <a:lnTo>
                  <a:pt x="0" y="417576"/>
                </a:lnTo>
                <a:lnTo>
                  <a:pt x="0" y="431292"/>
                </a:lnTo>
                <a:lnTo>
                  <a:pt x="13715" y="431292"/>
                </a:lnTo>
                <a:lnTo>
                  <a:pt x="13715" y="417576"/>
                </a:lnTo>
                <a:close/>
              </a:path>
              <a:path w="2633979" h="661670">
                <a:moveTo>
                  <a:pt x="13715" y="388620"/>
                </a:moveTo>
                <a:lnTo>
                  <a:pt x="0" y="388620"/>
                </a:lnTo>
                <a:lnTo>
                  <a:pt x="0" y="402336"/>
                </a:lnTo>
                <a:lnTo>
                  <a:pt x="13715" y="402336"/>
                </a:lnTo>
                <a:lnTo>
                  <a:pt x="13715" y="388620"/>
                </a:lnTo>
                <a:close/>
              </a:path>
              <a:path w="2633979" h="661670">
                <a:moveTo>
                  <a:pt x="13715" y="361188"/>
                </a:moveTo>
                <a:lnTo>
                  <a:pt x="0" y="361188"/>
                </a:lnTo>
                <a:lnTo>
                  <a:pt x="0" y="374904"/>
                </a:lnTo>
                <a:lnTo>
                  <a:pt x="13715" y="374904"/>
                </a:lnTo>
                <a:lnTo>
                  <a:pt x="13715" y="361188"/>
                </a:lnTo>
                <a:close/>
              </a:path>
              <a:path w="2633979" h="661670">
                <a:moveTo>
                  <a:pt x="13715" y="332232"/>
                </a:moveTo>
                <a:lnTo>
                  <a:pt x="0" y="332232"/>
                </a:lnTo>
                <a:lnTo>
                  <a:pt x="0" y="347472"/>
                </a:lnTo>
                <a:lnTo>
                  <a:pt x="13715" y="347472"/>
                </a:lnTo>
                <a:lnTo>
                  <a:pt x="13715" y="332232"/>
                </a:lnTo>
                <a:close/>
              </a:path>
              <a:path w="2633979" h="661670">
                <a:moveTo>
                  <a:pt x="13715" y="304800"/>
                </a:moveTo>
                <a:lnTo>
                  <a:pt x="0" y="304800"/>
                </a:lnTo>
                <a:lnTo>
                  <a:pt x="0" y="318516"/>
                </a:lnTo>
                <a:lnTo>
                  <a:pt x="13715" y="318516"/>
                </a:lnTo>
                <a:lnTo>
                  <a:pt x="13715" y="304800"/>
                </a:lnTo>
                <a:close/>
              </a:path>
              <a:path w="2633979" h="661670">
                <a:moveTo>
                  <a:pt x="13715" y="277368"/>
                </a:moveTo>
                <a:lnTo>
                  <a:pt x="0" y="277368"/>
                </a:lnTo>
                <a:lnTo>
                  <a:pt x="0" y="291084"/>
                </a:lnTo>
                <a:lnTo>
                  <a:pt x="13715" y="291084"/>
                </a:lnTo>
                <a:lnTo>
                  <a:pt x="13715" y="277368"/>
                </a:lnTo>
                <a:close/>
              </a:path>
              <a:path w="2633979" h="661670">
                <a:moveTo>
                  <a:pt x="13715" y="248412"/>
                </a:moveTo>
                <a:lnTo>
                  <a:pt x="0" y="248412"/>
                </a:lnTo>
                <a:lnTo>
                  <a:pt x="0" y="263652"/>
                </a:lnTo>
                <a:lnTo>
                  <a:pt x="13715" y="263652"/>
                </a:lnTo>
                <a:lnTo>
                  <a:pt x="13715" y="248412"/>
                </a:lnTo>
                <a:close/>
              </a:path>
              <a:path w="2633979" h="661670">
                <a:moveTo>
                  <a:pt x="13715" y="220980"/>
                </a:moveTo>
                <a:lnTo>
                  <a:pt x="0" y="220980"/>
                </a:lnTo>
                <a:lnTo>
                  <a:pt x="0" y="234696"/>
                </a:lnTo>
                <a:lnTo>
                  <a:pt x="13715" y="234696"/>
                </a:lnTo>
                <a:lnTo>
                  <a:pt x="13715" y="220980"/>
                </a:lnTo>
                <a:close/>
              </a:path>
              <a:path w="2633979" h="661670">
                <a:moveTo>
                  <a:pt x="13715" y="193548"/>
                </a:moveTo>
                <a:lnTo>
                  <a:pt x="0" y="193548"/>
                </a:lnTo>
                <a:lnTo>
                  <a:pt x="0" y="207264"/>
                </a:lnTo>
                <a:lnTo>
                  <a:pt x="13715" y="207264"/>
                </a:lnTo>
                <a:lnTo>
                  <a:pt x="13715" y="193548"/>
                </a:lnTo>
                <a:close/>
              </a:path>
              <a:path w="2633979" h="661670">
                <a:moveTo>
                  <a:pt x="13715" y="164592"/>
                </a:moveTo>
                <a:lnTo>
                  <a:pt x="0" y="164592"/>
                </a:lnTo>
                <a:lnTo>
                  <a:pt x="0" y="178308"/>
                </a:lnTo>
                <a:lnTo>
                  <a:pt x="13715" y="178308"/>
                </a:lnTo>
                <a:lnTo>
                  <a:pt x="13715" y="164592"/>
                </a:lnTo>
                <a:close/>
              </a:path>
              <a:path w="2633979" h="661670">
                <a:moveTo>
                  <a:pt x="13715" y="137160"/>
                </a:moveTo>
                <a:lnTo>
                  <a:pt x="0" y="137160"/>
                </a:lnTo>
                <a:lnTo>
                  <a:pt x="0" y="150876"/>
                </a:lnTo>
                <a:lnTo>
                  <a:pt x="13715" y="150876"/>
                </a:lnTo>
                <a:lnTo>
                  <a:pt x="13715" y="137160"/>
                </a:lnTo>
                <a:close/>
              </a:path>
              <a:path w="2633979" h="661670">
                <a:moveTo>
                  <a:pt x="13715" y="108204"/>
                </a:moveTo>
                <a:lnTo>
                  <a:pt x="0" y="108204"/>
                </a:lnTo>
                <a:lnTo>
                  <a:pt x="0" y="123444"/>
                </a:lnTo>
                <a:lnTo>
                  <a:pt x="13715" y="123444"/>
                </a:lnTo>
                <a:lnTo>
                  <a:pt x="13715" y="108204"/>
                </a:lnTo>
                <a:close/>
              </a:path>
              <a:path w="2633979" h="661670">
                <a:moveTo>
                  <a:pt x="13715" y="80772"/>
                </a:moveTo>
                <a:lnTo>
                  <a:pt x="0" y="80772"/>
                </a:lnTo>
                <a:lnTo>
                  <a:pt x="0" y="94488"/>
                </a:lnTo>
                <a:lnTo>
                  <a:pt x="13715" y="94488"/>
                </a:lnTo>
                <a:lnTo>
                  <a:pt x="13715" y="80772"/>
                </a:lnTo>
                <a:close/>
              </a:path>
              <a:path w="2633979" h="661670">
                <a:moveTo>
                  <a:pt x="13715" y="53340"/>
                </a:moveTo>
                <a:lnTo>
                  <a:pt x="0" y="53340"/>
                </a:lnTo>
                <a:lnTo>
                  <a:pt x="0" y="67056"/>
                </a:lnTo>
                <a:lnTo>
                  <a:pt x="13715" y="67056"/>
                </a:lnTo>
                <a:lnTo>
                  <a:pt x="13715" y="53340"/>
                </a:lnTo>
                <a:close/>
              </a:path>
              <a:path w="2633979" h="661670">
                <a:moveTo>
                  <a:pt x="13715" y="24384"/>
                </a:moveTo>
                <a:lnTo>
                  <a:pt x="0" y="24384"/>
                </a:lnTo>
                <a:lnTo>
                  <a:pt x="0" y="39624"/>
                </a:lnTo>
                <a:lnTo>
                  <a:pt x="13715" y="39624"/>
                </a:lnTo>
                <a:lnTo>
                  <a:pt x="13715" y="24384"/>
                </a:lnTo>
                <a:close/>
              </a:path>
              <a:path w="2633979" h="661670">
                <a:moveTo>
                  <a:pt x="13715" y="0"/>
                </a:moveTo>
                <a:lnTo>
                  <a:pt x="0" y="0"/>
                </a:lnTo>
                <a:lnTo>
                  <a:pt x="0" y="10668"/>
                </a:lnTo>
                <a:lnTo>
                  <a:pt x="13715" y="10668"/>
                </a:lnTo>
                <a:lnTo>
                  <a:pt x="13715" y="0"/>
                </a:lnTo>
                <a:close/>
              </a:path>
              <a:path w="2633979" h="661670">
                <a:moveTo>
                  <a:pt x="2633472" y="0"/>
                </a:moveTo>
                <a:lnTo>
                  <a:pt x="2618232" y="0"/>
                </a:lnTo>
                <a:lnTo>
                  <a:pt x="2618232" y="6096"/>
                </a:lnTo>
                <a:lnTo>
                  <a:pt x="2633472" y="6096"/>
                </a:lnTo>
                <a:lnTo>
                  <a:pt x="2633472" y="0"/>
                </a:lnTo>
                <a:close/>
              </a:path>
              <a:path w="2633979" h="661670">
                <a:moveTo>
                  <a:pt x="2633472" y="19812"/>
                </a:moveTo>
                <a:lnTo>
                  <a:pt x="2618232" y="19812"/>
                </a:lnTo>
                <a:lnTo>
                  <a:pt x="2618232" y="33528"/>
                </a:lnTo>
                <a:lnTo>
                  <a:pt x="2633472" y="33528"/>
                </a:lnTo>
                <a:lnTo>
                  <a:pt x="2633472" y="19812"/>
                </a:lnTo>
                <a:close/>
              </a:path>
              <a:path w="2633979" h="661670">
                <a:moveTo>
                  <a:pt x="2633472" y="47244"/>
                </a:moveTo>
                <a:lnTo>
                  <a:pt x="2618232" y="47244"/>
                </a:lnTo>
                <a:lnTo>
                  <a:pt x="2618232" y="60960"/>
                </a:lnTo>
                <a:lnTo>
                  <a:pt x="2633472" y="60960"/>
                </a:lnTo>
                <a:lnTo>
                  <a:pt x="2633472" y="47244"/>
                </a:lnTo>
                <a:close/>
              </a:path>
              <a:path w="2633979" h="661670">
                <a:moveTo>
                  <a:pt x="2633472" y="76200"/>
                </a:moveTo>
                <a:lnTo>
                  <a:pt x="2618232" y="76200"/>
                </a:lnTo>
                <a:lnTo>
                  <a:pt x="2618232" y="89916"/>
                </a:lnTo>
                <a:lnTo>
                  <a:pt x="2633472" y="89916"/>
                </a:lnTo>
                <a:lnTo>
                  <a:pt x="2633472" y="76200"/>
                </a:lnTo>
                <a:close/>
              </a:path>
              <a:path w="2633979" h="661670">
                <a:moveTo>
                  <a:pt x="2633472" y="103632"/>
                </a:moveTo>
                <a:lnTo>
                  <a:pt x="2618232" y="103632"/>
                </a:lnTo>
                <a:lnTo>
                  <a:pt x="2618232" y="117348"/>
                </a:lnTo>
                <a:lnTo>
                  <a:pt x="2633472" y="117348"/>
                </a:lnTo>
                <a:lnTo>
                  <a:pt x="2633472" y="103632"/>
                </a:lnTo>
                <a:close/>
              </a:path>
              <a:path w="2633979" h="661670">
                <a:moveTo>
                  <a:pt x="2633472" y="131064"/>
                </a:moveTo>
                <a:lnTo>
                  <a:pt x="2618232" y="131064"/>
                </a:lnTo>
                <a:lnTo>
                  <a:pt x="2618232" y="146304"/>
                </a:lnTo>
                <a:lnTo>
                  <a:pt x="2633472" y="146304"/>
                </a:lnTo>
                <a:lnTo>
                  <a:pt x="2633472" y="131064"/>
                </a:lnTo>
                <a:close/>
              </a:path>
              <a:path w="2633979" h="661670">
                <a:moveTo>
                  <a:pt x="2633472" y="160020"/>
                </a:moveTo>
                <a:lnTo>
                  <a:pt x="2618232" y="160020"/>
                </a:lnTo>
                <a:lnTo>
                  <a:pt x="2618232" y="173736"/>
                </a:lnTo>
                <a:lnTo>
                  <a:pt x="2633472" y="173736"/>
                </a:lnTo>
                <a:lnTo>
                  <a:pt x="2633472" y="160020"/>
                </a:lnTo>
                <a:close/>
              </a:path>
              <a:path w="2633979" h="661670">
                <a:moveTo>
                  <a:pt x="2633472" y="187452"/>
                </a:moveTo>
                <a:lnTo>
                  <a:pt x="2618232" y="187452"/>
                </a:lnTo>
                <a:lnTo>
                  <a:pt x="2618232" y="201168"/>
                </a:lnTo>
                <a:lnTo>
                  <a:pt x="2633472" y="201168"/>
                </a:lnTo>
                <a:lnTo>
                  <a:pt x="2633472" y="187452"/>
                </a:lnTo>
                <a:close/>
              </a:path>
              <a:path w="2633979" h="661670">
                <a:moveTo>
                  <a:pt x="2633472" y="214884"/>
                </a:moveTo>
                <a:lnTo>
                  <a:pt x="2618232" y="214884"/>
                </a:lnTo>
                <a:lnTo>
                  <a:pt x="2618232" y="230124"/>
                </a:lnTo>
                <a:lnTo>
                  <a:pt x="2633472" y="230124"/>
                </a:lnTo>
                <a:lnTo>
                  <a:pt x="2633472" y="214884"/>
                </a:lnTo>
                <a:close/>
              </a:path>
              <a:path w="2633979" h="661670">
                <a:moveTo>
                  <a:pt x="2633472" y="243840"/>
                </a:moveTo>
                <a:lnTo>
                  <a:pt x="2618232" y="243840"/>
                </a:lnTo>
                <a:lnTo>
                  <a:pt x="2618232" y="257556"/>
                </a:lnTo>
                <a:lnTo>
                  <a:pt x="2633472" y="257556"/>
                </a:lnTo>
                <a:lnTo>
                  <a:pt x="2633472" y="243840"/>
                </a:lnTo>
                <a:close/>
              </a:path>
              <a:path w="2633979" h="661670">
                <a:moveTo>
                  <a:pt x="2633472" y="271272"/>
                </a:moveTo>
                <a:lnTo>
                  <a:pt x="2618232" y="271272"/>
                </a:lnTo>
                <a:lnTo>
                  <a:pt x="2618232" y="284988"/>
                </a:lnTo>
                <a:lnTo>
                  <a:pt x="2633472" y="284988"/>
                </a:lnTo>
                <a:lnTo>
                  <a:pt x="2633472" y="271272"/>
                </a:lnTo>
                <a:close/>
              </a:path>
              <a:path w="2633979" h="661670">
                <a:moveTo>
                  <a:pt x="2633472" y="300228"/>
                </a:moveTo>
                <a:lnTo>
                  <a:pt x="2618232" y="300228"/>
                </a:lnTo>
                <a:lnTo>
                  <a:pt x="2618232" y="313944"/>
                </a:lnTo>
                <a:lnTo>
                  <a:pt x="2633472" y="313944"/>
                </a:lnTo>
                <a:lnTo>
                  <a:pt x="2633472" y="300228"/>
                </a:lnTo>
                <a:close/>
              </a:path>
              <a:path w="2633979" h="661670">
                <a:moveTo>
                  <a:pt x="2633472" y="327660"/>
                </a:moveTo>
                <a:lnTo>
                  <a:pt x="2618232" y="327660"/>
                </a:lnTo>
                <a:lnTo>
                  <a:pt x="2618232" y="341376"/>
                </a:lnTo>
                <a:lnTo>
                  <a:pt x="2633472" y="341376"/>
                </a:lnTo>
                <a:lnTo>
                  <a:pt x="2633472" y="327660"/>
                </a:lnTo>
                <a:close/>
              </a:path>
              <a:path w="2633979" h="661670">
                <a:moveTo>
                  <a:pt x="2633472" y="355092"/>
                </a:moveTo>
                <a:lnTo>
                  <a:pt x="2618232" y="355092"/>
                </a:lnTo>
                <a:lnTo>
                  <a:pt x="2618232" y="370332"/>
                </a:lnTo>
                <a:lnTo>
                  <a:pt x="2633472" y="370332"/>
                </a:lnTo>
                <a:lnTo>
                  <a:pt x="2633472" y="355092"/>
                </a:lnTo>
                <a:close/>
              </a:path>
              <a:path w="2633979" h="661670">
                <a:moveTo>
                  <a:pt x="2633472" y="384048"/>
                </a:moveTo>
                <a:lnTo>
                  <a:pt x="2618232" y="384048"/>
                </a:lnTo>
                <a:lnTo>
                  <a:pt x="2618232" y="397764"/>
                </a:lnTo>
                <a:lnTo>
                  <a:pt x="2633472" y="397764"/>
                </a:lnTo>
                <a:lnTo>
                  <a:pt x="2633472" y="384048"/>
                </a:lnTo>
                <a:close/>
              </a:path>
              <a:path w="2633979" h="661670">
                <a:moveTo>
                  <a:pt x="2633472" y="411480"/>
                </a:moveTo>
                <a:lnTo>
                  <a:pt x="2618232" y="411480"/>
                </a:lnTo>
                <a:lnTo>
                  <a:pt x="2618232" y="425196"/>
                </a:lnTo>
                <a:lnTo>
                  <a:pt x="2633472" y="425196"/>
                </a:lnTo>
                <a:lnTo>
                  <a:pt x="2633472" y="411480"/>
                </a:lnTo>
                <a:close/>
              </a:path>
              <a:path w="2633979" h="661670">
                <a:moveTo>
                  <a:pt x="2633472" y="438912"/>
                </a:moveTo>
                <a:lnTo>
                  <a:pt x="2618232" y="438912"/>
                </a:lnTo>
                <a:lnTo>
                  <a:pt x="2618232" y="454152"/>
                </a:lnTo>
                <a:lnTo>
                  <a:pt x="2633472" y="454152"/>
                </a:lnTo>
                <a:lnTo>
                  <a:pt x="2633472" y="438912"/>
                </a:lnTo>
                <a:close/>
              </a:path>
              <a:path w="2633979" h="661670">
                <a:moveTo>
                  <a:pt x="2633472" y="467868"/>
                </a:moveTo>
                <a:lnTo>
                  <a:pt x="2618232" y="467868"/>
                </a:lnTo>
                <a:lnTo>
                  <a:pt x="2618232" y="481584"/>
                </a:lnTo>
                <a:lnTo>
                  <a:pt x="2633472" y="481584"/>
                </a:lnTo>
                <a:lnTo>
                  <a:pt x="2633472" y="467868"/>
                </a:lnTo>
                <a:close/>
              </a:path>
              <a:path w="2633979" h="661670">
                <a:moveTo>
                  <a:pt x="2633472" y="495300"/>
                </a:moveTo>
                <a:lnTo>
                  <a:pt x="2618232" y="495300"/>
                </a:lnTo>
                <a:lnTo>
                  <a:pt x="2618232" y="509016"/>
                </a:lnTo>
                <a:lnTo>
                  <a:pt x="2633472" y="509016"/>
                </a:lnTo>
                <a:lnTo>
                  <a:pt x="2633472" y="495300"/>
                </a:lnTo>
                <a:close/>
              </a:path>
              <a:path w="2633979" h="661670">
                <a:moveTo>
                  <a:pt x="2633472" y="524256"/>
                </a:moveTo>
                <a:lnTo>
                  <a:pt x="2618232" y="524256"/>
                </a:lnTo>
                <a:lnTo>
                  <a:pt x="2618232" y="537972"/>
                </a:lnTo>
                <a:lnTo>
                  <a:pt x="2633472" y="537972"/>
                </a:lnTo>
                <a:lnTo>
                  <a:pt x="2633472" y="524256"/>
                </a:lnTo>
                <a:close/>
              </a:path>
              <a:path w="2633979" h="661670">
                <a:moveTo>
                  <a:pt x="2633472" y="551688"/>
                </a:moveTo>
                <a:lnTo>
                  <a:pt x="2618232" y="551688"/>
                </a:lnTo>
                <a:lnTo>
                  <a:pt x="2618232" y="565404"/>
                </a:lnTo>
                <a:lnTo>
                  <a:pt x="2633472" y="565404"/>
                </a:lnTo>
                <a:lnTo>
                  <a:pt x="2633472" y="551688"/>
                </a:lnTo>
                <a:close/>
              </a:path>
              <a:path w="2633979" h="661670">
                <a:moveTo>
                  <a:pt x="2633472" y="579120"/>
                </a:moveTo>
                <a:lnTo>
                  <a:pt x="2618232" y="579120"/>
                </a:lnTo>
                <a:lnTo>
                  <a:pt x="2618232" y="594360"/>
                </a:lnTo>
                <a:lnTo>
                  <a:pt x="2633472" y="594360"/>
                </a:lnTo>
                <a:lnTo>
                  <a:pt x="2633472" y="579120"/>
                </a:lnTo>
                <a:close/>
              </a:path>
              <a:path w="2633979" h="661670">
                <a:moveTo>
                  <a:pt x="2633472" y="608076"/>
                </a:moveTo>
                <a:lnTo>
                  <a:pt x="2618232" y="608076"/>
                </a:lnTo>
                <a:lnTo>
                  <a:pt x="2618232" y="621792"/>
                </a:lnTo>
                <a:lnTo>
                  <a:pt x="2633472" y="621792"/>
                </a:lnTo>
                <a:lnTo>
                  <a:pt x="2633472" y="608076"/>
                </a:lnTo>
                <a:close/>
              </a:path>
              <a:path w="2633979" h="661670">
                <a:moveTo>
                  <a:pt x="2633472" y="635508"/>
                </a:moveTo>
                <a:lnTo>
                  <a:pt x="2618232" y="635508"/>
                </a:lnTo>
                <a:lnTo>
                  <a:pt x="2618232" y="649224"/>
                </a:lnTo>
                <a:lnTo>
                  <a:pt x="2633472" y="649224"/>
                </a:lnTo>
                <a:lnTo>
                  <a:pt x="2633472" y="635508"/>
                </a:lnTo>
                <a:close/>
              </a:path>
              <a:path w="2633979" h="661670">
                <a:moveTo>
                  <a:pt x="2616708" y="647700"/>
                </a:moveTo>
                <a:lnTo>
                  <a:pt x="2602991" y="647700"/>
                </a:lnTo>
                <a:lnTo>
                  <a:pt x="2602991" y="661416"/>
                </a:lnTo>
                <a:lnTo>
                  <a:pt x="2616708" y="661416"/>
                </a:lnTo>
                <a:lnTo>
                  <a:pt x="2616708" y="647700"/>
                </a:lnTo>
                <a:close/>
              </a:path>
              <a:path w="2633979" h="661670">
                <a:moveTo>
                  <a:pt x="2589276" y="647700"/>
                </a:moveTo>
                <a:lnTo>
                  <a:pt x="2575560" y="647700"/>
                </a:lnTo>
                <a:lnTo>
                  <a:pt x="2575560" y="661416"/>
                </a:lnTo>
                <a:lnTo>
                  <a:pt x="2589276" y="661416"/>
                </a:lnTo>
                <a:lnTo>
                  <a:pt x="2589276" y="647700"/>
                </a:lnTo>
                <a:close/>
              </a:path>
              <a:path w="2633979" h="661670">
                <a:moveTo>
                  <a:pt x="2561844" y="647700"/>
                </a:moveTo>
                <a:lnTo>
                  <a:pt x="2546604" y="647700"/>
                </a:lnTo>
                <a:lnTo>
                  <a:pt x="2546604" y="661416"/>
                </a:lnTo>
                <a:lnTo>
                  <a:pt x="2561844" y="661416"/>
                </a:lnTo>
                <a:lnTo>
                  <a:pt x="2561844" y="647700"/>
                </a:lnTo>
                <a:close/>
              </a:path>
              <a:path w="2633979" h="661670">
                <a:moveTo>
                  <a:pt x="2532888" y="647700"/>
                </a:moveTo>
                <a:lnTo>
                  <a:pt x="2519172" y="647700"/>
                </a:lnTo>
                <a:lnTo>
                  <a:pt x="2519172" y="661416"/>
                </a:lnTo>
                <a:lnTo>
                  <a:pt x="2532888" y="661416"/>
                </a:lnTo>
                <a:lnTo>
                  <a:pt x="2532888" y="647700"/>
                </a:lnTo>
                <a:close/>
              </a:path>
              <a:path w="2633979" h="661670">
                <a:moveTo>
                  <a:pt x="2505455" y="647700"/>
                </a:moveTo>
                <a:lnTo>
                  <a:pt x="2491740" y="647700"/>
                </a:lnTo>
                <a:lnTo>
                  <a:pt x="2491740" y="661416"/>
                </a:lnTo>
                <a:lnTo>
                  <a:pt x="2505455" y="661416"/>
                </a:lnTo>
                <a:lnTo>
                  <a:pt x="2505455" y="647700"/>
                </a:lnTo>
                <a:close/>
              </a:path>
              <a:path w="2633979" h="661670">
                <a:moveTo>
                  <a:pt x="2476500" y="647700"/>
                </a:moveTo>
                <a:lnTo>
                  <a:pt x="2462784" y="647700"/>
                </a:lnTo>
                <a:lnTo>
                  <a:pt x="2462784" y="661416"/>
                </a:lnTo>
                <a:lnTo>
                  <a:pt x="2476500" y="661416"/>
                </a:lnTo>
                <a:lnTo>
                  <a:pt x="2476500" y="647700"/>
                </a:lnTo>
                <a:close/>
              </a:path>
              <a:path w="2633979" h="661670">
                <a:moveTo>
                  <a:pt x="2449067" y="647700"/>
                </a:moveTo>
                <a:lnTo>
                  <a:pt x="2435352" y="647700"/>
                </a:lnTo>
                <a:lnTo>
                  <a:pt x="2435352" y="661416"/>
                </a:lnTo>
                <a:lnTo>
                  <a:pt x="2449067" y="661416"/>
                </a:lnTo>
                <a:lnTo>
                  <a:pt x="2449067" y="647700"/>
                </a:lnTo>
                <a:close/>
              </a:path>
              <a:path w="2633979" h="661670">
                <a:moveTo>
                  <a:pt x="2421636" y="647700"/>
                </a:moveTo>
                <a:lnTo>
                  <a:pt x="2407920" y="647700"/>
                </a:lnTo>
                <a:lnTo>
                  <a:pt x="2407920" y="661416"/>
                </a:lnTo>
                <a:lnTo>
                  <a:pt x="2421636" y="661416"/>
                </a:lnTo>
                <a:lnTo>
                  <a:pt x="2421636" y="647700"/>
                </a:lnTo>
                <a:close/>
              </a:path>
              <a:path w="2633979" h="661670">
                <a:moveTo>
                  <a:pt x="2392679" y="647700"/>
                </a:moveTo>
                <a:lnTo>
                  <a:pt x="2378964" y="647700"/>
                </a:lnTo>
                <a:lnTo>
                  <a:pt x="2378964" y="661416"/>
                </a:lnTo>
                <a:lnTo>
                  <a:pt x="2392679" y="661416"/>
                </a:lnTo>
                <a:lnTo>
                  <a:pt x="2392679" y="647700"/>
                </a:lnTo>
                <a:close/>
              </a:path>
              <a:path w="2633979" h="661670">
                <a:moveTo>
                  <a:pt x="2365248" y="647700"/>
                </a:moveTo>
                <a:lnTo>
                  <a:pt x="2351532" y="647700"/>
                </a:lnTo>
                <a:lnTo>
                  <a:pt x="2351532" y="661416"/>
                </a:lnTo>
                <a:lnTo>
                  <a:pt x="2365248" y="661416"/>
                </a:lnTo>
                <a:lnTo>
                  <a:pt x="2365248" y="647700"/>
                </a:lnTo>
                <a:close/>
              </a:path>
              <a:path w="2633979" h="661670">
                <a:moveTo>
                  <a:pt x="2337816" y="647700"/>
                </a:moveTo>
                <a:lnTo>
                  <a:pt x="2322576" y="647700"/>
                </a:lnTo>
                <a:lnTo>
                  <a:pt x="2322576" y="661416"/>
                </a:lnTo>
                <a:lnTo>
                  <a:pt x="2337816" y="661416"/>
                </a:lnTo>
                <a:lnTo>
                  <a:pt x="2337816" y="647700"/>
                </a:lnTo>
                <a:close/>
              </a:path>
              <a:path w="2633979" h="661670">
                <a:moveTo>
                  <a:pt x="2308860" y="647700"/>
                </a:moveTo>
                <a:lnTo>
                  <a:pt x="2295144" y="647700"/>
                </a:lnTo>
                <a:lnTo>
                  <a:pt x="2295144" y="661416"/>
                </a:lnTo>
                <a:lnTo>
                  <a:pt x="2308860" y="661416"/>
                </a:lnTo>
                <a:lnTo>
                  <a:pt x="2308860" y="647700"/>
                </a:lnTo>
                <a:close/>
              </a:path>
              <a:path w="2633979" h="661670">
                <a:moveTo>
                  <a:pt x="2281428" y="647700"/>
                </a:moveTo>
                <a:lnTo>
                  <a:pt x="2267712" y="647700"/>
                </a:lnTo>
                <a:lnTo>
                  <a:pt x="2267712" y="661416"/>
                </a:lnTo>
                <a:lnTo>
                  <a:pt x="2281428" y="661416"/>
                </a:lnTo>
                <a:lnTo>
                  <a:pt x="2281428" y="647700"/>
                </a:lnTo>
                <a:close/>
              </a:path>
              <a:path w="2633979" h="661670">
                <a:moveTo>
                  <a:pt x="2252472" y="647700"/>
                </a:moveTo>
                <a:lnTo>
                  <a:pt x="2238755" y="647700"/>
                </a:lnTo>
                <a:lnTo>
                  <a:pt x="2238755" y="661416"/>
                </a:lnTo>
                <a:lnTo>
                  <a:pt x="2252472" y="661416"/>
                </a:lnTo>
                <a:lnTo>
                  <a:pt x="2252472" y="647700"/>
                </a:lnTo>
                <a:close/>
              </a:path>
              <a:path w="2633979" h="661670">
                <a:moveTo>
                  <a:pt x="2225040" y="647700"/>
                </a:moveTo>
                <a:lnTo>
                  <a:pt x="2211324" y="647700"/>
                </a:lnTo>
                <a:lnTo>
                  <a:pt x="2211324" y="661416"/>
                </a:lnTo>
                <a:lnTo>
                  <a:pt x="2225040" y="661416"/>
                </a:lnTo>
                <a:lnTo>
                  <a:pt x="2225040" y="647700"/>
                </a:lnTo>
                <a:close/>
              </a:path>
              <a:path w="2633979" h="661670">
                <a:moveTo>
                  <a:pt x="2197608" y="647700"/>
                </a:moveTo>
                <a:lnTo>
                  <a:pt x="2183891" y="647700"/>
                </a:lnTo>
                <a:lnTo>
                  <a:pt x="2183891" y="661416"/>
                </a:lnTo>
                <a:lnTo>
                  <a:pt x="2197608" y="661416"/>
                </a:lnTo>
                <a:lnTo>
                  <a:pt x="2197608" y="647700"/>
                </a:lnTo>
                <a:close/>
              </a:path>
              <a:path w="2633979" h="661670">
                <a:moveTo>
                  <a:pt x="2168652" y="647700"/>
                </a:moveTo>
                <a:lnTo>
                  <a:pt x="2154936" y="647700"/>
                </a:lnTo>
                <a:lnTo>
                  <a:pt x="2154936" y="661416"/>
                </a:lnTo>
                <a:lnTo>
                  <a:pt x="2168652" y="661416"/>
                </a:lnTo>
                <a:lnTo>
                  <a:pt x="2168652" y="647700"/>
                </a:lnTo>
                <a:close/>
              </a:path>
              <a:path w="2633979" h="661670">
                <a:moveTo>
                  <a:pt x="2141220" y="647700"/>
                </a:moveTo>
                <a:lnTo>
                  <a:pt x="2127504" y="647700"/>
                </a:lnTo>
                <a:lnTo>
                  <a:pt x="2127504" y="661416"/>
                </a:lnTo>
                <a:lnTo>
                  <a:pt x="2141220" y="661416"/>
                </a:lnTo>
                <a:lnTo>
                  <a:pt x="2141220" y="647700"/>
                </a:lnTo>
                <a:close/>
              </a:path>
              <a:path w="2633979" h="661670">
                <a:moveTo>
                  <a:pt x="2113788" y="647700"/>
                </a:moveTo>
                <a:lnTo>
                  <a:pt x="2098548" y="647700"/>
                </a:lnTo>
                <a:lnTo>
                  <a:pt x="2098548" y="661416"/>
                </a:lnTo>
                <a:lnTo>
                  <a:pt x="2113788" y="661416"/>
                </a:lnTo>
                <a:lnTo>
                  <a:pt x="2113788" y="647700"/>
                </a:lnTo>
                <a:close/>
              </a:path>
              <a:path w="2633979" h="661670">
                <a:moveTo>
                  <a:pt x="2084832" y="647700"/>
                </a:moveTo>
                <a:lnTo>
                  <a:pt x="2071115" y="647700"/>
                </a:lnTo>
                <a:lnTo>
                  <a:pt x="2071115" y="661416"/>
                </a:lnTo>
                <a:lnTo>
                  <a:pt x="2084832" y="661416"/>
                </a:lnTo>
                <a:lnTo>
                  <a:pt x="2084832" y="647700"/>
                </a:lnTo>
                <a:close/>
              </a:path>
              <a:path w="2633979" h="661670">
                <a:moveTo>
                  <a:pt x="2057400" y="647700"/>
                </a:moveTo>
                <a:lnTo>
                  <a:pt x="2043684" y="647700"/>
                </a:lnTo>
                <a:lnTo>
                  <a:pt x="2043684" y="661416"/>
                </a:lnTo>
                <a:lnTo>
                  <a:pt x="2057400" y="661416"/>
                </a:lnTo>
                <a:lnTo>
                  <a:pt x="2057400" y="647700"/>
                </a:lnTo>
                <a:close/>
              </a:path>
              <a:path w="2633979" h="661670">
                <a:moveTo>
                  <a:pt x="2029967" y="647700"/>
                </a:moveTo>
                <a:lnTo>
                  <a:pt x="2014727" y="647700"/>
                </a:lnTo>
                <a:lnTo>
                  <a:pt x="2014727" y="661416"/>
                </a:lnTo>
                <a:lnTo>
                  <a:pt x="2029967" y="661416"/>
                </a:lnTo>
                <a:lnTo>
                  <a:pt x="2029967" y="647700"/>
                </a:lnTo>
                <a:close/>
              </a:path>
              <a:path w="2633979" h="661670">
                <a:moveTo>
                  <a:pt x="2001012" y="647700"/>
                </a:moveTo>
                <a:lnTo>
                  <a:pt x="1987296" y="647700"/>
                </a:lnTo>
                <a:lnTo>
                  <a:pt x="1987296" y="661416"/>
                </a:lnTo>
                <a:lnTo>
                  <a:pt x="2001012" y="661416"/>
                </a:lnTo>
                <a:lnTo>
                  <a:pt x="2001012" y="647700"/>
                </a:lnTo>
                <a:close/>
              </a:path>
              <a:path w="2633979" h="661670">
                <a:moveTo>
                  <a:pt x="1973579" y="647700"/>
                </a:moveTo>
                <a:lnTo>
                  <a:pt x="1959864" y="647700"/>
                </a:lnTo>
                <a:lnTo>
                  <a:pt x="1959864" y="661416"/>
                </a:lnTo>
                <a:lnTo>
                  <a:pt x="1973579" y="661416"/>
                </a:lnTo>
                <a:lnTo>
                  <a:pt x="1973579" y="647700"/>
                </a:lnTo>
                <a:close/>
              </a:path>
              <a:path w="2633979" h="661670">
                <a:moveTo>
                  <a:pt x="1944624" y="647700"/>
                </a:moveTo>
                <a:lnTo>
                  <a:pt x="1930908" y="647700"/>
                </a:lnTo>
                <a:lnTo>
                  <a:pt x="1930908" y="661416"/>
                </a:lnTo>
                <a:lnTo>
                  <a:pt x="1944624" y="661416"/>
                </a:lnTo>
                <a:lnTo>
                  <a:pt x="1944624" y="647700"/>
                </a:lnTo>
                <a:close/>
              </a:path>
              <a:path w="2633979" h="661670">
                <a:moveTo>
                  <a:pt x="1917191" y="647700"/>
                </a:moveTo>
                <a:lnTo>
                  <a:pt x="1903476" y="647700"/>
                </a:lnTo>
                <a:lnTo>
                  <a:pt x="1903476" y="661416"/>
                </a:lnTo>
                <a:lnTo>
                  <a:pt x="1917191" y="661416"/>
                </a:lnTo>
                <a:lnTo>
                  <a:pt x="1917191" y="647700"/>
                </a:lnTo>
                <a:close/>
              </a:path>
              <a:path w="2633979" h="661670">
                <a:moveTo>
                  <a:pt x="1889760" y="647700"/>
                </a:moveTo>
                <a:lnTo>
                  <a:pt x="1874520" y="647700"/>
                </a:lnTo>
                <a:lnTo>
                  <a:pt x="1874520" y="661416"/>
                </a:lnTo>
                <a:lnTo>
                  <a:pt x="1889760" y="661416"/>
                </a:lnTo>
                <a:lnTo>
                  <a:pt x="1889760" y="647700"/>
                </a:lnTo>
                <a:close/>
              </a:path>
              <a:path w="2633979" h="661670">
                <a:moveTo>
                  <a:pt x="1860803" y="647700"/>
                </a:moveTo>
                <a:lnTo>
                  <a:pt x="1847088" y="647700"/>
                </a:lnTo>
                <a:lnTo>
                  <a:pt x="1847088" y="661416"/>
                </a:lnTo>
                <a:lnTo>
                  <a:pt x="1860803" y="661416"/>
                </a:lnTo>
                <a:lnTo>
                  <a:pt x="1860803" y="647700"/>
                </a:lnTo>
                <a:close/>
              </a:path>
              <a:path w="2633979" h="661670">
                <a:moveTo>
                  <a:pt x="1833372" y="647700"/>
                </a:moveTo>
                <a:lnTo>
                  <a:pt x="1819655" y="647700"/>
                </a:lnTo>
                <a:lnTo>
                  <a:pt x="1819655" y="661416"/>
                </a:lnTo>
                <a:lnTo>
                  <a:pt x="1833372" y="661416"/>
                </a:lnTo>
                <a:lnTo>
                  <a:pt x="1833372" y="647700"/>
                </a:lnTo>
                <a:close/>
              </a:path>
              <a:path w="2633979" h="661670">
                <a:moveTo>
                  <a:pt x="1805939" y="647700"/>
                </a:moveTo>
                <a:lnTo>
                  <a:pt x="1790700" y="647700"/>
                </a:lnTo>
                <a:lnTo>
                  <a:pt x="1790700" y="661416"/>
                </a:lnTo>
                <a:lnTo>
                  <a:pt x="1805939" y="661416"/>
                </a:lnTo>
                <a:lnTo>
                  <a:pt x="1805939" y="647700"/>
                </a:lnTo>
                <a:close/>
              </a:path>
              <a:path w="2633979" h="661670">
                <a:moveTo>
                  <a:pt x="1776984" y="647700"/>
                </a:moveTo>
                <a:lnTo>
                  <a:pt x="1763267" y="647700"/>
                </a:lnTo>
                <a:lnTo>
                  <a:pt x="1763267" y="661416"/>
                </a:lnTo>
                <a:lnTo>
                  <a:pt x="1776984" y="661416"/>
                </a:lnTo>
                <a:lnTo>
                  <a:pt x="1776984" y="647700"/>
                </a:lnTo>
                <a:close/>
              </a:path>
              <a:path w="2633979" h="661670">
                <a:moveTo>
                  <a:pt x="1749552" y="647700"/>
                </a:moveTo>
                <a:lnTo>
                  <a:pt x="1735836" y="647700"/>
                </a:lnTo>
                <a:lnTo>
                  <a:pt x="1735836" y="661416"/>
                </a:lnTo>
                <a:lnTo>
                  <a:pt x="1749552" y="661416"/>
                </a:lnTo>
                <a:lnTo>
                  <a:pt x="1749552" y="647700"/>
                </a:lnTo>
                <a:close/>
              </a:path>
              <a:path w="2633979" h="661670">
                <a:moveTo>
                  <a:pt x="1720596" y="647700"/>
                </a:moveTo>
                <a:lnTo>
                  <a:pt x="1706879" y="647700"/>
                </a:lnTo>
                <a:lnTo>
                  <a:pt x="1706879" y="661416"/>
                </a:lnTo>
                <a:lnTo>
                  <a:pt x="1720596" y="661416"/>
                </a:lnTo>
                <a:lnTo>
                  <a:pt x="1720596" y="647700"/>
                </a:lnTo>
                <a:close/>
              </a:path>
              <a:path w="2633979" h="661670">
                <a:moveTo>
                  <a:pt x="1693164" y="647700"/>
                </a:moveTo>
                <a:lnTo>
                  <a:pt x="1679448" y="647700"/>
                </a:lnTo>
                <a:lnTo>
                  <a:pt x="1679448" y="661416"/>
                </a:lnTo>
                <a:lnTo>
                  <a:pt x="1693164" y="661416"/>
                </a:lnTo>
                <a:lnTo>
                  <a:pt x="1693164" y="647700"/>
                </a:lnTo>
                <a:close/>
              </a:path>
              <a:path w="2633979" h="661670">
                <a:moveTo>
                  <a:pt x="1665732" y="647700"/>
                </a:moveTo>
                <a:lnTo>
                  <a:pt x="1652015" y="647700"/>
                </a:lnTo>
                <a:lnTo>
                  <a:pt x="1652015" y="661416"/>
                </a:lnTo>
                <a:lnTo>
                  <a:pt x="1665732" y="661416"/>
                </a:lnTo>
                <a:lnTo>
                  <a:pt x="1665732" y="647700"/>
                </a:lnTo>
                <a:close/>
              </a:path>
              <a:path w="2633979" h="661670">
                <a:moveTo>
                  <a:pt x="1636776" y="647700"/>
                </a:moveTo>
                <a:lnTo>
                  <a:pt x="1623060" y="647700"/>
                </a:lnTo>
                <a:lnTo>
                  <a:pt x="1623060" y="661416"/>
                </a:lnTo>
                <a:lnTo>
                  <a:pt x="1636776" y="661416"/>
                </a:lnTo>
                <a:lnTo>
                  <a:pt x="1636776" y="647700"/>
                </a:lnTo>
                <a:close/>
              </a:path>
              <a:path w="2633979" h="661670">
                <a:moveTo>
                  <a:pt x="1609344" y="647700"/>
                </a:moveTo>
                <a:lnTo>
                  <a:pt x="1595627" y="647700"/>
                </a:lnTo>
                <a:lnTo>
                  <a:pt x="1595627" y="661416"/>
                </a:lnTo>
                <a:lnTo>
                  <a:pt x="1609344" y="661416"/>
                </a:lnTo>
                <a:lnTo>
                  <a:pt x="1609344" y="647700"/>
                </a:lnTo>
                <a:close/>
              </a:path>
              <a:path w="2633979" h="661670">
                <a:moveTo>
                  <a:pt x="1581912" y="647700"/>
                </a:moveTo>
                <a:lnTo>
                  <a:pt x="1566672" y="647700"/>
                </a:lnTo>
                <a:lnTo>
                  <a:pt x="1566672" y="661416"/>
                </a:lnTo>
                <a:lnTo>
                  <a:pt x="1581912" y="661416"/>
                </a:lnTo>
                <a:lnTo>
                  <a:pt x="1581912" y="647700"/>
                </a:lnTo>
                <a:close/>
              </a:path>
              <a:path w="2633979" h="661670">
                <a:moveTo>
                  <a:pt x="1552955" y="647700"/>
                </a:moveTo>
                <a:lnTo>
                  <a:pt x="1539239" y="647700"/>
                </a:lnTo>
                <a:lnTo>
                  <a:pt x="1539239" y="661416"/>
                </a:lnTo>
                <a:lnTo>
                  <a:pt x="1552955" y="661416"/>
                </a:lnTo>
                <a:lnTo>
                  <a:pt x="1552955" y="647700"/>
                </a:lnTo>
                <a:close/>
              </a:path>
              <a:path w="2633979" h="661670">
                <a:moveTo>
                  <a:pt x="1525524" y="647700"/>
                </a:moveTo>
                <a:lnTo>
                  <a:pt x="1511808" y="647700"/>
                </a:lnTo>
                <a:lnTo>
                  <a:pt x="1511808" y="661416"/>
                </a:lnTo>
                <a:lnTo>
                  <a:pt x="1525524" y="661416"/>
                </a:lnTo>
                <a:lnTo>
                  <a:pt x="1525524" y="647700"/>
                </a:lnTo>
                <a:close/>
              </a:path>
              <a:path w="2633979" h="661670">
                <a:moveTo>
                  <a:pt x="1496567" y="647700"/>
                </a:moveTo>
                <a:lnTo>
                  <a:pt x="1482852" y="647700"/>
                </a:lnTo>
                <a:lnTo>
                  <a:pt x="1482852" y="661416"/>
                </a:lnTo>
                <a:lnTo>
                  <a:pt x="1496567" y="661416"/>
                </a:lnTo>
                <a:lnTo>
                  <a:pt x="1496567" y="647700"/>
                </a:lnTo>
                <a:close/>
              </a:path>
              <a:path w="2633979" h="661670">
                <a:moveTo>
                  <a:pt x="1469136" y="647700"/>
                </a:moveTo>
                <a:lnTo>
                  <a:pt x="1455420" y="647700"/>
                </a:lnTo>
                <a:lnTo>
                  <a:pt x="1455420" y="661416"/>
                </a:lnTo>
                <a:lnTo>
                  <a:pt x="1469136" y="661416"/>
                </a:lnTo>
                <a:lnTo>
                  <a:pt x="1469136" y="647700"/>
                </a:lnTo>
                <a:close/>
              </a:path>
              <a:path w="2633979" h="661670">
                <a:moveTo>
                  <a:pt x="1441703" y="647700"/>
                </a:moveTo>
                <a:lnTo>
                  <a:pt x="1427988" y="647700"/>
                </a:lnTo>
                <a:lnTo>
                  <a:pt x="1427988" y="661416"/>
                </a:lnTo>
                <a:lnTo>
                  <a:pt x="1441703" y="661416"/>
                </a:lnTo>
                <a:lnTo>
                  <a:pt x="1441703" y="647700"/>
                </a:lnTo>
                <a:close/>
              </a:path>
              <a:path w="2633979" h="661670">
                <a:moveTo>
                  <a:pt x="1412748" y="647700"/>
                </a:moveTo>
                <a:lnTo>
                  <a:pt x="1399032" y="647700"/>
                </a:lnTo>
                <a:lnTo>
                  <a:pt x="1399032" y="661416"/>
                </a:lnTo>
                <a:lnTo>
                  <a:pt x="1412748" y="661416"/>
                </a:lnTo>
                <a:lnTo>
                  <a:pt x="1412748" y="647700"/>
                </a:lnTo>
                <a:close/>
              </a:path>
              <a:path w="2633979" h="661670">
                <a:moveTo>
                  <a:pt x="1385315" y="647700"/>
                </a:moveTo>
                <a:lnTo>
                  <a:pt x="1371600" y="647700"/>
                </a:lnTo>
                <a:lnTo>
                  <a:pt x="1371600" y="661416"/>
                </a:lnTo>
                <a:lnTo>
                  <a:pt x="1385315" y="661416"/>
                </a:lnTo>
                <a:lnTo>
                  <a:pt x="1385315" y="647700"/>
                </a:lnTo>
                <a:close/>
              </a:path>
              <a:path w="2633979" h="661670">
                <a:moveTo>
                  <a:pt x="1357884" y="647700"/>
                </a:moveTo>
                <a:lnTo>
                  <a:pt x="1342644" y="647700"/>
                </a:lnTo>
                <a:lnTo>
                  <a:pt x="1342644" y="661416"/>
                </a:lnTo>
                <a:lnTo>
                  <a:pt x="1357884" y="661416"/>
                </a:lnTo>
                <a:lnTo>
                  <a:pt x="1357884" y="647700"/>
                </a:lnTo>
                <a:close/>
              </a:path>
              <a:path w="2633979" h="661670">
                <a:moveTo>
                  <a:pt x="1328927" y="647700"/>
                </a:moveTo>
                <a:lnTo>
                  <a:pt x="1315212" y="647700"/>
                </a:lnTo>
                <a:lnTo>
                  <a:pt x="1315212" y="661416"/>
                </a:lnTo>
                <a:lnTo>
                  <a:pt x="1328927" y="661416"/>
                </a:lnTo>
                <a:lnTo>
                  <a:pt x="1328927" y="647700"/>
                </a:lnTo>
                <a:close/>
              </a:path>
              <a:path w="2633979" h="661670">
                <a:moveTo>
                  <a:pt x="1301496" y="647700"/>
                </a:moveTo>
                <a:lnTo>
                  <a:pt x="1287779" y="647700"/>
                </a:lnTo>
                <a:lnTo>
                  <a:pt x="1287779" y="661416"/>
                </a:lnTo>
                <a:lnTo>
                  <a:pt x="1301496" y="661416"/>
                </a:lnTo>
                <a:lnTo>
                  <a:pt x="1301496" y="647700"/>
                </a:lnTo>
                <a:close/>
              </a:path>
              <a:path w="2633979" h="661670">
                <a:moveTo>
                  <a:pt x="1272539" y="647700"/>
                </a:moveTo>
                <a:lnTo>
                  <a:pt x="1258824" y="647700"/>
                </a:lnTo>
                <a:lnTo>
                  <a:pt x="1258824" y="661416"/>
                </a:lnTo>
                <a:lnTo>
                  <a:pt x="1272539" y="661416"/>
                </a:lnTo>
                <a:lnTo>
                  <a:pt x="1272539" y="647700"/>
                </a:lnTo>
                <a:close/>
              </a:path>
              <a:path w="2633979" h="661670">
                <a:moveTo>
                  <a:pt x="1245108" y="647700"/>
                </a:moveTo>
                <a:lnTo>
                  <a:pt x="1231391" y="647700"/>
                </a:lnTo>
                <a:lnTo>
                  <a:pt x="1231391" y="661416"/>
                </a:lnTo>
                <a:lnTo>
                  <a:pt x="1245108" y="661416"/>
                </a:lnTo>
                <a:lnTo>
                  <a:pt x="1245108" y="647700"/>
                </a:lnTo>
                <a:close/>
              </a:path>
              <a:path w="2633979" h="661670">
                <a:moveTo>
                  <a:pt x="1217676" y="647700"/>
                </a:moveTo>
                <a:lnTo>
                  <a:pt x="1203960" y="647700"/>
                </a:lnTo>
                <a:lnTo>
                  <a:pt x="1203960" y="661416"/>
                </a:lnTo>
                <a:lnTo>
                  <a:pt x="1217676" y="661416"/>
                </a:lnTo>
                <a:lnTo>
                  <a:pt x="1217676" y="647700"/>
                </a:lnTo>
                <a:close/>
              </a:path>
              <a:path w="2633979" h="661670">
                <a:moveTo>
                  <a:pt x="1188720" y="647700"/>
                </a:moveTo>
                <a:lnTo>
                  <a:pt x="1175003" y="647700"/>
                </a:lnTo>
                <a:lnTo>
                  <a:pt x="1175003" y="661416"/>
                </a:lnTo>
                <a:lnTo>
                  <a:pt x="1188720" y="661416"/>
                </a:lnTo>
                <a:lnTo>
                  <a:pt x="1188720" y="647700"/>
                </a:lnTo>
                <a:close/>
              </a:path>
              <a:path w="2633979" h="661670">
                <a:moveTo>
                  <a:pt x="1161288" y="647700"/>
                </a:moveTo>
                <a:lnTo>
                  <a:pt x="1147572" y="647700"/>
                </a:lnTo>
                <a:lnTo>
                  <a:pt x="1147572" y="661416"/>
                </a:lnTo>
                <a:lnTo>
                  <a:pt x="1161288" y="661416"/>
                </a:lnTo>
                <a:lnTo>
                  <a:pt x="1161288" y="647700"/>
                </a:lnTo>
                <a:close/>
              </a:path>
              <a:path w="2633979" h="661670">
                <a:moveTo>
                  <a:pt x="1133855" y="647700"/>
                </a:moveTo>
                <a:lnTo>
                  <a:pt x="1118615" y="647700"/>
                </a:lnTo>
                <a:lnTo>
                  <a:pt x="1118615" y="661416"/>
                </a:lnTo>
                <a:lnTo>
                  <a:pt x="1133855" y="661416"/>
                </a:lnTo>
                <a:lnTo>
                  <a:pt x="1133855" y="647700"/>
                </a:lnTo>
                <a:close/>
              </a:path>
              <a:path w="2633979" h="661670">
                <a:moveTo>
                  <a:pt x="1104900" y="647700"/>
                </a:moveTo>
                <a:lnTo>
                  <a:pt x="1091184" y="647700"/>
                </a:lnTo>
                <a:lnTo>
                  <a:pt x="1091184" y="661416"/>
                </a:lnTo>
                <a:lnTo>
                  <a:pt x="1104900" y="661416"/>
                </a:lnTo>
                <a:lnTo>
                  <a:pt x="1104900" y="647700"/>
                </a:lnTo>
                <a:close/>
              </a:path>
              <a:path w="2633979" h="661670">
                <a:moveTo>
                  <a:pt x="1077467" y="647700"/>
                </a:moveTo>
                <a:lnTo>
                  <a:pt x="1063752" y="647700"/>
                </a:lnTo>
                <a:lnTo>
                  <a:pt x="1063752" y="661416"/>
                </a:lnTo>
                <a:lnTo>
                  <a:pt x="1077467" y="661416"/>
                </a:lnTo>
                <a:lnTo>
                  <a:pt x="1077467" y="647700"/>
                </a:lnTo>
                <a:close/>
              </a:path>
              <a:path w="2633979" h="661670">
                <a:moveTo>
                  <a:pt x="1050036" y="647700"/>
                </a:moveTo>
                <a:lnTo>
                  <a:pt x="1034796" y="647700"/>
                </a:lnTo>
                <a:lnTo>
                  <a:pt x="1034796" y="661416"/>
                </a:lnTo>
                <a:lnTo>
                  <a:pt x="1050036" y="661416"/>
                </a:lnTo>
                <a:lnTo>
                  <a:pt x="1050036" y="647700"/>
                </a:lnTo>
                <a:close/>
              </a:path>
              <a:path w="2633979" h="661670">
                <a:moveTo>
                  <a:pt x="1021079" y="647700"/>
                </a:moveTo>
                <a:lnTo>
                  <a:pt x="1007363" y="647700"/>
                </a:lnTo>
                <a:lnTo>
                  <a:pt x="1007363" y="661416"/>
                </a:lnTo>
                <a:lnTo>
                  <a:pt x="1021079" y="661416"/>
                </a:lnTo>
                <a:lnTo>
                  <a:pt x="1021079" y="647700"/>
                </a:lnTo>
                <a:close/>
              </a:path>
              <a:path w="2633979" h="661670">
                <a:moveTo>
                  <a:pt x="993648" y="647700"/>
                </a:moveTo>
                <a:lnTo>
                  <a:pt x="979932" y="647700"/>
                </a:lnTo>
                <a:lnTo>
                  <a:pt x="979932" y="661416"/>
                </a:lnTo>
                <a:lnTo>
                  <a:pt x="993648" y="661416"/>
                </a:lnTo>
                <a:lnTo>
                  <a:pt x="993648" y="647700"/>
                </a:lnTo>
                <a:close/>
              </a:path>
              <a:path w="2633979" h="661670">
                <a:moveTo>
                  <a:pt x="964691" y="647700"/>
                </a:moveTo>
                <a:lnTo>
                  <a:pt x="950976" y="647700"/>
                </a:lnTo>
                <a:lnTo>
                  <a:pt x="950976" y="661416"/>
                </a:lnTo>
                <a:lnTo>
                  <a:pt x="964691" y="661416"/>
                </a:lnTo>
                <a:lnTo>
                  <a:pt x="964691" y="647700"/>
                </a:lnTo>
                <a:close/>
              </a:path>
              <a:path w="2633979" h="661670">
                <a:moveTo>
                  <a:pt x="937260" y="647700"/>
                </a:moveTo>
                <a:lnTo>
                  <a:pt x="923544" y="647700"/>
                </a:lnTo>
                <a:lnTo>
                  <a:pt x="923544" y="661416"/>
                </a:lnTo>
                <a:lnTo>
                  <a:pt x="937260" y="661416"/>
                </a:lnTo>
                <a:lnTo>
                  <a:pt x="937260" y="647700"/>
                </a:lnTo>
                <a:close/>
              </a:path>
              <a:path w="2633979" h="661670">
                <a:moveTo>
                  <a:pt x="909827" y="647700"/>
                </a:moveTo>
                <a:lnTo>
                  <a:pt x="894588" y="647700"/>
                </a:lnTo>
                <a:lnTo>
                  <a:pt x="894588" y="661416"/>
                </a:lnTo>
                <a:lnTo>
                  <a:pt x="909827" y="661416"/>
                </a:lnTo>
                <a:lnTo>
                  <a:pt x="909827" y="647700"/>
                </a:lnTo>
                <a:close/>
              </a:path>
              <a:path w="2633979" h="661670">
                <a:moveTo>
                  <a:pt x="880872" y="647700"/>
                </a:moveTo>
                <a:lnTo>
                  <a:pt x="867155" y="647700"/>
                </a:lnTo>
                <a:lnTo>
                  <a:pt x="867155" y="661416"/>
                </a:lnTo>
                <a:lnTo>
                  <a:pt x="880872" y="661416"/>
                </a:lnTo>
                <a:lnTo>
                  <a:pt x="880872" y="647700"/>
                </a:lnTo>
                <a:close/>
              </a:path>
              <a:path w="2633979" h="661670">
                <a:moveTo>
                  <a:pt x="853439" y="647700"/>
                </a:moveTo>
                <a:lnTo>
                  <a:pt x="839724" y="647700"/>
                </a:lnTo>
                <a:lnTo>
                  <a:pt x="839724" y="661416"/>
                </a:lnTo>
                <a:lnTo>
                  <a:pt x="853439" y="661416"/>
                </a:lnTo>
                <a:lnTo>
                  <a:pt x="853439" y="647700"/>
                </a:lnTo>
                <a:close/>
              </a:path>
              <a:path w="2633979" h="661670">
                <a:moveTo>
                  <a:pt x="826008" y="647700"/>
                </a:moveTo>
                <a:lnTo>
                  <a:pt x="810767" y="647700"/>
                </a:lnTo>
                <a:lnTo>
                  <a:pt x="810767" y="661416"/>
                </a:lnTo>
                <a:lnTo>
                  <a:pt x="826008" y="661416"/>
                </a:lnTo>
                <a:lnTo>
                  <a:pt x="826008" y="647700"/>
                </a:lnTo>
                <a:close/>
              </a:path>
              <a:path w="2633979" h="661670">
                <a:moveTo>
                  <a:pt x="797051" y="647700"/>
                </a:moveTo>
                <a:lnTo>
                  <a:pt x="783336" y="647700"/>
                </a:lnTo>
                <a:lnTo>
                  <a:pt x="783336" y="661416"/>
                </a:lnTo>
                <a:lnTo>
                  <a:pt x="797051" y="661416"/>
                </a:lnTo>
                <a:lnTo>
                  <a:pt x="797051" y="647700"/>
                </a:lnTo>
                <a:close/>
              </a:path>
              <a:path w="2633979" h="661670">
                <a:moveTo>
                  <a:pt x="769620" y="647700"/>
                </a:moveTo>
                <a:lnTo>
                  <a:pt x="755903" y="647700"/>
                </a:lnTo>
                <a:lnTo>
                  <a:pt x="755903" y="661416"/>
                </a:lnTo>
                <a:lnTo>
                  <a:pt x="769620" y="661416"/>
                </a:lnTo>
                <a:lnTo>
                  <a:pt x="769620" y="647700"/>
                </a:lnTo>
                <a:close/>
              </a:path>
              <a:path w="2633979" h="661670">
                <a:moveTo>
                  <a:pt x="740663" y="647700"/>
                </a:moveTo>
                <a:lnTo>
                  <a:pt x="726948" y="647700"/>
                </a:lnTo>
                <a:lnTo>
                  <a:pt x="726948" y="661416"/>
                </a:lnTo>
                <a:lnTo>
                  <a:pt x="740663" y="661416"/>
                </a:lnTo>
                <a:lnTo>
                  <a:pt x="740663" y="647700"/>
                </a:lnTo>
                <a:close/>
              </a:path>
              <a:path w="2633979" h="661670">
                <a:moveTo>
                  <a:pt x="713232" y="647700"/>
                </a:moveTo>
                <a:lnTo>
                  <a:pt x="699515" y="647700"/>
                </a:lnTo>
                <a:lnTo>
                  <a:pt x="699515" y="661416"/>
                </a:lnTo>
                <a:lnTo>
                  <a:pt x="713232" y="661416"/>
                </a:lnTo>
                <a:lnTo>
                  <a:pt x="713232" y="647700"/>
                </a:lnTo>
                <a:close/>
              </a:path>
              <a:path w="2633979" h="661670">
                <a:moveTo>
                  <a:pt x="685800" y="647700"/>
                </a:moveTo>
                <a:lnTo>
                  <a:pt x="670560" y="647700"/>
                </a:lnTo>
                <a:lnTo>
                  <a:pt x="670560" y="661416"/>
                </a:lnTo>
                <a:lnTo>
                  <a:pt x="685800" y="661416"/>
                </a:lnTo>
                <a:lnTo>
                  <a:pt x="685800" y="647700"/>
                </a:lnTo>
                <a:close/>
              </a:path>
              <a:path w="2633979" h="661670">
                <a:moveTo>
                  <a:pt x="656844" y="647700"/>
                </a:moveTo>
                <a:lnTo>
                  <a:pt x="643127" y="647700"/>
                </a:lnTo>
                <a:lnTo>
                  <a:pt x="643127" y="661416"/>
                </a:lnTo>
                <a:lnTo>
                  <a:pt x="656844" y="661416"/>
                </a:lnTo>
                <a:lnTo>
                  <a:pt x="656844" y="647700"/>
                </a:lnTo>
                <a:close/>
              </a:path>
              <a:path w="2633979" h="661670">
                <a:moveTo>
                  <a:pt x="629412" y="647700"/>
                </a:moveTo>
                <a:lnTo>
                  <a:pt x="615696" y="647700"/>
                </a:lnTo>
                <a:lnTo>
                  <a:pt x="615696" y="661416"/>
                </a:lnTo>
                <a:lnTo>
                  <a:pt x="629412" y="661416"/>
                </a:lnTo>
                <a:lnTo>
                  <a:pt x="629412" y="647700"/>
                </a:lnTo>
                <a:close/>
              </a:path>
              <a:path w="2633979" h="661670">
                <a:moveTo>
                  <a:pt x="601979" y="647700"/>
                </a:moveTo>
                <a:lnTo>
                  <a:pt x="586739" y="647700"/>
                </a:lnTo>
                <a:lnTo>
                  <a:pt x="586739" y="661416"/>
                </a:lnTo>
                <a:lnTo>
                  <a:pt x="601979" y="661416"/>
                </a:lnTo>
                <a:lnTo>
                  <a:pt x="601979" y="647700"/>
                </a:lnTo>
                <a:close/>
              </a:path>
              <a:path w="2633979" h="661670">
                <a:moveTo>
                  <a:pt x="573024" y="647700"/>
                </a:moveTo>
                <a:lnTo>
                  <a:pt x="559308" y="647700"/>
                </a:lnTo>
                <a:lnTo>
                  <a:pt x="559308" y="661416"/>
                </a:lnTo>
                <a:lnTo>
                  <a:pt x="573024" y="661416"/>
                </a:lnTo>
                <a:lnTo>
                  <a:pt x="573024" y="647700"/>
                </a:lnTo>
                <a:close/>
              </a:path>
              <a:path w="2633979" h="661670">
                <a:moveTo>
                  <a:pt x="545591" y="647700"/>
                </a:moveTo>
                <a:lnTo>
                  <a:pt x="531876" y="647700"/>
                </a:lnTo>
                <a:lnTo>
                  <a:pt x="531876" y="661416"/>
                </a:lnTo>
                <a:lnTo>
                  <a:pt x="545591" y="661416"/>
                </a:lnTo>
                <a:lnTo>
                  <a:pt x="545591" y="647700"/>
                </a:lnTo>
                <a:close/>
              </a:path>
              <a:path w="2633979" h="661670">
                <a:moveTo>
                  <a:pt x="516636" y="647700"/>
                </a:moveTo>
                <a:lnTo>
                  <a:pt x="502920" y="647700"/>
                </a:lnTo>
                <a:lnTo>
                  <a:pt x="502920" y="661416"/>
                </a:lnTo>
                <a:lnTo>
                  <a:pt x="516636" y="661416"/>
                </a:lnTo>
                <a:lnTo>
                  <a:pt x="516636" y="647700"/>
                </a:lnTo>
                <a:close/>
              </a:path>
              <a:path w="2633979" h="661670">
                <a:moveTo>
                  <a:pt x="489203" y="647700"/>
                </a:moveTo>
                <a:lnTo>
                  <a:pt x="475488" y="647700"/>
                </a:lnTo>
                <a:lnTo>
                  <a:pt x="475488" y="661416"/>
                </a:lnTo>
                <a:lnTo>
                  <a:pt x="489203" y="661416"/>
                </a:lnTo>
                <a:lnTo>
                  <a:pt x="489203" y="647700"/>
                </a:lnTo>
                <a:close/>
              </a:path>
              <a:path w="2633979" h="661670">
                <a:moveTo>
                  <a:pt x="461772" y="647700"/>
                </a:moveTo>
                <a:lnTo>
                  <a:pt x="448055" y="647700"/>
                </a:lnTo>
                <a:lnTo>
                  <a:pt x="448055" y="661416"/>
                </a:lnTo>
                <a:lnTo>
                  <a:pt x="461772" y="661416"/>
                </a:lnTo>
                <a:lnTo>
                  <a:pt x="461772" y="647700"/>
                </a:lnTo>
                <a:close/>
              </a:path>
              <a:path w="2633979" h="661670">
                <a:moveTo>
                  <a:pt x="432815" y="647700"/>
                </a:moveTo>
                <a:lnTo>
                  <a:pt x="419100" y="647700"/>
                </a:lnTo>
                <a:lnTo>
                  <a:pt x="419100" y="661416"/>
                </a:lnTo>
                <a:lnTo>
                  <a:pt x="432815" y="661416"/>
                </a:lnTo>
                <a:lnTo>
                  <a:pt x="432815" y="647700"/>
                </a:lnTo>
                <a:close/>
              </a:path>
              <a:path w="2633979" h="661670">
                <a:moveTo>
                  <a:pt x="405384" y="647700"/>
                </a:moveTo>
                <a:lnTo>
                  <a:pt x="391667" y="647700"/>
                </a:lnTo>
                <a:lnTo>
                  <a:pt x="391667" y="661416"/>
                </a:lnTo>
                <a:lnTo>
                  <a:pt x="405384" y="661416"/>
                </a:lnTo>
                <a:lnTo>
                  <a:pt x="405384" y="647700"/>
                </a:lnTo>
                <a:close/>
              </a:path>
              <a:path w="2633979" h="661670">
                <a:moveTo>
                  <a:pt x="377951" y="647700"/>
                </a:moveTo>
                <a:lnTo>
                  <a:pt x="362712" y="647700"/>
                </a:lnTo>
                <a:lnTo>
                  <a:pt x="362712" y="661416"/>
                </a:lnTo>
                <a:lnTo>
                  <a:pt x="377951" y="661416"/>
                </a:lnTo>
                <a:lnTo>
                  <a:pt x="377951" y="647700"/>
                </a:lnTo>
                <a:close/>
              </a:path>
              <a:path w="2633979" h="661670">
                <a:moveTo>
                  <a:pt x="348996" y="647700"/>
                </a:moveTo>
                <a:lnTo>
                  <a:pt x="335279" y="647700"/>
                </a:lnTo>
                <a:lnTo>
                  <a:pt x="335279" y="661416"/>
                </a:lnTo>
                <a:lnTo>
                  <a:pt x="348996" y="661416"/>
                </a:lnTo>
                <a:lnTo>
                  <a:pt x="348996" y="647700"/>
                </a:lnTo>
                <a:close/>
              </a:path>
              <a:path w="2633979" h="661670">
                <a:moveTo>
                  <a:pt x="321563" y="647700"/>
                </a:moveTo>
                <a:lnTo>
                  <a:pt x="307848" y="647700"/>
                </a:lnTo>
                <a:lnTo>
                  <a:pt x="307848" y="661416"/>
                </a:lnTo>
                <a:lnTo>
                  <a:pt x="321563" y="661416"/>
                </a:lnTo>
                <a:lnTo>
                  <a:pt x="321563" y="647700"/>
                </a:lnTo>
                <a:close/>
              </a:path>
              <a:path w="2633979" h="661670">
                <a:moveTo>
                  <a:pt x="292608" y="647700"/>
                </a:moveTo>
                <a:lnTo>
                  <a:pt x="278891" y="647700"/>
                </a:lnTo>
                <a:lnTo>
                  <a:pt x="278891" y="661416"/>
                </a:lnTo>
                <a:lnTo>
                  <a:pt x="292608" y="661416"/>
                </a:lnTo>
                <a:lnTo>
                  <a:pt x="292608" y="647700"/>
                </a:lnTo>
                <a:close/>
              </a:path>
              <a:path w="2633979" h="661670">
                <a:moveTo>
                  <a:pt x="265175" y="647700"/>
                </a:moveTo>
                <a:lnTo>
                  <a:pt x="251460" y="647700"/>
                </a:lnTo>
                <a:lnTo>
                  <a:pt x="251460" y="661416"/>
                </a:lnTo>
                <a:lnTo>
                  <a:pt x="265175" y="661416"/>
                </a:lnTo>
                <a:lnTo>
                  <a:pt x="265175" y="647700"/>
                </a:lnTo>
                <a:close/>
              </a:path>
              <a:path w="2633979" h="661670">
                <a:moveTo>
                  <a:pt x="237744" y="647700"/>
                </a:moveTo>
                <a:lnTo>
                  <a:pt x="224027" y="647700"/>
                </a:lnTo>
                <a:lnTo>
                  <a:pt x="224027" y="661416"/>
                </a:lnTo>
                <a:lnTo>
                  <a:pt x="237744" y="661416"/>
                </a:lnTo>
                <a:lnTo>
                  <a:pt x="237744" y="647700"/>
                </a:lnTo>
                <a:close/>
              </a:path>
              <a:path w="2633979" h="661670">
                <a:moveTo>
                  <a:pt x="208787" y="647700"/>
                </a:moveTo>
                <a:lnTo>
                  <a:pt x="195072" y="647700"/>
                </a:lnTo>
                <a:lnTo>
                  <a:pt x="195072" y="661416"/>
                </a:lnTo>
                <a:lnTo>
                  <a:pt x="208787" y="661416"/>
                </a:lnTo>
                <a:lnTo>
                  <a:pt x="208787" y="647700"/>
                </a:lnTo>
                <a:close/>
              </a:path>
              <a:path w="2633979" h="661670">
                <a:moveTo>
                  <a:pt x="181355" y="647700"/>
                </a:moveTo>
                <a:lnTo>
                  <a:pt x="167639" y="647700"/>
                </a:lnTo>
                <a:lnTo>
                  <a:pt x="167639" y="661416"/>
                </a:lnTo>
                <a:lnTo>
                  <a:pt x="181355" y="661416"/>
                </a:lnTo>
                <a:lnTo>
                  <a:pt x="181355" y="647700"/>
                </a:lnTo>
                <a:close/>
              </a:path>
              <a:path w="2633979" h="661670">
                <a:moveTo>
                  <a:pt x="153924" y="647700"/>
                </a:moveTo>
                <a:lnTo>
                  <a:pt x="138684" y="647700"/>
                </a:lnTo>
                <a:lnTo>
                  <a:pt x="138684" y="661416"/>
                </a:lnTo>
                <a:lnTo>
                  <a:pt x="153924" y="661416"/>
                </a:lnTo>
                <a:lnTo>
                  <a:pt x="153924" y="647700"/>
                </a:lnTo>
                <a:close/>
              </a:path>
              <a:path w="2633979" h="661670">
                <a:moveTo>
                  <a:pt x="124967" y="647700"/>
                </a:moveTo>
                <a:lnTo>
                  <a:pt x="111251" y="647700"/>
                </a:lnTo>
                <a:lnTo>
                  <a:pt x="111251" y="661416"/>
                </a:lnTo>
                <a:lnTo>
                  <a:pt x="124967" y="661416"/>
                </a:lnTo>
                <a:lnTo>
                  <a:pt x="124967" y="647700"/>
                </a:lnTo>
                <a:close/>
              </a:path>
              <a:path w="2633979" h="661670">
                <a:moveTo>
                  <a:pt x="97536" y="647700"/>
                </a:moveTo>
                <a:lnTo>
                  <a:pt x="83820" y="647700"/>
                </a:lnTo>
                <a:lnTo>
                  <a:pt x="83820" y="661416"/>
                </a:lnTo>
                <a:lnTo>
                  <a:pt x="97536" y="661416"/>
                </a:lnTo>
                <a:lnTo>
                  <a:pt x="97536" y="647700"/>
                </a:lnTo>
                <a:close/>
              </a:path>
              <a:path w="2633979" h="661670">
                <a:moveTo>
                  <a:pt x="68579" y="647700"/>
                </a:moveTo>
                <a:lnTo>
                  <a:pt x="54863" y="647700"/>
                </a:lnTo>
                <a:lnTo>
                  <a:pt x="54863" y="661416"/>
                </a:lnTo>
                <a:lnTo>
                  <a:pt x="68579" y="661416"/>
                </a:lnTo>
                <a:lnTo>
                  <a:pt x="68579" y="647700"/>
                </a:lnTo>
                <a:close/>
              </a:path>
              <a:path w="2633979" h="661670">
                <a:moveTo>
                  <a:pt x="41148" y="647700"/>
                </a:moveTo>
                <a:lnTo>
                  <a:pt x="27432" y="647700"/>
                </a:lnTo>
                <a:lnTo>
                  <a:pt x="27432" y="661416"/>
                </a:lnTo>
                <a:lnTo>
                  <a:pt x="41148" y="661416"/>
                </a:lnTo>
                <a:lnTo>
                  <a:pt x="41148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98" name="object 110">
            <a:extLst>
              <a:ext uri="{FF2B5EF4-FFF2-40B4-BE49-F238E27FC236}">
                <a16:creationId xmlns:a16="http://schemas.microsoft.com/office/drawing/2014/main" id="{33854AA6-A6B3-404D-9A2D-A6E90D4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4" y="4527550"/>
            <a:ext cx="1978025" cy="4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688" rIns="0" bIns="0">
            <a:spAutoFit/>
          </a:bodyPr>
          <a:lstStyle>
            <a:lvl1pPr marL="339725" indent="-328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2000"/>
              </a:lnSpc>
              <a:spcBef>
                <a:spcPts val="63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a[mid+1…high] into  a[low…high]</a:t>
            </a:r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F75FBDFF-EB2D-4F75-8CAB-81547CADC4C1}"/>
              </a:ext>
            </a:extLst>
          </p:cNvPr>
          <p:cNvSpPr txBox="1"/>
          <p:nvPr/>
        </p:nvSpPr>
        <p:spPr>
          <a:xfrm>
            <a:off x="2290764" y="4873626"/>
            <a:ext cx="6721475" cy="1260849"/>
          </a:xfrm>
          <a:prstGeom prst="rect">
            <a:avLst/>
          </a:prstGeom>
        </p:spPr>
        <p:txBody>
          <a:bodyPr lIns="0" tIns="99368" rIns="0" bIns="0">
            <a:spAutoFit/>
          </a:bodyPr>
          <a:lstStyle/>
          <a:p>
            <a:pPr marL="268236" indent="-257920">
              <a:spcBef>
                <a:spcPts val="782"/>
              </a:spcBef>
              <a:buClr>
                <a:srgbClr val="F07F09"/>
              </a:buClr>
              <a:buSzPct val="64912"/>
              <a:buFont typeface="Wingdings"/>
              <a:buChar char=""/>
              <a:tabLst>
                <a:tab pos="268779" algn="l"/>
              </a:tabLst>
              <a:defRPr/>
            </a:pPr>
            <a:r>
              <a:rPr sz="2437" dirty="0">
                <a:latin typeface="Arial"/>
                <a:cs typeface="Arial"/>
              </a:rPr>
              <a:t>Note</a:t>
            </a:r>
          </a:p>
          <a:p>
            <a:pPr marL="527785" lvl="1" indent="-260091">
              <a:spcBef>
                <a:spcPts val="599"/>
              </a:spcBef>
              <a:buClr>
                <a:srgbClr val="9F2936"/>
              </a:buClr>
              <a:buSzPct val="60416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mergeSort()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52" spc="9" dirty="0">
                <a:solidFill>
                  <a:srgbClr val="0000CC"/>
                </a:solidFill>
                <a:latin typeface="Arial"/>
                <a:cs typeface="Arial"/>
              </a:rPr>
              <a:t>a recursive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function</a:t>
            </a:r>
            <a:endParaRPr sz="2052" dirty="0">
              <a:latin typeface="Arial"/>
              <a:cs typeface="Arial"/>
            </a:endParaRPr>
          </a:p>
          <a:p>
            <a:pPr marL="527785" lvl="1" indent="-260091">
              <a:spcBef>
                <a:spcPts val="586"/>
              </a:spcBef>
              <a:buClr>
                <a:srgbClr val="9F2936"/>
              </a:buClr>
              <a:buSzPct val="60416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052" spc="9" dirty="0">
                <a:solidFill>
                  <a:srgbClr val="C00000"/>
                </a:solidFill>
                <a:latin typeface="Arial"/>
                <a:cs typeface="Arial"/>
              </a:rPr>
              <a:t>low &gt;= </a:t>
            </a: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high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52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base </a:t>
            </a:r>
            <a:r>
              <a:rPr sz="2052" spc="9" dirty="0">
                <a:solidFill>
                  <a:srgbClr val="0000CC"/>
                </a:solidFill>
                <a:latin typeface="Arial"/>
                <a:cs typeface="Arial"/>
              </a:rPr>
              <a:t>case, i.e. there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2052" spc="9" dirty="0">
                <a:solidFill>
                  <a:srgbClr val="0000CC"/>
                </a:solidFill>
                <a:latin typeface="Arial"/>
                <a:cs typeface="Arial"/>
              </a:rPr>
              <a:t>0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or </a:t>
            </a:r>
            <a:r>
              <a:rPr sz="2052" spc="9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2052" spc="5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52" spc="4" dirty="0">
                <a:solidFill>
                  <a:srgbClr val="0000CC"/>
                </a:solidFill>
                <a:latin typeface="Arial"/>
                <a:cs typeface="Arial"/>
              </a:rPr>
              <a:t>item</a:t>
            </a:r>
            <a:endParaRPr sz="205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450E9F-F379-4BC3-AC76-389035892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6248399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90" dirty="0"/>
              <a:t> </a:t>
            </a:r>
            <a:r>
              <a:rPr spc="9" dirty="0"/>
              <a:t>Example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3A4385-7969-425D-9917-78758A3DB456}"/>
              </a:ext>
            </a:extLst>
          </p:cNvPr>
          <p:cNvSpPr/>
          <p:nvPr/>
        </p:nvSpPr>
        <p:spPr>
          <a:xfrm>
            <a:off x="6880226" y="2300288"/>
            <a:ext cx="9525" cy="44450"/>
          </a:xfrm>
          <a:custGeom>
            <a:avLst/>
            <a:gdLst/>
            <a:ahLst/>
            <a:cxnLst/>
            <a:rect l="l" t="t" r="r" b="b"/>
            <a:pathLst>
              <a:path w="10795" h="52069">
                <a:moveTo>
                  <a:pt x="10668" y="41148"/>
                </a:moveTo>
                <a:lnTo>
                  <a:pt x="0" y="41148"/>
                </a:lnTo>
                <a:lnTo>
                  <a:pt x="0" y="51815"/>
                </a:lnTo>
                <a:lnTo>
                  <a:pt x="10668" y="51815"/>
                </a:lnTo>
                <a:lnTo>
                  <a:pt x="10668" y="41148"/>
                </a:lnTo>
                <a:close/>
              </a:path>
              <a:path w="10795" h="52069">
                <a:moveTo>
                  <a:pt x="10668" y="21336"/>
                </a:moveTo>
                <a:lnTo>
                  <a:pt x="0" y="21336"/>
                </a:lnTo>
                <a:lnTo>
                  <a:pt x="0" y="32003"/>
                </a:lnTo>
                <a:lnTo>
                  <a:pt x="10668" y="32003"/>
                </a:lnTo>
                <a:lnTo>
                  <a:pt x="10668" y="21336"/>
                </a:lnTo>
                <a:close/>
              </a:path>
              <a:path w="10795" h="52069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0E1E58A-B89E-4711-AEB3-895F0D09A0C5}"/>
              </a:ext>
            </a:extLst>
          </p:cNvPr>
          <p:cNvSpPr/>
          <p:nvPr/>
        </p:nvSpPr>
        <p:spPr>
          <a:xfrm>
            <a:off x="6880226" y="22812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D756DC-05A8-4560-B4AF-A5A66A670A64}"/>
              </a:ext>
            </a:extLst>
          </p:cNvPr>
          <p:cNvSpPr/>
          <p:nvPr/>
        </p:nvSpPr>
        <p:spPr>
          <a:xfrm>
            <a:off x="6880226" y="22637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37729D4-DAAA-44C2-970A-DE87EBA2C5A7}"/>
              </a:ext>
            </a:extLst>
          </p:cNvPr>
          <p:cNvSpPr/>
          <p:nvPr/>
        </p:nvSpPr>
        <p:spPr>
          <a:xfrm>
            <a:off x="6880226" y="224631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FF26589-B0EF-4BE3-B0F4-3F2A5497ADD5}"/>
              </a:ext>
            </a:extLst>
          </p:cNvPr>
          <p:cNvSpPr/>
          <p:nvPr/>
        </p:nvSpPr>
        <p:spPr>
          <a:xfrm>
            <a:off x="6880226" y="22288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8E3E141-837E-4D95-9A29-7B3D5ED75927}"/>
              </a:ext>
            </a:extLst>
          </p:cNvPr>
          <p:cNvSpPr/>
          <p:nvPr/>
        </p:nvSpPr>
        <p:spPr>
          <a:xfrm>
            <a:off x="6880226" y="22098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1C9272D-3133-44B8-A164-41001643A169}"/>
              </a:ext>
            </a:extLst>
          </p:cNvPr>
          <p:cNvSpPr/>
          <p:nvPr/>
        </p:nvSpPr>
        <p:spPr>
          <a:xfrm>
            <a:off x="6880226" y="21923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8FB3C68-F6C6-4B5E-90C7-FAE90015DD5B}"/>
              </a:ext>
            </a:extLst>
          </p:cNvPr>
          <p:cNvSpPr/>
          <p:nvPr/>
        </p:nvSpPr>
        <p:spPr>
          <a:xfrm>
            <a:off x="6880226" y="21732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9244C1B-FF0D-48A3-B2C3-697DFDDB5939}"/>
              </a:ext>
            </a:extLst>
          </p:cNvPr>
          <p:cNvSpPr/>
          <p:nvPr/>
        </p:nvSpPr>
        <p:spPr>
          <a:xfrm>
            <a:off x="6880226" y="215741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84E1A5D-F2E1-468B-B7D4-549614443470}"/>
              </a:ext>
            </a:extLst>
          </p:cNvPr>
          <p:cNvSpPr/>
          <p:nvPr/>
        </p:nvSpPr>
        <p:spPr>
          <a:xfrm>
            <a:off x="6880226" y="21383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B037E03-7D91-4B2A-A072-FC4C13AC095D}"/>
              </a:ext>
            </a:extLst>
          </p:cNvPr>
          <p:cNvSpPr/>
          <p:nvPr/>
        </p:nvSpPr>
        <p:spPr>
          <a:xfrm>
            <a:off x="6880226" y="212090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EF8EC6B-5E5E-450A-A784-902050E4B717}"/>
              </a:ext>
            </a:extLst>
          </p:cNvPr>
          <p:cNvSpPr/>
          <p:nvPr/>
        </p:nvSpPr>
        <p:spPr>
          <a:xfrm>
            <a:off x="6880226" y="21018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5000175-49E2-4F2E-B3EB-7250E21C21AD}"/>
              </a:ext>
            </a:extLst>
          </p:cNvPr>
          <p:cNvSpPr/>
          <p:nvPr/>
        </p:nvSpPr>
        <p:spPr>
          <a:xfrm>
            <a:off x="6880226" y="20843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42BB051-158A-4FE5-873A-86E6D475A02F}"/>
              </a:ext>
            </a:extLst>
          </p:cNvPr>
          <p:cNvSpPr/>
          <p:nvPr/>
        </p:nvSpPr>
        <p:spPr>
          <a:xfrm>
            <a:off x="6880226" y="20669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59D3E0-4651-44B9-8918-4E57D37C312C}"/>
              </a:ext>
            </a:extLst>
          </p:cNvPr>
          <p:cNvSpPr/>
          <p:nvPr/>
        </p:nvSpPr>
        <p:spPr>
          <a:xfrm>
            <a:off x="6880226" y="20478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98D02E8-03D7-4CA4-B35E-93C63F3F0390}"/>
              </a:ext>
            </a:extLst>
          </p:cNvPr>
          <p:cNvSpPr/>
          <p:nvPr/>
        </p:nvSpPr>
        <p:spPr>
          <a:xfrm>
            <a:off x="6880226" y="2030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EF9A249-A85F-4C48-9E6E-A074842B6030}"/>
              </a:ext>
            </a:extLst>
          </p:cNvPr>
          <p:cNvSpPr/>
          <p:nvPr/>
        </p:nvSpPr>
        <p:spPr>
          <a:xfrm>
            <a:off x="6880226" y="20113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425F833-4E64-40C7-AF2B-1B04FBF64916}"/>
              </a:ext>
            </a:extLst>
          </p:cNvPr>
          <p:cNvSpPr/>
          <p:nvPr/>
        </p:nvSpPr>
        <p:spPr>
          <a:xfrm>
            <a:off x="6880226" y="19954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E7360FB-46F6-4D3E-B5E2-5EB550E0F567}"/>
              </a:ext>
            </a:extLst>
          </p:cNvPr>
          <p:cNvSpPr/>
          <p:nvPr/>
        </p:nvSpPr>
        <p:spPr>
          <a:xfrm>
            <a:off x="6880226" y="19764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CE766E1-E735-4E97-BBF0-D718BC98E1CA}"/>
              </a:ext>
            </a:extLst>
          </p:cNvPr>
          <p:cNvSpPr/>
          <p:nvPr/>
        </p:nvSpPr>
        <p:spPr>
          <a:xfrm>
            <a:off x="6880226" y="19589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01BDC50-AC67-45CB-986F-20ED30381701}"/>
              </a:ext>
            </a:extLst>
          </p:cNvPr>
          <p:cNvSpPr/>
          <p:nvPr/>
        </p:nvSpPr>
        <p:spPr>
          <a:xfrm>
            <a:off x="6880226" y="19399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D1A75F9-8EE9-4F56-AEED-05574A4EC495}"/>
              </a:ext>
            </a:extLst>
          </p:cNvPr>
          <p:cNvSpPr/>
          <p:nvPr/>
        </p:nvSpPr>
        <p:spPr>
          <a:xfrm>
            <a:off x="6880226" y="19240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1414D51-4E87-422A-92DF-B7D5129F7358}"/>
              </a:ext>
            </a:extLst>
          </p:cNvPr>
          <p:cNvSpPr/>
          <p:nvPr/>
        </p:nvSpPr>
        <p:spPr>
          <a:xfrm>
            <a:off x="6880226" y="19050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8526CAB-A2C6-44FB-B4EA-92CD37C86B78}"/>
              </a:ext>
            </a:extLst>
          </p:cNvPr>
          <p:cNvSpPr/>
          <p:nvPr/>
        </p:nvSpPr>
        <p:spPr>
          <a:xfrm>
            <a:off x="6880226" y="188753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24CC447-B39B-4E9A-8803-CF6D5A055392}"/>
              </a:ext>
            </a:extLst>
          </p:cNvPr>
          <p:cNvSpPr/>
          <p:nvPr/>
        </p:nvSpPr>
        <p:spPr>
          <a:xfrm>
            <a:off x="6880226" y="18684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6BE48A6-C5B0-41B5-A4C2-741868B75DA9}"/>
              </a:ext>
            </a:extLst>
          </p:cNvPr>
          <p:cNvSpPr/>
          <p:nvPr/>
        </p:nvSpPr>
        <p:spPr>
          <a:xfrm>
            <a:off x="6880226" y="185102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54448BC-C684-4C28-A9D8-C65006CAD9C5}"/>
              </a:ext>
            </a:extLst>
          </p:cNvPr>
          <p:cNvSpPr/>
          <p:nvPr/>
        </p:nvSpPr>
        <p:spPr>
          <a:xfrm>
            <a:off x="6880226" y="18335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CA74A36-9277-4270-BCCC-EE1F73D54590}"/>
              </a:ext>
            </a:extLst>
          </p:cNvPr>
          <p:cNvSpPr/>
          <p:nvPr/>
        </p:nvSpPr>
        <p:spPr>
          <a:xfrm>
            <a:off x="6880226" y="181610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D6FF7CA-FDDB-4206-B4CD-F3E7B0B700A9}"/>
              </a:ext>
            </a:extLst>
          </p:cNvPr>
          <p:cNvSpPr/>
          <p:nvPr/>
        </p:nvSpPr>
        <p:spPr>
          <a:xfrm>
            <a:off x="6880226" y="17970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10F1BB5-EE47-47A9-AED9-9FEE81AC157C}"/>
              </a:ext>
            </a:extLst>
          </p:cNvPr>
          <p:cNvSpPr/>
          <p:nvPr/>
        </p:nvSpPr>
        <p:spPr>
          <a:xfrm>
            <a:off x="6880226" y="177958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86501AA-1C6E-4A20-A3F0-5CE83030A04D}"/>
              </a:ext>
            </a:extLst>
          </p:cNvPr>
          <p:cNvSpPr/>
          <p:nvPr/>
        </p:nvSpPr>
        <p:spPr>
          <a:xfrm>
            <a:off x="6880226" y="176212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899D78C-3C1A-46F7-B895-494F9F3DA29E}"/>
              </a:ext>
            </a:extLst>
          </p:cNvPr>
          <p:cNvSpPr/>
          <p:nvPr/>
        </p:nvSpPr>
        <p:spPr>
          <a:xfrm>
            <a:off x="6880226" y="17430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5681B96-A58D-49CB-A4DA-C8984DBF9064}"/>
              </a:ext>
            </a:extLst>
          </p:cNvPr>
          <p:cNvSpPr/>
          <p:nvPr/>
        </p:nvSpPr>
        <p:spPr>
          <a:xfrm>
            <a:off x="6880226" y="17256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01C1298-1F99-446B-8E23-3318D18B0872}"/>
              </a:ext>
            </a:extLst>
          </p:cNvPr>
          <p:cNvSpPr/>
          <p:nvPr/>
        </p:nvSpPr>
        <p:spPr>
          <a:xfrm>
            <a:off x="6880226" y="17065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C97472E-8B01-405A-BFBA-D2F3F924DE66}"/>
              </a:ext>
            </a:extLst>
          </p:cNvPr>
          <p:cNvSpPr/>
          <p:nvPr/>
        </p:nvSpPr>
        <p:spPr>
          <a:xfrm>
            <a:off x="6880226" y="16891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8C18E1E-1F40-48B8-95C4-8CF17EC8A1B6}"/>
              </a:ext>
            </a:extLst>
          </p:cNvPr>
          <p:cNvSpPr/>
          <p:nvPr/>
        </p:nvSpPr>
        <p:spPr>
          <a:xfrm>
            <a:off x="6880226" y="16716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ADFCE3D-C4FA-4823-B889-6710AEEA659E}"/>
              </a:ext>
            </a:extLst>
          </p:cNvPr>
          <p:cNvSpPr/>
          <p:nvPr/>
        </p:nvSpPr>
        <p:spPr>
          <a:xfrm>
            <a:off x="6880226" y="16541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351F324-3480-4C99-B248-74BE61BBBA2A}"/>
              </a:ext>
            </a:extLst>
          </p:cNvPr>
          <p:cNvSpPr/>
          <p:nvPr/>
        </p:nvSpPr>
        <p:spPr>
          <a:xfrm>
            <a:off x="6880226" y="163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A8280AE-0938-425C-A882-BFB3141C2756}"/>
              </a:ext>
            </a:extLst>
          </p:cNvPr>
          <p:cNvSpPr/>
          <p:nvPr/>
        </p:nvSpPr>
        <p:spPr>
          <a:xfrm>
            <a:off x="6880226" y="16176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A3470F8-5904-4F51-B8C1-50ADBCF8C958}"/>
              </a:ext>
            </a:extLst>
          </p:cNvPr>
          <p:cNvSpPr/>
          <p:nvPr/>
        </p:nvSpPr>
        <p:spPr>
          <a:xfrm>
            <a:off x="6880226" y="160020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3"/>
                </a:lnTo>
                <a:lnTo>
                  <a:pt x="10668" y="914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9D556B9-6BD9-4BAC-A43C-DEB4C5CBC065}"/>
              </a:ext>
            </a:extLst>
          </p:cNvPr>
          <p:cNvSpPr/>
          <p:nvPr/>
        </p:nvSpPr>
        <p:spPr>
          <a:xfrm>
            <a:off x="6880226" y="158273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1017ADD-FC39-4C89-A48E-FA3575B41375}"/>
              </a:ext>
            </a:extLst>
          </p:cNvPr>
          <p:cNvSpPr/>
          <p:nvPr/>
        </p:nvSpPr>
        <p:spPr>
          <a:xfrm>
            <a:off x="6880226" y="15636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7566EEE-FC92-431C-9FC0-F0E1E9B2A3D5}"/>
              </a:ext>
            </a:extLst>
          </p:cNvPr>
          <p:cNvSpPr/>
          <p:nvPr/>
        </p:nvSpPr>
        <p:spPr>
          <a:xfrm>
            <a:off x="6880226" y="154622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3BD232B-2EF8-4DEA-8EFE-CCA8DC8D2182}"/>
              </a:ext>
            </a:extLst>
          </p:cNvPr>
          <p:cNvSpPr/>
          <p:nvPr/>
        </p:nvSpPr>
        <p:spPr>
          <a:xfrm>
            <a:off x="6880226" y="15271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42ADA73-7BFE-4241-A68F-68B89E7BCA0D}"/>
              </a:ext>
            </a:extLst>
          </p:cNvPr>
          <p:cNvSpPr/>
          <p:nvPr/>
        </p:nvSpPr>
        <p:spPr>
          <a:xfrm>
            <a:off x="6880226" y="15097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B6FC1ED-2427-46C9-B17C-12ABF5C6EF59}"/>
              </a:ext>
            </a:extLst>
          </p:cNvPr>
          <p:cNvSpPr/>
          <p:nvPr/>
        </p:nvSpPr>
        <p:spPr>
          <a:xfrm>
            <a:off x="6880226" y="14922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F05D5A9-AF1B-4F23-8B53-792B69EA2618}"/>
              </a:ext>
            </a:extLst>
          </p:cNvPr>
          <p:cNvSpPr/>
          <p:nvPr/>
        </p:nvSpPr>
        <p:spPr>
          <a:xfrm>
            <a:off x="6880226" y="14732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5A4C265-E473-42BE-A9BE-793CC04F4363}"/>
              </a:ext>
            </a:extLst>
          </p:cNvPr>
          <p:cNvSpPr/>
          <p:nvPr/>
        </p:nvSpPr>
        <p:spPr>
          <a:xfrm>
            <a:off x="6880226" y="14557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E6E6A52-676C-4F2F-B4ED-50F0542A528D}"/>
              </a:ext>
            </a:extLst>
          </p:cNvPr>
          <p:cNvSpPr/>
          <p:nvPr/>
        </p:nvSpPr>
        <p:spPr>
          <a:xfrm>
            <a:off x="6880226" y="14382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3"/>
                </a:lnTo>
                <a:lnTo>
                  <a:pt x="10668" y="914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A7858F8-9A64-4F8B-A21B-1D28808507DE}"/>
              </a:ext>
            </a:extLst>
          </p:cNvPr>
          <p:cNvSpPr/>
          <p:nvPr/>
        </p:nvSpPr>
        <p:spPr>
          <a:xfrm>
            <a:off x="6880226" y="14208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A378CD9-9379-41CF-B8F7-3CFF025F43D6}"/>
              </a:ext>
            </a:extLst>
          </p:cNvPr>
          <p:cNvSpPr/>
          <p:nvPr/>
        </p:nvSpPr>
        <p:spPr>
          <a:xfrm>
            <a:off x="6880226" y="14017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50021EE-1BEB-42B1-A4BF-53BF74900A4C}"/>
              </a:ext>
            </a:extLst>
          </p:cNvPr>
          <p:cNvSpPr/>
          <p:nvPr/>
        </p:nvSpPr>
        <p:spPr>
          <a:xfrm>
            <a:off x="6880226" y="13843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217F653-1D9F-41B7-A36F-C5821A618BD9}"/>
              </a:ext>
            </a:extLst>
          </p:cNvPr>
          <p:cNvSpPr/>
          <p:nvPr/>
        </p:nvSpPr>
        <p:spPr>
          <a:xfrm>
            <a:off x="6880226" y="13652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5EEAC4F-A1C0-4004-BE4A-3A3DAAE2EB62}"/>
              </a:ext>
            </a:extLst>
          </p:cNvPr>
          <p:cNvSpPr/>
          <p:nvPr/>
        </p:nvSpPr>
        <p:spPr>
          <a:xfrm>
            <a:off x="6880226" y="13493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6C69A1A8-B90A-46E4-AB2E-BEB64BC9B6F9}"/>
              </a:ext>
            </a:extLst>
          </p:cNvPr>
          <p:cNvSpPr/>
          <p:nvPr/>
        </p:nvSpPr>
        <p:spPr>
          <a:xfrm>
            <a:off x="6880226" y="13303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D10D13A1-CCC3-44C4-8935-1EDCA20A702D}"/>
              </a:ext>
            </a:extLst>
          </p:cNvPr>
          <p:cNvSpPr/>
          <p:nvPr/>
        </p:nvSpPr>
        <p:spPr>
          <a:xfrm>
            <a:off x="6880226" y="131286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BA6FB2B-123F-44C9-B337-5478BD90E51A}"/>
              </a:ext>
            </a:extLst>
          </p:cNvPr>
          <p:cNvSpPr/>
          <p:nvPr/>
        </p:nvSpPr>
        <p:spPr>
          <a:xfrm>
            <a:off x="6880226" y="12938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42F8F8B1-44CF-45E2-95C5-98019B0D094C}"/>
              </a:ext>
            </a:extLst>
          </p:cNvPr>
          <p:cNvSpPr/>
          <p:nvPr/>
        </p:nvSpPr>
        <p:spPr>
          <a:xfrm>
            <a:off x="6880226" y="12763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3"/>
                </a:lnTo>
                <a:lnTo>
                  <a:pt x="10668" y="914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2E6DBE4D-B670-4DED-ACEC-05FCC2C524D9}"/>
              </a:ext>
            </a:extLst>
          </p:cNvPr>
          <p:cNvSpPr/>
          <p:nvPr/>
        </p:nvSpPr>
        <p:spPr>
          <a:xfrm>
            <a:off x="6880226" y="12588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7B0E3B81-0452-42D8-B7F2-DDE3A791AE53}"/>
              </a:ext>
            </a:extLst>
          </p:cNvPr>
          <p:cNvSpPr/>
          <p:nvPr/>
        </p:nvSpPr>
        <p:spPr>
          <a:xfrm>
            <a:off x="6880226" y="12398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D56300F-45F5-4F1D-B34B-0BFF5B0970BF}"/>
              </a:ext>
            </a:extLst>
          </p:cNvPr>
          <p:cNvSpPr/>
          <p:nvPr/>
        </p:nvSpPr>
        <p:spPr>
          <a:xfrm>
            <a:off x="6880226" y="12223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A1E7F4F1-81B9-41BD-B9E0-9CDE55CFE32E}"/>
              </a:ext>
            </a:extLst>
          </p:cNvPr>
          <p:cNvSpPr/>
          <p:nvPr/>
        </p:nvSpPr>
        <p:spPr>
          <a:xfrm>
            <a:off x="6880226" y="120491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7EAF823-CD1A-4846-B222-C1D7782DDA44}"/>
              </a:ext>
            </a:extLst>
          </p:cNvPr>
          <p:cNvSpPr/>
          <p:nvPr/>
        </p:nvSpPr>
        <p:spPr>
          <a:xfrm>
            <a:off x="6880226" y="11874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52A2F09D-D0E0-445E-8CBA-81CCAF158284}"/>
              </a:ext>
            </a:extLst>
          </p:cNvPr>
          <p:cNvSpPr/>
          <p:nvPr/>
        </p:nvSpPr>
        <p:spPr>
          <a:xfrm>
            <a:off x="6880226" y="11684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9F17988-2967-43C1-8F0D-9644211C4C50}"/>
              </a:ext>
            </a:extLst>
          </p:cNvPr>
          <p:cNvSpPr/>
          <p:nvPr/>
        </p:nvSpPr>
        <p:spPr>
          <a:xfrm>
            <a:off x="6880226" y="11509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8E06BCF-EC5C-498F-BF3E-9D125765495A}"/>
              </a:ext>
            </a:extLst>
          </p:cNvPr>
          <p:cNvSpPr/>
          <p:nvPr/>
        </p:nvSpPr>
        <p:spPr>
          <a:xfrm>
            <a:off x="688975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9D9A7C9-8D73-4A72-BFD8-8692835CB170}"/>
              </a:ext>
            </a:extLst>
          </p:cNvPr>
          <p:cNvSpPr/>
          <p:nvPr/>
        </p:nvSpPr>
        <p:spPr>
          <a:xfrm>
            <a:off x="69072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79778D61-1CBD-49A2-ABBC-921CAF4A2C35}"/>
              </a:ext>
            </a:extLst>
          </p:cNvPr>
          <p:cNvSpPr/>
          <p:nvPr/>
        </p:nvSpPr>
        <p:spPr>
          <a:xfrm>
            <a:off x="69262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32BF53BF-C33C-4220-8EFD-28FA121F12BE}"/>
              </a:ext>
            </a:extLst>
          </p:cNvPr>
          <p:cNvSpPr/>
          <p:nvPr/>
        </p:nvSpPr>
        <p:spPr>
          <a:xfrm>
            <a:off x="69421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903AE21B-CB80-4A65-A0F6-273AA11AE154}"/>
              </a:ext>
            </a:extLst>
          </p:cNvPr>
          <p:cNvSpPr/>
          <p:nvPr/>
        </p:nvSpPr>
        <p:spPr>
          <a:xfrm>
            <a:off x="69611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9F03AA83-B6A7-46E0-B6D3-7023D1DB028E}"/>
              </a:ext>
            </a:extLst>
          </p:cNvPr>
          <p:cNvSpPr/>
          <p:nvPr/>
        </p:nvSpPr>
        <p:spPr>
          <a:xfrm>
            <a:off x="69786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C97FA9D5-E125-49A6-BE2D-B9E6F6A72911}"/>
              </a:ext>
            </a:extLst>
          </p:cNvPr>
          <p:cNvSpPr/>
          <p:nvPr/>
        </p:nvSpPr>
        <p:spPr>
          <a:xfrm>
            <a:off x="69977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C4960702-8E49-4F9F-8262-8AECCDC53054}"/>
              </a:ext>
            </a:extLst>
          </p:cNvPr>
          <p:cNvSpPr/>
          <p:nvPr/>
        </p:nvSpPr>
        <p:spPr>
          <a:xfrm>
            <a:off x="70151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8456DBDD-9E14-4CF4-BF1D-F1D8D96F8B17}"/>
              </a:ext>
            </a:extLst>
          </p:cNvPr>
          <p:cNvSpPr/>
          <p:nvPr/>
        </p:nvSpPr>
        <p:spPr>
          <a:xfrm>
            <a:off x="70326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EB0CD300-933C-4D75-AAA3-2099C4959443}"/>
              </a:ext>
            </a:extLst>
          </p:cNvPr>
          <p:cNvSpPr/>
          <p:nvPr/>
        </p:nvSpPr>
        <p:spPr>
          <a:xfrm>
            <a:off x="70500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5F223C4-02B0-4E95-8237-70B692AF22FE}"/>
              </a:ext>
            </a:extLst>
          </p:cNvPr>
          <p:cNvSpPr/>
          <p:nvPr/>
        </p:nvSpPr>
        <p:spPr>
          <a:xfrm>
            <a:off x="70691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2A20D982-361B-4F12-BA01-60E928BE928B}"/>
              </a:ext>
            </a:extLst>
          </p:cNvPr>
          <p:cNvSpPr/>
          <p:nvPr/>
        </p:nvSpPr>
        <p:spPr>
          <a:xfrm>
            <a:off x="70866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FBC8F6EB-8B5B-41E7-9489-DE5ABDFA4A80}"/>
              </a:ext>
            </a:extLst>
          </p:cNvPr>
          <p:cNvSpPr/>
          <p:nvPr/>
        </p:nvSpPr>
        <p:spPr>
          <a:xfrm>
            <a:off x="71040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1758EEC3-06DD-456C-B290-6D852597A8E8}"/>
              </a:ext>
            </a:extLst>
          </p:cNvPr>
          <p:cNvSpPr/>
          <p:nvPr/>
        </p:nvSpPr>
        <p:spPr>
          <a:xfrm>
            <a:off x="71231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13CCEECC-739E-4CF0-989A-4F4AB355B9FC}"/>
              </a:ext>
            </a:extLst>
          </p:cNvPr>
          <p:cNvSpPr/>
          <p:nvPr/>
        </p:nvSpPr>
        <p:spPr>
          <a:xfrm>
            <a:off x="71405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91127017-5DA8-4053-8450-68A28C11B38E}"/>
              </a:ext>
            </a:extLst>
          </p:cNvPr>
          <p:cNvSpPr/>
          <p:nvPr/>
        </p:nvSpPr>
        <p:spPr>
          <a:xfrm>
            <a:off x="71596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9E5FD78C-31AB-4598-B3B6-097427F594EF}"/>
              </a:ext>
            </a:extLst>
          </p:cNvPr>
          <p:cNvSpPr/>
          <p:nvPr/>
        </p:nvSpPr>
        <p:spPr>
          <a:xfrm>
            <a:off x="71770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FFF19DCA-D083-4429-890F-E4CA52A37123}"/>
              </a:ext>
            </a:extLst>
          </p:cNvPr>
          <p:cNvSpPr/>
          <p:nvPr/>
        </p:nvSpPr>
        <p:spPr>
          <a:xfrm>
            <a:off x="71945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CE7F1C08-5B0F-4F67-9658-0008FA951922}"/>
              </a:ext>
            </a:extLst>
          </p:cNvPr>
          <p:cNvSpPr/>
          <p:nvPr/>
        </p:nvSpPr>
        <p:spPr>
          <a:xfrm>
            <a:off x="72120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ABED96ED-F1EC-4312-877D-9FF96A334BAF}"/>
              </a:ext>
            </a:extLst>
          </p:cNvPr>
          <p:cNvSpPr/>
          <p:nvPr/>
        </p:nvSpPr>
        <p:spPr>
          <a:xfrm>
            <a:off x="72310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97B9056A-43E3-408D-A469-D0014502278E}"/>
              </a:ext>
            </a:extLst>
          </p:cNvPr>
          <p:cNvSpPr/>
          <p:nvPr/>
        </p:nvSpPr>
        <p:spPr>
          <a:xfrm>
            <a:off x="72485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CD9CFA7B-65DE-43D1-914D-F53A8A3F191C}"/>
              </a:ext>
            </a:extLst>
          </p:cNvPr>
          <p:cNvSpPr/>
          <p:nvPr/>
        </p:nvSpPr>
        <p:spPr>
          <a:xfrm>
            <a:off x="72659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14B7D00F-B270-44D1-AC8E-DCBF8E5313F0}"/>
              </a:ext>
            </a:extLst>
          </p:cNvPr>
          <p:cNvSpPr/>
          <p:nvPr/>
        </p:nvSpPr>
        <p:spPr>
          <a:xfrm>
            <a:off x="72834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4A899EB2-5878-4B55-B6E2-6A635D2200CC}"/>
              </a:ext>
            </a:extLst>
          </p:cNvPr>
          <p:cNvSpPr/>
          <p:nvPr/>
        </p:nvSpPr>
        <p:spPr>
          <a:xfrm>
            <a:off x="73025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EF36BD15-5791-4588-AF35-458834D7CADB}"/>
              </a:ext>
            </a:extLst>
          </p:cNvPr>
          <p:cNvSpPr/>
          <p:nvPr/>
        </p:nvSpPr>
        <p:spPr>
          <a:xfrm>
            <a:off x="73199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994D02AE-5745-4DD5-96B0-D9E7CF8E6D20}"/>
              </a:ext>
            </a:extLst>
          </p:cNvPr>
          <p:cNvSpPr/>
          <p:nvPr/>
        </p:nvSpPr>
        <p:spPr>
          <a:xfrm>
            <a:off x="73390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3C318ADF-ED4D-4B19-83A1-6AFA2CA3AC8C}"/>
              </a:ext>
            </a:extLst>
          </p:cNvPr>
          <p:cNvSpPr/>
          <p:nvPr/>
        </p:nvSpPr>
        <p:spPr>
          <a:xfrm>
            <a:off x="735647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B50594CF-6467-4701-A7B6-52A913F447DA}"/>
              </a:ext>
            </a:extLst>
          </p:cNvPr>
          <p:cNvSpPr/>
          <p:nvPr/>
        </p:nvSpPr>
        <p:spPr>
          <a:xfrm>
            <a:off x="73739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24359C3A-978A-4A86-919A-7E838D402628}"/>
              </a:ext>
            </a:extLst>
          </p:cNvPr>
          <p:cNvSpPr/>
          <p:nvPr/>
        </p:nvSpPr>
        <p:spPr>
          <a:xfrm>
            <a:off x="73929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443FAAA7-3F5D-4933-9DD6-E5222A414DAC}"/>
              </a:ext>
            </a:extLst>
          </p:cNvPr>
          <p:cNvSpPr/>
          <p:nvPr/>
        </p:nvSpPr>
        <p:spPr>
          <a:xfrm>
            <a:off x="74104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CF2CD86A-BDFA-4D5D-BF0B-A9A856382558}"/>
              </a:ext>
            </a:extLst>
          </p:cNvPr>
          <p:cNvSpPr/>
          <p:nvPr/>
        </p:nvSpPr>
        <p:spPr>
          <a:xfrm>
            <a:off x="74279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0EB3CAEA-953A-4299-879C-DB92BA00AB30}"/>
              </a:ext>
            </a:extLst>
          </p:cNvPr>
          <p:cNvSpPr/>
          <p:nvPr/>
        </p:nvSpPr>
        <p:spPr>
          <a:xfrm>
            <a:off x="74453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703143E8-43D1-44E0-BBF0-55D3D3F7A5A9}"/>
              </a:ext>
            </a:extLst>
          </p:cNvPr>
          <p:cNvSpPr/>
          <p:nvPr/>
        </p:nvSpPr>
        <p:spPr>
          <a:xfrm>
            <a:off x="74644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49ED53C4-09D4-4002-942A-E5AC994FA198}"/>
              </a:ext>
            </a:extLst>
          </p:cNvPr>
          <p:cNvSpPr/>
          <p:nvPr/>
        </p:nvSpPr>
        <p:spPr>
          <a:xfrm>
            <a:off x="74818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B8DFA4D8-253D-4116-B063-F727EB56DCF1}"/>
              </a:ext>
            </a:extLst>
          </p:cNvPr>
          <p:cNvSpPr/>
          <p:nvPr/>
        </p:nvSpPr>
        <p:spPr>
          <a:xfrm>
            <a:off x="75009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BBA8A43A-AF96-4419-BF19-2A009FA39F6A}"/>
              </a:ext>
            </a:extLst>
          </p:cNvPr>
          <p:cNvSpPr/>
          <p:nvPr/>
        </p:nvSpPr>
        <p:spPr>
          <a:xfrm>
            <a:off x="75168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38D8B131-1C40-4AE5-B5E3-336BF301F31A}"/>
              </a:ext>
            </a:extLst>
          </p:cNvPr>
          <p:cNvSpPr/>
          <p:nvPr/>
        </p:nvSpPr>
        <p:spPr>
          <a:xfrm>
            <a:off x="75358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F3399DAD-74E5-4EB4-B8CF-B78C617F1EDE}"/>
              </a:ext>
            </a:extLst>
          </p:cNvPr>
          <p:cNvSpPr/>
          <p:nvPr/>
        </p:nvSpPr>
        <p:spPr>
          <a:xfrm>
            <a:off x="75533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E6D0B940-420C-49AA-A0F9-BD9D0638AB3D}"/>
              </a:ext>
            </a:extLst>
          </p:cNvPr>
          <p:cNvSpPr/>
          <p:nvPr/>
        </p:nvSpPr>
        <p:spPr>
          <a:xfrm>
            <a:off x="75723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7B19A730-9D64-48F8-A0F0-D228F834183B}"/>
              </a:ext>
            </a:extLst>
          </p:cNvPr>
          <p:cNvSpPr/>
          <p:nvPr/>
        </p:nvSpPr>
        <p:spPr>
          <a:xfrm>
            <a:off x="75898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1E46DD65-84F0-404D-9B76-33344271ACF0}"/>
              </a:ext>
            </a:extLst>
          </p:cNvPr>
          <p:cNvSpPr/>
          <p:nvPr/>
        </p:nvSpPr>
        <p:spPr>
          <a:xfrm>
            <a:off x="76073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9F89A3A8-D48C-4F5A-B745-F8C3B21D2410}"/>
              </a:ext>
            </a:extLst>
          </p:cNvPr>
          <p:cNvSpPr/>
          <p:nvPr/>
        </p:nvSpPr>
        <p:spPr>
          <a:xfrm>
            <a:off x="76247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4A190F52-D0A4-46CE-9DCE-711204759102}"/>
              </a:ext>
            </a:extLst>
          </p:cNvPr>
          <p:cNvSpPr/>
          <p:nvPr/>
        </p:nvSpPr>
        <p:spPr>
          <a:xfrm>
            <a:off x="76438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A0B07A80-2493-4BB2-B6A4-3CCE2C014786}"/>
              </a:ext>
            </a:extLst>
          </p:cNvPr>
          <p:cNvSpPr/>
          <p:nvPr/>
        </p:nvSpPr>
        <p:spPr>
          <a:xfrm>
            <a:off x="76612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A82B4738-ECDF-469A-B56A-509157380738}"/>
              </a:ext>
            </a:extLst>
          </p:cNvPr>
          <p:cNvSpPr/>
          <p:nvPr/>
        </p:nvSpPr>
        <p:spPr>
          <a:xfrm>
            <a:off x="76787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D37EEF16-5271-4D47-8237-DE87B3006BD7}"/>
              </a:ext>
            </a:extLst>
          </p:cNvPr>
          <p:cNvSpPr/>
          <p:nvPr/>
        </p:nvSpPr>
        <p:spPr>
          <a:xfrm>
            <a:off x="76977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7331F0E4-E595-4C3E-8F15-B635BC196D1A}"/>
              </a:ext>
            </a:extLst>
          </p:cNvPr>
          <p:cNvSpPr/>
          <p:nvPr/>
        </p:nvSpPr>
        <p:spPr>
          <a:xfrm>
            <a:off x="77152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CC3CE928-25E8-4B83-9222-5823C027675C}"/>
              </a:ext>
            </a:extLst>
          </p:cNvPr>
          <p:cNvSpPr/>
          <p:nvPr/>
        </p:nvSpPr>
        <p:spPr>
          <a:xfrm>
            <a:off x="77343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37723786-A383-4E04-90E2-5FFBD60A9F46}"/>
              </a:ext>
            </a:extLst>
          </p:cNvPr>
          <p:cNvSpPr/>
          <p:nvPr/>
        </p:nvSpPr>
        <p:spPr>
          <a:xfrm>
            <a:off x="77517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552B92C1-D7CC-4262-A7D5-281000763D8B}"/>
              </a:ext>
            </a:extLst>
          </p:cNvPr>
          <p:cNvSpPr/>
          <p:nvPr/>
        </p:nvSpPr>
        <p:spPr>
          <a:xfrm>
            <a:off x="77692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2B3DD210-724D-4118-ABE4-2B204CFED6A7}"/>
              </a:ext>
            </a:extLst>
          </p:cNvPr>
          <p:cNvSpPr/>
          <p:nvPr/>
        </p:nvSpPr>
        <p:spPr>
          <a:xfrm>
            <a:off x="77866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2445319A-D838-4BA1-BB12-239EE13392BB}"/>
              </a:ext>
            </a:extLst>
          </p:cNvPr>
          <p:cNvSpPr/>
          <p:nvPr/>
        </p:nvSpPr>
        <p:spPr>
          <a:xfrm>
            <a:off x="78057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07F8D438-E835-47DC-9B2C-6790B97628B2}"/>
              </a:ext>
            </a:extLst>
          </p:cNvPr>
          <p:cNvSpPr/>
          <p:nvPr/>
        </p:nvSpPr>
        <p:spPr>
          <a:xfrm>
            <a:off x="78232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DF34FEE9-2688-4052-B9B3-5A6DA1500977}"/>
              </a:ext>
            </a:extLst>
          </p:cNvPr>
          <p:cNvSpPr/>
          <p:nvPr/>
        </p:nvSpPr>
        <p:spPr>
          <a:xfrm>
            <a:off x="78406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2C93C5CE-E244-4F73-AC29-055B654D5ED8}"/>
              </a:ext>
            </a:extLst>
          </p:cNvPr>
          <p:cNvSpPr/>
          <p:nvPr/>
        </p:nvSpPr>
        <p:spPr>
          <a:xfrm>
            <a:off x="78581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2D3EC67E-0D6D-484B-B296-2F26D3AEDC7B}"/>
              </a:ext>
            </a:extLst>
          </p:cNvPr>
          <p:cNvSpPr/>
          <p:nvPr/>
        </p:nvSpPr>
        <p:spPr>
          <a:xfrm>
            <a:off x="78771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F4C87969-5AA4-484B-9610-485CA1C36F52}"/>
              </a:ext>
            </a:extLst>
          </p:cNvPr>
          <p:cNvSpPr/>
          <p:nvPr/>
        </p:nvSpPr>
        <p:spPr>
          <a:xfrm>
            <a:off x="78946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F0BD4681-9993-4B64-B01B-332538B00322}"/>
              </a:ext>
            </a:extLst>
          </p:cNvPr>
          <p:cNvSpPr/>
          <p:nvPr/>
        </p:nvSpPr>
        <p:spPr>
          <a:xfrm>
            <a:off x="79136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36DD2327-C128-4AC4-A689-EB1BFCE20EE9}"/>
              </a:ext>
            </a:extLst>
          </p:cNvPr>
          <p:cNvSpPr/>
          <p:nvPr/>
        </p:nvSpPr>
        <p:spPr>
          <a:xfrm>
            <a:off x="793115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B3FD76CE-836C-4046-9428-834B1B5391A2}"/>
              </a:ext>
            </a:extLst>
          </p:cNvPr>
          <p:cNvSpPr/>
          <p:nvPr/>
        </p:nvSpPr>
        <p:spPr>
          <a:xfrm>
            <a:off x="79486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034A5A29-D267-4F00-889F-0DE428021AA2}"/>
              </a:ext>
            </a:extLst>
          </p:cNvPr>
          <p:cNvSpPr/>
          <p:nvPr/>
        </p:nvSpPr>
        <p:spPr>
          <a:xfrm>
            <a:off x="79676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BBE040EA-6C7C-40A9-90BC-353C8890653B}"/>
              </a:ext>
            </a:extLst>
          </p:cNvPr>
          <p:cNvSpPr/>
          <p:nvPr/>
        </p:nvSpPr>
        <p:spPr>
          <a:xfrm>
            <a:off x="79851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17C42624-06D1-42E6-9876-6767F3D9AE8E}"/>
              </a:ext>
            </a:extLst>
          </p:cNvPr>
          <p:cNvSpPr/>
          <p:nvPr/>
        </p:nvSpPr>
        <p:spPr>
          <a:xfrm>
            <a:off x="80025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6FCB311B-5F7A-441E-A678-A8A4BD34E35C}"/>
              </a:ext>
            </a:extLst>
          </p:cNvPr>
          <p:cNvSpPr/>
          <p:nvPr/>
        </p:nvSpPr>
        <p:spPr>
          <a:xfrm>
            <a:off x="80200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BF7FA647-7B71-4FC1-97D1-E01793DD06AE}"/>
              </a:ext>
            </a:extLst>
          </p:cNvPr>
          <p:cNvSpPr/>
          <p:nvPr/>
        </p:nvSpPr>
        <p:spPr>
          <a:xfrm>
            <a:off x="80391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01232E4A-683E-4836-BAFA-B7ADC438FC21}"/>
              </a:ext>
            </a:extLst>
          </p:cNvPr>
          <p:cNvSpPr/>
          <p:nvPr/>
        </p:nvSpPr>
        <p:spPr>
          <a:xfrm>
            <a:off x="80565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936CA716-B745-4BB7-8711-613BCE0A099C}"/>
              </a:ext>
            </a:extLst>
          </p:cNvPr>
          <p:cNvSpPr/>
          <p:nvPr/>
        </p:nvSpPr>
        <p:spPr>
          <a:xfrm>
            <a:off x="80756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9B7A52A0-5412-4FC2-BAB9-DFB5A2A448EA}"/>
              </a:ext>
            </a:extLst>
          </p:cNvPr>
          <p:cNvSpPr/>
          <p:nvPr/>
        </p:nvSpPr>
        <p:spPr>
          <a:xfrm>
            <a:off x="80914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CF7F4A17-1E06-4BC1-A393-64AF78E78B0A}"/>
              </a:ext>
            </a:extLst>
          </p:cNvPr>
          <p:cNvSpPr/>
          <p:nvPr/>
        </p:nvSpPr>
        <p:spPr>
          <a:xfrm>
            <a:off x="81105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60CDFA8D-7122-4DD9-BE7E-1F8564BE315F}"/>
              </a:ext>
            </a:extLst>
          </p:cNvPr>
          <p:cNvSpPr/>
          <p:nvPr/>
        </p:nvSpPr>
        <p:spPr>
          <a:xfrm>
            <a:off x="81280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2B661FAB-4088-4543-9433-3B29EA518F72}"/>
              </a:ext>
            </a:extLst>
          </p:cNvPr>
          <p:cNvSpPr/>
          <p:nvPr/>
        </p:nvSpPr>
        <p:spPr>
          <a:xfrm>
            <a:off x="81470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CAB8BFF1-755A-487F-89CE-867067F6F94A}"/>
              </a:ext>
            </a:extLst>
          </p:cNvPr>
          <p:cNvSpPr/>
          <p:nvPr/>
        </p:nvSpPr>
        <p:spPr>
          <a:xfrm>
            <a:off x="81629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F00287AA-2F29-4AF0-9B9D-CED276FF9D7A}"/>
              </a:ext>
            </a:extLst>
          </p:cNvPr>
          <p:cNvSpPr/>
          <p:nvPr/>
        </p:nvSpPr>
        <p:spPr>
          <a:xfrm>
            <a:off x="81819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F0EFC57A-0B9E-45FE-835B-1DCE995D5018}"/>
              </a:ext>
            </a:extLst>
          </p:cNvPr>
          <p:cNvSpPr/>
          <p:nvPr/>
        </p:nvSpPr>
        <p:spPr>
          <a:xfrm>
            <a:off x="81994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69C662C7-74FA-4D28-AE16-EE33142C0F7B}"/>
              </a:ext>
            </a:extLst>
          </p:cNvPr>
          <p:cNvSpPr/>
          <p:nvPr/>
        </p:nvSpPr>
        <p:spPr>
          <a:xfrm>
            <a:off x="82184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96BFB663-3528-4C4A-805D-A40BA0287C87}"/>
              </a:ext>
            </a:extLst>
          </p:cNvPr>
          <p:cNvSpPr/>
          <p:nvPr/>
        </p:nvSpPr>
        <p:spPr>
          <a:xfrm>
            <a:off x="82359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81D53D67-05E3-4969-AAAF-DB78F1027D96}"/>
              </a:ext>
            </a:extLst>
          </p:cNvPr>
          <p:cNvSpPr/>
          <p:nvPr/>
        </p:nvSpPr>
        <p:spPr>
          <a:xfrm>
            <a:off x="82534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BCBD37AA-CBF8-49A4-9F93-115EF344E1CF}"/>
              </a:ext>
            </a:extLst>
          </p:cNvPr>
          <p:cNvSpPr/>
          <p:nvPr/>
        </p:nvSpPr>
        <p:spPr>
          <a:xfrm>
            <a:off x="82724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826D3424-EEB4-4B55-BDB8-A84B954E38F6}"/>
              </a:ext>
            </a:extLst>
          </p:cNvPr>
          <p:cNvSpPr/>
          <p:nvPr/>
        </p:nvSpPr>
        <p:spPr>
          <a:xfrm>
            <a:off x="82899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80442F17-7F1B-4BE4-90E7-CEEA40D54A4F}"/>
              </a:ext>
            </a:extLst>
          </p:cNvPr>
          <p:cNvSpPr/>
          <p:nvPr/>
        </p:nvSpPr>
        <p:spPr>
          <a:xfrm>
            <a:off x="830897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9992E355-49CB-42DA-BFD2-CD8D65EBE232}"/>
              </a:ext>
            </a:extLst>
          </p:cNvPr>
          <p:cNvSpPr/>
          <p:nvPr/>
        </p:nvSpPr>
        <p:spPr>
          <a:xfrm>
            <a:off x="83248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D3FFB339-FF9C-4AA9-A700-3E6D42B20C76}"/>
              </a:ext>
            </a:extLst>
          </p:cNvPr>
          <p:cNvSpPr/>
          <p:nvPr/>
        </p:nvSpPr>
        <p:spPr>
          <a:xfrm>
            <a:off x="83439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1D2CC0EB-2F21-4583-B921-7AABF39DFF65}"/>
              </a:ext>
            </a:extLst>
          </p:cNvPr>
          <p:cNvSpPr/>
          <p:nvPr/>
        </p:nvSpPr>
        <p:spPr>
          <a:xfrm>
            <a:off x="83613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BEF8E1BA-00D4-4565-B9C9-2F7D8F939A99}"/>
              </a:ext>
            </a:extLst>
          </p:cNvPr>
          <p:cNvSpPr/>
          <p:nvPr/>
        </p:nvSpPr>
        <p:spPr>
          <a:xfrm>
            <a:off x="83804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6338BE26-E5D8-41EA-BC44-B8A8D8EC3DD0}"/>
              </a:ext>
            </a:extLst>
          </p:cNvPr>
          <p:cNvSpPr/>
          <p:nvPr/>
        </p:nvSpPr>
        <p:spPr>
          <a:xfrm>
            <a:off x="839787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49FDC475-62D8-4633-9A0E-FE2E4F9D9ACA}"/>
              </a:ext>
            </a:extLst>
          </p:cNvPr>
          <p:cNvSpPr/>
          <p:nvPr/>
        </p:nvSpPr>
        <p:spPr>
          <a:xfrm>
            <a:off x="84153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1595A220-41A1-4695-874B-AE542DEF2D3D}"/>
              </a:ext>
            </a:extLst>
          </p:cNvPr>
          <p:cNvSpPr/>
          <p:nvPr/>
        </p:nvSpPr>
        <p:spPr>
          <a:xfrm>
            <a:off x="84328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EAD4BC73-7A28-4275-BA51-56698ACFE9D8}"/>
              </a:ext>
            </a:extLst>
          </p:cNvPr>
          <p:cNvSpPr/>
          <p:nvPr/>
        </p:nvSpPr>
        <p:spPr>
          <a:xfrm>
            <a:off x="84518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0CD9EFB0-901A-4328-B19B-37E685D29E02}"/>
              </a:ext>
            </a:extLst>
          </p:cNvPr>
          <p:cNvSpPr/>
          <p:nvPr/>
        </p:nvSpPr>
        <p:spPr>
          <a:xfrm>
            <a:off x="84693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E6F07E05-AEF9-4A4A-8C50-BFB0CD124172}"/>
              </a:ext>
            </a:extLst>
          </p:cNvPr>
          <p:cNvSpPr/>
          <p:nvPr/>
        </p:nvSpPr>
        <p:spPr>
          <a:xfrm>
            <a:off x="84867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E02EEA73-DC8F-465A-881C-62C26C7BAB59}"/>
              </a:ext>
            </a:extLst>
          </p:cNvPr>
          <p:cNvSpPr/>
          <p:nvPr/>
        </p:nvSpPr>
        <p:spPr>
          <a:xfrm>
            <a:off x="85058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020130B5-A807-4FFD-BA35-C1648E6A4161}"/>
              </a:ext>
            </a:extLst>
          </p:cNvPr>
          <p:cNvSpPr/>
          <p:nvPr/>
        </p:nvSpPr>
        <p:spPr>
          <a:xfrm>
            <a:off x="85232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763C7321-0A4E-4C1A-BE39-F80ADF7DB45F}"/>
              </a:ext>
            </a:extLst>
          </p:cNvPr>
          <p:cNvSpPr/>
          <p:nvPr/>
        </p:nvSpPr>
        <p:spPr>
          <a:xfrm>
            <a:off x="85423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15EE87DC-2B43-49F8-A550-F16F339E30BD}"/>
              </a:ext>
            </a:extLst>
          </p:cNvPr>
          <p:cNvSpPr/>
          <p:nvPr/>
        </p:nvSpPr>
        <p:spPr>
          <a:xfrm>
            <a:off x="85598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D348F91A-100F-4C07-A5ED-61AE50F9BFDA}"/>
              </a:ext>
            </a:extLst>
          </p:cNvPr>
          <p:cNvSpPr/>
          <p:nvPr/>
        </p:nvSpPr>
        <p:spPr>
          <a:xfrm>
            <a:off x="85772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309769FA-6228-4171-9577-7B9D45129641}"/>
              </a:ext>
            </a:extLst>
          </p:cNvPr>
          <p:cNvSpPr/>
          <p:nvPr/>
        </p:nvSpPr>
        <p:spPr>
          <a:xfrm>
            <a:off x="85947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4FC3B0E1-5062-45F8-803D-E92C256436DB}"/>
              </a:ext>
            </a:extLst>
          </p:cNvPr>
          <p:cNvSpPr/>
          <p:nvPr/>
        </p:nvSpPr>
        <p:spPr>
          <a:xfrm>
            <a:off x="86137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B762D86E-D2AC-4BDF-9B0F-B2928398C872}"/>
              </a:ext>
            </a:extLst>
          </p:cNvPr>
          <p:cNvSpPr/>
          <p:nvPr/>
        </p:nvSpPr>
        <p:spPr>
          <a:xfrm>
            <a:off x="86312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95180B85-FA1A-46E8-86B7-43DAD86E08BA}"/>
              </a:ext>
            </a:extLst>
          </p:cNvPr>
          <p:cNvSpPr/>
          <p:nvPr/>
        </p:nvSpPr>
        <p:spPr>
          <a:xfrm>
            <a:off x="86487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411EB29B-98F7-4EEA-B644-7924FCE6554B}"/>
              </a:ext>
            </a:extLst>
          </p:cNvPr>
          <p:cNvSpPr/>
          <p:nvPr/>
        </p:nvSpPr>
        <p:spPr>
          <a:xfrm>
            <a:off x="86661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3F5DA2AA-D1CB-470B-B929-5ECD31373B44}"/>
              </a:ext>
            </a:extLst>
          </p:cNvPr>
          <p:cNvSpPr/>
          <p:nvPr/>
        </p:nvSpPr>
        <p:spPr>
          <a:xfrm>
            <a:off x="86852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63D1E037-5961-416A-BA66-287307FF456D}"/>
              </a:ext>
            </a:extLst>
          </p:cNvPr>
          <p:cNvSpPr/>
          <p:nvPr/>
        </p:nvSpPr>
        <p:spPr>
          <a:xfrm>
            <a:off x="87026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529446FE-9084-4362-9954-CE3711368356}"/>
              </a:ext>
            </a:extLst>
          </p:cNvPr>
          <p:cNvSpPr/>
          <p:nvPr/>
        </p:nvSpPr>
        <p:spPr>
          <a:xfrm>
            <a:off x="87217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00665ED1-B86E-4C9C-92C8-E81898D511DE}"/>
              </a:ext>
            </a:extLst>
          </p:cNvPr>
          <p:cNvSpPr/>
          <p:nvPr/>
        </p:nvSpPr>
        <p:spPr>
          <a:xfrm>
            <a:off x="87391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1BB3206C-0AAA-4970-B8BB-743F92E670EE}"/>
              </a:ext>
            </a:extLst>
          </p:cNvPr>
          <p:cNvSpPr/>
          <p:nvPr/>
        </p:nvSpPr>
        <p:spPr>
          <a:xfrm>
            <a:off x="87566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B7AB13C3-FEB4-4390-A4DA-65E12AC2F3A7}"/>
              </a:ext>
            </a:extLst>
          </p:cNvPr>
          <p:cNvSpPr/>
          <p:nvPr/>
        </p:nvSpPr>
        <p:spPr>
          <a:xfrm>
            <a:off x="87757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C9881EEF-9BFC-471B-BB5E-9FBCE5667D75}"/>
              </a:ext>
            </a:extLst>
          </p:cNvPr>
          <p:cNvSpPr/>
          <p:nvPr/>
        </p:nvSpPr>
        <p:spPr>
          <a:xfrm>
            <a:off x="87931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6580268C-FEB3-4041-B84A-D8E4766AFCAC}"/>
              </a:ext>
            </a:extLst>
          </p:cNvPr>
          <p:cNvSpPr/>
          <p:nvPr/>
        </p:nvSpPr>
        <p:spPr>
          <a:xfrm>
            <a:off x="88106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D7AED795-D6FC-4E83-A63B-9990B0CD3D9C}"/>
              </a:ext>
            </a:extLst>
          </p:cNvPr>
          <p:cNvSpPr/>
          <p:nvPr/>
        </p:nvSpPr>
        <p:spPr>
          <a:xfrm>
            <a:off x="88280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1ECB1214-CC06-4C30-8A77-9F8F02296B87}"/>
              </a:ext>
            </a:extLst>
          </p:cNvPr>
          <p:cNvSpPr/>
          <p:nvPr/>
        </p:nvSpPr>
        <p:spPr>
          <a:xfrm>
            <a:off x="88471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87A286A6-6117-4B70-9C24-6561B16DE332}"/>
              </a:ext>
            </a:extLst>
          </p:cNvPr>
          <p:cNvSpPr/>
          <p:nvPr/>
        </p:nvSpPr>
        <p:spPr>
          <a:xfrm>
            <a:off x="88646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5830A73E-2054-41ED-AB08-D596960969D3}"/>
              </a:ext>
            </a:extLst>
          </p:cNvPr>
          <p:cNvSpPr/>
          <p:nvPr/>
        </p:nvSpPr>
        <p:spPr>
          <a:xfrm>
            <a:off x="888365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E0D752FD-DC7A-46B3-972E-A7CE0398D2A2}"/>
              </a:ext>
            </a:extLst>
          </p:cNvPr>
          <p:cNvSpPr/>
          <p:nvPr/>
        </p:nvSpPr>
        <p:spPr>
          <a:xfrm>
            <a:off x="88995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1C92BD1B-86A1-4BD3-B1F1-1760F36956D2}"/>
              </a:ext>
            </a:extLst>
          </p:cNvPr>
          <p:cNvSpPr/>
          <p:nvPr/>
        </p:nvSpPr>
        <p:spPr>
          <a:xfrm>
            <a:off x="89185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64E0CFA1-E78F-4939-AB69-ACF5DA03D22E}"/>
              </a:ext>
            </a:extLst>
          </p:cNvPr>
          <p:cNvSpPr/>
          <p:nvPr/>
        </p:nvSpPr>
        <p:spPr>
          <a:xfrm>
            <a:off x="89360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D59B4BEF-A6FA-49A2-8688-4979318C31B2}"/>
              </a:ext>
            </a:extLst>
          </p:cNvPr>
          <p:cNvSpPr/>
          <p:nvPr/>
        </p:nvSpPr>
        <p:spPr>
          <a:xfrm>
            <a:off x="89550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25A90CD9-A8C9-42C4-A508-A4CEE4686B40}"/>
              </a:ext>
            </a:extLst>
          </p:cNvPr>
          <p:cNvSpPr/>
          <p:nvPr/>
        </p:nvSpPr>
        <p:spPr>
          <a:xfrm>
            <a:off x="89709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3668108D-5986-4B30-BC32-A24FB0C96586}"/>
              </a:ext>
            </a:extLst>
          </p:cNvPr>
          <p:cNvSpPr/>
          <p:nvPr/>
        </p:nvSpPr>
        <p:spPr>
          <a:xfrm>
            <a:off x="89900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E412707C-AA39-474A-9FBC-C7EACBC8F2E4}"/>
              </a:ext>
            </a:extLst>
          </p:cNvPr>
          <p:cNvSpPr/>
          <p:nvPr/>
        </p:nvSpPr>
        <p:spPr>
          <a:xfrm>
            <a:off x="90074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778DD247-3043-458F-B627-F84801951D6A}"/>
              </a:ext>
            </a:extLst>
          </p:cNvPr>
          <p:cNvSpPr/>
          <p:nvPr/>
        </p:nvSpPr>
        <p:spPr>
          <a:xfrm>
            <a:off x="90265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42E058A1-BE17-408F-901F-CCE1F1CD8416}"/>
              </a:ext>
            </a:extLst>
          </p:cNvPr>
          <p:cNvSpPr/>
          <p:nvPr/>
        </p:nvSpPr>
        <p:spPr>
          <a:xfrm>
            <a:off x="90439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56B99A1B-64F9-403E-BFFE-E9B7EE7FA592}"/>
              </a:ext>
            </a:extLst>
          </p:cNvPr>
          <p:cNvSpPr/>
          <p:nvPr/>
        </p:nvSpPr>
        <p:spPr>
          <a:xfrm>
            <a:off x="90614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77400E32-4A66-4884-9D59-4E83B47BF4AE}"/>
              </a:ext>
            </a:extLst>
          </p:cNvPr>
          <p:cNvSpPr/>
          <p:nvPr/>
        </p:nvSpPr>
        <p:spPr>
          <a:xfrm>
            <a:off x="90805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A4F158FB-B245-4370-AC55-FEC7244A9787}"/>
              </a:ext>
            </a:extLst>
          </p:cNvPr>
          <p:cNvSpPr/>
          <p:nvPr/>
        </p:nvSpPr>
        <p:spPr>
          <a:xfrm>
            <a:off x="90979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07BE454D-9457-4B60-BD7B-BBBE0C958F14}"/>
              </a:ext>
            </a:extLst>
          </p:cNvPr>
          <p:cNvSpPr/>
          <p:nvPr/>
        </p:nvSpPr>
        <p:spPr>
          <a:xfrm>
            <a:off x="91170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568B1EF6-7B7D-45DA-BA1D-C17A1E3B8A79}"/>
              </a:ext>
            </a:extLst>
          </p:cNvPr>
          <p:cNvSpPr/>
          <p:nvPr/>
        </p:nvSpPr>
        <p:spPr>
          <a:xfrm>
            <a:off x="91328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12BF9876-9C83-4718-AF80-31DAFF5B2649}"/>
              </a:ext>
            </a:extLst>
          </p:cNvPr>
          <p:cNvSpPr/>
          <p:nvPr/>
        </p:nvSpPr>
        <p:spPr>
          <a:xfrm>
            <a:off x="91519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046B2D0D-D29E-47CE-87FB-4EE30CC0D92A}"/>
              </a:ext>
            </a:extLst>
          </p:cNvPr>
          <p:cNvSpPr/>
          <p:nvPr/>
        </p:nvSpPr>
        <p:spPr>
          <a:xfrm>
            <a:off x="91694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79972080-17A0-4730-A959-392F2FE8BC39}"/>
              </a:ext>
            </a:extLst>
          </p:cNvPr>
          <p:cNvSpPr/>
          <p:nvPr/>
        </p:nvSpPr>
        <p:spPr>
          <a:xfrm>
            <a:off x="91884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4C073919-4365-4174-8E02-169A0C61E0D5}"/>
              </a:ext>
            </a:extLst>
          </p:cNvPr>
          <p:cNvSpPr/>
          <p:nvPr/>
        </p:nvSpPr>
        <p:spPr>
          <a:xfrm>
            <a:off x="92059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BDFEECD1-F869-43D7-A1AF-6BC3ABC40878}"/>
              </a:ext>
            </a:extLst>
          </p:cNvPr>
          <p:cNvSpPr/>
          <p:nvPr/>
        </p:nvSpPr>
        <p:spPr>
          <a:xfrm>
            <a:off x="92233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4252CEAE-8ED9-4E61-AE48-A513536E1314}"/>
              </a:ext>
            </a:extLst>
          </p:cNvPr>
          <p:cNvSpPr/>
          <p:nvPr/>
        </p:nvSpPr>
        <p:spPr>
          <a:xfrm>
            <a:off x="92408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63A108AE-E9C1-4B09-9F45-B42BF958966A}"/>
              </a:ext>
            </a:extLst>
          </p:cNvPr>
          <p:cNvSpPr/>
          <p:nvPr/>
        </p:nvSpPr>
        <p:spPr>
          <a:xfrm>
            <a:off x="92598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5BD94ED5-A577-41FB-976F-A4D042BB5245}"/>
              </a:ext>
            </a:extLst>
          </p:cNvPr>
          <p:cNvSpPr/>
          <p:nvPr/>
        </p:nvSpPr>
        <p:spPr>
          <a:xfrm>
            <a:off x="92773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EE54A5E6-64D6-47FC-AD36-A66070BA3408}"/>
              </a:ext>
            </a:extLst>
          </p:cNvPr>
          <p:cNvSpPr/>
          <p:nvPr/>
        </p:nvSpPr>
        <p:spPr>
          <a:xfrm>
            <a:off x="92964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91F91A74-FABE-4868-8C96-D08D7618A651}"/>
              </a:ext>
            </a:extLst>
          </p:cNvPr>
          <p:cNvSpPr/>
          <p:nvPr/>
        </p:nvSpPr>
        <p:spPr>
          <a:xfrm>
            <a:off x="931386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AE7BF19B-36C1-4ADC-8EA5-2A45FB2A08A9}"/>
              </a:ext>
            </a:extLst>
          </p:cNvPr>
          <p:cNvSpPr/>
          <p:nvPr/>
        </p:nvSpPr>
        <p:spPr>
          <a:xfrm>
            <a:off x="93313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8C7E4F2B-6A7A-4CC3-80BC-7EAE396B9EAC}"/>
              </a:ext>
            </a:extLst>
          </p:cNvPr>
          <p:cNvSpPr/>
          <p:nvPr/>
        </p:nvSpPr>
        <p:spPr>
          <a:xfrm>
            <a:off x="935037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D50F1C42-B1E3-4417-B80F-D2DF96400C2A}"/>
              </a:ext>
            </a:extLst>
          </p:cNvPr>
          <p:cNvSpPr/>
          <p:nvPr/>
        </p:nvSpPr>
        <p:spPr>
          <a:xfrm>
            <a:off x="93678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BC56DFF6-2DDB-493E-ABFA-24259B6CA125}"/>
              </a:ext>
            </a:extLst>
          </p:cNvPr>
          <p:cNvSpPr/>
          <p:nvPr/>
        </p:nvSpPr>
        <p:spPr>
          <a:xfrm>
            <a:off x="938530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2CF918D5-D5A0-4C38-AD18-1D53C333DE0E}"/>
              </a:ext>
            </a:extLst>
          </p:cNvPr>
          <p:cNvSpPr/>
          <p:nvPr/>
        </p:nvSpPr>
        <p:spPr>
          <a:xfrm>
            <a:off x="94027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8E083EDA-E119-4421-A586-96E972AC2CF3}"/>
              </a:ext>
            </a:extLst>
          </p:cNvPr>
          <p:cNvSpPr/>
          <p:nvPr/>
        </p:nvSpPr>
        <p:spPr>
          <a:xfrm>
            <a:off x="94218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0ACAAD73-DADD-46BF-A395-84BD8BBFD2C7}"/>
              </a:ext>
            </a:extLst>
          </p:cNvPr>
          <p:cNvSpPr/>
          <p:nvPr/>
        </p:nvSpPr>
        <p:spPr>
          <a:xfrm>
            <a:off x="94392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2909CF81-781A-4AE6-B964-4FE8F77717B7}"/>
              </a:ext>
            </a:extLst>
          </p:cNvPr>
          <p:cNvSpPr/>
          <p:nvPr/>
        </p:nvSpPr>
        <p:spPr>
          <a:xfrm>
            <a:off x="945832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8"/>
                </a:lnTo>
                <a:lnTo>
                  <a:pt x="9144" y="10668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171A72C9-5942-4528-98F5-CB3F3813CC78}"/>
              </a:ext>
            </a:extLst>
          </p:cNvPr>
          <p:cNvSpPr/>
          <p:nvPr/>
        </p:nvSpPr>
        <p:spPr>
          <a:xfrm>
            <a:off x="94742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DB1E4B0E-3B99-4C91-B5AB-D94A1139EA3E}"/>
              </a:ext>
            </a:extLst>
          </p:cNvPr>
          <p:cNvSpPr/>
          <p:nvPr/>
        </p:nvSpPr>
        <p:spPr>
          <a:xfrm>
            <a:off x="94932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995C91C5-2256-4529-9ABB-AC36F517C086}"/>
              </a:ext>
            </a:extLst>
          </p:cNvPr>
          <p:cNvSpPr/>
          <p:nvPr/>
        </p:nvSpPr>
        <p:spPr>
          <a:xfrm>
            <a:off x="95107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40A8F085-3F13-43D8-9824-3A28830505F8}"/>
              </a:ext>
            </a:extLst>
          </p:cNvPr>
          <p:cNvSpPr/>
          <p:nvPr/>
        </p:nvSpPr>
        <p:spPr>
          <a:xfrm>
            <a:off x="95297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358E2DDB-F65F-418B-8816-734C6D7DECD7}"/>
              </a:ext>
            </a:extLst>
          </p:cNvPr>
          <p:cNvSpPr/>
          <p:nvPr/>
        </p:nvSpPr>
        <p:spPr>
          <a:xfrm>
            <a:off x="95456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C16A6DAE-54D7-42B2-B76B-1DC64B2461FF}"/>
              </a:ext>
            </a:extLst>
          </p:cNvPr>
          <p:cNvSpPr/>
          <p:nvPr/>
        </p:nvSpPr>
        <p:spPr>
          <a:xfrm>
            <a:off x="95646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254C2DA1-B169-4D4A-BB72-38C14AA431A2}"/>
              </a:ext>
            </a:extLst>
          </p:cNvPr>
          <p:cNvSpPr/>
          <p:nvPr/>
        </p:nvSpPr>
        <p:spPr>
          <a:xfrm>
            <a:off x="95821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9E6DEC47-C47B-4E2B-BE50-6BE7DC8ADD7D}"/>
              </a:ext>
            </a:extLst>
          </p:cNvPr>
          <p:cNvSpPr/>
          <p:nvPr/>
        </p:nvSpPr>
        <p:spPr>
          <a:xfrm>
            <a:off x="96012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EE5DD193-049C-475F-B8A2-A78132F0EADC}"/>
              </a:ext>
            </a:extLst>
          </p:cNvPr>
          <p:cNvSpPr/>
          <p:nvPr/>
        </p:nvSpPr>
        <p:spPr>
          <a:xfrm>
            <a:off x="96186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6BD54368-0C72-46B9-852A-AD1E36F8A1C5}"/>
              </a:ext>
            </a:extLst>
          </p:cNvPr>
          <p:cNvSpPr/>
          <p:nvPr/>
        </p:nvSpPr>
        <p:spPr>
          <a:xfrm>
            <a:off x="96361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CF5E3393-506C-488D-8B14-F6363C0CAC80}"/>
              </a:ext>
            </a:extLst>
          </p:cNvPr>
          <p:cNvSpPr/>
          <p:nvPr/>
        </p:nvSpPr>
        <p:spPr>
          <a:xfrm>
            <a:off x="9655175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7A070640-E9FC-4FE3-B807-D533D1ABF906}"/>
              </a:ext>
            </a:extLst>
          </p:cNvPr>
          <p:cNvSpPr/>
          <p:nvPr/>
        </p:nvSpPr>
        <p:spPr>
          <a:xfrm>
            <a:off x="96726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0DB57B1A-CA28-464F-AE8A-F14C7C3E4244}"/>
              </a:ext>
            </a:extLst>
          </p:cNvPr>
          <p:cNvSpPr/>
          <p:nvPr/>
        </p:nvSpPr>
        <p:spPr>
          <a:xfrm>
            <a:off x="96916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2E75445C-2CF1-43AC-B82B-017978ED9630}"/>
              </a:ext>
            </a:extLst>
          </p:cNvPr>
          <p:cNvSpPr/>
          <p:nvPr/>
        </p:nvSpPr>
        <p:spPr>
          <a:xfrm>
            <a:off x="97075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FD329D52-FC3F-4CA6-BDE8-B7DD6D50CF1C}"/>
              </a:ext>
            </a:extLst>
          </p:cNvPr>
          <p:cNvSpPr/>
          <p:nvPr/>
        </p:nvSpPr>
        <p:spPr>
          <a:xfrm>
            <a:off x="97266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8544464E-615B-45EE-A2D6-8D80B7A706EE}"/>
              </a:ext>
            </a:extLst>
          </p:cNvPr>
          <p:cNvSpPr/>
          <p:nvPr/>
        </p:nvSpPr>
        <p:spPr>
          <a:xfrm>
            <a:off x="97440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67782C2B-71A8-441A-AA47-96929F541B20}"/>
              </a:ext>
            </a:extLst>
          </p:cNvPr>
          <p:cNvSpPr/>
          <p:nvPr/>
        </p:nvSpPr>
        <p:spPr>
          <a:xfrm>
            <a:off x="97631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FF8133A8-F092-4C9C-892C-C22097020695}"/>
              </a:ext>
            </a:extLst>
          </p:cNvPr>
          <p:cNvSpPr/>
          <p:nvPr/>
        </p:nvSpPr>
        <p:spPr>
          <a:xfrm>
            <a:off x="978058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CEB1DF27-B30D-4E06-98A2-16BD6E82FBDC}"/>
              </a:ext>
            </a:extLst>
          </p:cNvPr>
          <p:cNvSpPr/>
          <p:nvPr/>
        </p:nvSpPr>
        <p:spPr>
          <a:xfrm>
            <a:off x="97980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430E3192-9E3F-4B36-A8A3-F05BFD1E006D}"/>
              </a:ext>
            </a:extLst>
          </p:cNvPr>
          <p:cNvSpPr/>
          <p:nvPr/>
        </p:nvSpPr>
        <p:spPr>
          <a:xfrm>
            <a:off x="98155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12A23A45-E54C-40CF-9C69-039F2EC77B83}"/>
              </a:ext>
            </a:extLst>
          </p:cNvPr>
          <p:cNvSpPr/>
          <p:nvPr/>
        </p:nvSpPr>
        <p:spPr>
          <a:xfrm>
            <a:off x="98345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010A180A-E094-4113-BD34-C08D9A026990}"/>
              </a:ext>
            </a:extLst>
          </p:cNvPr>
          <p:cNvSpPr/>
          <p:nvPr/>
        </p:nvSpPr>
        <p:spPr>
          <a:xfrm>
            <a:off x="98520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A4BC76F7-FF9B-426F-8DE6-B53702173362}"/>
              </a:ext>
            </a:extLst>
          </p:cNvPr>
          <p:cNvSpPr/>
          <p:nvPr/>
        </p:nvSpPr>
        <p:spPr>
          <a:xfrm>
            <a:off x="98694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C7018728-3462-4924-8A95-E95C1CCEA6B5}"/>
              </a:ext>
            </a:extLst>
          </p:cNvPr>
          <p:cNvSpPr/>
          <p:nvPr/>
        </p:nvSpPr>
        <p:spPr>
          <a:xfrm>
            <a:off x="98885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9AA1BDC2-51CB-4E4B-B363-BF6DF03705F4}"/>
              </a:ext>
            </a:extLst>
          </p:cNvPr>
          <p:cNvSpPr/>
          <p:nvPr/>
        </p:nvSpPr>
        <p:spPr>
          <a:xfrm>
            <a:off x="99060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71A70E9E-630A-43A6-BCC6-BA798916C6FB}"/>
              </a:ext>
            </a:extLst>
          </p:cNvPr>
          <p:cNvSpPr/>
          <p:nvPr/>
        </p:nvSpPr>
        <p:spPr>
          <a:xfrm>
            <a:off x="992505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A57A8AA3-3D27-47C8-B314-9DCA392A1E70}"/>
              </a:ext>
            </a:extLst>
          </p:cNvPr>
          <p:cNvSpPr/>
          <p:nvPr/>
        </p:nvSpPr>
        <p:spPr>
          <a:xfrm>
            <a:off x="9942514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041AFB0B-A996-416C-9E64-0ABD569BB4D2}"/>
              </a:ext>
            </a:extLst>
          </p:cNvPr>
          <p:cNvSpPr/>
          <p:nvPr/>
        </p:nvSpPr>
        <p:spPr>
          <a:xfrm>
            <a:off x="99599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229943EE-834F-42CC-885D-17DD6EBF9234}"/>
              </a:ext>
            </a:extLst>
          </p:cNvPr>
          <p:cNvSpPr/>
          <p:nvPr/>
        </p:nvSpPr>
        <p:spPr>
          <a:xfrm>
            <a:off x="997743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B0F766C1-04E1-4348-B263-86935E312822}"/>
              </a:ext>
            </a:extLst>
          </p:cNvPr>
          <p:cNvSpPr/>
          <p:nvPr/>
        </p:nvSpPr>
        <p:spPr>
          <a:xfrm>
            <a:off x="99964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CEA93F36-42D1-4E9C-BB51-BA38E73C6154}"/>
              </a:ext>
            </a:extLst>
          </p:cNvPr>
          <p:cNvSpPr/>
          <p:nvPr/>
        </p:nvSpPr>
        <p:spPr>
          <a:xfrm>
            <a:off x="1001395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CC4385C8-5DC3-401E-A1F6-24824E795F11}"/>
              </a:ext>
            </a:extLst>
          </p:cNvPr>
          <p:cNvSpPr/>
          <p:nvPr/>
        </p:nvSpPr>
        <p:spPr>
          <a:xfrm>
            <a:off x="100314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315B524E-ED1C-4E39-A620-FA37D0A974D0}"/>
              </a:ext>
            </a:extLst>
          </p:cNvPr>
          <p:cNvSpPr/>
          <p:nvPr/>
        </p:nvSpPr>
        <p:spPr>
          <a:xfrm>
            <a:off x="100488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3A0FB877-DEC0-4FD7-8AA8-074B0DA6FA5C}"/>
              </a:ext>
            </a:extLst>
          </p:cNvPr>
          <p:cNvSpPr/>
          <p:nvPr/>
        </p:nvSpPr>
        <p:spPr>
          <a:xfrm>
            <a:off x="100679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C662C7E5-1E17-4942-A68C-95E4C2ED5E6C}"/>
              </a:ext>
            </a:extLst>
          </p:cNvPr>
          <p:cNvSpPr/>
          <p:nvPr/>
        </p:nvSpPr>
        <p:spPr>
          <a:xfrm>
            <a:off x="10085389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1FAC45EF-D220-4847-A1D7-7284744058B1}"/>
              </a:ext>
            </a:extLst>
          </p:cNvPr>
          <p:cNvSpPr/>
          <p:nvPr/>
        </p:nvSpPr>
        <p:spPr>
          <a:xfrm>
            <a:off x="101044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8"/>
                </a:lnTo>
                <a:lnTo>
                  <a:pt x="9143" y="1066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460963EE-26D1-41D0-BDDF-622B7997ACFA}"/>
              </a:ext>
            </a:extLst>
          </p:cNvPr>
          <p:cNvSpPr/>
          <p:nvPr/>
        </p:nvSpPr>
        <p:spPr>
          <a:xfrm>
            <a:off x="101203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2F8C1C5B-6D78-430D-9883-51E8722E3AF2}"/>
              </a:ext>
            </a:extLst>
          </p:cNvPr>
          <p:cNvSpPr/>
          <p:nvPr/>
        </p:nvSpPr>
        <p:spPr>
          <a:xfrm>
            <a:off x="1013936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B5CAAAA7-1D30-44EE-9763-676BFCABC4FA}"/>
              </a:ext>
            </a:extLst>
          </p:cNvPr>
          <p:cNvSpPr/>
          <p:nvPr/>
        </p:nvSpPr>
        <p:spPr>
          <a:xfrm>
            <a:off x="1015682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912438BB-A10D-4920-83B4-5D0BAC82F8DE}"/>
              </a:ext>
            </a:extLst>
          </p:cNvPr>
          <p:cNvSpPr/>
          <p:nvPr/>
        </p:nvSpPr>
        <p:spPr>
          <a:xfrm>
            <a:off x="10175876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F28CCACB-E4A1-490C-818F-0353D3FB7215}"/>
              </a:ext>
            </a:extLst>
          </p:cNvPr>
          <p:cNvSpPr/>
          <p:nvPr/>
        </p:nvSpPr>
        <p:spPr>
          <a:xfrm>
            <a:off x="10193339" y="114141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0D90D148-2883-43E4-BAB5-028E530A0994}"/>
              </a:ext>
            </a:extLst>
          </p:cNvPr>
          <p:cNvSpPr/>
          <p:nvPr/>
        </p:nvSpPr>
        <p:spPr>
          <a:xfrm>
            <a:off x="10210801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D94A8AF1-27D9-433D-8B99-F78FC624FB2F}"/>
              </a:ext>
            </a:extLst>
          </p:cNvPr>
          <p:cNvSpPr/>
          <p:nvPr/>
        </p:nvSpPr>
        <p:spPr>
          <a:xfrm>
            <a:off x="10229850" y="114141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FFED30F9-3FCA-4A50-A51D-15F2DE61CF37}"/>
              </a:ext>
            </a:extLst>
          </p:cNvPr>
          <p:cNvSpPr/>
          <p:nvPr/>
        </p:nvSpPr>
        <p:spPr>
          <a:xfrm>
            <a:off x="10247314" y="11414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D11FE3A8-F53B-4DC1-AEC9-92927C868278}"/>
              </a:ext>
            </a:extLst>
          </p:cNvPr>
          <p:cNvSpPr/>
          <p:nvPr/>
        </p:nvSpPr>
        <p:spPr>
          <a:xfrm>
            <a:off x="10266364" y="1141413"/>
            <a:ext cx="9525" cy="133350"/>
          </a:xfrm>
          <a:custGeom>
            <a:avLst/>
            <a:gdLst/>
            <a:ahLst/>
            <a:cxnLst/>
            <a:rect l="l" t="t" r="r" b="b"/>
            <a:pathLst>
              <a:path w="12700" h="155575">
                <a:moveTo>
                  <a:pt x="12191" y="0"/>
                </a:moveTo>
                <a:lnTo>
                  <a:pt x="0" y="0"/>
                </a:lnTo>
                <a:lnTo>
                  <a:pt x="0" y="10668"/>
                </a:lnTo>
                <a:lnTo>
                  <a:pt x="7619" y="10668"/>
                </a:lnTo>
                <a:lnTo>
                  <a:pt x="3555" y="7620"/>
                </a:lnTo>
                <a:lnTo>
                  <a:pt x="1524" y="7620"/>
                </a:lnTo>
                <a:lnTo>
                  <a:pt x="1524" y="6096"/>
                </a:lnTo>
                <a:lnTo>
                  <a:pt x="12191" y="6096"/>
                </a:lnTo>
                <a:lnTo>
                  <a:pt x="12191" y="0"/>
                </a:lnTo>
                <a:close/>
              </a:path>
              <a:path w="12700" h="155575">
                <a:moveTo>
                  <a:pt x="1524" y="6096"/>
                </a:moveTo>
                <a:lnTo>
                  <a:pt x="1524" y="7620"/>
                </a:lnTo>
                <a:lnTo>
                  <a:pt x="3555" y="7620"/>
                </a:lnTo>
                <a:lnTo>
                  <a:pt x="1524" y="6096"/>
                </a:lnTo>
                <a:close/>
              </a:path>
              <a:path w="12700" h="155575">
                <a:moveTo>
                  <a:pt x="12191" y="6096"/>
                </a:moveTo>
                <a:lnTo>
                  <a:pt x="1524" y="6096"/>
                </a:lnTo>
                <a:lnTo>
                  <a:pt x="3555" y="7620"/>
                </a:lnTo>
                <a:lnTo>
                  <a:pt x="12191" y="7620"/>
                </a:lnTo>
                <a:lnTo>
                  <a:pt x="12191" y="6096"/>
                </a:lnTo>
                <a:close/>
              </a:path>
              <a:path w="12700" h="155575">
                <a:moveTo>
                  <a:pt x="12191" y="18287"/>
                </a:moveTo>
                <a:lnTo>
                  <a:pt x="1524" y="18287"/>
                </a:lnTo>
                <a:lnTo>
                  <a:pt x="1524" y="28956"/>
                </a:lnTo>
                <a:lnTo>
                  <a:pt x="12191" y="28956"/>
                </a:lnTo>
                <a:lnTo>
                  <a:pt x="12191" y="18287"/>
                </a:lnTo>
                <a:close/>
              </a:path>
              <a:path w="12700" h="155575">
                <a:moveTo>
                  <a:pt x="12191" y="39624"/>
                </a:moveTo>
                <a:lnTo>
                  <a:pt x="1524" y="39624"/>
                </a:lnTo>
                <a:lnTo>
                  <a:pt x="1524" y="50291"/>
                </a:lnTo>
                <a:lnTo>
                  <a:pt x="12191" y="50291"/>
                </a:lnTo>
                <a:lnTo>
                  <a:pt x="12191" y="39624"/>
                </a:lnTo>
                <a:close/>
              </a:path>
              <a:path w="12700" h="155575">
                <a:moveTo>
                  <a:pt x="12191" y="60960"/>
                </a:moveTo>
                <a:lnTo>
                  <a:pt x="1524" y="60960"/>
                </a:lnTo>
                <a:lnTo>
                  <a:pt x="1524" y="71627"/>
                </a:lnTo>
                <a:lnTo>
                  <a:pt x="12191" y="71627"/>
                </a:lnTo>
                <a:lnTo>
                  <a:pt x="12191" y="60960"/>
                </a:lnTo>
                <a:close/>
              </a:path>
              <a:path w="12700" h="155575">
                <a:moveTo>
                  <a:pt x="12191" y="82296"/>
                </a:moveTo>
                <a:lnTo>
                  <a:pt x="1524" y="82296"/>
                </a:lnTo>
                <a:lnTo>
                  <a:pt x="1524" y="92963"/>
                </a:lnTo>
                <a:lnTo>
                  <a:pt x="12191" y="92963"/>
                </a:lnTo>
                <a:lnTo>
                  <a:pt x="12191" y="82296"/>
                </a:lnTo>
                <a:close/>
              </a:path>
              <a:path w="12700" h="155575">
                <a:moveTo>
                  <a:pt x="12191" y="102108"/>
                </a:moveTo>
                <a:lnTo>
                  <a:pt x="1524" y="102108"/>
                </a:lnTo>
                <a:lnTo>
                  <a:pt x="1524" y="112775"/>
                </a:lnTo>
                <a:lnTo>
                  <a:pt x="12191" y="112775"/>
                </a:lnTo>
                <a:lnTo>
                  <a:pt x="12191" y="102108"/>
                </a:lnTo>
                <a:close/>
              </a:path>
              <a:path w="12700" h="155575">
                <a:moveTo>
                  <a:pt x="12191" y="123444"/>
                </a:moveTo>
                <a:lnTo>
                  <a:pt x="1524" y="123444"/>
                </a:lnTo>
                <a:lnTo>
                  <a:pt x="1524" y="134112"/>
                </a:lnTo>
                <a:lnTo>
                  <a:pt x="12191" y="134112"/>
                </a:lnTo>
                <a:lnTo>
                  <a:pt x="12191" y="123444"/>
                </a:lnTo>
                <a:close/>
              </a:path>
              <a:path w="12700" h="155575">
                <a:moveTo>
                  <a:pt x="12191" y="144780"/>
                </a:moveTo>
                <a:lnTo>
                  <a:pt x="1524" y="144780"/>
                </a:lnTo>
                <a:lnTo>
                  <a:pt x="1524" y="155448"/>
                </a:lnTo>
                <a:lnTo>
                  <a:pt x="12191" y="155448"/>
                </a:lnTo>
                <a:lnTo>
                  <a:pt x="12191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63D84A08-03EF-44EC-B66B-73BE9F7A2A4F}"/>
              </a:ext>
            </a:extLst>
          </p:cNvPr>
          <p:cNvSpPr/>
          <p:nvPr/>
        </p:nvSpPr>
        <p:spPr>
          <a:xfrm>
            <a:off x="10266364" y="128428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ED4C1D0F-9670-41A5-BE31-93393C67D6E8}"/>
              </a:ext>
            </a:extLst>
          </p:cNvPr>
          <p:cNvSpPr/>
          <p:nvPr/>
        </p:nvSpPr>
        <p:spPr>
          <a:xfrm>
            <a:off x="10266364" y="13017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2A8CA9F9-D201-4181-9D26-201B8B36630F}"/>
              </a:ext>
            </a:extLst>
          </p:cNvPr>
          <p:cNvSpPr/>
          <p:nvPr/>
        </p:nvSpPr>
        <p:spPr>
          <a:xfrm>
            <a:off x="10266364" y="13192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418B3B0A-55F0-48D6-9688-16E2AB513411}"/>
              </a:ext>
            </a:extLst>
          </p:cNvPr>
          <p:cNvSpPr/>
          <p:nvPr/>
        </p:nvSpPr>
        <p:spPr>
          <a:xfrm>
            <a:off x="10266364" y="13366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8D85886F-AE38-4C70-9216-C77ABB4A2B8E}"/>
              </a:ext>
            </a:extLst>
          </p:cNvPr>
          <p:cNvSpPr/>
          <p:nvPr/>
        </p:nvSpPr>
        <p:spPr>
          <a:xfrm>
            <a:off x="10266364" y="13557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CAE34442-A3B5-40DD-AFDE-8F43993F58DE}"/>
              </a:ext>
            </a:extLst>
          </p:cNvPr>
          <p:cNvSpPr/>
          <p:nvPr/>
        </p:nvSpPr>
        <p:spPr>
          <a:xfrm>
            <a:off x="10266364" y="13731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0887E07A-AC4B-4CAB-86CC-531365086B03}"/>
              </a:ext>
            </a:extLst>
          </p:cNvPr>
          <p:cNvSpPr/>
          <p:nvPr/>
        </p:nvSpPr>
        <p:spPr>
          <a:xfrm>
            <a:off x="10266364" y="13906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F228D055-79A1-43FE-B32D-08E17660774B}"/>
              </a:ext>
            </a:extLst>
          </p:cNvPr>
          <p:cNvSpPr/>
          <p:nvPr/>
        </p:nvSpPr>
        <p:spPr>
          <a:xfrm>
            <a:off x="10266364" y="14081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AAD01C0D-2D6A-4B49-A9B0-EDCB12A065E2}"/>
              </a:ext>
            </a:extLst>
          </p:cNvPr>
          <p:cNvSpPr/>
          <p:nvPr/>
        </p:nvSpPr>
        <p:spPr>
          <a:xfrm>
            <a:off x="10266364" y="14271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FDBB2873-0956-4769-8751-F013F3BF84FD}"/>
              </a:ext>
            </a:extLst>
          </p:cNvPr>
          <p:cNvSpPr/>
          <p:nvPr/>
        </p:nvSpPr>
        <p:spPr>
          <a:xfrm>
            <a:off x="10266364" y="14446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34A391AC-740D-4A7C-A324-4655110565B7}"/>
              </a:ext>
            </a:extLst>
          </p:cNvPr>
          <p:cNvSpPr/>
          <p:nvPr/>
        </p:nvSpPr>
        <p:spPr>
          <a:xfrm>
            <a:off x="10266364" y="14636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54F213DC-D1C5-458A-9E71-01BBB71DB76E}"/>
              </a:ext>
            </a:extLst>
          </p:cNvPr>
          <p:cNvSpPr/>
          <p:nvPr/>
        </p:nvSpPr>
        <p:spPr>
          <a:xfrm>
            <a:off x="10266364" y="148113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07F32E38-28FF-40AB-A507-31191A065C09}"/>
              </a:ext>
            </a:extLst>
          </p:cNvPr>
          <p:cNvSpPr/>
          <p:nvPr/>
        </p:nvSpPr>
        <p:spPr>
          <a:xfrm>
            <a:off x="10266364" y="14986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3A110D6A-2374-4642-AE5D-5C3607D64A7A}"/>
              </a:ext>
            </a:extLst>
          </p:cNvPr>
          <p:cNvSpPr/>
          <p:nvPr/>
        </p:nvSpPr>
        <p:spPr>
          <a:xfrm>
            <a:off x="10266364" y="15176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69B38B3A-9462-4C80-81A1-92A878A8D95C}"/>
              </a:ext>
            </a:extLst>
          </p:cNvPr>
          <p:cNvSpPr/>
          <p:nvPr/>
        </p:nvSpPr>
        <p:spPr>
          <a:xfrm>
            <a:off x="10266364" y="15351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9EE1B7A3-E021-454B-A33D-A558FDB514D1}"/>
              </a:ext>
            </a:extLst>
          </p:cNvPr>
          <p:cNvSpPr/>
          <p:nvPr/>
        </p:nvSpPr>
        <p:spPr>
          <a:xfrm>
            <a:off x="10266364" y="15525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C300F635-1859-429A-8D7D-1605E359FB54}"/>
              </a:ext>
            </a:extLst>
          </p:cNvPr>
          <p:cNvSpPr/>
          <p:nvPr/>
        </p:nvSpPr>
        <p:spPr>
          <a:xfrm>
            <a:off x="10266364" y="15700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F847894B-0BF7-4EDE-A671-F88389401574}"/>
              </a:ext>
            </a:extLst>
          </p:cNvPr>
          <p:cNvSpPr/>
          <p:nvPr/>
        </p:nvSpPr>
        <p:spPr>
          <a:xfrm>
            <a:off x="10266364" y="158908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00819812-4A49-4BB9-99E1-07B559BEAF61}"/>
              </a:ext>
            </a:extLst>
          </p:cNvPr>
          <p:cNvSpPr/>
          <p:nvPr/>
        </p:nvSpPr>
        <p:spPr>
          <a:xfrm>
            <a:off x="10266364" y="16065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86F8EF79-BCF9-44E3-9985-5C5FCF36336D}"/>
              </a:ext>
            </a:extLst>
          </p:cNvPr>
          <p:cNvSpPr/>
          <p:nvPr/>
        </p:nvSpPr>
        <p:spPr>
          <a:xfrm>
            <a:off x="10266364" y="162560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15EC54FB-53F2-4451-BB32-1EB0C5568C4C}"/>
              </a:ext>
            </a:extLst>
          </p:cNvPr>
          <p:cNvSpPr/>
          <p:nvPr/>
        </p:nvSpPr>
        <p:spPr>
          <a:xfrm>
            <a:off x="10266364" y="16414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85B65CB6-05ED-44E2-8F3B-D98DC013B92A}"/>
              </a:ext>
            </a:extLst>
          </p:cNvPr>
          <p:cNvSpPr/>
          <p:nvPr/>
        </p:nvSpPr>
        <p:spPr>
          <a:xfrm>
            <a:off x="10266364" y="16605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0CD3D0E6-3109-4BC1-A321-806A484BF4B1}"/>
              </a:ext>
            </a:extLst>
          </p:cNvPr>
          <p:cNvSpPr/>
          <p:nvPr/>
        </p:nvSpPr>
        <p:spPr>
          <a:xfrm>
            <a:off x="10266364" y="16779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212F2B57-63AF-486C-A03A-BE147E9364CF}"/>
              </a:ext>
            </a:extLst>
          </p:cNvPr>
          <p:cNvSpPr/>
          <p:nvPr/>
        </p:nvSpPr>
        <p:spPr>
          <a:xfrm>
            <a:off x="10266364" y="16970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46050A3E-618B-41F1-B8FE-5BAC9CB9302F}"/>
              </a:ext>
            </a:extLst>
          </p:cNvPr>
          <p:cNvSpPr/>
          <p:nvPr/>
        </p:nvSpPr>
        <p:spPr>
          <a:xfrm>
            <a:off x="10266364" y="17129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144EBA0D-D641-4F4B-B757-C52561C12A91}"/>
              </a:ext>
            </a:extLst>
          </p:cNvPr>
          <p:cNvSpPr/>
          <p:nvPr/>
        </p:nvSpPr>
        <p:spPr>
          <a:xfrm>
            <a:off x="10266364" y="17319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30F85992-5889-405C-9B1E-AB371063358F}"/>
              </a:ext>
            </a:extLst>
          </p:cNvPr>
          <p:cNvSpPr/>
          <p:nvPr/>
        </p:nvSpPr>
        <p:spPr>
          <a:xfrm>
            <a:off x="10266364" y="17494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B3D73890-9BB8-40DC-B867-8CDBC8B7C0B9}"/>
              </a:ext>
            </a:extLst>
          </p:cNvPr>
          <p:cNvSpPr/>
          <p:nvPr/>
        </p:nvSpPr>
        <p:spPr>
          <a:xfrm>
            <a:off x="10266364" y="17684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26C42369-9ACF-408A-B86F-2C9E1560D269}"/>
              </a:ext>
            </a:extLst>
          </p:cNvPr>
          <p:cNvSpPr/>
          <p:nvPr/>
        </p:nvSpPr>
        <p:spPr>
          <a:xfrm>
            <a:off x="10266364" y="17859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49A9CD59-B9CD-41E9-BC73-A6E5B85E05A3}"/>
              </a:ext>
            </a:extLst>
          </p:cNvPr>
          <p:cNvSpPr/>
          <p:nvPr/>
        </p:nvSpPr>
        <p:spPr>
          <a:xfrm>
            <a:off x="10266364" y="18034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A4563550-4EB6-4FB8-B0A9-A36DE5CE1DEC}"/>
              </a:ext>
            </a:extLst>
          </p:cNvPr>
          <p:cNvSpPr/>
          <p:nvPr/>
        </p:nvSpPr>
        <p:spPr>
          <a:xfrm>
            <a:off x="10266364" y="18224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EF8AAE2F-0D1C-49ED-9761-00E90CE1B1A3}"/>
              </a:ext>
            </a:extLst>
          </p:cNvPr>
          <p:cNvSpPr/>
          <p:nvPr/>
        </p:nvSpPr>
        <p:spPr>
          <a:xfrm>
            <a:off x="10266364" y="18399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A1B7170E-A2F5-45FD-A8CD-A96737FC55C7}"/>
              </a:ext>
            </a:extLst>
          </p:cNvPr>
          <p:cNvSpPr/>
          <p:nvPr/>
        </p:nvSpPr>
        <p:spPr>
          <a:xfrm>
            <a:off x="10266364" y="185896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D5FDC705-ABFF-4DCF-BAE2-058A177DB522}"/>
              </a:ext>
            </a:extLst>
          </p:cNvPr>
          <p:cNvSpPr/>
          <p:nvPr/>
        </p:nvSpPr>
        <p:spPr>
          <a:xfrm>
            <a:off x="10266364" y="187642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D1E9C5C7-D151-4BB0-9D2D-D8AE157E02C1}"/>
              </a:ext>
            </a:extLst>
          </p:cNvPr>
          <p:cNvSpPr/>
          <p:nvPr/>
        </p:nvSpPr>
        <p:spPr>
          <a:xfrm>
            <a:off x="10266364" y="18938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48E42C93-78B0-4054-B080-095019FE6008}"/>
              </a:ext>
            </a:extLst>
          </p:cNvPr>
          <p:cNvSpPr/>
          <p:nvPr/>
        </p:nvSpPr>
        <p:spPr>
          <a:xfrm>
            <a:off x="10266364" y="19113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5090CA15-C520-4B64-A9B8-9C83B0E401A0}"/>
              </a:ext>
            </a:extLst>
          </p:cNvPr>
          <p:cNvSpPr/>
          <p:nvPr/>
        </p:nvSpPr>
        <p:spPr>
          <a:xfrm>
            <a:off x="10266364" y="19304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6D42ACBB-E1BA-483E-A93B-11F124CB7452}"/>
              </a:ext>
            </a:extLst>
          </p:cNvPr>
          <p:cNvSpPr/>
          <p:nvPr/>
        </p:nvSpPr>
        <p:spPr>
          <a:xfrm>
            <a:off x="10266364" y="19478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FB162289-54AC-4FEC-9628-A7074384B73A}"/>
              </a:ext>
            </a:extLst>
          </p:cNvPr>
          <p:cNvSpPr/>
          <p:nvPr/>
        </p:nvSpPr>
        <p:spPr>
          <a:xfrm>
            <a:off x="10266364" y="19653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0F4EC81C-2381-4324-B32C-6A3F71024C64}"/>
              </a:ext>
            </a:extLst>
          </p:cNvPr>
          <p:cNvSpPr/>
          <p:nvPr/>
        </p:nvSpPr>
        <p:spPr>
          <a:xfrm>
            <a:off x="10266364" y="19827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D6A8E013-D911-4049-AE64-42FE2FD6843F}"/>
              </a:ext>
            </a:extLst>
          </p:cNvPr>
          <p:cNvSpPr/>
          <p:nvPr/>
        </p:nvSpPr>
        <p:spPr>
          <a:xfrm>
            <a:off x="10266364" y="200183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DECD41B0-723E-40FA-B742-CE2D05DC1F2F}"/>
              </a:ext>
            </a:extLst>
          </p:cNvPr>
          <p:cNvSpPr/>
          <p:nvPr/>
        </p:nvSpPr>
        <p:spPr>
          <a:xfrm>
            <a:off x="10266364" y="20193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92B0737E-3F7D-4F16-B795-6B158D24B0B0}"/>
              </a:ext>
            </a:extLst>
          </p:cNvPr>
          <p:cNvSpPr/>
          <p:nvPr/>
        </p:nvSpPr>
        <p:spPr>
          <a:xfrm>
            <a:off x="10266364" y="2038350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1685BA3D-0CFB-455B-AAB0-ED3C4A286A7F}"/>
              </a:ext>
            </a:extLst>
          </p:cNvPr>
          <p:cNvSpPr/>
          <p:nvPr/>
        </p:nvSpPr>
        <p:spPr>
          <a:xfrm>
            <a:off x="10266364" y="205581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B4D427C5-307E-4733-9E14-3ADE38D17947}"/>
              </a:ext>
            </a:extLst>
          </p:cNvPr>
          <p:cNvSpPr/>
          <p:nvPr/>
        </p:nvSpPr>
        <p:spPr>
          <a:xfrm>
            <a:off x="10266364" y="207327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C1C0AB3A-6E2E-4F3E-BF6F-82BDDBE130C6}"/>
              </a:ext>
            </a:extLst>
          </p:cNvPr>
          <p:cNvSpPr/>
          <p:nvPr/>
        </p:nvSpPr>
        <p:spPr>
          <a:xfrm>
            <a:off x="10266364" y="209232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230060C8-2106-42E3-AA2A-5A42B973E1DC}"/>
              </a:ext>
            </a:extLst>
          </p:cNvPr>
          <p:cNvSpPr/>
          <p:nvPr/>
        </p:nvSpPr>
        <p:spPr>
          <a:xfrm>
            <a:off x="10266364" y="2109789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144AD158-EE5C-4476-88DA-0D1874A5869C}"/>
              </a:ext>
            </a:extLst>
          </p:cNvPr>
          <p:cNvSpPr/>
          <p:nvPr/>
        </p:nvSpPr>
        <p:spPr>
          <a:xfrm>
            <a:off x="10266364" y="21272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1DDAD4FA-4A53-48AA-B6F6-4ED3F45E7E65}"/>
              </a:ext>
            </a:extLst>
          </p:cNvPr>
          <p:cNvSpPr/>
          <p:nvPr/>
        </p:nvSpPr>
        <p:spPr>
          <a:xfrm>
            <a:off x="10266364" y="21447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C8D045AE-C6DF-410B-BB21-903CA8C0728B}"/>
              </a:ext>
            </a:extLst>
          </p:cNvPr>
          <p:cNvSpPr/>
          <p:nvPr/>
        </p:nvSpPr>
        <p:spPr>
          <a:xfrm>
            <a:off x="10266364" y="21637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BB91C058-1094-458A-A7E0-5EDA9BA07A37}"/>
              </a:ext>
            </a:extLst>
          </p:cNvPr>
          <p:cNvSpPr/>
          <p:nvPr/>
        </p:nvSpPr>
        <p:spPr>
          <a:xfrm>
            <a:off x="10266364" y="21812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EDCA3BD1-AE13-4F94-A7B6-54E058097C18}"/>
              </a:ext>
            </a:extLst>
          </p:cNvPr>
          <p:cNvSpPr/>
          <p:nvPr/>
        </p:nvSpPr>
        <p:spPr>
          <a:xfrm>
            <a:off x="10266364" y="22002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7" y="0"/>
                </a:moveTo>
                <a:lnTo>
                  <a:pt x="0" y="0"/>
                </a:lnTo>
                <a:lnTo>
                  <a:pt x="0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F34F9730-A5FA-4274-948F-42FACA3D16FD}"/>
              </a:ext>
            </a:extLst>
          </p:cNvPr>
          <p:cNvSpPr/>
          <p:nvPr/>
        </p:nvSpPr>
        <p:spPr>
          <a:xfrm>
            <a:off x="10266364" y="221615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8"/>
                </a:lnTo>
                <a:lnTo>
                  <a:pt x="10667" y="10668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840649AD-52E1-4C20-9955-ED987352B4A9}"/>
              </a:ext>
            </a:extLst>
          </p:cNvPr>
          <p:cNvSpPr/>
          <p:nvPr/>
        </p:nvSpPr>
        <p:spPr>
          <a:xfrm>
            <a:off x="10266364" y="22352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CCCD15E4-1A8C-4DD3-8348-492CBF0D332C}"/>
              </a:ext>
            </a:extLst>
          </p:cNvPr>
          <p:cNvSpPr/>
          <p:nvPr/>
        </p:nvSpPr>
        <p:spPr>
          <a:xfrm>
            <a:off x="10266364" y="22526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AFCB8A85-F804-4376-B8D1-4B462BB34F4B}"/>
              </a:ext>
            </a:extLst>
          </p:cNvPr>
          <p:cNvSpPr/>
          <p:nvPr/>
        </p:nvSpPr>
        <p:spPr>
          <a:xfrm>
            <a:off x="10266364" y="227171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FA2EC270-2C45-4424-95A4-F017C5B15AA9}"/>
              </a:ext>
            </a:extLst>
          </p:cNvPr>
          <p:cNvSpPr/>
          <p:nvPr/>
        </p:nvSpPr>
        <p:spPr>
          <a:xfrm>
            <a:off x="10266364" y="22891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67385870-31F8-494F-9676-446B9E505790}"/>
              </a:ext>
            </a:extLst>
          </p:cNvPr>
          <p:cNvSpPr/>
          <p:nvPr/>
        </p:nvSpPr>
        <p:spPr>
          <a:xfrm>
            <a:off x="10266364" y="2306638"/>
            <a:ext cx="9525" cy="42862"/>
          </a:xfrm>
          <a:custGeom>
            <a:avLst/>
            <a:gdLst/>
            <a:ahLst/>
            <a:cxnLst/>
            <a:rect l="l" t="t" r="r" b="b"/>
            <a:pathLst>
              <a:path w="10795" h="50800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  <a:path w="10795" h="50800">
                <a:moveTo>
                  <a:pt x="10667" y="21335"/>
                </a:moveTo>
                <a:lnTo>
                  <a:pt x="0" y="21335"/>
                </a:lnTo>
                <a:lnTo>
                  <a:pt x="0" y="32003"/>
                </a:lnTo>
                <a:lnTo>
                  <a:pt x="10667" y="32003"/>
                </a:lnTo>
                <a:lnTo>
                  <a:pt x="10667" y="21335"/>
                </a:lnTo>
                <a:close/>
              </a:path>
              <a:path w="10795" h="50800">
                <a:moveTo>
                  <a:pt x="10667" y="42671"/>
                </a:moveTo>
                <a:lnTo>
                  <a:pt x="0" y="42671"/>
                </a:lnTo>
                <a:lnTo>
                  <a:pt x="0" y="50291"/>
                </a:lnTo>
                <a:lnTo>
                  <a:pt x="10667" y="50291"/>
                </a:lnTo>
                <a:lnTo>
                  <a:pt x="10667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31" name="object 315">
            <a:extLst>
              <a:ext uri="{FF2B5EF4-FFF2-40B4-BE49-F238E27FC236}">
                <a16:creationId xmlns:a16="http://schemas.microsoft.com/office/drawing/2014/main" id="{0EA11746-7E96-4864-BC01-0A006A72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1101726"/>
            <a:ext cx="3109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2000"/>
              </a:lnSpc>
              <a:spcBef>
                <a:spcPts val="75"/>
              </a:spcBef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mergeSort(a[low…mid])  mergeSort(a[mid+1…high])  merge(a[low..mid],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38"/>
              </a:spcBef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a[mid+1..high])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85758043-E047-41FC-9543-8C9D1E4B2256}"/>
              </a:ext>
            </a:extLst>
          </p:cNvPr>
          <p:cNvSpPr/>
          <p:nvPr/>
        </p:nvSpPr>
        <p:spPr>
          <a:xfrm>
            <a:off x="3197226" y="1252538"/>
            <a:ext cx="2443163" cy="354012"/>
          </a:xfrm>
          <a:custGeom>
            <a:avLst/>
            <a:gdLst/>
            <a:ahLst/>
            <a:cxnLst/>
            <a:rect l="l" t="t" r="r" b="b"/>
            <a:pathLst>
              <a:path w="2856229" h="414655">
                <a:moveTo>
                  <a:pt x="0" y="414527"/>
                </a:moveTo>
                <a:lnTo>
                  <a:pt x="2855976" y="414527"/>
                </a:lnTo>
                <a:lnTo>
                  <a:pt x="285597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CCEC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42960B38-9343-43BF-8463-91D5BFEA8447}"/>
              </a:ext>
            </a:extLst>
          </p:cNvPr>
          <p:cNvSpPr/>
          <p:nvPr/>
        </p:nvSpPr>
        <p:spPr>
          <a:xfrm>
            <a:off x="3194050" y="1247776"/>
            <a:ext cx="2451100" cy="365125"/>
          </a:xfrm>
          <a:custGeom>
            <a:avLst/>
            <a:gdLst/>
            <a:ahLst/>
            <a:cxnLst/>
            <a:rect l="l" t="t" r="r" b="b"/>
            <a:pathLst>
              <a:path w="2867025" h="425450">
                <a:moveTo>
                  <a:pt x="2866644" y="0"/>
                </a:moveTo>
                <a:lnTo>
                  <a:pt x="0" y="0"/>
                </a:lnTo>
                <a:lnTo>
                  <a:pt x="0" y="425195"/>
                </a:lnTo>
                <a:lnTo>
                  <a:pt x="2866644" y="425195"/>
                </a:lnTo>
                <a:lnTo>
                  <a:pt x="2866644" y="419100"/>
                </a:lnTo>
                <a:lnTo>
                  <a:pt x="10668" y="419100"/>
                </a:lnTo>
                <a:lnTo>
                  <a:pt x="4572" y="414527"/>
                </a:lnTo>
                <a:lnTo>
                  <a:pt x="10668" y="414527"/>
                </a:lnTo>
                <a:lnTo>
                  <a:pt x="10668" y="10667"/>
                </a:lnTo>
                <a:lnTo>
                  <a:pt x="4572" y="10667"/>
                </a:lnTo>
                <a:lnTo>
                  <a:pt x="10668" y="4571"/>
                </a:lnTo>
                <a:lnTo>
                  <a:pt x="2866644" y="4571"/>
                </a:lnTo>
                <a:lnTo>
                  <a:pt x="2866644" y="0"/>
                </a:lnTo>
                <a:close/>
              </a:path>
              <a:path w="2867025" h="425450">
                <a:moveTo>
                  <a:pt x="10668" y="414527"/>
                </a:moveTo>
                <a:lnTo>
                  <a:pt x="4572" y="414527"/>
                </a:lnTo>
                <a:lnTo>
                  <a:pt x="10668" y="419100"/>
                </a:lnTo>
                <a:lnTo>
                  <a:pt x="10668" y="414527"/>
                </a:lnTo>
                <a:close/>
              </a:path>
              <a:path w="2867025" h="425450">
                <a:moveTo>
                  <a:pt x="2855976" y="414527"/>
                </a:moveTo>
                <a:lnTo>
                  <a:pt x="10668" y="414527"/>
                </a:lnTo>
                <a:lnTo>
                  <a:pt x="10668" y="419100"/>
                </a:lnTo>
                <a:lnTo>
                  <a:pt x="2855976" y="419100"/>
                </a:lnTo>
                <a:lnTo>
                  <a:pt x="2855976" y="414527"/>
                </a:lnTo>
                <a:close/>
              </a:path>
              <a:path w="2867025" h="425450">
                <a:moveTo>
                  <a:pt x="2855976" y="4571"/>
                </a:moveTo>
                <a:lnTo>
                  <a:pt x="2855976" y="419100"/>
                </a:lnTo>
                <a:lnTo>
                  <a:pt x="2860547" y="414527"/>
                </a:lnTo>
                <a:lnTo>
                  <a:pt x="2866644" y="414527"/>
                </a:lnTo>
                <a:lnTo>
                  <a:pt x="2866644" y="10667"/>
                </a:lnTo>
                <a:lnTo>
                  <a:pt x="2860547" y="10667"/>
                </a:lnTo>
                <a:lnTo>
                  <a:pt x="2855976" y="4571"/>
                </a:lnTo>
                <a:close/>
              </a:path>
              <a:path w="2867025" h="425450">
                <a:moveTo>
                  <a:pt x="2866644" y="414527"/>
                </a:moveTo>
                <a:lnTo>
                  <a:pt x="2860547" y="414527"/>
                </a:lnTo>
                <a:lnTo>
                  <a:pt x="2855976" y="419100"/>
                </a:lnTo>
                <a:lnTo>
                  <a:pt x="2866644" y="419100"/>
                </a:lnTo>
                <a:lnTo>
                  <a:pt x="2866644" y="414527"/>
                </a:lnTo>
                <a:close/>
              </a:path>
              <a:path w="2867025" h="425450">
                <a:moveTo>
                  <a:pt x="10668" y="4571"/>
                </a:moveTo>
                <a:lnTo>
                  <a:pt x="4572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2867025" h="425450">
                <a:moveTo>
                  <a:pt x="2855976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2855976" y="10667"/>
                </a:lnTo>
                <a:lnTo>
                  <a:pt x="2855976" y="4571"/>
                </a:lnTo>
                <a:close/>
              </a:path>
              <a:path w="2867025" h="425450">
                <a:moveTo>
                  <a:pt x="2866644" y="4571"/>
                </a:moveTo>
                <a:lnTo>
                  <a:pt x="2855976" y="4571"/>
                </a:lnTo>
                <a:lnTo>
                  <a:pt x="2860547" y="10667"/>
                </a:lnTo>
                <a:lnTo>
                  <a:pt x="2866644" y="10667"/>
                </a:lnTo>
                <a:lnTo>
                  <a:pt x="286664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77F4E9C3-3987-4CBF-AFB3-F0F253F9BDBF}"/>
              </a:ext>
            </a:extLst>
          </p:cNvPr>
          <p:cNvSpPr txBox="1"/>
          <p:nvPr/>
        </p:nvSpPr>
        <p:spPr>
          <a:xfrm>
            <a:off x="3197226" y="1260476"/>
            <a:ext cx="2443163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27602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38 16 27 39 12</a:t>
            </a:r>
            <a:r>
              <a:rPr sz="1667" spc="-94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27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E6D6AB3C-4E06-4B58-9B25-53E6F9F2A5A3}"/>
              </a:ext>
            </a:extLst>
          </p:cNvPr>
          <p:cNvSpPr/>
          <p:nvPr/>
        </p:nvSpPr>
        <p:spPr>
          <a:xfrm>
            <a:off x="2219325" y="1979613"/>
            <a:ext cx="1220788" cy="354012"/>
          </a:xfrm>
          <a:custGeom>
            <a:avLst/>
            <a:gdLst/>
            <a:ahLst/>
            <a:cxnLst/>
            <a:rect l="l" t="t" r="r" b="b"/>
            <a:pathLst>
              <a:path w="1428114" h="414655">
                <a:moveTo>
                  <a:pt x="0" y="414527"/>
                </a:moveTo>
                <a:lnTo>
                  <a:pt x="1427988" y="414527"/>
                </a:lnTo>
                <a:lnTo>
                  <a:pt x="142798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C33FD672-63CF-4CBE-9056-7622728BA4D1}"/>
              </a:ext>
            </a:extLst>
          </p:cNvPr>
          <p:cNvSpPr/>
          <p:nvPr/>
        </p:nvSpPr>
        <p:spPr>
          <a:xfrm>
            <a:off x="2214563" y="1974851"/>
            <a:ext cx="1230312" cy="365125"/>
          </a:xfrm>
          <a:custGeom>
            <a:avLst/>
            <a:gdLst/>
            <a:ahLst/>
            <a:cxnLst/>
            <a:rect l="l" t="t" r="r" b="b"/>
            <a:pathLst>
              <a:path w="1438910" h="425450">
                <a:moveTo>
                  <a:pt x="1438656" y="0"/>
                </a:moveTo>
                <a:lnTo>
                  <a:pt x="0" y="0"/>
                </a:lnTo>
                <a:lnTo>
                  <a:pt x="0" y="425196"/>
                </a:lnTo>
                <a:lnTo>
                  <a:pt x="1438656" y="425196"/>
                </a:lnTo>
                <a:lnTo>
                  <a:pt x="1438656" y="419100"/>
                </a:lnTo>
                <a:lnTo>
                  <a:pt x="10667" y="419100"/>
                </a:lnTo>
                <a:lnTo>
                  <a:pt x="4571" y="414527"/>
                </a:lnTo>
                <a:lnTo>
                  <a:pt x="10667" y="41452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2"/>
                </a:lnTo>
                <a:lnTo>
                  <a:pt x="1438656" y="4572"/>
                </a:lnTo>
                <a:lnTo>
                  <a:pt x="1438656" y="0"/>
                </a:lnTo>
                <a:close/>
              </a:path>
              <a:path w="1438910" h="425450">
                <a:moveTo>
                  <a:pt x="10667" y="414527"/>
                </a:moveTo>
                <a:lnTo>
                  <a:pt x="4571" y="414527"/>
                </a:lnTo>
                <a:lnTo>
                  <a:pt x="10667" y="419100"/>
                </a:lnTo>
                <a:lnTo>
                  <a:pt x="10667" y="414527"/>
                </a:lnTo>
                <a:close/>
              </a:path>
              <a:path w="1438910" h="425450">
                <a:moveTo>
                  <a:pt x="1427988" y="414527"/>
                </a:moveTo>
                <a:lnTo>
                  <a:pt x="10667" y="414527"/>
                </a:lnTo>
                <a:lnTo>
                  <a:pt x="10667" y="419100"/>
                </a:lnTo>
                <a:lnTo>
                  <a:pt x="1427988" y="419100"/>
                </a:lnTo>
                <a:lnTo>
                  <a:pt x="1427988" y="414527"/>
                </a:lnTo>
                <a:close/>
              </a:path>
              <a:path w="1438910" h="425450">
                <a:moveTo>
                  <a:pt x="1427988" y="4572"/>
                </a:moveTo>
                <a:lnTo>
                  <a:pt x="1427988" y="419100"/>
                </a:lnTo>
                <a:lnTo>
                  <a:pt x="1432560" y="414527"/>
                </a:lnTo>
                <a:lnTo>
                  <a:pt x="1438656" y="414527"/>
                </a:lnTo>
                <a:lnTo>
                  <a:pt x="1438656" y="10667"/>
                </a:lnTo>
                <a:lnTo>
                  <a:pt x="1432560" y="10667"/>
                </a:lnTo>
                <a:lnTo>
                  <a:pt x="1427988" y="4572"/>
                </a:lnTo>
                <a:close/>
              </a:path>
              <a:path w="1438910" h="425450">
                <a:moveTo>
                  <a:pt x="1438656" y="414527"/>
                </a:moveTo>
                <a:lnTo>
                  <a:pt x="1432560" y="414527"/>
                </a:lnTo>
                <a:lnTo>
                  <a:pt x="1427988" y="419100"/>
                </a:lnTo>
                <a:lnTo>
                  <a:pt x="1438656" y="419100"/>
                </a:lnTo>
                <a:lnTo>
                  <a:pt x="1438656" y="414527"/>
                </a:lnTo>
                <a:close/>
              </a:path>
              <a:path w="1438910" h="425450">
                <a:moveTo>
                  <a:pt x="10667" y="4572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2"/>
                </a:lnTo>
                <a:close/>
              </a:path>
              <a:path w="1438910" h="425450">
                <a:moveTo>
                  <a:pt x="1427988" y="4572"/>
                </a:moveTo>
                <a:lnTo>
                  <a:pt x="10667" y="4572"/>
                </a:lnTo>
                <a:lnTo>
                  <a:pt x="10667" y="10667"/>
                </a:lnTo>
                <a:lnTo>
                  <a:pt x="1427988" y="10667"/>
                </a:lnTo>
                <a:lnTo>
                  <a:pt x="1427988" y="4572"/>
                </a:lnTo>
                <a:close/>
              </a:path>
              <a:path w="1438910" h="425450">
                <a:moveTo>
                  <a:pt x="1438656" y="4572"/>
                </a:moveTo>
                <a:lnTo>
                  <a:pt x="1427988" y="4572"/>
                </a:lnTo>
                <a:lnTo>
                  <a:pt x="1432560" y="10667"/>
                </a:lnTo>
                <a:lnTo>
                  <a:pt x="1438656" y="10667"/>
                </a:lnTo>
                <a:lnTo>
                  <a:pt x="14386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04E3D0B6-F2C6-4D27-9DC7-971AEAA13141}"/>
              </a:ext>
            </a:extLst>
          </p:cNvPr>
          <p:cNvSpPr txBox="1"/>
          <p:nvPr/>
        </p:nvSpPr>
        <p:spPr>
          <a:xfrm>
            <a:off x="2293938" y="1987551"/>
            <a:ext cx="105410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38 16</a:t>
            </a:r>
            <a:r>
              <a:rPr sz="1667" spc="-64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27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746AF42D-CF9E-4E2A-8BE0-AD4F7151F6C4}"/>
              </a:ext>
            </a:extLst>
          </p:cNvPr>
          <p:cNvSpPr/>
          <p:nvPr/>
        </p:nvSpPr>
        <p:spPr>
          <a:xfrm>
            <a:off x="2830513" y="1590676"/>
            <a:ext cx="1593850" cy="417513"/>
          </a:xfrm>
          <a:custGeom>
            <a:avLst/>
            <a:gdLst/>
            <a:ahLst/>
            <a:cxnLst/>
            <a:rect l="l" t="t" r="r" b="b"/>
            <a:pathLst>
              <a:path w="1864360" h="489585">
                <a:moveTo>
                  <a:pt x="108203" y="365759"/>
                </a:moveTo>
                <a:lnTo>
                  <a:pt x="0" y="455675"/>
                </a:lnTo>
                <a:lnTo>
                  <a:pt x="137159" y="489203"/>
                </a:lnTo>
                <a:lnTo>
                  <a:pt x="103273" y="457200"/>
                </a:lnTo>
                <a:lnTo>
                  <a:pt x="86868" y="457200"/>
                </a:lnTo>
                <a:lnTo>
                  <a:pt x="76200" y="416051"/>
                </a:lnTo>
                <a:lnTo>
                  <a:pt x="91291" y="412518"/>
                </a:lnTo>
                <a:lnTo>
                  <a:pt x="108203" y="365759"/>
                </a:lnTo>
                <a:close/>
              </a:path>
              <a:path w="1864360" h="489585">
                <a:moveTo>
                  <a:pt x="91291" y="412518"/>
                </a:moveTo>
                <a:lnTo>
                  <a:pt x="76200" y="416051"/>
                </a:lnTo>
                <a:lnTo>
                  <a:pt x="86868" y="457200"/>
                </a:lnTo>
                <a:lnTo>
                  <a:pt x="100014" y="454121"/>
                </a:lnTo>
                <a:lnTo>
                  <a:pt x="82296" y="437388"/>
                </a:lnTo>
                <a:lnTo>
                  <a:pt x="91291" y="412518"/>
                </a:lnTo>
                <a:close/>
              </a:path>
              <a:path w="1864360" h="489585">
                <a:moveTo>
                  <a:pt x="100014" y="454121"/>
                </a:moveTo>
                <a:lnTo>
                  <a:pt x="86868" y="457200"/>
                </a:lnTo>
                <a:lnTo>
                  <a:pt x="103273" y="457200"/>
                </a:lnTo>
                <a:lnTo>
                  <a:pt x="100014" y="454121"/>
                </a:lnTo>
                <a:close/>
              </a:path>
              <a:path w="1864360" h="489585">
                <a:moveTo>
                  <a:pt x="1853184" y="0"/>
                </a:moveTo>
                <a:lnTo>
                  <a:pt x="91291" y="412518"/>
                </a:lnTo>
                <a:lnTo>
                  <a:pt x="82296" y="437388"/>
                </a:lnTo>
                <a:lnTo>
                  <a:pt x="100014" y="454121"/>
                </a:lnTo>
                <a:lnTo>
                  <a:pt x="1863852" y="41147"/>
                </a:lnTo>
                <a:lnTo>
                  <a:pt x="1853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D3B826D6-3A36-4C68-A16A-F8FB32EA7D5E}"/>
              </a:ext>
            </a:extLst>
          </p:cNvPr>
          <p:cNvSpPr/>
          <p:nvPr/>
        </p:nvSpPr>
        <p:spPr>
          <a:xfrm>
            <a:off x="2795588" y="2324100"/>
            <a:ext cx="49212" cy="25400"/>
          </a:xfrm>
          <a:custGeom>
            <a:avLst/>
            <a:gdLst/>
            <a:ahLst/>
            <a:cxnLst/>
            <a:rect l="l" t="t" r="r" b="b"/>
            <a:pathLst>
              <a:path w="56515" h="30480">
                <a:moveTo>
                  <a:pt x="22474" y="0"/>
                </a:moveTo>
                <a:lnTo>
                  <a:pt x="0" y="30479"/>
                </a:lnTo>
                <a:lnTo>
                  <a:pt x="51521" y="30479"/>
                </a:lnTo>
                <a:lnTo>
                  <a:pt x="56002" y="24383"/>
                </a:lnTo>
                <a:lnTo>
                  <a:pt x="22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7610E28B-2691-4534-8DAB-EF44044582B1}"/>
              </a:ext>
            </a:extLst>
          </p:cNvPr>
          <p:cNvSpPr/>
          <p:nvPr/>
        </p:nvSpPr>
        <p:spPr>
          <a:xfrm>
            <a:off x="5281614" y="1990725"/>
            <a:ext cx="1220787" cy="355600"/>
          </a:xfrm>
          <a:custGeom>
            <a:avLst/>
            <a:gdLst/>
            <a:ahLst/>
            <a:cxnLst/>
            <a:rect l="l" t="t" r="r" b="b"/>
            <a:pathLst>
              <a:path w="1428114" h="414655">
                <a:moveTo>
                  <a:pt x="0" y="414527"/>
                </a:moveTo>
                <a:lnTo>
                  <a:pt x="1427988" y="414527"/>
                </a:lnTo>
                <a:lnTo>
                  <a:pt x="142798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75462DDA-2876-4D32-92FD-3BEEEB960EC0}"/>
              </a:ext>
            </a:extLst>
          </p:cNvPr>
          <p:cNvSpPr/>
          <p:nvPr/>
        </p:nvSpPr>
        <p:spPr>
          <a:xfrm>
            <a:off x="5275263" y="1987550"/>
            <a:ext cx="1230312" cy="363538"/>
          </a:xfrm>
          <a:custGeom>
            <a:avLst/>
            <a:gdLst/>
            <a:ahLst/>
            <a:cxnLst/>
            <a:rect l="l" t="t" r="r" b="b"/>
            <a:pathLst>
              <a:path w="1438910" h="425450">
                <a:moveTo>
                  <a:pt x="1438655" y="0"/>
                </a:moveTo>
                <a:lnTo>
                  <a:pt x="0" y="0"/>
                </a:lnTo>
                <a:lnTo>
                  <a:pt x="0" y="425196"/>
                </a:lnTo>
                <a:lnTo>
                  <a:pt x="1438655" y="425196"/>
                </a:lnTo>
                <a:lnTo>
                  <a:pt x="1438655" y="419100"/>
                </a:lnTo>
                <a:lnTo>
                  <a:pt x="10667" y="419100"/>
                </a:lnTo>
                <a:lnTo>
                  <a:pt x="6095" y="414527"/>
                </a:lnTo>
                <a:lnTo>
                  <a:pt x="10667" y="414527"/>
                </a:lnTo>
                <a:lnTo>
                  <a:pt x="10667" y="10668"/>
                </a:lnTo>
                <a:lnTo>
                  <a:pt x="6095" y="10668"/>
                </a:lnTo>
                <a:lnTo>
                  <a:pt x="10667" y="4572"/>
                </a:lnTo>
                <a:lnTo>
                  <a:pt x="1438655" y="4572"/>
                </a:lnTo>
                <a:lnTo>
                  <a:pt x="1438655" y="0"/>
                </a:lnTo>
                <a:close/>
              </a:path>
              <a:path w="1438910" h="425450">
                <a:moveTo>
                  <a:pt x="10667" y="414527"/>
                </a:moveTo>
                <a:lnTo>
                  <a:pt x="6095" y="414527"/>
                </a:lnTo>
                <a:lnTo>
                  <a:pt x="10667" y="419100"/>
                </a:lnTo>
                <a:lnTo>
                  <a:pt x="10667" y="414527"/>
                </a:lnTo>
                <a:close/>
              </a:path>
              <a:path w="1438910" h="425450">
                <a:moveTo>
                  <a:pt x="1427988" y="414527"/>
                </a:moveTo>
                <a:lnTo>
                  <a:pt x="10667" y="414527"/>
                </a:lnTo>
                <a:lnTo>
                  <a:pt x="10667" y="419100"/>
                </a:lnTo>
                <a:lnTo>
                  <a:pt x="1427988" y="419100"/>
                </a:lnTo>
                <a:lnTo>
                  <a:pt x="1427988" y="414527"/>
                </a:lnTo>
                <a:close/>
              </a:path>
              <a:path w="1438910" h="425450">
                <a:moveTo>
                  <a:pt x="1427988" y="4572"/>
                </a:moveTo>
                <a:lnTo>
                  <a:pt x="1427988" y="419100"/>
                </a:lnTo>
                <a:lnTo>
                  <a:pt x="1434083" y="414527"/>
                </a:lnTo>
                <a:lnTo>
                  <a:pt x="1438655" y="414527"/>
                </a:lnTo>
                <a:lnTo>
                  <a:pt x="1438655" y="10668"/>
                </a:lnTo>
                <a:lnTo>
                  <a:pt x="1434083" y="10668"/>
                </a:lnTo>
                <a:lnTo>
                  <a:pt x="1427988" y="4572"/>
                </a:lnTo>
                <a:close/>
              </a:path>
              <a:path w="1438910" h="425450">
                <a:moveTo>
                  <a:pt x="1438655" y="414527"/>
                </a:moveTo>
                <a:lnTo>
                  <a:pt x="1434083" y="414527"/>
                </a:lnTo>
                <a:lnTo>
                  <a:pt x="1427988" y="419100"/>
                </a:lnTo>
                <a:lnTo>
                  <a:pt x="1438655" y="419100"/>
                </a:lnTo>
                <a:lnTo>
                  <a:pt x="1438655" y="414527"/>
                </a:lnTo>
                <a:close/>
              </a:path>
              <a:path w="1438910" h="425450">
                <a:moveTo>
                  <a:pt x="10667" y="4572"/>
                </a:moveTo>
                <a:lnTo>
                  <a:pt x="6095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1438910" h="425450">
                <a:moveTo>
                  <a:pt x="1427988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1427988" y="10668"/>
                </a:lnTo>
                <a:lnTo>
                  <a:pt x="1427988" y="4572"/>
                </a:lnTo>
                <a:close/>
              </a:path>
              <a:path w="1438910" h="425450">
                <a:moveTo>
                  <a:pt x="1438655" y="4572"/>
                </a:moveTo>
                <a:lnTo>
                  <a:pt x="1427988" y="4572"/>
                </a:lnTo>
                <a:lnTo>
                  <a:pt x="1434083" y="10668"/>
                </a:lnTo>
                <a:lnTo>
                  <a:pt x="1438655" y="10668"/>
                </a:lnTo>
                <a:lnTo>
                  <a:pt x="143865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D1956BB7-6C48-416B-AC35-C74FFAED10C2}"/>
              </a:ext>
            </a:extLst>
          </p:cNvPr>
          <p:cNvSpPr txBox="1"/>
          <p:nvPr/>
        </p:nvSpPr>
        <p:spPr>
          <a:xfrm>
            <a:off x="5281614" y="1998663"/>
            <a:ext cx="122078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4706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39 </a:t>
            </a:r>
            <a:r>
              <a:rPr sz="1667" spc="9" dirty="0">
                <a:latin typeface="Courier New"/>
                <a:cs typeface="Courier New"/>
              </a:rPr>
              <a:t>12</a:t>
            </a:r>
            <a:r>
              <a:rPr sz="1667" spc="-43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27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54340517-16D1-4B29-B782-F8BFA3F033E3}"/>
              </a:ext>
            </a:extLst>
          </p:cNvPr>
          <p:cNvSpPr/>
          <p:nvPr/>
        </p:nvSpPr>
        <p:spPr>
          <a:xfrm>
            <a:off x="4414839" y="1590675"/>
            <a:ext cx="1476375" cy="425450"/>
          </a:xfrm>
          <a:custGeom>
            <a:avLst/>
            <a:gdLst/>
            <a:ahLst/>
            <a:cxnLst/>
            <a:rect l="l" t="t" r="r" b="b"/>
            <a:pathLst>
              <a:path w="1727200" h="498475">
                <a:moveTo>
                  <a:pt x="1626035" y="465791"/>
                </a:moveTo>
                <a:lnTo>
                  <a:pt x="1589531" y="498347"/>
                </a:lnTo>
                <a:lnTo>
                  <a:pt x="1726691" y="469391"/>
                </a:lnTo>
                <a:lnTo>
                  <a:pt x="1639823" y="469391"/>
                </a:lnTo>
                <a:lnTo>
                  <a:pt x="1626035" y="465791"/>
                </a:lnTo>
                <a:close/>
              </a:path>
              <a:path w="1727200" h="498475">
                <a:moveTo>
                  <a:pt x="1645185" y="448710"/>
                </a:moveTo>
                <a:lnTo>
                  <a:pt x="1626035" y="465791"/>
                </a:lnTo>
                <a:lnTo>
                  <a:pt x="1639823" y="469391"/>
                </a:lnTo>
                <a:lnTo>
                  <a:pt x="1645185" y="448710"/>
                </a:lnTo>
                <a:close/>
              </a:path>
              <a:path w="1727200" h="498475">
                <a:moveTo>
                  <a:pt x="1621535" y="376427"/>
                </a:moveTo>
                <a:lnTo>
                  <a:pt x="1638071" y="425000"/>
                </a:lnTo>
                <a:lnTo>
                  <a:pt x="1650491" y="428243"/>
                </a:lnTo>
                <a:lnTo>
                  <a:pt x="1645599" y="447114"/>
                </a:lnTo>
                <a:lnTo>
                  <a:pt x="1645919" y="448055"/>
                </a:lnTo>
                <a:lnTo>
                  <a:pt x="1645185" y="448710"/>
                </a:lnTo>
                <a:lnTo>
                  <a:pt x="1639823" y="469391"/>
                </a:lnTo>
                <a:lnTo>
                  <a:pt x="1726691" y="469391"/>
                </a:lnTo>
                <a:lnTo>
                  <a:pt x="1621535" y="376427"/>
                </a:lnTo>
                <a:close/>
              </a:path>
              <a:path w="1727200" h="498475">
                <a:moveTo>
                  <a:pt x="10667" y="0"/>
                </a:moveTo>
                <a:lnTo>
                  <a:pt x="0" y="41147"/>
                </a:lnTo>
                <a:lnTo>
                  <a:pt x="1626035" y="465791"/>
                </a:lnTo>
                <a:lnTo>
                  <a:pt x="1645185" y="448710"/>
                </a:lnTo>
                <a:lnTo>
                  <a:pt x="1645599" y="447114"/>
                </a:lnTo>
                <a:lnTo>
                  <a:pt x="1638071" y="425000"/>
                </a:lnTo>
                <a:lnTo>
                  <a:pt x="10667" y="0"/>
                </a:lnTo>
                <a:close/>
              </a:path>
              <a:path w="1727200" h="498475">
                <a:moveTo>
                  <a:pt x="1638071" y="425000"/>
                </a:moveTo>
                <a:lnTo>
                  <a:pt x="1645599" y="447114"/>
                </a:lnTo>
                <a:lnTo>
                  <a:pt x="1650491" y="428243"/>
                </a:lnTo>
                <a:lnTo>
                  <a:pt x="1638071" y="42500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DE251CDC-BEC7-48F5-AC27-B577D7CF79EE}"/>
              </a:ext>
            </a:extLst>
          </p:cNvPr>
          <p:cNvSpPr/>
          <p:nvPr/>
        </p:nvSpPr>
        <p:spPr>
          <a:xfrm>
            <a:off x="2819400" y="2319338"/>
            <a:ext cx="63500" cy="30162"/>
          </a:xfrm>
          <a:custGeom>
            <a:avLst/>
            <a:gdLst/>
            <a:ahLst/>
            <a:cxnLst/>
            <a:rect l="l" t="t" r="r" b="b"/>
            <a:pathLst>
              <a:path w="74930" h="35560">
                <a:moveTo>
                  <a:pt x="24384" y="0"/>
                </a:moveTo>
                <a:lnTo>
                  <a:pt x="0" y="35051"/>
                </a:lnTo>
                <a:lnTo>
                  <a:pt x="74628" y="3505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D4CE8D0D-20C3-4C0E-BAEA-09B47E1CD849}"/>
              </a:ext>
            </a:extLst>
          </p:cNvPr>
          <p:cNvSpPr/>
          <p:nvPr/>
        </p:nvSpPr>
        <p:spPr>
          <a:xfrm>
            <a:off x="5840414" y="2330450"/>
            <a:ext cx="52387" cy="19050"/>
          </a:xfrm>
          <a:custGeom>
            <a:avLst/>
            <a:gdLst/>
            <a:ahLst/>
            <a:cxnLst/>
            <a:rect l="l" t="t" r="r" b="b"/>
            <a:pathLst>
              <a:path w="60960" h="22860">
                <a:moveTo>
                  <a:pt x="49504" y="0"/>
                </a:moveTo>
                <a:lnTo>
                  <a:pt x="0" y="22860"/>
                </a:lnTo>
                <a:lnTo>
                  <a:pt x="60477" y="22860"/>
                </a:lnTo>
                <a:lnTo>
                  <a:pt x="49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7B3D0A0F-2152-404D-A05D-0D573FFD793B}"/>
              </a:ext>
            </a:extLst>
          </p:cNvPr>
          <p:cNvSpPr/>
          <p:nvPr/>
        </p:nvSpPr>
        <p:spPr>
          <a:xfrm>
            <a:off x="5889626" y="2330450"/>
            <a:ext cx="49213" cy="19050"/>
          </a:xfrm>
          <a:custGeom>
            <a:avLst/>
            <a:gdLst/>
            <a:ahLst/>
            <a:cxnLst/>
            <a:rect l="l" t="t" r="r" b="b"/>
            <a:pathLst>
              <a:path w="57785" h="22860">
                <a:moveTo>
                  <a:pt x="10972" y="0"/>
                </a:moveTo>
                <a:lnTo>
                  <a:pt x="0" y="22860"/>
                </a:lnTo>
                <a:lnTo>
                  <a:pt x="57777" y="22860"/>
                </a:lnTo>
                <a:lnTo>
                  <a:pt x="10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F9A5F0E1-1663-43FC-9F9B-322AAA96F031}"/>
              </a:ext>
            </a:extLst>
          </p:cNvPr>
          <p:cNvSpPr/>
          <p:nvPr/>
        </p:nvSpPr>
        <p:spPr>
          <a:xfrm>
            <a:off x="1784350" y="3989388"/>
            <a:ext cx="8413750" cy="49212"/>
          </a:xfrm>
          <a:custGeom>
            <a:avLst/>
            <a:gdLst/>
            <a:ahLst/>
            <a:cxnLst/>
            <a:rect l="l" t="t" r="r" b="b"/>
            <a:pathLst>
              <a:path w="9839325" h="58420">
                <a:moveTo>
                  <a:pt x="0" y="0"/>
                </a:moveTo>
                <a:lnTo>
                  <a:pt x="0" y="32004"/>
                </a:lnTo>
                <a:lnTo>
                  <a:pt x="9838944" y="57912"/>
                </a:lnTo>
                <a:lnTo>
                  <a:pt x="9838944" y="259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FFC41EA5-8FF2-4D9C-BE9F-97EF71207ADF}"/>
              </a:ext>
            </a:extLst>
          </p:cNvPr>
          <p:cNvSpPr/>
          <p:nvPr/>
        </p:nvSpPr>
        <p:spPr>
          <a:xfrm>
            <a:off x="6880226" y="2425701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E703C506-56AA-42D5-9FCC-E397E7A2AE05}"/>
              </a:ext>
            </a:extLst>
          </p:cNvPr>
          <p:cNvSpPr/>
          <p:nvPr/>
        </p:nvSpPr>
        <p:spPr>
          <a:xfrm>
            <a:off x="6880226" y="2408239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10668" y="0"/>
                </a:moveTo>
                <a:lnTo>
                  <a:pt x="0" y="0"/>
                </a:lnTo>
                <a:lnTo>
                  <a:pt x="0" y="9144"/>
                </a:lnTo>
                <a:lnTo>
                  <a:pt x="10668" y="914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8A099CF8-AB12-4A3B-AEA4-43484BF40071}"/>
              </a:ext>
            </a:extLst>
          </p:cNvPr>
          <p:cNvSpPr/>
          <p:nvPr/>
        </p:nvSpPr>
        <p:spPr>
          <a:xfrm>
            <a:off x="6880226" y="2390775"/>
            <a:ext cx="9525" cy="7938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8"/>
                </a:lnTo>
                <a:lnTo>
                  <a:pt x="10668" y="1066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1E73C03F-E24E-4653-BE89-8FE3A2A7A225}"/>
              </a:ext>
            </a:extLst>
          </p:cNvPr>
          <p:cNvSpPr/>
          <p:nvPr/>
        </p:nvSpPr>
        <p:spPr>
          <a:xfrm>
            <a:off x="6880226" y="2371726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A1485382-99B9-49B4-B4EB-6637ADE02502}"/>
              </a:ext>
            </a:extLst>
          </p:cNvPr>
          <p:cNvSpPr/>
          <p:nvPr/>
        </p:nvSpPr>
        <p:spPr>
          <a:xfrm>
            <a:off x="6880226" y="2354264"/>
            <a:ext cx="9525" cy="7937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C8CC47F6-BE46-4ADE-984E-70ED744C2C0A}"/>
              </a:ext>
            </a:extLst>
          </p:cNvPr>
          <p:cNvSpPr/>
          <p:nvPr/>
        </p:nvSpPr>
        <p:spPr>
          <a:xfrm>
            <a:off x="10264776" y="2349500"/>
            <a:ext cx="11113" cy="90488"/>
          </a:xfrm>
          <a:custGeom>
            <a:avLst/>
            <a:gdLst/>
            <a:ahLst/>
            <a:cxnLst/>
            <a:rect l="l" t="t" r="r" b="b"/>
            <a:pathLst>
              <a:path w="13970" h="105410">
                <a:moveTo>
                  <a:pt x="13715" y="0"/>
                </a:moveTo>
                <a:lnTo>
                  <a:pt x="3048" y="0"/>
                </a:lnTo>
                <a:lnTo>
                  <a:pt x="3048" y="3048"/>
                </a:lnTo>
                <a:lnTo>
                  <a:pt x="13715" y="3048"/>
                </a:lnTo>
                <a:lnTo>
                  <a:pt x="13715" y="0"/>
                </a:lnTo>
                <a:close/>
              </a:path>
              <a:path w="13970" h="105410">
                <a:moveTo>
                  <a:pt x="13715" y="13715"/>
                </a:moveTo>
                <a:lnTo>
                  <a:pt x="3048" y="13715"/>
                </a:lnTo>
                <a:lnTo>
                  <a:pt x="3048" y="22860"/>
                </a:lnTo>
                <a:lnTo>
                  <a:pt x="13715" y="22860"/>
                </a:lnTo>
                <a:lnTo>
                  <a:pt x="13715" y="13715"/>
                </a:lnTo>
                <a:close/>
              </a:path>
              <a:path w="13970" h="105410">
                <a:moveTo>
                  <a:pt x="13715" y="33527"/>
                </a:moveTo>
                <a:lnTo>
                  <a:pt x="3048" y="33527"/>
                </a:lnTo>
                <a:lnTo>
                  <a:pt x="3048" y="44196"/>
                </a:lnTo>
                <a:lnTo>
                  <a:pt x="13715" y="44196"/>
                </a:lnTo>
                <a:lnTo>
                  <a:pt x="13715" y="33527"/>
                </a:lnTo>
                <a:close/>
              </a:path>
              <a:path w="13970" h="105410">
                <a:moveTo>
                  <a:pt x="13715" y="54863"/>
                </a:moveTo>
                <a:lnTo>
                  <a:pt x="3048" y="54863"/>
                </a:lnTo>
                <a:lnTo>
                  <a:pt x="3048" y="65532"/>
                </a:lnTo>
                <a:lnTo>
                  <a:pt x="13715" y="65532"/>
                </a:lnTo>
                <a:lnTo>
                  <a:pt x="13715" y="54863"/>
                </a:lnTo>
                <a:close/>
              </a:path>
              <a:path w="13970" h="105410">
                <a:moveTo>
                  <a:pt x="13715" y="76200"/>
                </a:moveTo>
                <a:lnTo>
                  <a:pt x="3048" y="76200"/>
                </a:lnTo>
                <a:lnTo>
                  <a:pt x="3048" y="86867"/>
                </a:lnTo>
                <a:lnTo>
                  <a:pt x="13715" y="86867"/>
                </a:lnTo>
                <a:lnTo>
                  <a:pt x="13715" y="76200"/>
                </a:lnTo>
                <a:close/>
              </a:path>
              <a:path w="13970" h="105410">
                <a:moveTo>
                  <a:pt x="9143" y="94487"/>
                </a:moveTo>
                <a:lnTo>
                  <a:pt x="0" y="94487"/>
                </a:lnTo>
                <a:lnTo>
                  <a:pt x="0" y="105155"/>
                </a:lnTo>
                <a:lnTo>
                  <a:pt x="13715" y="105155"/>
                </a:lnTo>
                <a:lnTo>
                  <a:pt x="13715" y="99060"/>
                </a:lnTo>
                <a:lnTo>
                  <a:pt x="3048" y="99060"/>
                </a:lnTo>
                <a:lnTo>
                  <a:pt x="3048" y="97536"/>
                </a:lnTo>
                <a:lnTo>
                  <a:pt x="5079" y="97536"/>
                </a:lnTo>
                <a:lnTo>
                  <a:pt x="9143" y="94487"/>
                </a:lnTo>
                <a:close/>
              </a:path>
              <a:path w="13970" h="105410">
                <a:moveTo>
                  <a:pt x="5079" y="97536"/>
                </a:moveTo>
                <a:lnTo>
                  <a:pt x="3048" y="97536"/>
                </a:lnTo>
                <a:lnTo>
                  <a:pt x="3048" y="99060"/>
                </a:lnTo>
                <a:lnTo>
                  <a:pt x="5079" y="97536"/>
                </a:lnTo>
                <a:close/>
              </a:path>
              <a:path w="13970" h="105410">
                <a:moveTo>
                  <a:pt x="13715" y="97536"/>
                </a:moveTo>
                <a:lnTo>
                  <a:pt x="5079" y="97536"/>
                </a:lnTo>
                <a:lnTo>
                  <a:pt x="3048" y="99060"/>
                </a:lnTo>
                <a:lnTo>
                  <a:pt x="13715" y="99060"/>
                </a:lnTo>
                <a:lnTo>
                  <a:pt x="1371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2CCD732E-DE66-47B3-89F3-ED3CB9A92B67}"/>
              </a:ext>
            </a:extLst>
          </p:cNvPr>
          <p:cNvSpPr/>
          <p:nvPr/>
        </p:nvSpPr>
        <p:spPr>
          <a:xfrm>
            <a:off x="102473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3A580F75-0606-4F22-AF5D-CDC9B0F6875F}"/>
              </a:ext>
            </a:extLst>
          </p:cNvPr>
          <p:cNvSpPr/>
          <p:nvPr/>
        </p:nvSpPr>
        <p:spPr>
          <a:xfrm>
            <a:off x="102298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48CB8182-A4DD-448A-B04F-848FB3F8C69F}"/>
              </a:ext>
            </a:extLst>
          </p:cNvPr>
          <p:cNvSpPr/>
          <p:nvPr/>
        </p:nvSpPr>
        <p:spPr>
          <a:xfrm>
            <a:off x="102108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666A049E-6350-41BA-922F-3E9D65EE6AC5}"/>
              </a:ext>
            </a:extLst>
          </p:cNvPr>
          <p:cNvSpPr/>
          <p:nvPr/>
        </p:nvSpPr>
        <p:spPr>
          <a:xfrm>
            <a:off x="101933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F8988D1A-2955-4903-B3CC-01B7C08EF86A}"/>
              </a:ext>
            </a:extLst>
          </p:cNvPr>
          <p:cNvSpPr/>
          <p:nvPr/>
        </p:nvSpPr>
        <p:spPr>
          <a:xfrm>
            <a:off x="101742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FFE3AD76-2537-4D6E-8683-14D1EDB88341}"/>
              </a:ext>
            </a:extLst>
          </p:cNvPr>
          <p:cNvSpPr/>
          <p:nvPr/>
        </p:nvSpPr>
        <p:spPr>
          <a:xfrm>
            <a:off x="101568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75A17E50-2380-4F0C-86D5-B50A716EF1DE}"/>
              </a:ext>
            </a:extLst>
          </p:cNvPr>
          <p:cNvSpPr/>
          <p:nvPr/>
        </p:nvSpPr>
        <p:spPr>
          <a:xfrm>
            <a:off x="101393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57C80CB3-7C62-4CB2-8C3A-981A610C73AB}"/>
              </a:ext>
            </a:extLst>
          </p:cNvPr>
          <p:cNvSpPr/>
          <p:nvPr/>
        </p:nvSpPr>
        <p:spPr>
          <a:xfrm>
            <a:off x="101203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323F5CD2-F003-4C02-A572-7408B09DFDD2}"/>
              </a:ext>
            </a:extLst>
          </p:cNvPr>
          <p:cNvSpPr/>
          <p:nvPr/>
        </p:nvSpPr>
        <p:spPr>
          <a:xfrm>
            <a:off x="101028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81FE5E54-3CAC-4B53-A061-1CA571E7A0F4}"/>
              </a:ext>
            </a:extLst>
          </p:cNvPr>
          <p:cNvSpPr/>
          <p:nvPr/>
        </p:nvSpPr>
        <p:spPr>
          <a:xfrm>
            <a:off x="100853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08856082-B1AE-4F11-AE93-AE9089DD9B3C}"/>
              </a:ext>
            </a:extLst>
          </p:cNvPr>
          <p:cNvSpPr/>
          <p:nvPr/>
        </p:nvSpPr>
        <p:spPr>
          <a:xfrm>
            <a:off x="100679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39F6EF54-E23C-4001-8AE9-FD63F3746A75}"/>
              </a:ext>
            </a:extLst>
          </p:cNvPr>
          <p:cNvSpPr/>
          <p:nvPr/>
        </p:nvSpPr>
        <p:spPr>
          <a:xfrm>
            <a:off x="100488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C08E55A1-78C0-4DE4-A14F-41C28AD080AD}"/>
              </a:ext>
            </a:extLst>
          </p:cNvPr>
          <p:cNvSpPr/>
          <p:nvPr/>
        </p:nvSpPr>
        <p:spPr>
          <a:xfrm>
            <a:off x="100314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B61BA253-0ACC-449F-B1ED-2AE56859CBC0}"/>
              </a:ext>
            </a:extLst>
          </p:cNvPr>
          <p:cNvSpPr/>
          <p:nvPr/>
        </p:nvSpPr>
        <p:spPr>
          <a:xfrm>
            <a:off x="100123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DD837EC1-5225-40D1-8422-4E50989B1703}"/>
              </a:ext>
            </a:extLst>
          </p:cNvPr>
          <p:cNvSpPr/>
          <p:nvPr/>
        </p:nvSpPr>
        <p:spPr>
          <a:xfrm>
            <a:off x="99964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D276E67D-9A70-4FE5-AD90-9BB458D7E77E}"/>
              </a:ext>
            </a:extLst>
          </p:cNvPr>
          <p:cNvSpPr/>
          <p:nvPr/>
        </p:nvSpPr>
        <p:spPr>
          <a:xfrm>
            <a:off x="99774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3CEA347A-2784-45E9-BBFA-13D01846DCA1}"/>
              </a:ext>
            </a:extLst>
          </p:cNvPr>
          <p:cNvSpPr/>
          <p:nvPr/>
        </p:nvSpPr>
        <p:spPr>
          <a:xfrm>
            <a:off x="99599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5D6D38B1-3014-48F9-95A5-F28BA606C8D3}"/>
              </a:ext>
            </a:extLst>
          </p:cNvPr>
          <p:cNvSpPr/>
          <p:nvPr/>
        </p:nvSpPr>
        <p:spPr>
          <a:xfrm>
            <a:off x="99409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351C9DAF-A7CF-4481-83F4-13C2D4DFDACB}"/>
              </a:ext>
            </a:extLst>
          </p:cNvPr>
          <p:cNvSpPr/>
          <p:nvPr/>
        </p:nvSpPr>
        <p:spPr>
          <a:xfrm>
            <a:off x="99250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3E2266EB-D739-42A6-B2E0-744FF5C8D5D3}"/>
              </a:ext>
            </a:extLst>
          </p:cNvPr>
          <p:cNvSpPr/>
          <p:nvPr/>
        </p:nvSpPr>
        <p:spPr>
          <a:xfrm>
            <a:off x="99060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0C735483-8B8D-41E9-BA83-58B9DB03E895}"/>
              </a:ext>
            </a:extLst>
          </p:cNvPr>
          <p:cNvSpPr/>
          <p:nvPr/>
        </p:nvSpPr>
        <p:spPr>
          <a:xfrm>
            <a:off x="98885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86FFD69A-A953-4B86-A3B2-8849B2B8A45B}"/>
              </a:ext>
            </a:extLst>
          </p:cNvPr>
          <p:cNvSpPr/>
          <p:nvPr/>
        </p:nvSpPr>
        <p:spPr>
          <a:xfrm>
            <a:off x="98694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063B2293-05EF-4B6E-94AD-55444399A1E4}"/>
              </a:ext>
            </a:extLst>
          </p:cNvPr>
          <p:cNvSpPr/>
          <p:nvPr/>
        </p:nvSpPr>
        <p:spPr>
          <a:xfrm>
            <a:off x="98520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6F946FDA-3BA0-4F58-82F5-F152AD1FA744}"/>
              </a:ext>
            </a:extLst>
          </p:cNvPr>
          <p:cNvSpPr/>
          <p:nvPr/>
        </p:nvSpPr>
        <p:spPr>
          <a:xfrm>
            <a:off x="983456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14E22A5C-D490-4783-B48D-4C370BB97091}"/>
              </a:ext>
            </a:extLst>
          </p:cNvPr>
          <p:cNvSpPr/>
          <p:nvPr/>
        </p:nvSpPr>
        <p:spPr>
          <a:xfrm>
            <a:off x="98155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2C60EB91-6A20-4EE3-8105-3E7BC20ED509}"/>
              </a:ext>
            </a:extLst>
          </p:cNvPr>
          <p:cNvSpPr/>
          <p:nvPr/>
        </p:nvSpPr>
        <p:spPr>
          <a:xfrm>
            <a:off x="97980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8356D528-99A1-4515-B6FE-AA92B33BB612}"/>
              </a:ext>
            </a:extLst>
          </p:cNvPr>
          <p:cNvSpPr/>
          <p:nvPr/>
        </p:nvSpPr>
        <p:spPr>
          <a:xfrm>
            <a:off x="97790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2A8CD113-401F-40B0-9296-889704CD0457}"/>
              </a:ext>
            </a:extLst>
          </p:cNvPr>
          <p:cNvSpPr/>
          <p:nvPr/>
        </p:nvSpPr>
        <p:spPr>
          <a:xfrm>
            <a:off x="97615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F295DDD5-3CAE-4145-A370-B46467E8ACFB}"/>
              </a:ext>
            </a:extLst>
          </p:cNvPr>
          <p:cNvSpPr/>
          <p:nvPr/>
        </p:nvSpPr>
        <p:spPr>
          <a:xfrm>
            <a:off x="97440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" name="object 368">
            <a:extLst>
              <a:ext uri="{FF2B5EF4-FFF2-40B4-BE49-F238E27FC236}">
                <a16:creationId xmlns:a16="http://schemas.microsoft.com/office/drawing/2014/main" id="{AFAF2B6C-2655-4EC7-B70A-296F781A60EA}"/>
              </a:ext>
            </a:extLst>
          </p:cNvPr>
          <p:cNvSpPr/>
          <p:nvPr/>
        </p:nvSpPr>
        <p:spPr>
          <a:xfrm>
            <a:off x="97266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C9AF063D-F38F-4FA8-9BBE-4B3623E6AF14}"/>
              </a:ext>
            </a:extLst>
          </p:cNvPr>
          <p:cNvSpPr/>
          <p:nvPr/>
        </p:nvSpPr>
        <p:spPr>
          <a:xfrm>
            <a:off x="97075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0" name="object 370">
            <a:extLst>
              <a:ext uri="{FF2B5EF4-FFF2-40B4-BE49-F238E27FC236}">
                <a16:creationId xmlns:a16="http://schemas.microsoft.com/office/drawing/2014/main" id="{CB8D4413-25ED-4217-AD52-CC7D342C38AE}"/>
              </a:ext>
            </a:extLst>
          </p:cNvPr>
          <p:cNvSpPr/>
          <p:nvPr/>
        </p:nvSpPr>
        <p:spPr>
          <a:xfrm>
            <a:off x="96901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1" name="object 371">
            <a:extLst>
              <a:ext uri="{FF2B5EF4-FFF2-40B4-BE49-F238E27FC236}">
                <a16:creationId xmlns:a16="http://schemas.microsoft.com/office/drawing/2014/main" id="{70BCDB58-E13B-4010-A871-86E31EC1131D}"/>
              </a:ext>
            </a:extLst>
          </p:cNvPr>
          <p:cNvSpPr/>
          <p:nvPr/>
        </p:nvSpPr>
        <p:spPr>
          <a:xfrm>
            <a:off x="96726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2" name="object 372">
            <a:extLst>
              <a:ext uri="{FF2B5EF4-FFF2-40B4-BE49-F238E27FC236}">
                <a16:creationId xmlns:a16="http://schemas.microsoft.com/office/drawing/2014/main" id="{A2C6F3B8-A5DB-4C09-9EBE-E4149149F9EA}"/>
              </a:ext>
            </a:extLst>
          </p:cNvPr>
          <p:cNvSpPr/>
          <p:nvPr/>
        </p:nvSpPr>
        <p:spPr>
          <a:xfrm>
            <a:off x="965517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3" name="object 373">
            <a:extLst>
              <a:ext uri="{FF2B5EF4-FFF2-40B4-BE49-F238E27FC236}">
                <a16:creationId xmlns:a16="http://schemas.microsoft.com/office/drawing/2014/main" id="{6763E554-D814-4986-827E-7B0880E54F57}"/>
              </a:ext>
            </a:extLst>
          </p:cNvPr>
          <p:cNvSpPr/>
          <p:nvPr/>
        </p:nvSpPr>
        <p:spPr>
          <a:xfrm>
            <a:off x="96361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4" name="object 374">
            <a:extLst>
              <a:ext uri="{FF2B5EF4-FFF2-40B4-BE49-F238E27FC236}">
                <a16:creationId xmlns:a16="http://schemas.microsoft.com/office/drawing/2014/main" id="{441A0710-674B-4DFE-AEF2-E2DD6C887BA3}"/>
              </a:ext>
            </a:extLst>
          </p:cNvPr>
          <p:cNvSpPr/>
          <p:nvPr/>
        </p:nvSpPr>
        <p:spPr>
          <a:xfrm>
            <a:off x="961866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5" name="object 375">
            <a:extLst>
              <a:ext uri="{FF2B5EF4-FFF2-40B4-BE49-F238E27FC236}">
                <a16:creationId xmlns:a16="http://schemas.microsoft.com/office/drawing/2014/main" id="{C66FB289-54BD-4887-8656-CD721234FF46}"/>
              </a:ext>
            </a:extLst>
          </p:cNvPr>
          <p:cNvSpPr/>
          <p:nvPr/>
        </p:nvSpPr>
        <p:spPr>
          <a:xfrm>
            <a:off x="95996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6" name="object 376">
            <a:extLst>
              <a:ext uri="{FF2B5EF4-FFF2-40B4-BE49-F238E27FC236}">
                <a16:creationId xmlns:a16="http://schemas.microsoft.com/office/drawing/2014/main" id="{E1775B4C-FD54-41A5-AB5A-D91699518104}"/>
              </a:ext>
            </a:extLst>
          </p:cNvPr>
          <p:cNvSpPr/>
          <p:nvPr/>
        </p:nvSpPr>
        <p:spPr>
          <a:xfrm>
            <a:off x="95821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7" name="object 377">
            <a:extLst>
              <a:ext uri="{FF2B5EF4-FFF2-40B4-BE49-F238E27FC236}">
                <a16:creationId xmlns:a16="http://schemas.microsoft.com/office/drawing/2014/main" id="{EFDA4722-595C-495C-9F7B-2890CE52A33B}"/>
              </a:ext>
            </a:extLst>
          </p:cNvPr>
          <p:cNvSpPr/>
          <p:nvPr/>
        </p:nvSpPr>
        <p:spPr>
          <a:xfrm>
            <a:off x="95646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8" name="object 378">
            <a:extLst>
              <a:ext uri="{FF2B5EF4-FFF2-40B4-BE49-F238E27FC236}">
                <a16:creationId xmlns:a16="http://schemas.microsoft.com/office/drawing/2014/main" id="{B82D3307-EBB4-4CFE-BF29-200B5F518A09}"/>
              </a:ext>
            </a:extLst>
          </p:cNvPr>
          <p:cNvSpPr/>
          <p:nvPr/>
        </p:nvSpPr>
        <p:spPr>
          <a:xfrm>
            <a:off x="95456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9" name="object 379">
            <a:extLst>
              <a:ext uri="{FF2B5EF4-FFF2-40B4-BE49-F238E27FC236}">
                <a16:creationId xmlns:a16="http://schemas.microsoft.com/office/drawing/2014/main" id="{C2F89956-54E3-42A0-84BF-759DE419C5C4}"/>
              </a:ext>
            </a:extLst>
          </p:cNvPr>
          <p:cNvSpPr/>
          <p:nvPr/>
        </p:nvSpPr>
        <p:spPr>
          <a:xfrm>
            <a:off x="95281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0" name="object 380">
            <a:extLst>
              <a:ext uri="{FF2B5EF4-FFF2-40B4-BE49-F238E27FC236}">
                <a16:creationId xmlns:a16="http://schemas.microsoft.com/office/drawing/2014/main" id="{B5473390-C441-432E-9289-D658249BDD06}"/>
              </a:ext>
            </a:extLst>
          </p:cNvPr>
          <p:cNvSpPr/>
          <p:nvPr/>
        </p:nvSpPr>
        <p:spPr>
          <a:xfrm>
            <a:off x="95107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1" name="object 381">
            <a:extLst>
              <a:ext uri="{FF2B5EF4-FFF2-40B4-BE49-F238E27FC236}">
                <a16:creationId xmlns:a16="http://schemas.microsoft.com/office/drawing/2014/main" id="{CD2A29C0-25A2-410A-B1AA-5C0C06558AE1}"/>
              </a:ext>
            </a:extLst>
          </p:cNvPr>
          <p:cNvSpPr/>
          <p:nvPr/>
        </p:nvSpPr>
        <p:spPr>
          <a:xfrm>
            <a:off x="94932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2" name="object 382">
            <a:extLst>
              <a:ext uri="{FF2B5EF4-FFF2-40B4-BE49-F238E27FC236}">
                <a16:creationId xmlns:a16="http://schemas.microsoft.com/office/drawing/2014/main" id="{46C3CD8D-0202-443E-A993-44746C5C2B3E}"/>
              </a:ext>
            </a:extLst>
          </p:cNvPr>
          <p:cNvSpPr/>
          <p:nvPr/>
        </p:nvSpPr>
        <p:spPr>
          <a:xfrm>
            <a:off x="94742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3" name="object 383">
            <a:extLst>
              <a:ext uri="{FF2B5EF4-FFF2-40B4-BE49-F238E27FC236}">
                <a16:creationId xmlns:a16="http://schemas.microsoft.com/office/drawing/2014/main" id="{AA53AE9F-8904-4487-A565-1BDD11E5DCA9}"/>
              </a:ext>
            </a:extLst>
          </p:cNvPr>
          <p:cNvSpPr/>
          <p:nvPr/>
        </p:nvSpPr>
        <p:spPr>
          <a:xfrm>
            <a:off x="94567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4" name="object 384">
            <a:extLst>
              <a:ext uri="{FF2B5EF4-FFF2-40B4-BE49-F238E27FC236}">
                <a16:creationId xmlns:a16="http://schemas.microsoft.com/office/drawing/2014/main" id="{1D20E6C5-C9B1-465E-9C51-DF3F2F64FE3B}"/>
              </a:ext>
            </a:extLst>
          </p:cNvPr>
          <p:cNvSpPr/>
          <p:nvPr/>
        </p:nvSpPr>
        <p:spPr>
          <a:xfrm>
            <a:off x="94376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5" name="object 385">
            <a:extLst>
              <a:ext uri="{FF2B5EF4-FFF2-40B4-BE49-F238E27FC236}">
                <a16:creationId xmlns:a16="http://schemas.microsoft.com/office/drawing/2014/main" id="{98DC4FEA-58E2-446B-9604-A99770CA44CD}"/>
              </a:ext>
            </a:extLst>
          </p:cNvPr>
          <p:cNvSpPr/>
          <p:nvPr/>
        </p:nvSpPr>
        <p:spPr>
          <a:xfrm>
            <a:off x="94218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6" name="object 386">
            <a:extLst>
              <a:ext uri="{FF2B5EF4-FFF2-40B4-BE49-F238E27FC236}">
                <a16:creationId xmlns:a16="http://schemas.microsoft.com/office/drawing/2014/main" id="{F1976DD3-5F08-466D-B4A5-859E8693045A}"/>
              </a:ext>
            </a:extLst>
          </p:cNvPr>
          <p:cNvSpPr/>
          <p:nvPr/>
        </p:nvSpPr>
        <p:spPr>
          <a:xfrm>
            <a:off x="94027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7" name="object 387">
            <a:extLst>
              <a:ext uri="{FF2B5EF4-FFF2-40B4-BE49-F238E27FC236}">
                <a16:creationId xmlns:a16="http://schemas.microsoft.com/office/drawing/2014/main" id="{ED1410A4-DA62-4E59-8978-E6852561C0C6}"/>
              </a:ext>
            </a:extLst>
          </p:cNvPr>
          <p:cNvSpPr/>
          <p:nvPr/>
        </p:nvSpPr>
        <p:spPr>
          <a:xfrm>
            <a:off x="93853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8" name="object 388">
            <a:extLst>
              <a:ext uri="{FF2B5EF4-FFF2-40B4-BE49-F238E27FC236}">
                <a16:creationId xmlns:a16="http://schemas.microsoft.com/office/drawing/2014/main" id="{1F8C1F72-6819-445F-BAF3-A3B841BB061D}"/>
              </a:ext>
            </a:extLst>
          </p:cNvPr>
          <p:cNvSpPr/>
          <p:nvPr/>
        </p:nvSpPr>
        <p:spPr>
          <a:xfrm>
            <a:off x="93662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9" name="object 389">
            <a:extLst>
              <a:ext uri="{FF2B5EF4-FFF2-40B4-BE49-F238E27FC236}">
                <a16:creationId xmlns:a16="http://schemas.microsoft.com/office/drawing/2014/main" id="{0F190782-1F10-4DB8-B4AF-292AC751D38A}"/>
              </a:ext>
            </a:extLst>
          </p:cNvPr>
          <p:cNvSpPr/>
          <p:nvPr/>
        </p:nvSpPr>
        <p:spPr>
          <a:xfrm>
            <a:off x="935037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0" name="object 390">
            <a:extLst>
              <a:ext uri="{FF2B5EF4-FFF2-40B4-BE49-F238E27FC236}">
                <a16:creationId xmlns:a16="http://schemas.microsoft.com/office/drawing/2014/main" id="{43B8AE0A-A561-400C-AD43-9D06FADEC561}"/>
              </a:ext>
            </a:extLst>
          </p:cNvPr>
          <p:cNvSpPr/>
          <p:nvPr/>
        </p:nvSpPr>
        <p:spPr>
          <a:xfrm>
            <a:off x="93313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1" name="object 391">
            <a:extLst>
              <a:ext uri="{FF2B5EF4-FFF2-40B4-BE49-F238E27FC236}">
                <a16:creationId xmlns:a16="http://schemas.microsoft.com/office/drawing/2014/main" id="{21971F59-2EFA-4A19-9BEA-2305720030AB}"/>
              </a:ext>
            </a:extLst>
          </p:cNvPr>
          <p:cNvSpPr/>
          <p:nvPr/>
        </p:nvSpPr>
        <p:spPr>
          <a:xfrm>
            <a:off x="931386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2" name="object 392">
            <a:extLst>
              <a:ext uri="{FF2B5EF4-FFF2-40B4-BE49-F238E27FC236}">
                <a16:creationId xmlns:a16="http://schemas.microsoft.com/office/drawing/2014/main" id="{7E0E994B-6410-4C96-8AA6-FBB99657F032}"/>
              </a:ext>
            </a:extLst>
          </p:cNvPr>
          <p:cNvSpPr/>
          <p:nvPr/>
        </p:nvSpPr>
        <p:spPr>
          <a:xfrm>
            <a:off x="92948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3" name="object 393">
            <a:extLst>
              <a:ext uri="{FF2B5EF4-FFF2-40B4-BE49-F238E27FC236}">
                <a16:creationId xmlns:a16="http://schemas.microsoft.com/office/drawing/2014/main" id="{724C4161-7FCD-40B2-BD3F-BF93608B24DD}"/>
              </a:ext>
            </a:extLst>
          </p:cNvPr>
          <p:cNvSpPr/>
          <p:nvPr/>
        </p:nvSpPr>
        <p:spPr>
          <a:xfrm>
            <a:off x="92773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4" name="object 394">
            <a:extLst>
              <a:ext uri="{FF2B5EF4-FFF2-40B4-BE49-F238E27FC236}">
                <a16:creationId xmlns:a16="http://schemas.microsoft.com/office/drawing/2014/main" id="{C1B88BCA-08DC-42D8-8344-BB0BED880D69}"/>
              </a:ext>
            </a:extLst>
          </p:cNvPr>
          <p:cNvSpPr/>
          <p:nvPr/>
        </p:nvSpPr>
        <p:spPr>
          <a:xfrm>
            <a:off x="92598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5" name="object 395">
            <a:extLst>
              <a:ext uri="{FF2B5EF4-FFF2-40B4-BE49-F238E27FC236}">
                <a16:creationId xmlns:a16="http://schemas.microsoft.com/office/drawing/2014/main" id="{9CBB8C54-6F1F-414F-9E0E-A610E919ED1D}"/>
              </a:ext>
            </a:extLst>
          </p:cNvPr>
          <p:cNvSpPr/>
          <p:nvPr/>
        </p:nvSpPr>
        <p:spPr>
          <a:xfrm>
            <a:off x="92408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6" name="object 396">
            <a:extLst>
              <a:ext uri="{FF2B5EF4-FFF2-40B4-BE49-F238E27FC236}">
                <a16:creationId xmlns:a16="http://schemas.microsoft.com/office/drawing/2014/main" id="{29C78A4E-A973-4E80-A103-CC93C15D28F5}"/>
              </a:ext>
            </a:extLst>
          </p:cNvPr>
          <p:cNvSpPr/>
          <p:nvPr/>
        </p:nvSpPr>
        <p:spPr>
          <a:xfrm>
            <a:off x="92233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7" name="object 397">
            <a:extLst>
              <a:ext uri="{FF2B5EF4-FFF2-40B4-BE49-F238E27FC236}">
                <a16:creationId xmlns:a16="http://schemas.microsoft.com/office/drawing/2014/main" id="{69CCAFCE-B5C1-4F0A-911E-A4C6D2D258FB}"/>
              </a:ext>
            </a:extLst>
          </p:cNvPr>
          <p:cNvSpPr/>
          <p:nvPr/>
        </p:nvSpPr>
        <p:spPr>
          <a:xfrm>
            <a:off x="92043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8" name="object 398">
            <a:extLst>
              <a:ext uri="{FF2B5EF4-FFF2-40B4-BE49-F238E27FC236}">
                <a16:creationId xmlns:a16="http://schemas.microsoft.com/office/drawing/2014/main" id="{FF0A331E-6ED7-41AA-B9B9-3CECEDA8BF55}"/>
              </a:ext>
            </a:extLst>
          </p:cNvPr>
          <p:cNvSpPr/>
          <p:nvPr/>
        </p:nvSpPr>
        <p:spPr>
          <a:xfrm>
            <a:off x="91884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9" name="object 399">
            <a:extLst>
              <a:ext uri="{FF2B5EF4-FFF2-40B4-BE49-F238E27FC236}">
                <a16:creationId xmlns:a16="http://schemas.microsoft.com/office/drawing/2014/main" id="{1337B76F-A329-40B4-AAD7-958E0649509A}"/>
              </a:ext>
            </a:extLst>
          </p:cNvPr>
          <p:cNvSpPr/>
          <p:nvPr/>
        </p:nvSpPr>
        <p:spPr>
          <a:xfrm>
            <a:off x="91694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0" name="object 400">
            <a:extLst>
              <a:ext uri="{FF2B5EF4-FFF2-40B4-BE49-F238E27FC236}">
                <a16:creationId xmlns:a16="http://schemas.microsoft.com/office/drawing/2014/main" id="{C899D0B1-F108-4F7D-9A05-D45B462F9357}"/>
              </a:ext>
            </a:extLst>
          </p:cNvPr>
          <p:cNvSpPr/>
          <p:nvPr/>
        </p:nvSpPr>
        <p:spPr>
          <a:xfrm>
            <a:off x="91519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1" name="object 401">
            <a:extLst>
              <a:ext uri="{FF2B5EF4-FFF2-40B4-BE49-F238E27FC236}">
                <a16:creationId xmlns:a16="http://schemas.microsoft.com/office/drawing/2014/main" id="{E87A88A8-C9FA-4F25-80BC-16843FC86D10}"/>
              </a:ext>
            </a:extLst>
          </p:cNvPr>
          <p:cNvSpPr/>
          <p:nvPr/>
        </p:nvSpPr>
        <p:spPr>
          <a:xfrm>
            <a:off x="91328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2" name="object 402">
            <a:extLst>
              <a:ext uri="{FF2B5EF4-FFF2-40B4-BE49-F238E27FC236}">
                <a16:creationId xmlns:a16="http://schemas.microsoft.com/office/drawing/2014/main" id="{51A0BC68-D7EB-413F-9197-C69282E413BF}"/>
              </a:ext>
            </a:extLst>
          </p:cNvPr>
          <p:cNvSpPr/>
          <p:nvPr/>
        </p:nvSpPr>
        <p:spPr>
          <a:xfrm>
            <a:off x="91154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3" name="object 403">
            <a:extLst>
              <a:ext uri="{FF2B5EF4-FFF2-40B4-BE49-F238E27FC236}">
                <a16:creationId xmlns:a16="http://schemas.microsoft.com/office/drawing/2014/main" id="{E302AF8B-14FA-48DB-ABE7-6A6698181170}"/>
              </a:ext>
            </a:extLst>
          </p:cNvPr>
          <p:cNvSpPr/>
          <p:nvPr/>
        </p:nvSpPr>
        <p:spPr>
          <a:xfrm>
            <a:off x="90979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4" name="object 404">
            <a:extLst>
              <a:ext uri="{FF2B5EF4-FFF2-40B4-BE49-F238E27FC236}">
                <a16:creationId xmlns:a16="http://schemas.microsoft.com/office/drawing/2014/main" id="{4B0309D0-77C8-490E-BA8F-4488DE9BF93F}"/>
              </a:ext>
            </a:extLst>
          </p:cNvPr>
          <p:cNvSpPr/>
          <p:nvPr/>
        </p:nvSpPr>
        <p:spPr>
          <a:xfrm>
            <a:off x="90805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5" name="object 405">
            <a:extLst>
              <a:ext uri="{FF2B5EF4-FFF2-40B4-BE49-F238E27FC236}">
                <a16:creationId xmlns:a16="http://schemas.microsoft.com/office/drawing/2014/main" id="{0C2C4A6D-2BF1-42A7-AA08-B361334099E1}"/>
              </a:ext>
            </a:extLst>
          </p:cNvPr>
          <p:cNvSpPr/>
          <p:nvPr/>
        </p:nvSpPr>
        <p:spPr>
          <a:xfrm>
            <a:off x="90614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6" name="object 406">
            <a:extLst>
              <a:ext uri="{FF2B5EF4-FFF2-40B4-BE49-F238E27FC236}">
                <a16:creationId xmlns:a16="http://schemas.microsoft.com/office/drawing/2014/main" id="{BD870A29-D5E7-4218-828F-459C6658F32C}"/>
              </a:ext>
            </a:extLst>
          </p:cNvPr>
          <p:cNvSpPr/>
          <p:nvPr/>
        </p:nvSpPr>
        <p:spPr>
          <a:xfrm>
            <a:off x="90439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7" name="object 407">
            <a:extLst>
              <a:ext uri="{FF2B5EF4-FFF2-40B4-BE49-F238E27FC236}">
                <a16:creationId xmlns:a16="http://schemas.microsoft.com/office/drawing/2014/main" id="{A8660C2A-3341-49FC-8607-FF55EB0BD071}"/>
              </a:ext>
            </a:extLst>
          </p:cNvPr>
          <p:cNvSpPr/>
          <p:nvPr/>
        </p:nvSpPr>
        <p:spPr>
          <a:xfrm>
            <a:off x="90265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8" name="object 408">
            <a:extLst>
              <a:ext uri="{FF2B5EF4-FFF2-40B4-BE49-F238E27FC236}">
                <a16:creationId xmlns:a16="http://schemas.microsoft.com/office/drawing/2014/main" id="{8BFBB123-12BA-4726-AEBD-8F342A1EFB47}"/>
              </a:ext>
            </a:extLst>
          </p:cNvPr>
          <p:cNvSpPr/>
          <p:nvPr/>
        </p:nvSpPr>
        <p:spPr>
          <a:xfrm>
            <a:off x="90074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9" name="object 409">
            <a:extLst>
              <a:ext uri="{FF2B5EF4-FFF2-40B4-BE49-F238E27FC236}">
                <a16:creationId xmlns:a16="http://schemas.microsoft.com/office/drawing/2014/main" id="{1BFAED9B-45A9-4CCA-9A93-B3BABD062FCB}"/>
              </a:ext>
            </a:extLst>
          </p:cNvPr>
          <p:cNvSpPr/>
          <p:nvPr/>
        </p:nvSpPr>
        <p:spPr>
          <a:xfrm>
            <a:off x="89900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0" name="object 410">
            <a:extLst>
              <a:ext uri="{FF2B5EF4-FFF2-40B4-BE49-F238E27FC236}">
                <a16:creationId xmlns:a16="http://schemas.microsoft.com/office/drawing/2014/main" id="{A674766C-8C21-4BBA-9DD4-C719C2C1CC6A}"/>
              </a:ext>
            </a:extLst>
          </p:cNvPr>
          <p:cNvSpPr/>
          <p:nvPr/>
        </p:nvSpPr>
        <p:spPr>
          <a:xfrm>
            <a:off x="89709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1" name="object 411">
            <a:extLst>
              <a:ext uri="{FF2B5EF4-FFF2-40B4-BE49-F238E27FC236}">
                <a16:creationId xmlns:a16="http://schemas.microsoft.com/office/drawing/2014/main" id="{200C57AE-8149-410B-B446-DEEBC00D5F3C}"/>
              </a:ext>
            </a:extLst>
          </p:cNvPr>
          <p:cNvSpPr/>
          <p:nvPr/>
        </p:nvSpPr>
        <p:spPr>
          <a:xfrm>
            <a:off x="89535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2" name="object 412">
            <a:extLst>
              <a:ext uri="{FF2B5EF4-FFF2-40B4-BE49-F238E27FC236}">
                <a16:creationId xmlns:a16="http://schemas.microsoft.com/office/drawing/2014/main" id="{4CAC4360-4B3D-4464-BD5D-9D63F6AB68E6}"/>
              </a:ext>
            </a:extLst>
          </p:cNvPr>
          <p:cNvSpPr/>
          <p:nvPr/>
        </p:nvSpPr>
        <p:spPr>
          <a:xfrm>
            <a:off x="89360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3" name="object 413">
            <a:extLst>
              <a:ext uri="{FF2B5EF4-FFF2-40B4-BE49-F238E27FC236}">
                <a16:creationId xmlns:a16="http://schemas.microsoft.com/office/drawing/2014/main" id="{967D8AB3-FCCD-4B4D-ACB1-983E8E6CB24A}"/>
              </a:ext>
            </a:extLst>
          </p:cNvPr>
          <p:cNvSpPr/>
          <p:nvPr/>
        </p:nvSpPr>
        <p:spPr>
          <a:xfrm>
            <a:off x="89185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4" name="object 414">
            <a:extLst>
              <a:ext uri="{FF2B5EF4-FFF2-40B4-BE49-F238E27FC236}">
                <a16:creationId xmlns:a16="http://schemas.microsoft.com/office/drawing/2014/main" id="{A885BCE0-D6D2-4FAB-8E09-39FB1B12E06A}"/>
              </a:ext>
            </a:extLst>
          </p:cNvPr>
          <p:cNvSpPr/>
          <p:nvPr/>
        </p:nvSpPr>
        <p:spPr>
          <a:xfrm>
            <a:off x="88995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5" name="object 415">
            <a:extLst>
              <a:ext uri="{FF2B5EF4-FFF2-40B4-BE49-F238E27FC236}">
                <a16:creationId xmlns:a16="http://schemas.microsoft.com/office/drawing/2014/main" id="{4C688CB2-9246-4848-9BFE-4F04536942DC}"/>
              </a:ext>
            </a:extLst>
          </p:cNvPr>
          <p:cNvSpPr/>
          <p:nvPr/>
        </p:nvSpPr>
        <p:spPr>
          <a:xfrm>
            <a:off x="88820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6" name="object 416">
            <a:extLst>
              <a:ext uri="{FF2B5EF4-FFF2-40B4-BE49-F238E27FC236}">
                <a16:creationId xmlns:a16="http://schemas.microsoft.com/office/drawing/2014/main" id="{282A6F94-C989-45FE-9E3C-262127ED0E97}"/>
              </a:ext>
            </a:extLst>
          </p:cNvPr>
          <p:cNvSpPr/>
          <p:nvPr/>
        </p:nvSpPr>
        <p:spPr>
          <a:xfrm>
            <a:off x="88646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7" name="object 417">
            <a:extLst>
              <a:ext uri="{FF2B5EF4-FFF2-40B4-BE49-F238E27FC236}">
                <a16:creationId xmlns:a16="http://schemas.microsoft.com/office/drawing/2014/main" id="{94C389D9-FE32-41F1-979E-4A4962C8B6B5}"/>
              </a:ext>
            </a:extLst>
          </p:cNvPr>
          <p:cNvSpPr/>
          <p:nvPr/>
        </p:nvSpPr>
        <p:spPr>
          <a:xfrm>
            <a:off x="88471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8" name="object 418">
            <a:extLst>
              <a:ext uri="{FF2B5EF4-FFF2-40B4-BE49-F238E27FC236}">
                <a16:creationId xmlns:a16="http://schemas.microsoft.com/office/drawing/2014/main" id="{B90ABEAE-D5D2-44BC-8D9C-BACEA5310680}"/>
              </a:ext>
            </a:extLst>
          </p:cNvPr>
          <p:cNvSpPr/>
          <p:nvPr/>
        </p:nvSpPr>
        <p:spPr>
          <a:xfrm>
            <a:off x="88280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9" name="object 419">
            <a:extLst>
              <a:ext uri="{FF2B5EF4-FFF2-40B4-BE49-F238E27FC236}">
                <a16:creationId xmlns:a16="http://schemas.microsoft.com/office/drawing/2014/main" id="{EE692A68-EB08-4F2D-8F40-1B05324C4DA6}"/>
              </a:ext>
            </a:extLst>
          </p:cNvPr>
          <p:cNvSpPr/>
          <p:nvPr/>
        </p:nvSpPr>
        <p:spPr>
          <a:xfrm>
            <a:off x="88106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0" name="object 420">
            <a:extLst>
              <a:ext uri="{FF2B5EF4-FFF2-40B4-BE49-F238E27FC236}">
                <a16:creationId xmlns:a16="http://schemas.microsoft.com/office/drawing/2014/main" id="{3B9AEFCB-F800-45B0-BEB3-C96E94592CEB}"/>
              </a:ext>
            </a:extLst>
          </p:cNvPr>
          <p:cNvSpPr/>
          <p:nvPr/>
        </p:nvSpPr>
        <p:spPr>
          <a:xfrm>
            <a:off x="87915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1" name="object 421">
            <a:extLst>
              <a:ext uri="{FF2B5EF4-FFF2-40B4-BE49-F238E27FC236}">
                <a16:creationId xmlns:a16="http://schemas.microsoft.com/office/drawing/2014/main" id="{E1ADF5E8-99F2-4D8B-9DC7-E656CCDC7813}"/>
              </a:ext>
            </a:extLst>
          </p:cNvPr>
          <p:cNvSpPr/>
          <p:nvPr/>
        </p:nvSpPr>
        <p:spPr>
          <a:xfrm>
            <a:off x="87757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2" name="object 422">
            <a:extLst>
              <a:ext uri="{FF2B5EF4-FFF2-40B4-BE49-F238E27FC236}">
                <a16:creationId xmlns:a16="http://schemas.microsoft.com/office/drawing/2014/main" id="{ACD304A2-33A4-41D2-A3B4-9A7933296324}"/>
              </a:ext>
            </a:extLst>
          </p:cNvPr>
          <p:cNvSpPr/>
          <p:nvPr/>
        </p:nvSpPr>
        <p:spPr>
          <a:xfrm>
            <a:off x="87566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3" name="object 423">
            <a:extLst>
              <a:ext uri="{FF2B5EF4-FFF2-40B4-BE49-F238E27FC236}">
                <a16:creationId xmlns:a16="http://schemas.microsoft.com/office/drawing/2014/main" id="{40858EC3-9229-423D-9EF6-10E2C44024E3}"/>
              </a:ext>
            </a:extLst>
          </p:cNvPr>
          <p:cNvSpPr/>
          <p:nvPr/>
        </p:nvSpPr>
        <p:spPr>
          <a:xfrm>
            <a:off x="87391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4" name="object 424">
            <a:extLst>
              <a:ext uri="{FF2B5EF4-FFF2-40B4-BE49-F238E27FC236}">
                <a16:creationId xmlns:a16="http://schemas.microsoft.com/office/drawing/2014/main" id="{A25C3E8F-A777-4ABA-8EAE-180F9E5F5D2B}"/>
              </a:ext>
            </a:extLst>
          </p:cNvPr>
          <p:cNvSpPr/>
          <p:nvPr/>
        </p:nvSpPr>
        <p:spPr>
          <a:xfrm>
            <a:off x="87201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5" name="object 425">
            <a:extLst>
              <a:ext uri="{FF2B5EF4-FFF2-40B4-BE49-F238E27FC236}">
                <a16:creationId xmlns:a16="http://schemas.microsoft.com/office/drawing/2014/main" id="{358FFBFE-BBBF-43A8-AAEF-BF46B1B88556}"/>
              </a:ext>
            </a:extLst>
          </p:cNvPr>
          <p:cNvSpPr/>
          <p:nvPr/>
        </p:nvSpPr>
        <p:spPr>
          <a:xfrm>
            <a:off x="870267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6" name="object 426">
            <a:extLst>
              <a:ext uri="{FF2B5EF4-FFF2-40B4-BE49-F238E27FC236}">
                <a16:creationId xmlns:a16="http://schemas.microsoft.com/office/drawing/2014/main" id="{53451E63-2BD8-4FD3-8724-C97EB6E515A0}"/>
              </a:ext>
            </a:extLst>
          </p:cNvPr>
          <p:cNvSpPr/>
          <p:nvPr/>
        </p:nvSpPr>
        <p:spPr>
          <a:xfrm>
            <a:off x="86852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7" name="object 427">
            <a:extLst>
              <a:ext uri="{FF2B5EF4-FFF2-40B4-BE49-F238E27FC236}">
                <a16:creationId xmlns:a16="http://schemas.microsoft.com/office/drawing/2014/main" id="{73A22908-B258-4B67-95C0-59E7BF7C98D8}"/>
              </a:ext>
            </a:extLst>
          </p:cNvPr>
          <p:cNvSpPr/>
          <p:nvPr/>
        </p:nvSpPr>
        <p:spPr>
          <a:xfrm>
            <a:off x="86661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8" name="object 428">
            <a:extLst>
              <a:ext uri="{FF2B5EF4-FFF2-40B4-BE49-F238E27FC236}">
                <a16:creationId xmlns:a16="http://schemas.microsoft.com/office/drawing/2014/main" id="{F7AD75CE-0AA8-4BE7-81F1-42433F3E259A}"/>
              </a:ext>
            </a:extLst>
          </p:cNvPr>
          <p:cNvSpPr/>
          <p:nvPr/>
        </p:nvSpPr>
        <p:spPr>
          <a:xfrm>
            <a:off x="86487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9" name="object 429">
            <a:extLst>
              <a:ext uri="{FF2B5EF4-FFF2-40B4-BE49-F238E27FC236}">
                <a16:creationId xmlns:a16="http://schemas.microsoft.com/office/drawing/2014/main" id="{D6D3A31B-CE2F-4670-AA37-12CAEADEABA8}"/>
              </a:ext>
            </a:extLst>
          </p:cNvPr>
          <p:cNvSpPr/>
          <p:nvPr/>
        </p:nvSpPr>
        <p:spPr>
          <a:xfrm>
            <a:off x="86296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0" name="object 430">
            <a:extLst>
              <a:ext uri="{FF2B5EF4-FFF2-40B4-BE49-F238E27FC236}">
                <a16:creationId xmlns:a16="http://schemas.microsoft.com/office/drawing/2014/main" id="{D7F0E9F2-676C-41FC-BCEA-22C0CDD0F5C4}"/>
              </a:ext>
            </a:extLst>
          </p:cNvPr>
          <p:cNvSpPr/>
          <p:nvPr/>
        </p:nvSpPr>
        <p:spPr>
          <a:xfrm>
            <a:off x="86137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1" name="object 431">
            <a:extLst>
              <a:ext uri="{FF2B5EF4-FFF2-40B4-BE49-F238E27FC236}">
                <a16:creationId xmlns:a16="http://schemas.microsoft.com/office/drawing/2014/main" id="{A0E9172C-DE9C-4C20-8559-4985923C28B0}"/>
              </a:ext>
            </a:extLst>
          </p:cNvPr>
          <p:cNvSpPr/>
          <p:nvPr/>
        </p:nvSpPr>
        <p:spPr>
          <a:xfrm>
            <a:off x="85947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2" name="object 432">
            <a:extLst>
              <a:ext uri="{FF2B5EF4-FFF2-40B4-BE49-F238E27FC236}">
                <a16:creationId xmlns:a16="http://schemas.microsoft.com/office/drawing/2014/main" id="{588A583F-E691-4072-AC76-BA8A0053DC22}"/>
              </a:ext>
            </a:extLst>
          </p:cNvPr>
          <p:cNvSpPr/>
          <p:nvPr/>
        </p:nvSpPr>
        <p:spPr>
          <a:xfrm>
            <a:off x="85772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3" name="object 433">
            <a:extLst>
              <a:ext uri="{FF2B5EF4-FFF2-40B4-BE49-F238E27FC236}">
                <a16:creationId xmlns:a16="http://schemas.microsoft.com/office/drawing/2014/main" id="{CE003C23-AB83-4C36-AB4B-4797C84A19D6}"/>
              </a:ext>
            </a:extLst>
          </p:cNvPr>
          <p:cNvSpPr/>
          <p:nvPr/>
        </p:nvSpPr>
        <p:spPr>
          <a:xfrm>
            <a:off x="85582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4" name="object 434">
            <a:extLst>
              <a:ext uri="{FF2B5EF4-FFF2-40B4-BE49-F238E27FC236}">
                <a16:creationId xmlns:a16="http://schemas.microsoft.com/office/drawing/2014/main" id="{7392B13A-4145-4B27-A02E-6B791A15767B}"/>
              </a:ext>
            </a:extLst>
          </p:cNvPr>
          <p:cNvSpPr/>
          <p:nvPr/>
        </p:nvSpPr>
        <p:spPr>
          <a:xfrm>
            <a:off x="85423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5" name="object 435">
            <a:extLst>
              <a:ext uri="{FF2B5EF4-FFF2-40B4-BE49-F238E27FC236}">
                <a16:creationId xmlns:a16="http://schemas.microsoft.com/office/drawing/2014/main" id="{1171C136-03E2-49AD-B8DA-39FC71B57F2D}"/>
              </a:ext>
            </a:extLst>
          </p:cNvPr>
          <p:cNvSpPr/>
          <p:nvPr/>
        </p:nvSpPr>
        <p:spPr>
          <a:xfrm>
            <a:off x="85232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6" name="object 436">
            <a:extLst>
              <a:ext uri="{FF2B5EF4-FFF2-40B4-BE49-F238E27FC236}">
                <a16:creationId xmlns:a16="http://schemas.microsoft.com/office/drawing/2014/main" id="{8E4A0A4F-63A4-4A5E-9F9F-BC073AB2AB51}"/>
              </a:ext>
            </a:extLst>
          </p:cNvPr>
          <p:cNvSpPr/>
          <p:nvPr/>
        </p:nvSpPr>
        <p:spPr>
          <a:xfrm>
            <a:off x="85058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7" name="object 437">
            <a:extLst>
              <a:ext uri="{FF2B5EF4-FFF2-40B4-BE49-F238E27FC236}">
                <a16:creationId xmlns:a16="http://schemas.microsoft.com/office/drawing/2014/main" id="{A855FFF6-B481-45DE-ACD1-98F870BF7306}"/>
              </a:ext>
            </a:extLst>
          </p:cNvPr>
          <p:cNvSpPr/>
          <p:nvPr/>
        </p:nvSpPr>
        <p:spPr>
          <a:xfrm>
            <a:off x="84867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8" name="object 438">
            <a:extLst>
              <a:ext uri="{FF2B5EF4-FFF2-40B4-BE49-F238E27FC236}">
                <a16:creationId xmlns:a16="http://schemas.microsoft.com/office/drawing/2014/main" id="{CDB95A56-EB6B-4FB2-922B-326FC8E8ECCA}"/>
              </a:ext>
            </a:extLst>
          </p:cNvPr>
          <p:cNvSpPr/>
          <p:nvPr/>
        </p:nvSpPr>
        <p:spPr>
          <a:xfrm>
            <a:off x="84693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9" name="object 439">
            <a:extLst>
              <a:ext uri="{FF2B5EF4-FFF2-40B4-BE49-F238E27FC236}">
                <a16:creationId xmlns:a16="http://schemas.microsoft.com/office/drawing/2014/main" id="{4CC759B3-202E-4053-BD18-4F544D45B1FA}"/>
              </a:ext>
            </a:extLst>
          </p:cNvPr>
          <p:cNvSpPr/>
          <p:nvPr/>
        </p:nvSpPr>
        <p:spPr>
          <a:xfrm>
            <a:off x="84518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0" name="object 440">
            <a:extLst>
              <a:ext uri="{FF2B5EF4-FFF2-40B4-BE49-F238E27FC236}">
                <a16:creationId xmlns:a16="http://schemas.microsoft.com/office/drawing/2014/main" id="{D8AD5157-8139-4AA5-8C82-A3FE7C4BF309}"/>
              </a:ext>
            </a:extLst>
          </p:cNvPr>
          <p:cNvSpPr/>
          <p:nvPr/>
        </p:nvSpPr>
        <p:spPr>
          <a:xfrm>
            <a:off x="84328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1" name="object 441">
            <a:extLst>
              <a:ext uri="{FF2B5EF4-FFF2-40B4-BE49-F238E27FC236}">
                <a16:creationId xmlns:a16="http://schemas.microsoft.com/office/drawing/2014/main" id="{385B7716-82FE-41DF-8B19-AB3FC9FA1736}"/>
              </a:ext>
            </a:extLst>
          </p:cNvPr>
          <p:cNvSpPr/>
          <p:nvPr/>
        </p:nvSpPr>
        <p:spPr>
          <a:xfrm>
            <a:off x="84153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2" name="object 442">
            <a:extLst>
              <a:ext uri="{FF2B5EF4-FFF2-40B4-BE49-F238E27FC236}">
                <a16:creationId xmlns:a16="http://schemas.microsoft.com/office/drawing/2014/main" id="{7B6EC10C-99AD-4A33-BC00-01F6A73F6F94}"/>
              </a:ext>
            </a:extLst>
          </p:cNvPr>
          <p:cNvSpPr/>
          <p:nvPr/>
        </p:nvSpPr>
        <p:spPr>
          <a:xfrm>
            <a:off x="83962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3" name="object 443">
            <a:extLst>
              <a:ext uri="{FF2B5EF4-FFF2-40B4-BE49-F238E27FC236}">
                <a16:creationId xmlns:a16="http://schemas.microsoft.com/office/drawing/2014/main" id="{C0911318-9585-41D0-8DE8-71978C1D3552}"/>
              </a:ext>
            </a:extLst>
          </p:cNvPr>
          <p:cNvSpPr/>
          <p:nvPr/>
        </p:nvSpPr>
        <p:spPr>
          <a:xfrm>
            <a:off x="83804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4" name="object 444">
            <a:extLst>
              <a:ext uri="{FF2B5EF4-FFF2-40B4-BE49-F238E27FC236}">
                <a16:creationId xmlns:a16="http://schemas.microsoft.com/office/drawing/2014/main" id="{C0C5BA80-F066-44A1-914F-BEC27C0B68CC}"/>
              </a:ext>
            </a:extLst>
          </p:cNvPr>
          <p:cNvSpPr/>
          <p:nvPr/>
        </p:nvSpPr>
        <p:spPr>
          <a:xfrm>
            <a:off x="83613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5" name="object 445">
            <a:extLst>
              <a:ext uri="{FF2B5EF4-FFF2-40B4-BE49-F238E27FC236}">
                <a16:creationId xmlns:a16="http://schemas.microsoft.com/office/drawing/2014/main" id="{E61CAEB9-253A-4658-BFE6-26460F61ABD9}"/>
              </a:ext>
            </a:extLst>
          </p:cNvPr>
          <p:cNvSpPr/>
          <p:nvPr/>
        </p:nvSpPr>
        <p:spPr>
          <a:xfrm>
            <a:off x="83439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6" name="object 446">
            <a:extLst>
              <a:ext uri="{FF2B5EF4-FFF2-40B4-BE49-F238E27FC236}">
                <a16:creationId xmlns:a16="http://schemas.microsoft.com/office/drawing/2014/main" id="{C90B2DC4-8495-480A-AACF-D9DC0D5B0172}"/>
              </a:ext>
            </a:extLst>
          </p:cNvPr>
          <p:cNvSpPr/>
          <p:nvPr/>
        </p:nvSpPr>
        <p:spPr>
          <a:xfrm>
            <a:off x="83248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7" name="object 447">
            <a:extLst>
              <a:ext uri="{FF2B5EF4-FFF2-40B4-BE49-F238E27FC236}">
                <a16:creationId xmlns:a16="http://schemas.microsoft.com/office/drawing/2014/main" id="{BC11D894-C10A-46A9-82A5-D19D02F45721}"/>
              </a:ext>
            </a:extLst>
          </p:cNvPr>
          <p:cNvSpPr/>
          <p:nvPr/>
        </p:nvSpPr>
        <p:spPr>
          <a:xfrm>
            <a:off x="83073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8" name="object 448">
            <a:extLst>
              <a:ext uri="{FF2B5EF4-FFF2-40B4-BE49-F238E27FC236}">
                <a16:creationId xmlns:a16="http://schemas.microsoft.com/office/drawing/2014/main" id="{D9919C43-BDDE-4C7F-A30F-1D06C8B56BFE}"/>
              </a:ext>
            </a:extLst>
          </p:cNvPr>
          <p:cNvSpPr/>
          <p:nvPr/>
        </p:nvSpPr>
        <p:spPr>
          <a:xfrm>
            <a:off x="82899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9" name="object 449">
            <a:extLst>
              <a:ext uri="{FF2B5EF4-FFF2-40B4-BE49-F238E27FC236}">
                <a16:creationId xmlns:a16="http://schemas.microsoft.com/office/drawing/2014/main" id="{5FF782D3-7C90-48CC-873F-9470CA63C1E5}"/>
              </a:ext>
            </a:extLst>
          </p:cNvPr>
          <p:cNvSpPr/>
          <p:nvPr/>
        </p:nvSpPr>
        <p:spPr>
          <a:xfrm>
            <a:off x="827246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0" name="object 450">
            <a:extLst>
              <a:ext uri="{FF2B5EF4-FFF2-40B4-BE49-F238E27FC236}">
                <a16:creationId xmlns:a16="http://schemas.microsoft.com/office/drawing/2014/main" id="{69BAFAA9-6C57-40B1-AE60-14B648C9349D}"/>
              </a:ext>
            </a:extLst>
          </p:cNvPr>
          <p:cNvSpPr/>
          <p:nvPr/>
        </p:nvSpPr>
        <p:spPr>
          <a:xfrm>
            <a:off x="82534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1" name="object 451">
            <a:extLst>
              <a:ext uri="{FF2B5EF4-FFF2-40B4-BE49-F238E27FC236}">
                <a16:creationId xmlns:a16="http://schemas.microsoft.com/office/drawing/2014/main" id="{CC45AE79-BB13-44AE-94C9-FECC11BA7BEA}"/>
              </a:ext>
            </a:extLst>
          </p:cNvPr>
          <p:cNvSpPr/>
          <p:nvPr/>
        </p:nvSpPr>
        <p:spPr>
          <a:xfrm>
            <a:off x="82359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2" name="object 452">
            <a:extLst>
              <a:ext uri="{FF2B5EF4-FFF2-40B4-BE49-F238E27FC236}">
                <a16:creationId xmlns:a16="http://schemas.microsoft.com/office/drawing/2014/main" id="{D7E21D5F-D411-46E1-AF23-CBF5A2952C75}"/>
              </a:ext>
            </a:extLst>
          </p:cNvPr>
          <p:cNvSpPr/>
          <p:nvPr/>
        </p:nvSpPr>
        <p:spPr>
          <a:xfrm>
            <a:off x="82184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3" y="0"/>
                </a:moveTo>
                <a:lnTo>
                  <a:pt x="0" y="0"/>
                </a:lnTo>
                <a:lnTo>
                  <a:pt x="0" y="10667"/>
                </a:lnTo>
                <a:lnTo>
                  <a:pt x="9143" y="10667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3" name="object 453">
            <a:extLst>
              <a:ext uri="{FF2B5EF4-FFF2-40B4-BE49-F238E27FC236}">
                <a16:creationId xmlns:a16="http://schemas.microsoft.com/office/drawing/2014/main" id="{90DCCBE3-9915-4565-A89F-9758311BED86}"/>
              </a:ext>
            </a:extLst>
          </p:cNvPr>
          <p:cNvSpPr/>
          <p:nvPr/>
        </p:nvSpPr>
        <p:spPr>
          <a:xfrm>
            <a:off x="81994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4" name="object 454">
            <a:extLst>
              <a:ext uri="{FF2B5EF4-FFF2-40B4-BE49-F238E27FC236}">
                <a16:creationId xmlns:a16="http://schemas.microsoft.com/office/drawing/2014/main" id="{ACB443B8-4D50-4BD3-8D6C-EE1D56AE320A}"/>
              </a:ext>
            </a:extLst>
          </p:cNvPr>
          <p:cNvSpPr/>
          <p:nvPr/>
        </p:nvSpPr>
        <p:spPr>
          <a:xfrm>
            <a:off x="81819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5" name="object 455">
            <a:extLst>
              <a:ext uri="{FF2B5EF4-FFF2-40B4-BE49-F238E27FC236}">
                <a16:creationId xmlns:a16="http://schemas.microsoft.com/office/drawing/2014/main" id="{0FAED9E0-35BB-42CA-BAEC-344F659C1263}"/>
              </a:ext>
            </a:extLst>
          </p:cNvPr>
          <p:cNvSpPr/>
          <p:nvPr/>
        </p:nvSpPr>
        <p:spPr>
          <a:xfrm>
            <a:off x="81629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6" name="object 456">
            <a:extLst>
              <a:ext uri="{FF2B5EF4-FFF2-40B4-BE49-F238E27FC236}">
                <a16:creationId xmlns:a16="http://schemas.microsoft.com/office/drawing/2014/main" id="{220DA7B9-1400-4544-ACA7-55DC5E30F5F8}"/>
              </a:ext>
            </a:extLst>
          </p:cNvPr>
          <p:cNvSpPr/>
          <p:nvPr/>
        </p:nvSpPr>
        <p:spPr>
          <a:xfrm>
            <a:off x="81454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7" name="object 457">
            <a:extLst>
              <a:ext uri="{FF2B5EF4-FFF2-40B4-BE49-F238E27FC236}">
                <a16:creationId xmlns:a16="http://schemas.microsoft.com/office/drawing/2014/main" id="{394D1AFD-F762-43A9-ADA0-6E84A933A0EB}"/>
              </a:ext>
            </a:extLst>
          </p:cNvPr>
          <p:cNvSpPr/>
          <p:nvPr/>
        </p:nvSpPr>
        <p:spPr>
          <a:xfrm>
            <a:off x="81280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8" name="object 458">
            <a:extLst>
              <a:ext uri="{FF2B5EF4-FFF2-40B4-BE49-F238E27FC236}">
                <a16:creationId xmlns:a16="http://schemas.microsoft.com/office/drawing/2014/main" id="{B138AB62-EEEC-48E8-B56C-73BAAFA6EB54}"/>
              </a:ext>
            </a:extLst>
          </p:cNvPr>
          <p:cNvSpPr/>
          <p:nvPr/>
        </p:nvSpPr>
        <p:spPr>
          <a:xfrm>
            <a:off x="81105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9" name="object 459">
            <a:extLst>
              <a:ext uri="{FF2B5EF4-FFF2-40B4-BE49-F238E27FC236}">
                <a16:creationId xmlns:a16="http://schemas.microsoft.com/office/drawing/2014/main" id="{21217164-DD37-4B9A-8A28-2AD4024A01C3}"/>
              </a:ext>
            </a:extLst>
          </p:cNvPr>
          <p:cNvSpPr/>
          <p:nvPr/>
        </p:nvSpPr>
        <p:spPr>
          <a:xfrm>
            <a:off x="80914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0" name="object 460">
            <a:extLst>
              <a:ext uri="{FF2B5EF4-FFF2-40B4-BE49-F238E27FC236}">
                <a16:creationId xmlns:a16="http://schemas.microsoft.com/office/drawing/2014/main" id="{5BF7CCD5-1DAF-4C3D-985D-4377E62A2B68}"/>
              </a:ext>
            </a:extLst>
          </p:cNvPr>
          <p:cNvSpPr/>
          <p:nvPr/>
        </p:nvSpPr>
        <p:spPr>
          <a:xfrm>
            <a:off x="80740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1" name="object 461">
            <a:extLst>
              <a:ext uri="{FF2B5EF4-FFF2-40B4-BE49-F238E27FC236}">
                <a16:creationId xmlns:a16="http://schemas.microsoft.com/office/drawing/2014/main" id="{31263F2B-5CD5-4B5E-A7F5-34115F8952E7}"/>
              </a:ext>
            </a:extLst>
          </p:cNvPr>
          <p:cNvSpPr/>
          <p:nvPr/>
        </p:nvSpPr>
        <p:spPr>
          <a:xfrm>
            <a:off x="80549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2" name="object 462">
            <a:extLst>
              <a:ext uri="{FF2B5EF4-FFF2-40B4-BE49-F238E27FC236}">
                <a16:creationId xmlns:a16="http://schemas.microsoft.com/office/drawing/2014/main" id="{999C72EC-CB7B-4146-BA18-127BD73FA424}"/>
              </a:ext>
            </a:extLst>
          </p:cNvPr>
          <p:cNvSpPr/>
          <p:nvPr/>
        </p:nvSpPr>
        <p:spPr>
          <a:xfrm>
            <a:off x="80391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3" name="object 463">
            <a:extLst>
              <a:ext uri="{FF2B5EF4-FFF2-40B4-BE49-F238E27FC236}">
                <a16:creationId xmlns:a16="http://schemas.microsoft.com/office/drawing/2014/main" id="{4A8AE02A-8AF7-4530-BF2E-3AAB2E9A0C8D}"/>
              </a:ext>
            </a:extLst>
          </p:cNvPr>
          <p:cNvSpPr/>
          <p:nvPr/>
        </p:nvSpPr>
        <p:spPr>
          <a:xfrm>
            <a:off x="80200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4" name="object 464">
            <a:extLst>
              <a:ext uri="{FF2B5EF4-FFF2-40B4-BE49-F238E27FC236}">
                <a16:creationId xmlns:a16="http://schemas.microsoft.com/office/drawing/2014/main" id="{6D2146E1-E914-4FCA-B4DA-52DA1253D2A6}"/>
              </a:ext>
            </a:extLst>
          </p:cNvPr>
          <p:cNvSpPr/>
          <p:nvPr/>
        </p:nvSpPr>
        <p:spPr>
          <a:xfrm>
            <a:off x="80025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5" name="object 465">
            <a:extLst>
              <a:ext uri="{FF2B5EF4-FFF2-40B4-BE49-F238E27FC236}">
                <a16:creationId xmlns:a16="http://schemas.microsoft.com/office/drawing/2014/main" id="{EF219379-7688-43C4-A346-444FB5BBC03F}"/>
              </a:ext>
            </a:extLst>
          </p:cNvPr>
          <p:cNvSpPr/>
          <p:nvPr/>
        </p:nvSpPr>
        <p:spPr>
          <a:xfrm>
            <a:off x="79835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6" name="object 466">
            <a:extLst>
              <a:ext uri="{FF2B5EF4-FFF2-40B4-BE49-F238E27FC236}">
                <a16:creationId xmlns:a16="http://schemas.microsoft.com/office/drawing/2014/main" id="{A714AEEC-0F2C-4D59-A5E1-47F9856BD324}"/>
              </a:ext>
            </a:extLst>
          </p:cNvPr>
          <p:cNvSpPr/>
          <p:nvPr/>
        </p:nvSpPr>
        <p:spPr>
          <a:xfrm>
            <a:off x="796766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7" name="object 467">
            <a:extLst>
              <a:ext uri="{FF2B5EF4-FFF2-40B4-BE49-F238E27FC236}">
                <a16:creationId xmlns:a16="http://schemas.microsoft.com/office/drawing/2014/main" id="{A243924C-B870-4BD9-B025-E7E6BA742A35}"/>
              </a:ext>
            </a:extLst>
          </p:cNvPr>
          <p:cNvSpPr/>
          <p:nvPr/>
        </p:nvSpPr>
        <p:spPr>
          <a:xfrm>
            <a:off x="79486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8" name="object 468">
            <a:extLst>
              <a:ext uri="{FF2B5EF4-FFF2-40B4-BE49-F238E27FC236}">
                <a16:creationId xmlns:a16="http://schemas.microsoft.com/office/drawing/2014/main" id="{F21473E5-7ECC-4B3E-8CCA-D4EF3B814430}"/>
              </a:ext>
            </a:extLst>
          </p:cNvPr>
          <p:cNvSpPr/>
          <p:nvPr/>
        </p:nvSpPr>
        <p:spPr>
          <a:xfrm>
            <a:off x="79311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9" name="object 469">
            <a:extLst>
              <a:ext uri="{FF2B5EF4-FFF2-40B4-BE49-F238E27FC236}">
                <a16:creationId xmlns:a16="http://schemas.microsoft.com/office/drawing/2014/main" id="{93DA3C3F-17DE-4003-9B98-B7C501692929}"/>
              </a:ext>
            </a:extLst>
          </p:cNvPr>
          <p:cNvSpPr/>
          <p:nvPr/>
        </p:nvSpPr>
        <p:spPr>
          <a:xfrm>
            <a:off x="79121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0" name="object 470">
            <a:extLst>
              <a:ext uri="{FF2B5EF4-FFF2-40B4-BE49-F238E27FC236}">
                <a16:creationId xmlns:a16="http://schemas.microsoft.com/office/drawing/2014/main" id="{A83B26E4-F49C-4FA1-A95A-FAD08DFD270B}"/>
              </a:ext>
            </a:extLst>
          </p:cNvPr>
          <p:cNvSpPr/>
          <p:nvPr/>
        </p:nvSpPr>
        <p:spPr>
          <a:xfrm>
            <a:off x="78946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1" name="object 471">
            <a:extLst>
              <a:ext uri="{FF2B5EF4-FFF2-40B4-BE49-F238E27FC236}">
                <a16:creationId xmlns:a16="http://schemas.microsoft.com/office/drawing/2014/main" id="{04D89E06-0CA8-4DA2-8CEC-2D506EF8B402}"/>
              </a:ext>
            </a:extLst>
          </p:cNvPr>
          <p:cNvSpPr/>
          <p:nvPr/>
        </p:nvSpPr>
        <p:spPr>
          <a:xfrm>
            <a:off x="78771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2" name="object 472">
            <a:extLst>
              <a:ext uri="{FF2B5EF4-FFF2-40B4-BE49-F238E27FC236}">
                <a16:creationId xmlns:a16="http://schemas.microsoft.com/office/drawing/2014/main" id="{90B33BF7-4AD7-4A4B-9A10-87E57FB35074}"/>
              </a:ext>
            </a:extLst>
          </p:cNvPr>
          <p:cNvSpPr/>
          <p:nvPr/>
        </p:nvSpPr>
        <p:spPr>
          <a:xfrm>
            <a:off x="78581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3" name="object 473">
            <a:extLst>
              <a:ext uri="{FF2B5EF4-FFF2-40B4-BE49-F238E27FC236}">
                <a16:creationId xmlns:a16="http://schemas.microsoft.com/office/drawing/2014/main" id="{854D1FAA-ACCC-4AA1-8607-55F6C2CD52B8}"/>
              </a:ext>
            </a:extLst>
          </p:cNvPr>
          <p:cNvSpPr/>
          <p:nvPr/>
        </p:nvSpPr>
        <p:spPr>
          <a:xfrm>
            <a:off x="78406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4" name="object 474">
            <a:extLst>
              <a:ext uri="{FF2B5EF4-FFF2-40B4-BE49-F238E27FC236}">
                <a16:creationId xmlns:a16="http://schemas.microsoft.com/office/drawing/2014/main" id="{4939D2F3-6A9D-4F7C-91A9-CA366A4F3C4B}"/>
              </a:ext>
            </a:extLst>
          </p:cNvPr>
          <p:cNvSpPr/>
          <p:nvPr/>
        </p:nvSpPr>
        <p:spPr>
          <a:xfrm>
            <a:off x="78216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5" name="object 475">
            <a:extLst>
              <a:ext uri="{FF2B5EF4-FFF2-40B4-BE49-F238E27FC236}">
                <a16:creationId xmlns:a16="http://schemas.microsoft.com/office/drawing/2014/main" id="{D5558735-9795-4C96-B0E2-9FB2E8BBE3E3}"/>
              </a:ext>
            </a:extLst>
          </p:cNvPr>
          <p:cNvSpPr/>
          <p:nvPr/>
        </p:nvSpPr>
        <p:spPr>
          <a:xfrm>
            <a:off x="780573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6" name="object 476">
            <a:extLst>
              <a:ext uri="{FF2B5EF4-FFF2-40B4-BE49-F238E27FC236}">
                <a16:creationId xmlns:a16="http://schemas.microsoft.com/office/drawing/2014/main" id="{6EDC061C-5692-4A7F-9D55-D39E75836879}"/>
              </a:ext>
            </a:extLst>
          </p:cNvPr>
          <p:cNvSpPr/>
          <p:nvPr/>
        </p:nvSpPr>
        <p:spPr>
          <a:xfrm>
            <a:off x="77866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7" name="object 477">
            <a:extLst>
              <a:ext uri="{FF2B5EF4-FFF2-40B4-BE49-F238E27FC236}">
                <a16:creationId xmlns:a16="http://schemas.microsoft.com/office/drawing/2014/main" id="{56C1756E-E961-4E17-9B66-019552A52557}"/>
              </a:ext>
            </a:extLst>
          </p:cNvPr>
          <p:cNvSpPr/>
          <p:nvPr/>
        </p:nvSpPr>
        <p:spPr>
          <a:xfrm>
            <a:off x="77692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8" name="object 478">
            <a:extLst>
              <a:ext uri="{FF2B5EF4-FFF2-40B4-BE49-F238E27FC236}">
                <a16:creationId xmlns:a16="http://schemas.microsoft.com/office/drawing/2014/main" id="{3A260125-6814-46D9-9F1C-A28E0D5D3053}"/>
              </a:ext>
            </a:extLst>
          </p:cNvPr>
          <p:cNvSpPr/>
          <p:nvPr/>
        </p:nvSpPr>
        <p:spPr>
          <a:xfrm>
            <a:off x="77501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9" name="object 479">
            <a:extLst>
              <a:ext uri="{FF2B5EF4-FFF2-40B4-BE49-F238E27FC236}">
                <a16:creationId xmlns:a16="http://schemas.microsoft.com/office/drawing/2014/main" id="{E0377CDC-40CE-4996-9AAF-E42369CABB39}"/>
              </a:ext>
            </a:extLst>
          </p:cNvPr>
          <p:cNvSpPr/>
          <p:nvPr/>
        </p:nvSpPr>
        <p:spPr>
          <a:xfrm>
            <a:off x="77327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0" name="object 480">
            <a:extLst>
              <a:ext uri="{FF2B5EF4-FFF2-40B4-BE49-F238E27FC236}">
                <a16:creationId xmlns:a16="http://schemas.microsoft.com/office/drawing/2014/main" id="{43D30502-7AFE-4648-B631-ABF76017D91C}"/>
              </a:ext>
            </a:extLst>
          </p:cNvPr>
          <p:cNvSpPr/>
          <p:nvPr/>
        </p:nvSpPr>
        <p:spPr>
          <a:xfrm>
            <a:off x="77152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1" name="object 481">
            <a:extLst>
              <a:ext uri="{FF2B5EF4-FFF2-40B4-BE49-F238E27FC236}">
                <a16:creationId xmlns:a16="http://schemas.microsoft.com/office/drawing/2014/main" id="{9B56B705-C4DC-4E86-B5BE-DD19CD694140}"/>
              </a:ext>
            </a:extLst>
          </p:cNvPr>
          <p:cNvSpPr/>
          <p:nvPr/>
        </p:nvSpPr>
        <p:spPr>
          <a:xfrm>
            <a:off x="76977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2" name="object 482">
            <a:extLst>
              <a:ext uri="{FF2B5EF4-FFF2-40B4-BE49-F238E27FC236}">
                <a16:creationId xmlns:a16="http://schemas.microsoft.com/office/drawing/2014/main" id="{EEC5421A-5ED8-420B-AE35-C013E91F9283}"/>
              </a:ext>
            </a:extLst>
          </p:cNvPr>
          <p:cNvSpPr/>
          <p:nvPr/>
        </p:nvSpPr>
        <p:spPr>
          <a:xfrm>
            <a:off x="76787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3" name="object 483">
            <a:extLst>
              <a:ext uri="{FF2B5EF4-FFF2-40B4-BE49-F238E27FC236}">
                <a16:creationId xmlns:a16="http://schemas.microsoft.com/office/drawing/2014/main" id="{3818816C-29AA-452F-963E-86B7AE21AD29}"/>
              </a:ext>
            </a:extLst>
          </p:cNvPr>
          <p:cNvSpPr/>
          <p:nvPr/>
        </p:nvSpPr>
        <p:spPr>
          <a:xfrm>
            <a:off x="766127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4" name="object 484">
            <a:extLst>
              <a:ext uri="{FF2B5EF4-FFF2-40B4-BE49-F238E27FC236}">
                <a16:creationId xmlns:a16="http://schemas.microsoft.com/office/drawing/2014/main" id="{6960622F-9A43-4B11-82DF-2BAF34740903}"/>
              </a:ext>
            </a:extLst>
          </p:cNvPr>
          <p:cNvSpPr/>
          <p:nvPr/>
        </p:nvSpPr>
        <p:spPr>
          <a:xfrm>
            <a:off x="76438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5" name="object 485">
            <a:extLst>
              <a:ext uri="{FF2B5EF4-FFF2-40B4-BE49-F238E27FC236}">
                <a16:creationId xmlns:a16="http://schemas.microsoft.com/office/drawing/2014/main" id="{E6604902-328D-4EDD-B4DA-30F9353E87EE}"/>
              </a:ext>
            </a:extLst>
          </p:cNvPr>
          <p:cNvSpPr/>
          <p:nvPr/>
        </p:nvSpPr>
        <p:spPr>
          <a:xfrm>
            <a:off x="76247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6" name="object 486">
            <a:extLst>
              <a:ext uri="{FF2B5EF4-FFF2-40B4-BE49-F238E27FC236}">
                <a16:creationId xmlns:a16="http://schemas.microsoft.com/office/drawing/2014/main" id="{9468CEEB-8F9B-4887-8AFC-515086759A28}"/>
              </a:ext>
            </a:extLst>
          </p:cNvPr>
          <p:cNvSpPr/>
          <p:nvPr/>
        </p:nvSpPr>
        <p:spPr>
          <a:xfrm>
            <a:off x="76073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7" name="object 487">
            <a:extLst>
              <a:ext uri="{FF2B5EF4-FFF2-40B4-BE49-F238E27FC236}">
                <a16:creationId xmlns:a16="http://schemas.microsoft.com/office/drawing/2014/main" id="{1F4C62AE-AD5E-43A6-BCD1-F34A9D7FC0F2}"/>
              </a:ext>
            </a:extLst>
          </p:cNvPr>
          <p:cNvSpPr/>
          <p:nvPr/>
        </p:nvSpPr>
        <p:spPr>
          <a:xfrm>
            <a:off x="75882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8" name="object 488">
            <a:extLst>
              <a:ext uri="{FF2B5EF4-FFF2-40B4-BE49-F238E27FC236}">
                <a16:creationId xmlns:a16="http://schemas.microsoft.com/office/drawing/2014/main" id="{5FACB97F-9030-4A1E-B2CD-1B0464A92091}"/>
              </a:ext>
            </a:extLst>
          </p:cNvPr>
          <p:cNvSpPr/>
          <p:nvPr/>
        </p:nvSpPr>
        <p:spPr>
          <a:xfrm>
            <a:off x="75707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9" name="object 489">
            <a:extLst>
              <a:ext uri="{FF2B5EF4-FFF2-40B4-BE49-F238E27FC236}">
                <a16:creationId xmlns:a16="http://schemas.microsoft.com/office/drawing/2014/main" id="{2058B0B0-F0EC-4169-A8B1-3BE7A8C8EE7F}"/>
              </a:ext>
            </a:extLst>
          </p:cNvPr>
          <p:cNvSpPr/>
          <p:nvPr/>
        </p:nvSpPr>
        <p:spPr>
          <a:xfrm>
            <a:off x="75533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0" name="object 490">
            <a:extLst>
              <a:ext uri="{FF2B5EF4-FFF2-40B4-BE49-F238E27FC236}">
                <a16:creationId xmlns:a16="http://schemas.microsoft.com/office/drawing/2014/main" id="{992E0410-A196-4470-BE44-C93285744B03}"/>
              </a:ext>
            </a:extLst>
          </p:cNvPr>
          <p:cNvSpPr/>
          <p:nvPr/>
        </p:nvSpPr>
        <p:spPr>
          <a:xfrm>
            <a:off x="75358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1" name="object 491">
            <a:extLst>
              <a:ext uri="{FF2B5EF4-FFF2-40B4-BE49-F238E27FC236}">
                <a16:creationId xmlns:a16="http://schemas.microsoft.com/office/drawing/2014/main" id="{7205E8FA-580D-4E06-939E-A3B182E9F353}"/>
              </a:ext>
            </a:extLst>
          </p:cNvPr>
          <p:cNvSpPr/>
          <p:nvPr/>
        </p:nvSpPr>
        <p:spPr>
          <a:xfrm>
            <a:off x="75168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2" name="object 492">
            <a:extLst>
              <a:ext uri="{FF2B5EF4-FFF2-40B4-BE49-F238E27FC236}">
                <a16:creationId xmlns:a16="http://schemas.microsoft.com/office/drawing/2014/main" id="{6533D057-7A8D-4408-90B7-907E01894FDC}"/>
              </a:ext>
            </a:extLst>
          </p:cNvPr>
          <p:cNvSpPr/>
          <p:nvPr/>
        </p:nvSpPr>
        <p:spPr>
          <a:xfrm>
            <a:off x="74993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3" name="object 493">
            <a:extLst>
              <a:ext uri="{FF2B5EF4-FFF2-40B4-BE49-F238E27FC236}">
                <a16:creationId xmlns:a16="http://schemas.microsoft.com/office/drawing/2014/main" id="{B0D774EB-BE3C-4539-98BE-13F26BB7D6E4}"/>
              </a:ext>
            </a:extLst>
          </p:cNvPr>
          <p:cNvSpPr/>
          <p:nvPr/>
        </p:nvSpPr>
        <p:spPr>
          <a:xfrm>
            <a:off x="74818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4" name="object 494">
            <a:extLst>
              <a:ext uri="{FF2B5EF4-FFF2-40B4-BE49-F238E27FC236}">
                <a16:creationId xmlns:a16="http://schemas.microsoft.com/office/drawing/2014/main" id="{721BF197-A69E-40E9-8809-619060C63D87}"/>
              </a:ext>
            </a:extLst>
          </p:cNvPr>
          <p:cNvSpPr/>
          <p:nvPr/>
        </p:nvSpPr>
        <p:spPr>
          <a:xfrm>
            <a:off x="74644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5" name="object 495">
            <a:extLst>
              <a:ext uri="{FF2B5EF4-FFF2-40B4-BE49-F238E27FC236}">
                <a16:creationId xmlns:a16="http://schemas.microsoft.com/office/drawing/2014/main" id="{3245E467-321D-4D38-8154-BC12C589581E}"/>
              </a:ext>
            </a:extLst>
          </p:cNvPr>
          <p:cNvSpPr/>
          <p:nvPr/>
        </p:nvSpPr>
        <p:spPr>
          <a:xfrm>
            <a:off x="74453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6" name="object 496">
            <a:extLst>
              <a:ext uri="{FF2B5EF4-FFF2-40B4-BE49-F238E27FC236}">
                <a16:creationId xmlns:a16="http://schemas.microsoft.com/office/drawing/2014/main" id="{1B3579DE-83E7-4653-9DBB-AFF6AF79023E}"/>
              </a:ext>
            </a:extLst>
          </p:cNvPr>
          <p:cNvSpPr/>
          <p:nvPr/>
        </p:nvSpPr>
        <p:spPr>
          <a:xfrm>
            <a:off x="74279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7" name="object 497">
            <a:extLst>
              <a:ext uri="{FF2B5EF4-FFF2-40B4-BE49-F238E27FC236}">
                <a16:creationId xmlns:a16="http://schemas.microsoft.com/office/drawing/2014/main" id="{1A70DBDA-F751-4368-B2B8-E12605B86B15}"/>
              </a:ext>
            </a:extLst>
          </p:cNvPr>
          <p:cNvSpPr/>
          <p:nvPr/>
        </p:nvSpPr>
        <p:spPr>
          <a:xfrm>
            <a:off x="74088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8" name="object 498">
            <a:extLst>
              <a:ext uri="{FF2B5EF4-FFF2-40B4-BE49-F238E27FC236}">
                <a16:creationId xmlns:a16="http://schemas.microsoft.com/office/drawing/2014/main" id="{5E7755C1-FFAC-4323-B073-B6C97AB2A58E}"/>
              </a:ext>
            </a:extLst>
          </p:cNvPr>
          <p:cNvSpPr/>
          <p:nvPr/>
        </p:nvSpPr>
        <p:spPr>
          <a:xfrm>
            <a:off x="7392989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9" name="object 499">
            <a:extLst>
              <a:ext uri="{FF2B5EF4-FFF2-40B4-BE49-F238E27FC236}">
                <a16:creationId xmlns:a16="http://schemas.microsoft.com/office/drawing/2014/main" id="{B47E4E03-5CCB-43A0-A68D-914D026CA419}"/>
              </a:ext>
            </a:extLst>
          </p:cNvPr>
          <p:cNvSpPr/>
          <p:nvPr/>
        </p:nvSpPr>
        <p:spPr>
          <a:xfrm>
            <a:off x="73739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0" name="object 500">
            <a:extLst>
              <a:ext uri="{FF2B5EF4-FFF2-40B4-BE49-F238E27FC236}">
                <a16:creationId xmlns:a16="http://schemas.microsoft.com/office/drawing/2014/main" id="{D0758B08-FAA2-4F7F-8EB6-D53CCAB9244F}"/>
              </a:ext>
            </a:extLst>
          </p:cNvPr>
          <p:cNvSpPr/>
          <p:nvPr/>
        </p:nvSpPr>
        <p:spPr>
          <a:xfrm>
            <a:off x="735647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1" name="object 501">
            <a:extLst>
              <a:ext uri="{FF2B5EF4-FFF2-40B4-BE49-F238E27FC236}">
                <a16:creationId xmlns:a16="http://schemas.microsoft.com/office/drawing/2014/main" id="{15D5E970-6542-421E-ACDE-76951C11681D}"/>
              </a:ext>
            </a:extLst>
          </p:cNvPr>
          <p:cNvSpPr/>
          <p:nvPr/>
        </p:nvSpPr>
        <p:spPr>
          <a:xfrm>
            <a:off x="73374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2" name="object 502">
            <a:extLst>
              <a:ext uri="{FF2B5EF4-FFF2-40B4-BE49-F238E27FC236}">
                <a16:creationId xmlns:a16="http://schemas.microsoft.com/office/drawing/2014/main" id="{05BE9186-2B99-4700-91FA-D58D73DEB5C6}"/>
              </a:ext>
            </a:extLst>
          </p:cNvPr>
          <p:cNvSpPr/>
          <p:nvPr/>
        </p:nvSpPr>
        <p:spPr>
          <a:xfrm>
            <a:off x="73199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3" name="object 503">
            <a:extLst>
              <a:ext uri="{FF2B5EF4-FFF2-40B4-BE49-F238E27FC236}">
                <a16:creationId xmlns:a16="http://schemas.microsoft.com/office/drawing/2014/main" id="{8602C2FB-760E-4A82-AFAC-75F49F74A012}"/>
              </a:ext>
            </a:extLst>
          </p:cNvPr>
          <p:cNvSpPr/>
          <p:nvPr/>
        </p:nvSpPr>
        <p:spPr>
          <a:xfrm>
            <a:off x="73025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4" name="object 504">
            <a:extLst>
              <a:ext uri="{FF2B5EF4-FFF2-40B4-BE49-F238E27FC236}">
                <a16:creationId xmlns:a16="http://schemas.microsoft.com/office/drawing/2014/main" id="{9889399B-5FB7-4871-905D-1D14AF5DFD14}"/>
              </a:ext>
            </a:extLst>
          </p:cNvPr>
          <p:cNvSpPr/>
          <p:nvPr/>
        </p:nvSpPr>
        <p:spPr>
          <a:xfrm>
            <a:off x="72834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5" name="object 505">
            <a:extLst>
              <a:ext uri="{FF2B5EF4-FFF2-40B4-BE49-F238E27FC236}">
                <a16:creationId xmlns:a16="http://schemas.microsoft.com/office/drawing/2014/main" id="{69575DFE-52D9-482F-ABC4-5A9610027F26}"/>
              </a:ext>
            </a:extLst>
          </p:cNvPr>
          <p:cNvSpPr/>
          <p:nvPr/>
        </p:nvSpPr>
        <p:spPr>
          <a:xfrm>
            <a:off x="72659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6" name="object 506">
            <a:extLst>
              <a:ext uri="{FF2B5EF4-FFF2-40B4-BE49-F238E27FC236}">
                <a16:creationId xmlns:a16="http://schemas.microsoft.com/office/drawing/2014/main" id="{725C01E1-7DE7-4EAF-910F-DB701EEBF0BC}"/>
              </a:ext>
            </a:extLst>
          </p:cNvPr>
          <p:cNvSpPr/>
          <p:nvPr/>
        </p:nvSpPr>
        <p:spPr>
          <a:xfrm>
            <a:off x="72469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7" name="object 507">
            <a:extLst>
              <a:ext uri="{FF2B5EF4-FFF2-40B4-BE49-F238E27FC236}">
                <a16:creationId xmlns:a16="http://schemas.microsoft.com/office/drawing/2014/main" id="{2A035E1F-4C6D-4180-8894-02400FB812A7}"/>
              </a:ext>
            </a:extLst>
          </p:cNvPr>
          <p:cNvSpPr/>
          <p:nvPr/>
        </p:nvSpPr>
        <p:spPr>
          <a:xfrm>
            <a:off x="72310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8" name="object 508">
            <a:extLst>
              <a:ext uri="{FF2B5EF4-FFF2-40B4-BE49-F238E27FC236}">
                <a16:creationId xmlns:a16="http://schemas.microsoft.com/office/drawing/2014/main" id="{4311161F-BF52-428D-817B-32B84FB20FE3}"/>
              </a:ext>
            </a:extLst>
          </p:cNvPr>
          <p:cNvSpPr/>
          <p:nvPr/>
        </p:nvSpPr>
        <p:spPr>
          <a:xfrm>
            <a:off x="72120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9" name="object 509">
            <a:extLst>
              <a:ext uri="{FF2B5EF4-FFF2-40B4-BE49-F238E27FC236}">
                <a16:creationId xmlns:a16="http://schemas.microsoft.com/office/drawing/2014/main" id="{B480F120-18CB-4324-B74F-659559E11CBF}"/>
              </a:ext>
            </a:extLst>
          </p:cNvPr>
          <p:cNvSpPr/>
          <p:nvPr/>
        </p:nvSpPr>
        <p:spPr>
          <a:xfrm>
            <a:off x="71945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0" name="object 510">
            <a:extLst>
              <a:ext uri="{FF2B5EF4-FFF2-40B4-BE49-F238E27FC236}">
                <a16:creationId xmlns:a16="http://schemas.microsoft.com/office/drawing/2014/main" id="{3C900F87-4753-470E-8B1D-8F90095D5892}"/>
              </a:ext>
            </a:extLst>
          </p:cNvPr>
          <p:cNvSpPr/>
          <p:nvPr/>
        </p:nvSpPr>
        <p:spPr>
          <a:xfrm>
            <a:off x="717550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1" name="object 511">
            <a:extLst>
              <a:ext uri="{FF2B5EF4-FFF2-40B4-BE49-F238E27FC236}">
                <a16:creationId xmlns:a16="http://schemas.microsoft.com/office/drawing/2014/main" id="{5CC053C7-65AC-4235-9A71-0D4EEF98BBF4}"/>
              </a:ext>
            </a:extLst>
          </p:cNvPr>
          <p:cNvSpPr/>
          <p:nvPr/>
        </p:nvSpPr>
        <p:spPr>
          <a:xfrm>
            <a:off x="7159625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2" name="object 512">
            <a:extLst>
              <a:ext uri="{FF2B5EF4-FFF2-40B4-BE49-F238E27FC236}">
                <a16:creationId xmlns:a16="http://schemas.microsoft.com/office/drawing/2014/main" id="{DDE5EE78-6D39-4993-BF39-18CDB32CF033}"/>
              </a:ext>
            </a:extLst>
          </p:cNvPr>
          <p:cNvSpPr/>
          <p:nvPr/>
        </p:nvSpPr>
        <p:spPr>
          <a:xfrm>
            <a:off x="71405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3" name="object 513">
            <a:extLst>
              <a:ext uri="{FF2B5EF4-FFF2-40B4-BE49-F238E27FC236}">
                <a16:creationId xmlns:a16="http://schemas.microsoft.com/office/drawing/2014/main" id="{D5303999-AC9B-4A4C-8E36-042B9ACB8641}"/>
              </a:ext>
            </a:extLst>
          </p:cNvPr>
          <p:cNvSpPr/>
          <p:nvPr/>
        </p:nvSpPr>
        <p:spPr>
          <a:xfrm>
            <a:off x="7123114" y="2430464"/>
            <a:ext cx="7937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4" name="object 514">
            <a:extLst>
              <a:ext uri="{FF2B5EF4-FFF2-40B4-BE49-F238E27FC236}">
                <a16:creationId xmlns:a16="http://schemas.microsoft.com/office/drawing/2014/main" id="{FF64D857-10ED-46DE-BF2B-D20D615FEC1E}"/>
              </a:ext>
            </a:extLst>
          </p:cNvPr>
          <p:cNvSpPr/>
          <p:nvPr/>
        </p:nvSpPr>
        <p:spPr>
          <a:xfrm>
            <a:off x="710406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5" name="object 515">
            <a:extLst>
              <a:ext uri="{FF2B5EF4-FFF2-40B4-BE49-F238E27FC236}">
                <a16:creationId xmlns:a16="http://schemas.microsoft.com/office/drawing/2014/main" id="{3824FF22-7C6E-47FD-A7E3-F407DF20C806}"/>
              </a:ext>
            </a:extLst>
          </p:cNvPr>
          <p:cNvSpPr/>
          <p:nvPr/>
        </p:nvSpPr>
        <p:spPr>
          <a:xfrm>
            <a:off x="70866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6" name="object 516">
            <a:extLst>
              <a:ext uri="{FF2B5EF4-FFF2-40B4-BE49-F238E27FC236}">
                <a16:creationId xmlns:a16="http://schemas.microsoft.com/office/drawing/2014/main" id="{C6C775D0-B903-4CC5-942F-09A88E318C82}"/>
              </a:ext>
            </a:extLst>
          </p:cNvPr>
          <p:cNvSpPr/>
          <p:nvPr/>
        </p:nvSpPr>
        <p:spPr>
          <a:xfrm>
            <a:off x="70691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7" name="object 517">
            <a:extLst>
              <a:ext uri="{FF2B5EF4-FFF2-40B4-BE49-F238E27FC236}">
                <a16:creationId xmlns:a16="http://schemas.microsoft.com/office/drawing/2014/main" id="{BD522A11-B702-460E-A332-F3A75D9A0794}"/>
              </a:ext>
            </a:extLst>
          </p:cNvPr>
          <p:cNvSpPr/>
          <p:nvPr/>
        </p:nvSpPr>
        <p:spPr>
          <a:xfrm>
            <a:off x="70500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8" name="object 518">
            <a:extLst>
              <a:ext uri="{FF2B5EF4-FFF2-40B4-BE49-F238E27FC236}">
                <a16:creationId xmlns:a16="http://schemas.microsoft.com/office/drawing/2014/main" id="{2257D11A-2625-49A9-BF55-C47D7E10AAE4}"/>
              </a:ext>
            </a:extLst>
          </p:cNvPr>
          <p:cNvSpPr/>
          <p:nvPr/>
        </p:nvSpPr>
        <p:spPr>
          <a:xfrm>
            <a:off x="703262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9" name="object 519">
            <a:extLst>
              <a:ext uri="{FF2B5EF4-FFF2-40B4-BE49-F238E27FC236}">
                <a16:creationId xmlns:a16="http://schemas.microsoft.com/office/drawing/2014/main" id="{5523478C-FEA3-4FE0-A1B2-A34CFD81EECD}"/>
              </a:ext>
            </a:extLst>
          </p:cNvPr>
          <p:cNvSpPr/>
          <p:nvPr/>
        </p:nvSpPr>
        <p:spPr>
          <a:xfrm>
            <a:off x="70135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0" name="object 520">
            <a:extLst>
              <a:ext uri="{FF2B5EF4-FFF2-40B4-BE49-F238E27FC236}">
                <a16:creationId xmlns:a16="http://schemas.microsoft.com/office/drawing/2014/main" id="{23FC5A52-1D72-4F5B-AC78-836F630D2BD1}"/>
              </a:ext>
            </a:extLst>
          </p:cNvPr>
          <p:cNvSpPr/>
          <p:nvPr/>
        </p:nvSpPr>
        <p:spPr>
          <a:xfrm>
            <a:off x="699770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9525" h="10794">
                <a:moveTo>
                  <a:pt x="9144" y="0"/>
                </a:moveTo>
                <a:lnTo>
                  <a:pt x="0" y="0"/>
                </a:lnTo>
                <a:lnTo>
                  <a:pt x="0" y="10667"/>
                </a:lnTo>
                <a:lnTo>
                  <a:pt x="9144" y="10667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1" name="object 521">
            <a:extLst>
              <a:ext uri="{FF2B5EF4-FFF2-40B4-BE49-F238E27FC236}">
                <a16:creationId xmlns:a16="http://schemas.microsoft.com/office/drawing/2014/main" id="{390FAE19-5F2D-4248-9AF2-308E1854D9C7}"/>
              </a:ext>
            </a:extLst>
          </p:cNvPr>
          <p:cNvSpPr/>
          <p:nvPr/>
        </p:nvSpPr>
        <p:spPr>
          <a:xfrm>
            <a:off x="6978651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2" name="object 522">
            <a:extLst>
              <a:ext uri="{FF2B5EF4-FFF2-40B4-BE49-F238E27FC236}">
                <a16:creationId xmlns:a16="http://schemas.microsoft.com/office/drawing/2014/main" id="{FA0457D6-9667-4132-AC56-4F95605DFA0D}"/>
              </a:ext>
            </a:extLst>
          </p:cNvPr>
          <p:cNvSpPr/>
          <p:nvPr/>
        </p:nvSpPr>
        <p:spPr>
          <a:xfrm>
            <a:off x="696118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3" name="object 523">
            <a:extLst>
              <a:ext uri="{FF2B5EF4-FFF2-40B4-BE49-F238E27FC236}">
                <a16:creationId xmlns:a16="http://schemas.microsoft.com/office/drawing/2014/main" id="{6D6F8D20-373E-4AA8-970B-EC1AA0203540}"/>
              </a:ext>
            </a:extLst>
          </p:cNvPr>
          <p:cNvSpPr/>
          <p:nvPr/>
        </p:nvSpPr>
        <p:spPr>
          <a:xfrm>
            <a:off x="6942139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4" name="object 524">
            <a:extLst>
              <a:ext uri="{FF2B5EF4-FFF2-40B4-BE49-F238E27FC236}">
                <a16:creationId xmlns:a16="http://schemas.microsoft.com/office/drawing/2014/main" id="{CC9A8E97-99FD-4885-9EAB-67564AC496ED}"/>
              </a:ext>
            </a:extLst>
          </p:cNvPr>
          <p:cNvSpPr/>
          <p:nvPr/>
        </p:nvSpPr>
        <p:spPr>
          <a:xfrm>
            <a:off x="6924676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8" y="0"/>
                </a:moveTo>
                <a:lnTo>
                  <a:pt x="0" y="0"/>
                </a:lnTo>
                <a:lnTo>
                  <a:pt x="0" y="10667"/>
                </a:lnTo>
                <a:lnTo>
                  <a:pt x="10668" y="10667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5" name="object 525">
            <a:extLst>
              <a:ext uri="{FF2B5EF4-FFF2-40B4-BE49-F238E27FC236}">
                <a16:creationId xmlns:a16="http://schemas.microsoft.com/office/drawing/2014/main" id="{CB7A9F1F-F6A5-4847-9FCE-1C4CE953ED87}"/>
              </a:ext>
            </a:extLst>
          </p:cNvPr>
          <p:cNvSpPr/>
          <p:nvPr/>
        </p:nvSpPr>
        <p:spPr>
          <a:xfrm>
            <a:off x="6907214" y="2430464"/>
            <a:ext cx="9525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6" name="object 526">
            <a:extLst>
              <a:ext uri="{FF2B5EF4-FFF2-40B4-BE49-F238E27FC236}">
                <a16:creationId xmlns:a16="http://schemas.microsoft.com/office/drawing/2014/main" id="{A7F7F9B0-8AEB-41F3-951F-DA8D305490EF}"/>
              </a:ext>
            </a:extLst>
          </p:cNvPr>
          <p:cNvSpPr/>
          <p:nvPr/>
        </p:nvSpPr>
        <p:spPr>
          <a:xfrm>
            <a:off x="6889750" y="2430464"/>
            <a:ext cx="7938" cy="952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7" name="object 527">
            <a:extLst>
              <a:ext uri="{FF2B5EF4-FFF2-40B4-BE49-F238E27FC236}">
                <a16:creationId xmlns:a16="http://schemas.microsoft.com/office/drawing/2014/main" id="{32A20647-CBA0-47C2-8D74-1A0BB8701B74}"/>
              </a:ext>
            </a:extLst>
          </p:cNvPr>
          <p:cNvSpPr/>
          <p:nvPr/>
        </p:nvSpPr>
        <p:spPr>
          <a:xfrm>
            <a:off x="2016125" y="2805113"/>
            <a:ext cx="935038" cy="354012"/>
          </a:xfrm>
          <a:custGeom>
            <a:avLst/>
            <a:gdLst/>
            <a:ahLst/>
            <a:cxnLst/>
            <a:rect l="l" t="t" r="r" b="b"/>
            <a:pathLst>
              <a:path w="1092835" h="414654">
                <a:moveTo>
                  <a:pt x="0" y="414527"/>
                </a:moveTo>
                <a:lnTo>
                  <a:pt x="1092708" y="414527"/>
                </a:lnTo>
                <a:lnTo>
                  <a:pt x="109270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8" name="object 528">
            <a:extLst>
              <a:ext uri="{FF2B5EF4-FFF2-40B4-BE49-F238E27FC236}">
                <a16:creationId xmlns:a16="http://schemas.microsoft.com/office/drawing/2014/main" id="{9A41BE6A-3041-4685-BD31-1AE20FD5E0E1}"/>
              </a:ext>
            </a:extLst>
          </p:cNvPr>
          <p:cNvSpPr/>
          <p:nvPr/>
        </p:nvSpPr>
        <p:spPr>
          <a:xfrm>
            <a:off x="2012951" y="2798764"/>
            <a:ext cx="942975" cy="363537"/>
          </a:xfrm>
          <a:custGeom>
            <a:avLst/>
            <a:gdLst/>
            <a:ahLst/>
            <a:cxnLst/>
            <a:rect l="l" t="t" r="r" b="b"/>
            <a:pathLst>
              <a:path w="1102360" h="425450">
                <a:moveTo>
                  <a:pt x="1101852" y="0"/>
                </a:moveTo>
                <a:lnTo>
                  <a:pt x="0" y="0"/>
                </a:lnTo>
                <a:lnTo>
                  <a:pt x="0" y="425196"/>
                </a:lnTo>
                <a:lnTo>
                  <a:pt x="1101852" y="425196"/>
                </a:lnTo>
                <a:lnTo>
                  <a:pt x="1101852" y="420624"/>
                </a:lnTo>
                <a:lnTo>
                  <a:pt x="10668" y="420624"/>
                </a:lnTo>
                <a:lnTo>
                  <a:pt x="4571" y="416052"/>
                </a:lnTo>
                <a:lnTo>
                  <a:pt x="10668" y="416052"/>
                </a:lnTo>
                <a:lnTo>
                  <a:pt x="10668" y="10668"/>
                </a:lnTo>
                <a:lnTo>
                  <a:pt x="4571" y="10668"/>
                </a:lnTo>
                <a:lnTo>
                  <a:pt x="10668" y="6096"/>
                </a:lnTo>
                <a:lnTo>
                  <a:pt x="1101852" y="6096"/>
                </a:lnTo>
                <a:lnTo>
                  <a:pt x="1101852" y="0"/>
                </a:lnTo>
                <a:close/>
              </a:path>
              <a:path w="1102360" h="425450">
                <a:moveTo>
                  <a:pt x="10668" y="416052"/>
                </a:moveTo>
                <a:lnTo>
                  <a:pt x="4571" y="416052"/>
                </a:lnTo>
                <a:lnTo>
                  <a:pt x="10668" y="420624"/>
                </a:lnTo>
                <a:lnTo>
                  <a:pt x="10668" y="416052"/>
                </a:lnTo>
                <a:close/>
              </a:path>
              <a:path w="1102360" h="425450">
                <a:moveTo>
                  <a:pt x="1092708" y="416052"/>
                </a:moveTo>
                <a:lnTo>
                  <a:pt x="10668" y="416052"/>
                </a:lnTo>
                <a:lnTo>
                  <a:pt x="10668" y="420624"/>
                </a:lnTo>
                <a:lnTo>
                  <a:pt x="1092708" y="420624"/>
                </a:lnTo>
                <a:lnTo>
                  <a:pt x="1092708" y="416052"/>
                </a:lnTo>
                <a:close/>
              </a:path>
              <a:path w="1102360" h="425450">
                <a:moveTo>
                  <a:pt x="1092708" y="6096"/>
                </a:moveTo>
                <a:lnTo>
                  <a:pt x="1092708" y="420624"/>
                </a:lnTo>
                <a:lnTo>
                  <a:pt x="1097280" y="416052"/>
                </a:lnTo>
                <a:lnTo>
                  <a:pt x="1101852" y="416052"/>
                </a:lnTo>
                <a:lnTo>
                  <a:pt x="1101852" y="10668"/>
                </a:lnTo>
                <a:lnTo>
                  <a:pt x="1097280" y="10668"/>
                </a:lnTo>
                <a:lnTo>
                  <a:pt x="1092708" y="6096"/>
                </a:lnTo>
                <a:close/>
              </a:path>
              <a:path w="1102360" h="425450">
                <a:moveTo>
                  <a:pt x="1101852" y="416052"/>
                </a:moveTo>
                <a:lnTo>
                  <a:pt x="1097280" y="416052"/>
                </a:lnTo>
                <a:lnTo>
                  <a:pt x="1092708" y="420624"/>
                </a:lnTo>
                <a:lnTo>
                  <a:pt x="1101852" y="420624"/>
                </a:lnTo>
                <a:lnTo>
                  <a:pt x="1101852" y="416052"/>
                </a:lnTo>
                <a:close/>
              </a:path>
              <a:path w="1102360" h="425450">
                <a:moveTo>
                  <a:pt x="10668" y="6096"/>
                </a:moveTo>
                <a:lnTo>
                  <a:pt x="4571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1102360" h="425450">
                <a:moveTo>
                  <a:pt x="1092708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1092708" y="10668"/>
                </a:lnTo>
                <a:lnTo>
                  <a:pt x="1092708" y="6096"/>
                </a:lnTo>
                <a:close/>
              </a:path>
              <a:path w="1102360" h="425450">
                <a:moveTo>
                  <a:pt x="1101852" y="6096"/>
                </a:moveTo>
                <a:lnTo>
                  <a:pt x="1092708" y="6096"/>
                </a:lnTo>
                <a:lnTo>
                  <a:pt x="1097280" y="10668"/>
                </a:lnTo>
                <a:lnTo>
                  <a:pt x="1101852" y="10668"/>
                </a:lnTo>
                <a:lnTo>
                  <a:pt x="110185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9" name="object 529">
            <a:extLst>
              <a:ext uri="{FF2B5EF4-FFF2-40B4-BE49-F238E27FC236}">
                <a16:creationId xmlns:a16="http://schemas.microsoft.com/office/drawing/2014/main" id="{60728937-04D7-49F7-A098-FCC128B3800B}"/>
              </a:ext>
            </a:extLst>
          </p:cNvPr>
          <p:cNvSpPr txBox="1"/>
          <p:nvPr/>
        </p:nvSpPr>
        <p:spPr>
          <a:xfrm>
            <a:off x="2092325" y="2809876"/>
            <a:ext cx="666750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38</a:t>
            </a:r>
            <a:r>
              <a:rPr sz="1667" spc="-60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16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30" name="object 530">
            <a:extLst>
              <a:ext uri="{FF2B5EF4-FFF2-40B4-BE49-F238E27FC236}">
                <a16:creationId xmlns:a16="http://schemas.microsoft.com/office/drawing/2014/main" id="{976A204F-16D1-428E-9F72-CDE062F63E32}"/>
              </a:ext>
            </a:extLst>
          </p:cNvPr>
          <p:cNvSpPr/>
          <p:nvPr/>
        </p:nvSpPr>
        <p:spPr>
          <a:xfrm>
            <a:off x="2484438" y="2349501"/>
            <a:ext cx="355600" cy="455613"/>
          </a:xfrm>
          <a:custGeom>
            <a:avLst/>
            <a:gdLst/>
            <a:ahLst/>
            <a:cxnLst/>
            <a:rect l="l" t="t" r="r" b="b"/>
            <a:pathLst>
              <a:path w="416559" h="532130">
                <a:moveTo>
                  <a:pt x="22859" y="393191"/>
                </a:moveTo>
                <a:lnTo>
                  <a:pt x="0" y="531876"/>
                </a:lnTo>
                <a:lnTo>
                  <a:pt x="107115" y="477012"/>
                </a:lnTo>
                <a:lnTo>
                  <a:pt x="65531" y="477012"/>
                </a:lnTo>
                <a:lnTo>
                  <a:pt x="32003" y="451103"/>
                </a:lnTo>
                <a:lnTo>
                  <a:pt x="40169" y="440029"/>
                </a:lnTo>
                <a:lnTo>
                  <a:pt x="22859" y="393191"/>
                </a:lnTo>
                <a:close/>
              </a:path>
              <a:path w="416559" h="532130">
                <a:moveTo>
                  <a:pt x="40169" y="440029"/>
                </a:moveTo>
                <a:lnTo>
                  <a:pt x="32003" y="451103"/>
                </a:lnTo>
                <a:lnTo>
                  <a:pt x="65531" y="477012"/>
                </a:lnTo>
                <a:lnTo>
                  <a:pt x="74479" y="464838"/>
                </a:lnTo>
                <a:lnTo>
                  <a:pt x="48768" y="463296"/>
                </a:lnTo>
                <a:lnTo>
                  <a:pt x="40169" y="440029"/>
                </a:lnTo>
                <a:close/>
              </a:path>
              <a:path w="416559" h="532130">
                <a:moveTo>
                  <a:pt x="74479" y="464838"/>
                </a:moveTo>
                <a:lnTo>
                  <a:pt x="65531" y="477012"/>
                </a:lnTo>
                <a:lnTo>
                  <a:pt x="107115" y="477012"/>
                </a:lnTo>
                <a:lnTo>
                  <a:pt x="124968" y="467867"/>
                </a:lnTo>
                <a:lnTo>
                  <a:pt x="74479" y="464838"/>
                </a:lnTo>
                <a:close/>
              </a:path>
              <a:path w="416559" h="532130">
                <a:moveTo>
                  <a:pt x="416143" y="0"/>
                </a:moveTo>
                <a:lnTo>
                  <a:pt x="364621" y="0"/>
                </a:lnTo>
                <a:lnTo>
                  <a:pt x="40169" y="440029"/>
                </a:lnTo>
                <a:lnTo>
                  <a:pt x="48768" y="463296"/>
                </a:lnTo>
                <a:lnTo>
                  <a:pt x="74479" y="464838"/>
                </a:lnTo>
                <a:lnTo>
                  <a:pt x="416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1" name="object 531">
            <a:extLst>
              <a:ext uri="{FF2B5EF4-FFF2-40B4-BE49-F238E27FC236}">
                <a16:creationId xmlns:a16="http://schemas.microsoft.com/office/drawing/2014/main" id="{3BFD4A51-2D25-4258-9C09-68A3966F3477}"/>
              </a:ext>
            </a:extLst>
          </p:cNvPr>
          <p:cNvSpPr/>
          <p:nvPr/>
        </p:nvSpPr>
        <p:spPr>
          <a:xfrm>
            <a:off x="1924050" y="3471863"/>
            <a:ext cx="503238" cy="354012"/>
          </a:xfrm>
          <a:custGeom>
            <a:avLst/>
            <a:gdLst/>
            <a:ahLst/>
            <a:cxnLst/>
            <a:rect l="l" t="t" r="r" b="b"/>
            <a:pathLst>
              <a:path w="588644" h="414654">
                <a:moveTo>
                  <a:pt x="0" y="414527"/>
                </a:moveTo>
                <a:lnTo>
                  <a:pt x="588263" y="414527"/>
                </a:lnTo>
                <a:lnTo>
                  <a:pt x="588263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2" name="object 532">
            <a:extLst>
              <a:ext uri="{FF2B5EF4-FFF2-40B4-BE49-F238E27FC236}">
                <a16:creationId xmlns:a16="http://schemas.microsoft.com/office/drawing/2014/main" id="{14024BD6-AB9D-4ED7-81EE-3D0BAD072273}"/>
              </a:ext>
            </a:extLst>
          </p:cNvPr>
          <p:cNvSpPr/>
          <p:nvPr/>
        </p:nvSpPr>
        <p:spPr>
          <a:xfrm>
            <a:off x="1920876" y="3467101"/>
            <a:ext cx="511175" cy="365125"/>
          </a:xfrm>
          <a:custGeom>
            <a:avLst/>
            <a:gdLst/>
            <a:ahLst/>
            <a:cxnLst/>
            <a:rect l="l" t="t" r="r" b="b"/>
            <a:pathLst>
              <a:path w="599440" h="425450">
                <a:moveTo>
                  <a:pt x="598932" y="0"/>
                </a:moveTo>
                <a:lnTo>
                  <a:pt x="0" y="0"/>
                </a:lnTo>
                <a:lnTo>
                  <a:pt x="0" y="425196"/>
                </a:lnTo>
                <a:lnTo>
                  <a:pt x="598932" y="425196"/>
                </a:lnTo>
                <a:lnTo>
                  <a:pt x="598932" y="419100"/>
                </a:lnTo>
                <a:lnTo>
                  <a:pt x="10668" y="419100"/>
                </a:lnTo>
                <a:lnTo>
                  <a:pt x="4572" y="414528"/>
                </a:lnTo>
                <a:lnTo>
                  <a:pt x="10668" y="414528"/>
                </a:lnTo>
                <a:lnTo>
                  <a:pt x="10668" y="9144"/>
                </a:lnTo>
                <a:lnTo>
                  <a:pt x="4572" y="9144"/>
                </a:lnTo>
                <a:lnTo>
                  <a:pt x="10668" y="4572"/>
                </a:lnTo>
                <a:lnTo>
                  <a:pt x="598932" y="4572"/>
                </a:lnTo>
                <a:lnTo>
                  <a:pt x="598932" y="0"/>
                </a:lnTo>
                <a:close/>
              </a:path>
              <a:path w="599440" h="425450">
                <a:moveTo>
                  <a:pt x="10668" y="414528"/>
                </a:moveTo>
                <a:lnTo>
                  <a:pt x="4572" y="414528"/>
                </a:lnTo>
                <a:lnTo>
                  <a:pt x="10668" y="419100"/>
                </a:lnTo>
                <a:lnTo>
                  <a:pt x="10668" y="414528"/>
                </a:lnTo>
                <a:close/>
              </a:path>
              <a:path w="599440" h="425450">
                <a:moveTo>
                  <a:pt x="588264" y="414528"/>
                </a:moveTo>
                <a:lnTo>
                  <a:pt x="10668" y="414528"/>
                </a:lnTo>
                <a:lnTo>
                  <a:pt x="10668" y="419100"/>
                </a:lnTo>
                <a:lnTo>
                  <a:pt x="588264" y="419100"/>
                </a:lnTo>
                <a:lnTo>
                  <a:pt x="588264" y="414528"/>
                </a:lnTo>
                <a:close/>
              </a:path>
              <a:path w="599440" h="425450">
                <a:moveTo>
                  <a:pt x="588264" y="4572"/>
                </a:moveTo>
                <a:lnTo>
                  <a:pt x="588264" y="419100"/>
                </a:lnTo>
                <a:lnTo>
                  <a:pt x="592836" y="414528"/>
                </a:lnTo>
                <a:lnTo>
                  <a:pt x="598932" y="414528"/>
                </a:lnTo>
                <a:lnTo>
                  <a:pt x="598932" y="9144"/>
                </a:lnTo>
                <a:lnTo>
                  <a:pt x="592836" y="9144"/>
                </a:lnTo>
                <a:lnTo>
                  <a:pt x="588264" y="4572"/>
                </a:lnTo>
                <a:close/>
              </a:path>
              <a:path w="599440" h="425450">
                <a:moveTo>
                  <a:pt x="598932" y="414528"/>
                </a:moveTo>
                <a:lnTo>
                  <a:pt x="592836" y="414528"/>
                </a:lnTo>
                <a:lnTo>
                  <a:pt x="588264" y="419100"/>
                </a:lnTo>
                <a:lnTo>
                  <a:pt x="598932" y="419100"/>
                </a:lnTo>
                <a:lnTo>
                  <a:pt x="598932" y="414528"/>
                </a:lnTo>
                <a:close/>
              </a:path>
              <a:path w="599440" h="425450">
                <a:moveTo>
                  <a:pt x="10668" y="4572"/>
                </a:moveTo>
                <a:lnTo>
                  <a:pt x="4572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99440" h="425450">
                <a:moveTo>
                  <a:pt x="588264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88264" y="9144"/>
                </a:lnTo>
                <a:lnTo>
                  <a:pt x="588264" y="4572"/>
                </a:lnTo>
                <a:close/>
              </a:path>
              <a:path w="599440" h="425450">
                <a:moveTo>
                  <a:pt x="598932" y="4572"/>
                </a:moveTo>
                <a:lnTo>
                  <a:pt x="588264" y="4572"/>
                </a:lnTo>
                <a:lnTo>
                  <a:pt x="592836" y="9144"/>
                </a:lnTo>
                <a:lnTo>
                  <a:pt x="598932" y="9144"/>
                </a:lnTo>
                <a:lnTo>
                  <a:pt x="59893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3" name="object 533">
            <a:extLst>
              <a:ext uri="{FF2B5EF4-FFF2-40B4-BE49-F238E27FC236}">
                <a16:creationId xmlns:a16="http://schemas.microsoft.com/office/drawing/2014/main" id="{9E3C17C6-F3EC-4AEA-BD93-556A5B1C8F1C}"/>
              </a:ext>
            </a:extLst>
          </p:cNvPr>
          <p:cNvSpPr txBox="1"/>
          <p:nvPr/>
        </p:nvSpPr>
        <p:spPr>
          <a:xfrm>
            <a:off x="1924050" y="3479801"/>
            <a:ext cx="503238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38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34" name="object 534">
            <a:extLst>
              <a:ext uri="{FF2B5EF4-FFF2-40B4-BE49-F238E27FC236}">
                <a16:creationId xmlns:a16="http://schemas.microsoft.com/office/drawing/2014/main" id="{911EF323-0757-4C51-BD73-2CECC9F12B46}"/>
              </a:ext>
            </a:extLst>
          </p:cNvPr>
          <p:cNvSpPr/>
          <p:nvPr/>
        </p:nvSpPr>
        <p:spPr>
          <a:xfrm>
            <a:off x="2174876" y="3146425"/>
            <a:ext cx="322263" cy="325438"/>
          </a:xfrm>
          <a:custGeom>
            <a:avLst/>
            <a:gdLst/>
            <a:ahLst/>
            <a:cxnLst/>
            <a:rect l="l" t="t" r="r" b="b"/>
            <a:pathLst>
              <a:path w="376555" h="381000">
                <a:moveTo>
                  <a:pt x="44195" y="246887"/>
                </a:moveTo>
                <a:lnTo>
                  <a:pt x="0" y="381000"/>
                </a:lnTo>
                <a:lnTo>
                  <a:pt x="134112" y="335279"/>
                </a:lnTo>
                <a:lnTo>
                  <a:pt x="74675" y="335279"/>
                </a:lnTo>
                <a:lnTo>
                  <a:pt x="60430" y="321746"/>
                </a:lnTo>
                <a:lnTo>
                  <a:pt x="59436" y="321563"/>
                </a:lnTo>
                <a:lnTo>
                  <a:pt x="59243" y="320618"/>
                </a:lnTo>
                <a:lnTo>
                  <a:pt x="44195" y="306324"/>
                </a:lnTo>
                <a:lnTo>
                  <a:pt x="54244" y="296123"/>
                </a:lnTo>
                <a:lnTo>
                  <a:pt x="44195" y="246887"/>
                </a:lnTo>
                <a:close/>
              </a:path>
              <a:path w="376555" h="381000">
                <a:moveTo>
                  <a:pt x="60430" y="321746"/>
                </a:moveTo>
                <a:lnTo>
                  <a:pt x="74675" y="335279"/>
                </a:lnTo>
                <a:lnTo>
                  <a:pt x="83820" y="326042"/>
                </a:lnTo>
                <a:lnTo>
                  <a:pt x="60430" y="321746"/>
                </a:lnTo>
                <a:close/>
              </a:path>
              <a:path w="376555" h="381000">
                <a:moveTo>
                  <a:pt x="83820" y="326042"/>
                </a:moveTo>
                <a:lnTo>
                  <a:pt x="74675" y="335279"/>
                </a:lnTo>
                <a:lnTo>
                  <a:pt x="134112" y="335279"/>
                </a:lnTo>
                <a:lnTo>
                  <a:pt x="83820" y="326042"/>
                </a:lnTo>
                <a:close/>
              </a:path>
              <a:path w="376555" h="381000">
                <a:moveTo>
                  <a:pt x="345947" y="0"/>
                </a:moveTo>
                <a:lnTo>
                  <a:pt x="54244" y="296123"/>
                </a:lnTo>
                <a:lnTo>
                  <a:pt x="59243" y="320618"/>
                </a:lnTo>
                <a:lnTo>
                  <a:pt x="60430" y="321746"/>
                </a:lnTo>
                <a:lnTo>
                  <a:pt x="83820" y="326042"/>
                </a:lnTo>
                <a:lnTo>
                  <a:pt x="376428" y="30479"/>
                </a:lnTo>
                <a:lnTo>
                  <a:pt x="345947" y="0"/>
                </a:lnTo>
                <a:close/>
              </a:path>
              <a:path w="376555" h="381000">
                <a:moveTo>
                  <a:pt x="54244" y="296123"/>
                </a:moveTo>
                <a:lnTo>
                  <a:pt x="44195" y="306324"/>
                </a:lnTo>
                <a:lnTo>
                  <a:pt x="59243" y="320618"/>
                </a:lnTo>
                <a:lnTo>
                  <a:pt x="54244" y="29612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5" name="object 535">
            <a:extLst>
              <a:ext uri="{FF2B5EF4-FFF2-40B4-BE49-F238E27FC236}">
                <a16:creationId xmlns:a16="http://schemas.microsoft.com/office/drawing/2014/main" id="{70037807-3495-46FB-85AB-6904BD1B71AB}"/>
              </a:ext>
            </a:extLst>
          </p:cNvPr>
          <p:cNvSpPr/>
          <p:nvPr/>
        </p:nvSpPr>
        <p:spPr>
          <a:xfrm>
            <a:off x="2641601" y="3471863"/>
            <a:ext cx="576263" cy="354012"/>
          </a:xfrm>
          <a:custGeom>
            <a:avLst/>
            <a:gdLst/>
            <a:ahLst/>
            <a:cxnLst/>
            <a:rect l="l" t="t" r="r" b="b"/>
            <a:pathLst>
              <a:path w="672464" h="414654">
                <a:moveTo>
                  <a:pt x="0" y="414527"/>
                </a:moveTo>
                <a:lnTo>
                  <a:pt x="672084" y="414527"/>
                </a:lnTo>
                <a:lnTo>
                  <a:pt x="67208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6" name="object 536">
            <a:extLst>
              <a:ext uri="{FF2B5EF4-FFF2-40B4-BE49-F238E27FC236}">
                <a16:creationId xmlns:a16="http://schemas.microsoft.com/office/drawing/2014/main" id="{71675B21-28DF-43D9-B79F-64819C8D373F}"/>
              </a:ext>
            </a:extLst>
          </p:cNvPr>
          <p:cNvSpPr/>
          <p:nvPr/>
        </p:nvSpPr>
        <p:spPr>
          <a:xfrm>
            <a:off x="2638425" y="3467101"/>
            <a:ext cx="584200" cy="365125"/>
          </a:xfrm>
          <a:custGeom>
            <a:avLst/>
            <a:gdLst/>
            <a:ahLst/>
            <a:cxnLst/>
            <a:rect l="l" t="t" r="r" b="b"/>
            <a:pathLst>
              <a:path w="683260" h="425450">
                <a:moveTo>
                  <a:pt x="682752" y="0"/>
                </a:moveTo>
                <a:lnTo>
                  <a:pt x="0" y="0"/>
                </a:lnTo>
                <a:lnTo>
                  <a:pt x="0" y="425196"/>
                </a:lnTo>
                <a:lnTo>
                  <a:pt x="682752" y="425196"/>
                </a:lnTo>
                <a:lnTo>
                  <a:pt x="682752" y="419100"/>
                </a:lnTo>
                <a:lnTo>
                  <a:pt x="10668" y="419100"/>
                </a:lnTo>
                <a:lnTo>
                  <a:pt x="4571" y="414528"/>
                </a:lnTo>
                <a:lnTo>
                  <a:pt x="10668" y="414528"/>
                </a:lnTo>
                <a:lnTo>
                  <a:pt x="10668" y="9144"/>
                </a:lnTo>
                <a:lnTo>
                  <a:pt x="4571" y="9144"/>
                </a:lnTo>
                <a:lnTo>
                  <a:pt x="10668" y="4572"/>
                </a:lnTo>
                <a:lnTo>
                  <a:pt x="682752" y="4572"/>
                </a:lnTo>
                <a:lnTo>
                  <a:pt x="682752" y="0"/>
                </a:lnTo>
                <a:close/>
              </a:path>
              <a:path w="683260" h="425450">
                <a:moveTo>
                  <a:pt x="10668" y="414528"/>
                </a:moveTo>
                <a:lnTo>
                  <a:pt x="4571" y="414528"/>
                </a:lnTo>
                <a:lnTo>
                  <a:pt x="10668" y="419100"/>
                </a:lnTo>
                <a:lnTo>
                  <a:pt x="10668" y="414528"/>
                </a:lnTo>
                <a:close/>
              </a:path>
              <a:path w="683260" h="425450">
                <a:moveTo>
                  <a:pt x="672084" y="414528"/>
                </a:moveTo>
                <a:lnTo>
                  <a:pt x="10668" y="414528"/>
                </a:lnTo>
                <a:lnTo>
                  <a:pt x="10668" y="419100"/>
                </a:lnTo>
                <a:lnTo>
                  <a:pt x="672084" y="419100"/>
                </a:lnTo>
                <a:lnTo>
                  <a:pt x="672084" y="414528"/>
                </a:lnTo>
                <a:close/>
              </a:path>
              <a:path w="683260" h="425450">
                <a:moveTo>
                  <a:pt x="672084" y="4572"/>
                </a:moveTo>
                <a:lnTo>
                  <a:pt x="672084" y="419100"/>
                </a:lnTo>
                <a:lnTo>
                  <a:pt x="676656" y="414528"/>
                </a:lnTo>
                <a:lnTo>
                  <a:pt x="682752" y="414528"/>
                </a:lnTo>
                <a:lnTo>
                  <a:pt x="682752" y="9144"/>
                </a:lnTo>
                <a:lnTo>
                  <a:pt x="676656" y="9144"/>
                </a:lnTo>
                <a:lnTo>
                  <a:pt x="672084" y="4572"/>
                </a:lnTo>
                <a:close/>
              </a:path>
              <a:path w="683260" h="425450">
                <a:moveTo>
                  <a:pt x="682752" y="414528"/>
                </a:moveTo>
                <a:lnTo>
                  <a:pt x="676656" y="414528"/>
                </a:lnTo>
                <a:lnTo>
                  <a:pt x="672084" y="419100"/>
                </a:lnTo>
                <a:lnTo>
                  <a:pt x="682752" y="419100"/>
                </a:lnTo>
                <a:lnTo>
                  <a:pt x="682752" y="414528"/>
                </a:lnTo>
                <a:close/>
              </a:path>
              <a:path w="683260" h="425450">
                <a:moveTo>
                  <a:pt x="10668" y="4572"/>
                </a:moveTo>
                <a:lnTo>
                  <a:pt x="4571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683260" h="425450">
                <a:moveTo>
                  <a:pt x="672084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672084" y="9144"/>
                </a:lnTo>
                <a:lnTo>
                  <a:pt x="672084" y="4572"/>
                </a:lnTo>
                <a:close/>
              </a:path>
              <a:path w="683260" h="425450">
                <a:moveTo>
                  <a:pt x="682752" y="4572"/>
                </a:moveTo>
                <a:lnTo>
                  <a:pt x="672084" y="4572"/>
                </a:lnTo>
                <a:lnTo>
                  <a:pt x="676656" y="9144"/>
                </a:lnTo>
                <a:lnTo>
                  <a:pt x="682752" y="9144"/>
                </a:lnTo>
                <a:lnTo>
                  <a:pt x="68275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7" name="object 537">
            <a:extLst>
              <a:ext uri="{FF2B5EF4-FFF2-40B4-BE49-F238E27FC236}">
                <a16:creationId xmlns:a16="http://schemas.microsoft.com/office/drawing/2014/main" id="{5850E6B4-BBB7-4194-AC68-7030236AAD50}"/>
              </a:ext>
            </a:extLst>
          </p:cNvPr>
          <p:cNvSpPr txBox="1"/>
          <p:nvPr/>
        </p:nvSpPr>
        <p:spPr>
          <a:xfrm>
            <a:off x="2641601" y="3479801"/>
            <a:ext cx="576263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16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38" name="object 538">
            <a:extLst>
              <a:ext uri="{FF2B5EF4-FFF2-40B4-BE49-F238E27FC236}">
                <a16:creationId xmlns:a16="http://schemas.microsoft.com/office/drawing/2014/main" id="{75813411-8BE4-47AD-8967-6BD351DF8636}"/>
              </a:ext>
            </a:extLst>
          </p:cNvPr>
          <p:cNvSpPr/>
          <p:nvPr/>
        </p:nvSpPr>
        <p:spPr>
          <a:xfrm>
            <a:off x="2473325" y="3144839"/>
            <a:ext cx="457200" cy="327025"/>
          </a:xfrm>
          <a:custGeom>
            <a:avLst/>
            <a:gdLst/>
            <a:ahLst/>
            <a:cxnLst/>
            <a:rect l="l" t="t" r="r" b="b"/>
            <a:pathLst>
              <a:path w="533400" h="382904">
                <a:moveTo>
                  <a:pt x="440095" y="343224"/>
                </a:moveTo>
                <a:lnTo>
                  <a:pt x="393191" y="361188"/>
                </a:lnTo>
                <a:lnTo>
                  <a:pt x="533399" y="382524"/>
                </a:lnTo>
                <a:lnTo>
                  <a:pt x="516842" y="352044"/>
                </a:lnTo>
                <a:lnTo>
                  <a:pt x="452628" y="352044"/>
                </a:lnTo>
                <a:lnTo>
                  <a:pt x="440095" y="343224"/>
                </a:lnTo>
                <a:close/>
              </a:path>
              <a:path w="533400" h="382904">
                <a:moveTo>
                  <a:pt x="465329" y="308810"/>
                </a:moveTo>
                <a:lnTo>
                  <a:pt x="464819" y="333756"/>
                </a:lnTo>
                <a:lnTo>
                  <a:pt x="440095" y="343224"/>
                </a:lnTo>
                <a:lnTo>
                  <a:pt x="452628" y="352044"/>
                </a:lnTo>
                <a:lnTo>
                  <a:pt x="477012" y="316992"/>
                </a:lnTo>
                <a:lnTo>
                  <a:pt x="465329" y="308810"/>
                </a:lnTo>
                <a:close/>
              </a:path>
              <a:path w="533400" h="382904">
                <a:moveTo>
                  <a:pt x="466344" y="259080"/>
                </a:moveTo>
                <a:lnTo>
                  <a:pt x="465329" y="308810"/>
                </a:lnTo>
                <a:lnTo>
                  <a:pt x="477012" y="316992"/>
                </a:lnTo>
                <a:lnTo>
                  <a:pt x="452628" y="352044"/>
                </a:lnTo>
                <a:lnTo>
                  <a:pt x="516842" y="352044"/>
                </a:lnTo>
                <a:lnTo>
                  <a:pt x="466344" y="259080"/>
                </a:lnTo>
                <a:close/>
              </a:path>
              <a:path w="533400" h="382904">
                <a:moveTo>
                  <a:pt x="24384" y="0"/>
                </a:moveTo>
                <a:lnTo>
                  <a:pt x="0" y="33527"/>
                </a:lnTo>
                <a:lnTo>
                  <a:pt x="440095" y="343224"/>
                </a:lnTo>
                <a:lnTo>
                  <a:pt x="464819" y="333756"/>
                </a:lnTo>
                <a:lnTo>
                  <a:pt x="465329" y="30881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9" name="object 539">
            <a:extLst>
              <a:ext uri="{FF2B5EF4-FFF2-40B4-BE49-F238E27FC236}">
                <a16:creationId xmlns:a16="http://schemas.microsoft.com/office/drawing/2014/main" id="{72188CB6-8ED2-42D0-B8B1-2E5463DCF321}"/>
              </a:ext>
            </a:extLst>
          </p:cNvPr>
          <p:cNvSpPr/>
          <p:nvPr/>
        </p:nvSpPr>
        <p:spPr>
          <a:xfrm>
            <a:off x="1997075" y="4167189"/>
            <a:ext cx="0" cy="344487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0" name="object 540">
            <a:extLst>
              <a:ext uri="{FF2B5EF4-FFF2-40B4-BE49-F238E27FC236}">
                <a16:creationId xmlns:a16="http://schemas.microsoft.com/office/drawing/2014/main" id="{9A8771B6-CA75-4DC5-B1FB-BD55F3797EB3}"/>
              </a:ext>
            </a:extLst>
          </p:cNvPr>
          <p:cNvSpPr/>
          <p:nvPr/>
        </p:nvSpPr>
        <p:spPr>
          <a:xfrm>
            <a:off x="1992313" y="4160838"/>
            <a:ext cx="635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6350"/>
                </a:moveTo>
                <a:lnTo>
                  <a:pt x="7289" y="6350"/>
                </a:lnTo>
                <a:lnTo>
                  <a:pt x="728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1" name="object 541">
            <a:extLst>
              <a:ext uri="{FF2B5EF4-FFF2-40B4-BE49-F238E27FC236}">
                <a16:creationId xmlns:a16="http://schemas.microsoft.com/office/drawing/2014/main" id="{A206A3C0-E945-4B7F-B4C4-BDD6511EF263}"/>
              </a:ext>
            </a:extLst>
          </p:cNvPr>
          <p:cNvSpPr/>
          <p:nvPr/>
        </p:nvSpPr>
        <p:spPr>
          <a:xfrm>
            <a:off x="1992314" y="4159250"/>
            <a:ext cx="941387" cy="0"/>
          </a:xfrm>
          <a:custGeom>
            <a:avLst/>
            <a:gdLst/>
            <a:ahLst/>
            <a:cxnLst/>
            <a:rect l="l" t="t" r="r" b="b"/>
            <a:pathLst>
              <a:path w="1102360">
                <a:moveTo>
                  <a:pt x="0" y="0"/>
                </a:moveTo>
                <a:lnTo>
                  <a:pt x="110185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2" name="object 542">
            <a:extLst>
              <a:ext uri="{FF2B5EF4-FFF2-40B4-BE49-F238E27FC236}">
                <a16:creationId xmlns:a16="http://schemas.microsoft.com/office/drawing/2014/main" id="{573B94B1-4D72-4C5B-AE14-8714492AFA43}"/>
              </a:ext>
            </a:extLst>
          </p:cNvPr>
          <p:cNvSpPr/>
          <p:nvPr/>
        </p:nvSpPr>
        <p:spPr>
          <a:xfrm>
            <a:off x="2928938" y="4167188"/>
            <a:ext cx="0" cy="349250"/>
          </a:xfrm>
          <a:custGeom>
            <a:avLst/>
            <a:gdLst/>
            <a:ahLst/>
            <a:cxnLst/>
            <a:rect l="l" t="t" r="r" b="b"/>
            <a:pathLst>
              <a:path h="408304">
                <a:moveTo>
                  <a:pt x="0" y="0"/>
                </a:moveTo>
                <a:lnTo>
                  <a:pt x="0" y="40797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3" name="object 543">
            <a:extLst>
              <a:ext uri="{FF2B5EF4-FFF2-40B4-BE49-F238E27FC236}">
                <a16:creationId xmlns:a16="http://schemas.microsoft.com/office/drawing/2014/main" id="{824274DF-1876-49C2-AF0B-8D9DC22A1A3D}"/>
              </a:ext>
            </a:extLst>
          </p:cNvPr>
          <p:cNvSpPr/>
          <p:nvPr/>
        </p:nvSpPr>
        <p:spPr>
          <a:xfrm>
            <a:off x="2924176" y="4160838"/>
            <a:ext cx="4763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0" y="6350"/>
                </a:moveTo>
                <a:lnTo>
                  <a:pt x="3378" y="6350"/>
                </a:lnTo>
                <a:lnTo>
                  <a:pt x="337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4" name="object 544">
            <a:extLst>
              <a:ext uri="{FF2B5EF4-FFF2-40B4-BE49-F238E27FC236}">
                <a16:creationId xmlns:a16="http://schemas.microsoft.com/office/drawing/2014/main" id="{DFB88B6D-C209-480B-8D3C-1E6ECAB67865}"/>
              </a:ext>
            </a:extLst>
          </p:cNvPr>
          <p:cNvSpPr/>
          <p:nvPr/>
        </p:nvSpPr>
        <p:spPr>
          <a:xfrm>
            <a:off x="1995488" y="416083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0"/>
                </a:moveTo>
                <a:lnTo>
                  <a:pt x="0" y="6095"/>
                </a:lnTo>
                <a:lnTo>
                  <a:pt x="6096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5" name="object 545">
            <a:extLst>
              <a:ext uri="{FF2B5EF4-FFF2-40B4-BE49-F238E27FC236}">
                <a16:creationId xmlns:a16="http://schemas.microsoft.com/office/drawing/2014/main" id="{D16EB004-487C-4061-9FDC-58742FAEE633}"/>
              </a:ext>
            </a:extLst>
          </p:cNvPr>
          <p:cNvSpPr/>
          <p:nvPr/>
        </p:nvSpPr>
        <p:spPr>
          <a:xfrm>
            <a:off x="2000251" y="4164013"/>
            <a:ext cx="925513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6" name="object 546">
            <a:extLst>
              <a:ext uri="{FF2B5EF4-FFF2-40B4-BE49-F238E27FC236}">
                <a16:creationId xmlns:a16="http://schemas.microsoft.com/office/drawing/2014/main" id="{93247283-C043-4B8D-9F89-E2304FB174C4}"/>
              </a:ext>
            </a:extLst>
          </p:cNvPr>
          <p:cNvSpPr/>
          <p:nvPr/>
        </p:nvSpPr>
        <p:spPr>
          <a:xfrm>
            <a:off x="2924176" y="4160838"/>
            <a:ext cx="9525" cy="6350"/>
          </a:xfrm>
          <a:custGeom>
            <a:avLst/>
            <a:gdLst/>
            <a:ahLst/>
            <a:cxnLst/>
            <a:rect l="l" t="t" r="r" b="b"/>
            <a:pathLst>
              <a:path w="10794" h="6350">
                <a:moveTo>
                  <a:pt x="10668" y="0"/>
                </a:moveTo>
                <a:lnTo>
                  <a:pt x="0" y="0"/>
                </a:lnTo>
                <a:lnTo>
                  <a:pt x="6095" y="6095"/>
                </a:lnTo>
                <a:lnTo>
                  <a:pt x="10668" y="6095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7" name="object 547">
            <a:extLst>
              <a:ext uri="{FF2B5EF4-FFF2-40B4-BE49-F238E27FC236}">
                <a16:creationId xmlns:a16="http://schemas.microsoft.com/office/drawing/2014/main" id="{1432F2BB-E677-4ED2-AD6A-C7A95F268DD1}"/>
              </a:ext>
            </a:extLst>
          </p:cNvPr>
          <p:cNvSpPr txBox="1"/>
          <p:nvPr/>
        </p:nvSpPr>
        <p:spPr>
          <a:xfrm>
            <a:off x="2000251" y="4165600"/>
            <a:ext cx="925513" cy="273050"/>
          </a:xfrm>
          <a:prstGeom prst="rect">
            <a:avLst/>
          </a:prstGeom>
          <a:solidFill>
            <a:srgbClr val="FF99CC"/>
          </a:solidFill>
        </p:spPr>
        <p:txBody>
          <a:bodyPr lIns="0" tIns="16290" rIns="0" bIns="0">
            <a:spAutoFit/>
          </a:bodyPr>
          <a:lstStyle/>
          <a:p>
            <a:pPr marL="80362">
              <a:spcBef>
                <a:spcPts val="128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16</a:t>
            </a:r>
            <a:r>
              <a:rPr sz="1667" spc="-21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38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48" name="object 548">
            <a:extLst>
              <a:ext uri="{FF2B5EF4-FFF2-40B4-BE49-F238E27FC236}">
                <a16:creationId xmlns:a16="http://schemas.microsoft.com/office/drawing/2014/main" id="{AA7B53E1-B166-42C7-B9E4-7EFA0B066B31}"/>
              </a:ext>
            </a:extLst>
          </p:cNvPr>
          <p:cNvSpPr/>
          <p:nvPr/>
        </p:nvSpPr>
        <p:spPr>
          <a:xfrm>
            <a:off x="2162176" y="3814764"/>
            <a:ext cx="301625" cy="346075"/>
          </a:xfrm>
          <a:custGeom>
            <a:avLst/>
            <a:gdLst/>
            <a:ahLst/>
            <a:cxnLst/>
            <a:rect l="l" t="t" r="r" b="b"/>
            <a:pathLst>
              <a:path w="352425" h="405764">
                <a:moveTo>
                  <a:pt x="271332" y="344477"/>
                </a:moveTo>
                <a:lnTo>
                  <a:pt x="220980" y="350519"/>
                </a:lnTo>
                <a:lnTo>
                  <a:pt x="352044" y="405383"/>
                </a:lnTo>
                <a:lnTo>
                  <a:pt x="339047" y="355092"/>
                </a:lnTo>
                <a:lnTo>
                  <a:pt x="280416" y="355092"/>
                </a:lnTo>
                <a:lnTo>
                  <a:pt x="271332" y="344477"/>
                </a:lnTo>
                <a:close/>
              </a:path>
              <a:path w="352425" h="405764">
                <a:moveTo>
                  <a:pt x="303461" y="318667"/>
                </a:moveTo>
                <a:lnTo>
                  <a:pt x="297180" y="341375"/>
                </a:lnTo>
                <a:lnTo>
                  <a:pt x="271332" y="344477"/>
                </a:lnTo>
                <a:lnTo>
                  <a:pt x="280416" y="355092"/>
                </a:lnTo>
                <a:lnTo>
                  <a:pt x="312420" y="329183"/>
                </a:lnTo>
                <a:lnTo>
                  <a:pt x="303461" y="318667"/>
                </a:lnTo>
                <a:close/>
              </a:path>
              <a:path w="352425" h="405764">
                <a:moveTo>
                  <a:pt x="316992" y="269748"/>
                </a:moveTo>
                <a:lnTo>
                  <a:pt x="303461" y="318667"/>
                </a:lnTo>
                <a:lnTo>
                  <a:pt x="312420" y="329183"/>
                </a:lnTo>
                <a:lnTo>
                  <a:pt x="280416" y="355092"/>
                </a:lnTo>
                <a:lnTo>
                  <a:pt x="339047" y="355092"/>
                </a:lnTo>
                <a:lnTo>
                  <a:pt x="316992" y="269748"/>
                </a:lnTo>
                <a:close/>
              </a:path>
              <a:path w="352425" h="405764">
                <a:moveTo>
                  <a:pt x="32004" y="0"/>
                </a:moveTo>
                <a:lnTo>
                  <a:pt x="0" y="27432"/>
                </a:lnTo>
                <a:lnTo>
                  <a:pt x="271332" y="344477"/>
                </a:lnTo>
                <a:lnTo>
                  <a:pt x="297180" y="341375"/>
                </a:lnTo>
                <a:lnTo>
                  <a:pt x="303461" y="318667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9" name="object 549">
            <a:extLst>
              <a:ext uri="{FF2B5EF4-FFF2-40B4-BE49-F238E27FC236}">
                <a16:creationId xmlns:a16="http://schemas.microsoft.com/office/drawing/2014/main" id="{5C2DBB70-A282-422E-AB0B-DC2F28E69E4F}"/>
              </a:ext>
            </a:extLst>
          </p:cNvPr>
          <p:cNvSpPr/>
          <p:nvPr/>
        </p:nvSpPr>
        <p:spPr>
          <a:xfrm>
            <a:off x="2463800" y="3811588"/>
            <a:ext cx="477838" cy="349250"/>
          </a:xfrm>
          <a:custGeom>
            <a:avLst/>
            <a:gdLst/>
            <a:ahLst/>
            <a:cxnLst/>
            <a:rect l="l" t="t" r="r" b="b"/>
            <a:pathLst>
              <a:path w="558164" h="408939">
                <a:moveTo>
                  <a:pt x="65532" y="284988"/>
                </a:moveTo>
                <a:lnTo>
                  <a:pt x="0" y="408431"/>
                </a:lnTo>
                <a:lnTo>
                  <a:pt x="138684" y="387096"/>
                </a:lnTo>
                <a:lnTo>
                  <a:pt x="110828" y="376428"/>
                </a:lnTo>
                <a:lnTo>
                  <a:pt x="79248" y="376428"/>
                </a:lnTo>
                <a:lnTo>
                  <a:pt x="54864" y="342900"/>
                </a:lnTo>
                <a:lnTo>
                  <a:pt x="66543" y="334531"/>
                </a:lnTo>
                <a:lnTo>
                  <a:pt x="65532" y="284988"/>
                </a:lnTo>
                <a:close/>
              </a:path>
              <a:path w="558164" h="408939">
                <a:moveTo>
                  <a:pt x="67056" y="359664"/>
                </a:moveTo>
                <a:lnTo>
                  <a:pt x="79248" y="376428"/>
                </a:lnTo>
                <a:lnTo>
                  <a:pt x="90247" y="368545"/>
                </a:lnTo>
                <a:lnTo>
                  <a:pt x="67056" y="359664"/>
                </a:lnTo>
                <a:close/>
              </a:path>
              <a:path w="558164" h="408939">
                <a:moveTo>
                  <a:pt x="90247" y="368545"/>
                </a:moveTo>
                <a:lnTo>
                  <a:pt x="79248" y="376428"/>
                </a:lnTo>
                <a:lnTo>
                  <a:pt x="110828" y="376428"/>
                </a:lnTo>
                <a:lnTo>
                  <a:pt x="90247" y="368545"/>
                </a:lnTo>
                <a:close/>
              </a:path>
              <a:path w="558164" h="408939">
                <a:moveTo>
                  <a:pt x="533400" y="0"/>
                </a:moveTo>
                <a:lnTo>
                  <a:pt x="66543" y="334531"/>
                </a:lnTo>
                <a:lnTo>
                  <a:pt x="67056" y="359664"/>
                </a:lnTo>
                <a:lnTo>
                  <a:pt x="90247" y="368545"/>
                </a:lnTo>
                <a:lnTo>
                  <a:pt x="557784" y="33527"/>
                </a:lnTo>
                <a:lnTo>
                  <a:pt x="533400" y="0"/>
                </a:lnTo>
                <a:close/>
              </a:path>
              <a:path w="558164" h="408939">
                <a:moveTo>
                  <a:pt x="66543" y="334531"/>
                </a:moveTo>
                <a:lnTo>
                  <a:pt x="54864" y="342900"/>
                </a:lnTo>
                <a:lnTo>
                  <a:pt x="67056" y="359664"/>
                </a:lnTo>
                <a:lnTo>
                  <a:pt x="66543" y="33453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0" name="object 550">
            <a:extLst>
              <a:ext uri="{FF2B5EF4-FFF2-40B4-BE49-F238E27FC236}">
                <a16:creationId xmlns:a16="http://schemas.microsoft.com/office/drawing/2014/main" id="{907BA84D-54F2-4C9E-9F53-A8253870D3AC}"/>
              </a:ext>
            </a:extLst>
          </p:cNvPr>
          <p:cNvSpPr/>
          <p:nvPr/>
        </p:nvSpPr>
        <p:spPr>
          <a:xfrm>
            <a:off x="5275263" y="2349500"/>
            <a:ext cx="1230312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0" y="0"/>
                </a:moveTo>
                <a:lnTo>
                  <a:pt x="14386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1" name="object 551">
            <a:extLst>
              <a:ext uri="{FF2B5EF4-FFF2-40B4-BE49-F238E27FC236}">
                <a16:creationId xmlns:a16="http://schemas.microsoft.com/office/drawing/2014/main" id="{AB9FF96F-BAE2-4A14-9303-8848B475DA59}"/>
              </a:ext>
            </a:extLst>
          </p:cNvPr>
          <p:cNvSpPr/>
          <p:nvPr/>
        </p:nvSpPr>
        <p:spPr>
          <a:xfrm>
            <a:off x="3295651" y="2835275"/>
            <a:ext cx="504825" cy="355600"/>
          </a:xfrm>
          <a:custGeom>
            <a:avLst/>
            <a:gdLst/>
            <a:ahLst/>
            <a:cxnLst/>
            <a:rect l="l" t="t" r="r" b="b"/>
            <a:pathLst>
              <a:path w="588644" h="414654">
                <a:moveTo>
                  <a:pt x="0" y="414527"/>
                </a:moveTo>
                <a:lnTo>
                  <a:pt x="588263" y="414527"/>
                </a:lnTo>
                <a:lnTo>
                  <a:pt x="588263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2" name="object 552">
            <a:extLst>
              <a:ext uri="{FF2B5EF4-FFF2-40B4-BE49-F238E27FC236}">
                <a16:creationId xmlns:a16="http://schemas.microsoft.com/office/drawing/2014/main" id="{38A4E7D0-B7C3-4D30-8F8A-BA6A568F4DE8}"/>
              </a:ext>
            </a:extLst>
          </p:cNvPr>
          <p:cNvSpPr/>
          <p:nvPr/>
        </p:nvSpPr>
        <p:spPr>
          <a:xfrm>
            <a:off x="3292476" y="2832100"/>
            <a:ext cx="511175" cy="363538"/>
          </a:xfrm>
          <a:custGeom>
            <a:avLst/>
            <a:gdLst/>
            <a:ahLst/>
            <a:cxnLst/>
            <a:rect l="l" t="t" r="r" b="b"/>
            <a:pathLst>
              <a:path w="597535" h="425450">
                <a:moveTo>
                  <a:pt x="597407" y="0"/>
                </a:moveTo>
                <a:lnTo>
                  <a:pt x="0" y="0"/>
                </a:lnTo>
                <a:lnTo>
                  <a:pt x="0" y="425196"/>
                </a:lnTo>
                <a:lnTo>
                  <a:pt x="597407" y="425196"/>
                </a:lnTo>
                <a:lnTo>
                  <a:pt x="597407" y="419100"/>
                </a:lnTo>
                <a:lnTo>
                  <a:pt x="10668" y="419100"/>
                </a:lnTo>
                <a:lnTo>
                  <a:pt x="4571" y="414528"/>
                </a:lnTo>
                <a:lnTo>
                  <a:pt x="10668" y="414528"/>
                </a:lnTo>
                <a:lnTo>
                  <a:pt x="10668" y="9144"/>
                </a:lnTo>
                <a:lnTo>
                  <a:pt x="4571" y="9144"/>
                </a:lnTo>
                <a:lnTo>
                  <a:pt x="10668" y="4572"/>
                </a:lnTo>
                <a:lnTo>
                  <a:pt x="597407" y="4572"/>
                </a:lnTo>
                <a:lnTo>
                  <a:pt x="597407" y="0"/>
                </a:lnTo>
                <a:close/>
              </a:path>
              <a:path w="597535" h="425450">
                <a:moveTo>
                  <a:pt x="10668" y="414528"/>
                </a:moveTo>
                <a:lnTo>
                  <a:pt x="4571" y="414528"/>
                </a:lnTo>
                <a:lnTo>
                  <a:pt x="10668" y="419100"/>
                </a:lnTo>
                <a:lnTo>
                  <a:pt x="10668" y="414528"/>
                </a:lnTo>
                <a:close/>
              </a:path>
              <a:path w="597535" h="425450">
                <a:moveTo>
                  <a:pt x="588263" y="414528"/>
                </a:moveTo>
                <a:lnTo>
                  <a:pt x="10668" y="414528"/>
                </a:lnTo>
                <a:lnTo>
                  <a:pt x="10668" y="419100"/>
                </a:lnTo>
                <a:lnTo>
                  <a:pt x="588263" y="419100"/>
                </a:lnTo>
                <a:lnTo>
                  <a:pt x="588263" y="414528"/>
                </a:lnTo>
                <a:close/>
              </a:path>
              <a:path w="597535" h="425450">
                <a:moveTo>
                  <a:pt x="588263" y="4572"/>
                </a:moveTo>
                <a:lnTo>
                  <a:pt x="588263" y="419100"/>
                </a:lnTo>
                <a:lnTo>
                  <a:pt x="592836" y="414528"/>
                </a:lnTo>
                <a:lnTo>
                  <a:pt x="597407" y="414528"/>
                </a:lnTo>
                <a:lnTo>
                  <a:pt x="597407" y="9144"/>
                </a:lnTo>
                <a:lnTo>
                  <a:pt x="592836" y="9144"/>
                </a:lnTo>
                <a:lnTo>
                  <a:pt x="588263" y="4572"/>
                </a:lnTo>
                <a:close/>
              </a:path>
              <a:path w="597535" h="425450">
                <a:moveTo>
                  <a:pt x="597407" y="414528"/>
                </a:moveTo>
                <a:lnTo>
                  <a:pt x="592836" y="414528"/>
                </a:lnTo>
                <a:lnTo>
                  <a:pt x="588263" y="419100"/>
                </a:lnTo>
                <a:lnTo>
                  <a:pt x="597407" y="419100"/>
                </a:lnTo>
                <a:lnTo>
                  <a:pt x="597407" y="414528"/>
                </a:lnTo>
                <a:close/>
              </a:path>
              <a:path w="597535" h="425450">
                <a:moveTo>
                  <a:pt x="10668" y="4572"/>
                </a:moveTo>
                <a:lnTo>
                  <a:pt x="4571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597535" h="425450">
                <a:moveTo>
                  <a:pt x="588263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588263" y="9144"/>
                </a:lnTo>
                <a:lnTo>
                  <a:pt x="588263" y="4572"/>
                </a:lnTo>
                <a:close/>
              </a:path>
              <a:path w="597535" h="425450">
                <a:moveTo>
                  <a:pt x="597407" y="4572"/>
                </a:moveTo>
                <a:lnTo>
                  <a:pt x="588263" y="4572"/>
                </a:lnTo>
                <a:lnTo>
                  <a:pt x="592836" y="9144"/>
                </a:lnTo>
                <a:lnTo>
                  <a:pt x="597407" y="9144"/>
                </a:lnTo>
                <a:lnTo>
                  <a:pt x="59740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3" name="object 553">
            <a:extLst>
              <a:ext uri="{FF2B5EF4-FFF2-40B4-BE49-F238E27FC236}">
                <a16:creationId xmlns:a16="http://schemas.microsoft.com/office/drawing/2014/main" id="{47B5DF18-6B96-4894-B3FA-E8D4B0C23773}"/>
              </a:ext>
            </a:extLst>
          </p:cNvPr>
          <p:cNvSpPr txBox="1"/>
          <p:nvPr/>
        </p:nvSpPr>
        <p:spPr>
          <a:xfrm>
            <a:off x="3295651" y="2843214"/>
            <a:ext cx="50482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27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54" name="object 554">
            <a:extLst>
              <a:ext uri="{FF2B5EF4-FFF2-40B4-BE49-F238E27FC236}">
                <a16:creationId xmlns:a16="http://schemas.microsoft.com/office/drawing/2014/main" id="{CF8DA96D-36B6-4C29-A6E6-7D13D208C109}"/>
              </a:ext>
            </a:extLst>
          </p:cNvPr>
          <p:cNvSpPr/>
          <p:nvPr/>
        </p:nvSpPr>
        <p:spPr>
          <a:xfrm>
            <a:off x="2819401" y="2349501"/>
            <a:ext cx="728663" cy="487363"/>
          </a:xfrm>
          <a:custGeom>
            <a:avLst/>
            <a:gdLst/>
            <a:ahLst/>
            <a:cxnLst/>
            <a:rect l="l" t="t" r="r" b="b"/>
            <a:pathLst>
              <a:path w="852169" h="568960">
                <a:moveTo>
                  <a:pt x="759212" y="529648"/>
                </a:moveTo>
                <a:lnTo>
                  <a:pt x="713232" y="548639"/>
                </a:lnTo>
                <a:lnTo>
                  <a:pt x="851916" y="568451"/>
                </a:lnTo>
                <a:lnTo>
                  <a:pt x="835358" y="537972"/>
                </a:lnTo>
                <a:lnTo>
                  <a:pt x="771144" y="537972"/>
                </a:lnTo>
                <a:lnTo>
                  <a:pt x="759212" y="529648"/>
                </a:lnTo>
                <a:close/>
              </a:path>
              <a:path w="852169" h="568960">
                <a:moveTo>
                  <a:pt x="783844" y="494769"/>
                </a:moveTo>
                <a:lnTo>
                  <a:pt x="783336" y="519684"/>
                </a:lnTo>
                <a:lnTo>
                  <a:pt x="759212" y="529648"/>
                </a:lnTo>
                <a:lnTo>
                  <a:pt x="771144" y="537972"/>
                </a:lnTo>
                <a:lnTo>
                  <a:pt x="795527" y="502920"/>
                </a:lnTo>
                <a:lnTo>
                  <a:pt x="783844" y="494769"/>
                </a:lnTo>
                <a:close/>
              </a:path>
              <a:path w="852169" h="568960">
                <a:moveTo>
                  <a:pt x="784860" y="445008"/>
                </a:moveTo>
                <a:lnTo>
                  <a:pt x="783844" y="494769"/>
                </a:lnTo>
                <a:lnTo>
                  <a:pt x="795527" y="502920"/>
                </a:lnTo>
                <a:lnTo>
                  <a:pt x="771144" y="537972"/>
                </a:lnTo>
                <a:lnTo>
                  <a:pt x="835358" y="537972"/>
                </a:lnTo>
                <a:lnTo>
                  <a:pt x="784860" y="445008"/>
                </a:lnTo>
                <a:close/>
              </a:path>
              <a:path w="852169" h="568960">
                <a:moveTo>
                  <a:pt x="74628" y="0"/>
                </a:moveTo>
                <a:lnTo>
                  <a:pt x="0" y="0"/>
                </a:lnTo>
                <a:lnTo>
                  <a:pt x="759212" y="529648"/>
                </a:lnTo>
                <a:lnTo>
                  <a:pt x="783336" y="519684"/>
                </a:lnTo>
                <a:lnTo>
                  <a:pt x="783844" y="494769"/>
                </a:lnTo>
                <a:lnTo>
                  <a:pt x="7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5" name="object 555">
            <a:extLst>
              <a:ext uri="{FF2B5EF4-FFF2-40B4-BE49-F238E27FC236}">
                <a16:creationId xmlns:a16="http://schemas.microsoft.com/office/drawing/2014/main" id="{B37BF8A8-C83D-4ED9-A5C7-44728A9CA905}"/>
              </a:ext>
            </a:extLst>
          </p:cNvPr>
          <p:cNvSpPr/>
          <p:nvPr/>
        </p:nvSpPr>
        <p:spPr>
          <a:xfrm>
            <a:off x="2471738" y="4500564"/>
            <a:ext cx="4762" cy="3175"/>
          </a:xfrm>
          <a:custGeom>
            <a:avLst/>
            <a:gdLst/>
            <a:ahLst/>
            <a:cxnLst/>
            <a:rect l="l" t="t" r="r" b="b"/>
            <a:pathLst>
              <a:path w="6984" h="3175">
                <a:moveTo>
                  <a:pt x="1987" y="0"/>
                </a:moveTo>
                <a:lnTo>
                  <a:pt x="0" y="3047"/>
                </a:lnTo>
                <a:lnTo>
                  <a:pt x="6912" y="3047"/>
                </a:lnTo>
                <a:lnTo>
                  <a:pt x="1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6" name="object 556">
            <a:extLst>
              <a:ext uri="{FF2B5EF4-FFF2-40B4-BE49-F238E27FC236}">
                <a16:creationId xmlns:a16="http://schemas.microsoft.com/office/drawing/2014/main" id="{1BFD0DDE-2170-4F0F-AECE-1827AC709AF7}"/>
              </a:ext>
            </a:extLst>
          </p:cNvPr>
          <p:cNvSpPr/>
          <p:nvPr/>
        </p:nvSpPr>
        <p:spPr>
          <a:xfrm>
            <a:off x="3249613" y="3186114"/>
            <a:ext cx="315912" cy="1317625"/>
          </a:xfrm>
          <a:custGeom>
            <a:avLst/>
            <a:gdLst/>
            <a:ahLst/>
            <a:cxnLst/>
            <a:rect l="l" t="t" r="r" b="b"/>
            <a:pathLst>
              <a:path w="370839" h="1541145">
                <a:moveTo>
                  <a:pt x="329486" y="0"/>
                </a:moveTo>
                <a:lnTo>
                  <a:pt x="0" y="1540764"/>
                </a:lnTo>
                <a:lnTo>
                  <a:pt x="43103" y="1540764"/>
                </a:lnTo>
                <a:lnTo>
                  <a:pt x="370634" y="9143"/>
                </a:lnTo>
                <a:lnTo>
                  <a:pt x="329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7" name="object 557">
            <a:extLst>
              <a:ext uri="{FF2B5EF4-FFF2-40B4-BE49-F238E27FC236}">
                <a16:creationId xmlns:a16="http://schemas.microsoft.com/office/drawing/2014/main" id="{3E5A2F13-7362-42A5-B12E-780A2587C129}"/>
              </a:ext>
            </a:extLst>
          </p:cNvPr>
          <p:cNvSpPr/>
          <p:nvPr/>
        </p:nvSpPr>
        <p:spPr>
          <a:xfrm>
            <a:off x="4524375" y="2762250"/>
            <a:ext cx="933450" cy="355600"/>
          </a:xfrm>
          <a:custGeom>
            <a:avLst/>
            <a:gdLst/>
            <a:ahLst/>
            <a:cxnLst/>
            <a:rect l="l" t="t" r="r" b="b"/>
            <a:pathLst>
              <a:path w="1091564" h="414654">
                <a:moveTo>
                  <a:pt x="0" y="414527"/>
                </a:moveTo>
                <a:lnTo>
                  <a:pt x="1091184" y="414527"/>
                </a:lnTo>
                <a:lnTo>
                  <a:pt x="1091184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8" name="object 558">
            <a:extLst>
              <a:ext uri="{FF2B5EF4-FFF2-40B4-BE49-F238E27FC236}">
                <a16:creationId xmlns:a16="http://schemas.microsoft.com/office/drawing/2014/main" id="{EAA8F1C0-CE98-4B1C-804B-2DEA74D71EE9}"/>
              </a:ext>
            </a:extLst>
          </p:cNvPr>
          <p:cNvSpPr/>
          <p:nvPr/>
        </p:nvSpPr>
        <p:spPr>
          <a:xfrm>
            <a:off x="4518026" y="2757489"/>
            <a:ext cx="944563" cy="363537"/>
          </a:xfrm>
          <a:custGeom>
            <a:avLst/>
            <a:gdLst/>
            <a:ahLst/>
            <a:cxnLst/>
            <a:rect l="l" t="t" r="r" b="b"/>
            <a:pathLst>
              <a:path w="1103629" h="425450">
                <a:moveTo>
                  <a:pt x="1103376" y="0"/>
                </a:moveTo>
                <a:lnTo>
                  <a:pt x="0" y="0"/>
                </a:lnTo>
                <a:lnTo>
                  <a:pt x="0" y="425196"/>
                </a:lnTo>
                <a:lnTo>
                  <a:pt x="1103376" y="425196"/>
                </a:lnTo>
                <a:lnTo>
                  <a:pt x="1103376" y="420624"/>
                </a:lnTo>
                <a:lnTo>
                  <a:pt x="10668" y="420624"/>
                </a:lnTo>
                <a:lnTo>
                  <a:pt x="6096" y="414527"/>
                </a:lnTo>
                <a:lnTo>
                  <a:pt x="10668" y="414527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6096"/>
                </a:lnTo>
                <a:lnTo>
                  <a:pt x="1103376" y="6096"/>
                </a:lnTo>
                <a:lnTo>
                  <a:pt x="1103376" y="0"/>
                </a:lnTo>
                <a:close/>
              </a:path>
              <a:path w="1103629" h="425450">
                <a:moveTo>
                  <a:pt x="10668" y="414527"/>
                </a:moveTo>
                <a:lnTo>
                  <a:pt x="6096" y="414527"/>
                </a:lnTo>
                <a:lnTo>
                  <a:pt x="10668" y="420624"/>
                </a:lnTo>
                <a:lnTo>
                  <a:pt x="10668" y="414527"/>
                </a:lnTo>
                <a:close/>
              </a:path>
              <a:path w="1103629" h="425450">
                <a:moveTo>
                  <a:pt x="1092708" y="414527"/>
                </a:moveTo>
                <a:lnTo>
                  <a:pt x="10668" y="414527"/>
                </a:lnTo>
                <a:lnTo>
                  <a:pt x="10668" y="420624"/>
                </a:lnTo>
                <a:lnTo>
                  <a:pt x="1092708" y="420624"/>
                </a:lnTo>
                <a:lnTo>
                  <a:pt x="1092708" y="414527"/>
                </a:lnTo>
                <a:close/>
              </a:path>
              <a:path w="1103629" h="425450">
                <a:moveTo>
                  <a:pt x="1092708" y="6096"/>
                </a:moveTo>
                <a:lnTo>
                  <a:pt x="1092708" y="420624"/>
                </a:lnTo>
                <a:lnTo>
                  <a:pt x="1097280" y="414527"/>
                </a:lnTo>
                <a:lnTo>
                  <a:pt x="1103376" y="414527"/>
                </a:lnTo>
                <a:lnTo>
                  <a:pt x="1103376" y="10667"/>
                </a:lnTo>
                <a:lnTo>
                  <a:pt x="1097280" y="10667"/>
                </a:lnTo>
                <a:lnTo>
                  <a:pt x="1092708" y="6096"/>
                </a:lnTo>
                <a:close/>
              </a:path>
              <a:path w="1103629" h="425450">
                <a:moveTo>
                  <a:pt x="1103376" y="414527"/>
                </a:moveTo>
                <a:lnTo>
                  <a:pt x="1097280" y="414527"/>
                </a:lnTo>
                <a:lnTo>
                  <a:pt x="1092708" y="420624"/>
                </a:lnTo>
                <a:lnTo>
                  <a:pt x="1103376" y="420624"/>
                </a:lnTo>
                <a:lnTo>
                  <a:pt x="1103376" y="414527"/>
                </a:lnTo>
                <a:close/>
              </a:path>
              <a:path w="1103629" h="425450">
                <a:moveTo>
                  <a:pt x="10668" y="6096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6096"/>
                </a:lnTo>
                <a:close/>
              </a:path>
              <a:path w="1103629" h="425450">
                <a:moveTo>
                  <a:pt x="1092708" y="6096"/>
                </a:moveTo>
                <a:lnTo>
                  <a:pt x="10668" y="6096"/>
                </a:lnTo>
                <a:lnTo>
                  <a:pt x="10668" y="10667"/>
                </a:lnTo>
                <a:lnTo>
                  <a:pt x="1092708" y="10667"/>
                </a:lnTo>
                <a:lnTo>
                  <a:pt x="1092708" y="6096"/>
                </a:lnTo>
                <a:close/>
              </a:path>
              <a:path w="1103629" h="425450">
                <a:moveTo>
                  <a:pt x="1103376" y="6096"/>
                </a:moveTo>
                <a:lnTo>
                  <a:pt x="1092708" y="6096"/>
                </a:lnTo>
                <a:lnTo>
                  <a:pt x="1097280" y="10667"/>
                </a:lnTo>
                <a:lnTo>
                  <a:pt x="1103376" y="10667"/>
                </a:lnTo>
                <a:lnTo>
                  <a:pt x="110337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9" name="object 559">
            <a:extLst>
              <a:ext uri="{FF2B5EF4-FFF2-40B4-BE49-F238E27FC236}">
                <a16:creationId xmlns:a16="http://schemas.microsoft.com/office/drawing/2014/main" id="{A9AC0F8B-6DFC-44D8-8203-7F6D284A98DD}"/>
              </a:ext>
            </a:extLst>
          </p:cNvPr>
          <p:cNvSpPr txBox="1"/>
          <p:nvPr/>
        </p:nvSpPr>
        <p:spPr>
          <a:xfrm>
            <a:off x="4524375" y="2768601"/>
            <a:ext cx="933450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4163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39</a:t>
            </a:r>
            <a:r>
              <a:rPr sz="1667" spc="-21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12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60" name="object 560">
            <a:extLst>
              <a:ext uri="{FF2B5EF4-FFF2-40B4-BE49-F238E27FC236}">
                <a16:creationId xmlns:a16="http://schemas.microsoft.com/office/drawing/2014/main" id="{B9E0520E-EEED-474D-A603-A752FC0F9D5D}"/>
              </a:ext>
            </a:extLst>
          </p:cNvPr>
          <p:cNvSpPr/>
          <p:nvPr/>
        </p:nvSpPr>
        <p:spPr>
          <a:xfrm>
            <a:off x="4991100" y="2349501"/>
            <a:ext cx="908050" cy="417513"/>
          </a:xfrm>
          <a:custGeom>
            <a:avLst/>
            <a:gdLst/>
            <a:ahLst/>
            <a:cxnLst/>
            <a:rect l="l" t="t" r="r" b="b"/>
            <a:pathLst>
              <a:path w="1062354" h="487680">
                <a:moveTo>
                  <a:pt x="88392" y="373379"/>
                </a:moveTo>
                <a:lnTo>
                  <a:pt x="0" y="483108"/>
                </a:lnTo>
                <a:lnTo>
                  <a:pt x="140208" y="487679"/>
                </a:lnTo>
                <a:lnTo>
                  <a:pt x="105742" y="466343"/>
                </a:lnTo>
                <a:lnTo>
                  <a:pt x="85344" y="466343"/>
                </a:lnTo>
                <a:lnTo>
                  <a:pt x="76720" y="448378"/>
                </a:lnTo>
                <a:lnTo>
                  <a:pt x="76200" y="448055"/>
                </a:lnTo>
                <a:lnTo>
                  <a:pt x="76292" y="447487"/>
                </a:lnTo>
                <a:lnTo>
                  <a:pt x="67056" y="428243"/>
                </a:lnTo>
                <a:lnTo>
                  <a:pt x="80443" y="422061"/>
                </a:lnTo>
                <a:lnTo>
                  <a:pt x="88392" y="373379"/>
                </a:lnTo>
                <a:close/>
              </a:path>
              <a:path w="1062354" h="487680">
                <a:moveTo>
                  <a:pt x="76720" y="448378"/>
                </a:moveTo>
                <a:lnTo>
                  <a:pt x="85344" y="466343"/>
                </a:lnTo>
                <a:lnTo>
                  <a:pt x="97027" y="460948"/>
                </a:lnTo>
                <a:lnTo>
                  <a:pt x="76720" y="448378"/>
                </a:lnTo>
                <a:close/>
              </a:path>
              <a:path w="1062354" h="487680">
                <a:moveTo>
                  <a:pt x="97027" y="460948"/>
                </a:moveTo>
                <a:lnTo>
                  <a:pt x="85344" y="466343"/>
                </a:lnTo>
                <a:lnTo>
                  <a:pt x="105742" y="466343"/>
                </a:lnTo>
                <a:lnTo>
                  <a:pt x="97027" y="460948"/>
                </a:lnTo>
                <a:close/>
              </a:path>
              <a:path w="1062354" h="487680">
                <a:moveTo>
                  <a:pt x="1054912" y="0"/>
                </a:moveTo>
                <a:lnTo>
                  <a:pt x="994435" y="0"/>
                </a:lnTo>
                <a:lnTo>
                  <a:pt x="80443" y="422061"/>
                </a:lnTo>
                <a:lnTo>
                  <a:pt x="76292" y="447487"/>
                </a:lnTo>
                <a:lnTo>
                  <a:pt x="76720" y="448378"/>
                </a:lnTo>
                <a:lnTo>
                  <a:pt x="97027" y="460948"/>
                </a:lnTo>
                <a:lnTo>
                  <a:pt x="1062227" y="15239"/>
                </a:lnTo>
                <a:lnTo>
                  <a:pt x="1054912" y="0"/>
                </a:lnTo>
                <a:close/>
              </a:path>
              <a:path w="1062354" h="487680">
                <a:moveTo>
                  <a:pt x="80443" y="422061"/>
                </a:moveTo>
                <a:lnTo>
                  <a:pt x="67056" y="428243"/>
                </a:lnTo>
                <a:lnTo>
                  <a:pt x="76292" y="447487"/>
                </a:lnTo>
                <a:lnTo>
                  <a:pt x="80443" y="42206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1" name="object 561">
            <a:extLst>
              <a:ext uri="{FF2B5EF4-FFF2-40B4-BE49-F238E27FC236}">
                <a16:creationId xmlns:a16="http://schemas.microsoft.com/office/drawing/2014/main" id="{C7F4F8A7-0476-4F98-BF6A-37546739E039}"/>
              </a:ext>
            </a:extLst>
          </p:cNvPr>
          <p:cNvSpPr/>
          <p:nvPr/>
        </p:nvSpPr>
        <p:spPr>
          <a:xfrm>
            <a:off x="4271964" y="3516313"/>
            <a:ext cx="503237" cy="355600"/>
          </a:xfrm>
          <a:custGeom>
            <a:avLst/>
            <a:gdLst/>
            <a:ahLst/>
            <a:cxnLst/>
            <a:rect l="l" t="t" r="r" b="b"/>
            <a:pathLst>
              <a:path w="588645" h="416560">
                <a:moveTo>
                  <a:pt x="0" y="416051"/>
                </a:moveTo>
                <a:lnTo>
                  <a:pt x="588264" y="416051"/>
                </a:lnTo>
                <a:lnTo>
                  <a:pt x="58826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2" name="object 562">
            <a:extLst>
              <a:ext uri="{FF2B5EF4-FFF2-40B4-BE49-F238E27FC236}">
                <a16:creationId xmlns:a16="http://schemas.microsoft.com/office/drawing/2014/main" id="{FAFFB717-0122-4CB0-AACF-5CD412C58215}"/>
              </a:ext>
            </a:extLst>
          </p:cNvPr>
          <p:cNvSpPr/>
          <p:nvPr/>
        </p:nvSpPr>
        <p:spPr>
          <a:xfrm>
            <a:off x="4267201" y="3511551"/>
            <a:ext cx="512763" cy="365125"/>
          </a:xfrm>
          <a:custGeom>
            <a:avLst/>
            <a:gdLst/>
            <a:ahLst/>
            <a:cxnLst/>
            <a:rect l="l" t="t" r="r" b="b"/>
            <a:pathLst>
              <a:path w="599439" h="425450">
                <a:moveTo>
                  <a:pt x="598932" y="0"/>
                </a:moveTo>
                <a:lnTo>
                  <a:pt x="0" y="0"/>
                </a:lnTo>
                <a:lnTo>
                  <a:pt x="0" y="425195"/>
                </a:lnTo>
                <a:lnTo>
                  <a:pt x="598932" y="425195"/>
                </a:lnTo>
                <a:lnTo>
                  <a:pt x="598932" y="420624"/>
                </a:lnTo>
                <a:lnTo>
                  <a:pt x="10668" y="420624"/>
                </a:lnTo>
                <a:lnTo>
                  <a:pt x="6096" y="414527"/>
                </a:lnTo>
                <a:lnTo>
                  <a:pt x="10668" y="414527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4571"/>
                </a:lnTo>
                <a:lnTo>
                  <a:pt x="598932" y="4571"/>
                </a:lnTo>
                <a:lnTo>
                  <a:pt x="598932" y="0"/>
                </a:lnTo>
                <a:close/>
              </a:path>
              <a:path w="599439" h="425450">
                <a:moveTo>
                  <a:pt x="10668" y="414527"/>
                </a:moveTo>
                <a:lnTo>
                  <a:pt x="6096" y="414527"/>
                </a:lnTo>
                <a:lnTo>
                  <a:pt x="10668" y="420624"/>
                </a:lnTo>
                <a:lnTo>
                  <a:pt x="10668" y="414527"/>
                </a:lnTo>
                <a:close/>
              </a:path>
              <a:path w="599439" h="425450">
                <a:moveTo>
                  <a:pt x="588264" y="414527"/>
                </a:moveTo>
                <a:lnTo>
                  <a:pt x="10668" y="414527"/>
                </a:lnTo>
                <a:lnTo>
                  <a:pt x="10668" y="420624"/>
                </a:lnTo>
                <a:lnTo>
                  <a:pt x="588264" y="420624"/>
                </a:lnTo>
                <a:lnTo>
                  <a:pt x="588264" y="414527"/>
                </a:lnTo>
                <a:close/>
              </a:path>
              <a:path w="599439" h="425450">
                <a:moveTo>
                  <a:pt x="588264" y="4571"/>
                </a:moveTo>
                <a:lnTo>
                  <a:pt x="588264" y="420624"/>
                </a:lnTo>
                <a:lnTo>
                  <a:pt x="594359" y="414527"/>
                </a:lnTo>
                <a:lnTo>
                  <a:pt x="598932" y="414527"/>
                </a:lnTo>
                <a:lnTo>
                  <a:pt x="598932" y="10667"/>
                </a:lnTo>
                <a:lnTo>
                  <a:pt x="594359" y="10667"/>
                </a:lnTo>
                <a:lnTo>
                  <a:pt x="588264" y="4571"/>
                </a:lnTo>
                <a:close/>
              </a:path>
              <a:path w="599439" h="425450">
                <a:moveTo>
                  <a:pt x="598932" y="414527"/>
                </a:moveTo>
                <a:lnTo>
                  <a:pt x="594359" y="414527"/>
                </a:lnTo>
                <a:lnTo>
                  <a:pt x="588264" y="420624"/>
                </a:lnTo>
                <a:lnTo>
                  <a:pt x="598932" y="420624"/>
                </a:lnTo>
                <a:lnTo>
                  <a:pt x="598932" y="414527"/>
                </a:lnTo>
                <a:close/>
              </a:path>
              <a:path w="599439" h="425450">
                <a:moveTo>
                  <a:pt x="10668" y="4571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599439" h="425450">
                <a:moveTo>
                  <a:pt x="588264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588264" y="10667"/>
                </a:lnTo>
                <a:lnTo>
                  <a:pt x="588264" y="4571"/>
                </a:lnTo>
                <a:close/>
              </a:path>
              <a:path w="599439" h="425450">
                <a:moveTo>
                  <a:pt x="598932" y="4571"/>
                </a:moveTo>
                <a:lnTo>
                  <a:pt x="588264" y="4571"/>
                </a:lnTo>
                <a:lnTo>
                  <a:pt x="594359" y="10667"/>
                </a:lnTo>
                <a:lnTo>
                  <a:pt x="598932" y="10667"/>
                </a:lnTo>
                <a:lnTo>
                  <a:pt x="59893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3" name="object 563">
            <a:extLst>
              <a:ext uri="{FF2B5EF4-FFF2-40B4-BE49-F238E27FC236}">
                <a16:creationId xmlns:a16="http://schemas.microsoft.com/office/drawing/2014/main" id="{AF40AF65-9D48-4E51-98B0-7C2384B81B88}"/>
              </a:ext>
            </a:extLst>
          </p:cNvPr>
          <p:cNvSpPr txBox="1"/>
          <p:nvPr/>
        </p:nvSpPr>
        <p:spPr>
          <a:xfrm>
            <a:off x="4271964" y="3522663"/>
            <a:ext cx="50323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39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64" name="object 564">
            <a:extLst>
              <a:ext uri="{FF2B5EF4-FFF2-40B4-BE49-F238E27FC236}">
                <a16:creationId xmlns:a16="http://schemas.microsoft.com/office/drawing/2014/main" id="{EB897E15-0001-43C7-9A78-FA690F3FE423}"/>
              </a:ext>
            </a:extLst>
          </p:cNvPr>
          <p:cNvSpPr/>
          <p:nvPr/>
        </p:nvSpPr>
        <p:spPr>
          <a:xfrm>
            <a:off x="4524375" y="3103563"/>
            <a:ext cx="477838" cy="412750"/>
          </a:xfrm>
          <a:custGeom>
            <a:avLst/>
            <a:gdLst/>
            <a:ahLst/>
            <a:cxnLst/>
            <a:rect l="l" t="t" r="r" b="b"/>
            <a:pathLst>
              <a:path w="559435" h="483235">
                <a:moveTo>
                  <a:pt x="54863" y="353567"/>
                </a:moveTo>
                <a:lnTo>
                  <a:pt x="0" y="483107"/>
                </a:lnTo>
                <a:lnTo>
                  <a:pt x="135636" y="449579"/>
                </a:lnTo>
                <a:lnTo>
                  <a:pt x="119106" y="445007"/>
                </a:lnTo>
                <a:lnTo>
                  <a:pt x="77724" y="445007"/>
                </a:lnTo>
                <a:lnTo>
                  <a:pt x="64864" y="430004"/>
                </a:lnTo>
                <a:lnTo>
                  <a:pt x="64007" y="429767"/>
                </a:lnTo>
                <a:lnTo>
                  <a:pt x="63901" y="428881"/>
                </a:lnTo>
                <a:lnTo>
                  <a:pt x="50291" y="413003"/>
                </a:lnTo>
                <a:lnTo>
                  <a:pt x="60904" y="403903"/>
                </a:lnTo>
                <a:lnTo>
                  <a:pt x="54863" y="353567"/>
                </a:lnTo>
                <a:close/>
              </a:path>
              <a:path w="559435" h="483235">
                <a:moveTo>
                  <a:pt x="64864" y="430004"/>
                </a:moveTo>
                <a:lnTo>
                  <a:pt x="77724" y="445007"/>
                </a:lnTo>
                <a:lnTo>
                  <a:pt x="87815" y="436353"/>
                </a:lnTo>
                <a:lnTo>
                  <a:pt x="64864" y="430004"/>
                </a:lnTo>
                <a:close/>
              </a:path>
              <a:path w="559435" h="483235">
                <a:moveTo>
                  <a:pt x="87815" y="436353"/>
                </a:moveTo>
                <a:lnTo>
                  <a:pt x="77724" y="445007"/>
                </a:lnTo>
                <a:lnTo>
                  <a:pt x="119106" y="445007"/>
                </a:lnTo>
                <a:lnTo>
                  <a:pt x="87815" y="436353"/>
                </a:lnTo>
                <a:close/>
              </a:path>
              <a:path w="559435" h="483235">
                <a:moveTo>
                  <a:pt x="531876" y="0"/>
                </a:moveTo>
                <a:lnTo>
                  <a:pt x="60904" y="403903"/>
                </a:lnTo>
                <a:lnTo>
                  <a:pt x="63901" y="428881"/>
                </a:lnTo>
                <a:lnTo>
                  <a:pt x="64864" y="430004"/>
                </a:lnTo>
                <a:lnTo>
                  <a:pt x="87815" y="436353"/>
                </a:lnTo>
                <a:lnTo>
                  <a:pt x="559307" y="32003"/>
                </a:lnTo>
                <a:lnTo>
                  <a:pt x="531876" y="0"/>
                </a:lnTo>
                <a:close/>
              </a:path>
              <a:path w="559435" h="483235">
                <a:moveTo>
                  <a:pt x="60904" y="403903"/>
                </a:moveTo>
                <a:lnTo>
                  <a:pt x="50291" y="413003"/>
                </a:lnTo>
                <a:lnTo>
                  <a:pt x="63901" y="428881"/>
                </a:lnTo>
                <a:lnTo>
                  <a:pt x="60904" y="40390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5" name="object 565">
            <a:extLst>
              <a:ext uri="{FF2B5EF4-FFF2-40B4-BE49-F238E27FC236}">
                <a16:creationId xmlns:a16="http://schemas.microsoft.com/office/drawing/2014/main" id="{D9553099-E81B-4DF0-9656-E9B2D6BFDFA7}"/>
              </a:ext>
            </a:extLst>
          </p:cNvPr>
          <p:cNvSpPr/>
          <p:nvPr/>
        </p:nvSpPr>
        <p:spPr>
          <a:xfrm>
            <a:off x="5192714" y="3516313"/>
            <a:ext cx="503237" cy="355600"/>
          </a:xfrm>
          <a:custGeom>
            <a:avLst/>
            <a:gdLst/>
            <a:ahLst/>
            <a:cxnLst/>
            <a:rect l="l" t="t" r="r" b="b"/>
            <a:pathLst>
              <a:path w="588645" h="416560">
                <a:moveTo>
                  <a:pt x="0" y="416051"/>
                </a:moveTo>
                <a:lnTo>
                  <a:pt x="588263" y="416051"/>
                </a:lnTo>
                <a:lnTo>
                  <a:pt x="588263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6" name="object 566">
            <a:extLst>
              <a:ext uri="{FF2B5EF4-FFF2-40B4-BE49-F238E27FC236}">
                <a16:creationId xmlns:a16="http://schemas.microsoft.com/office/drawing/2014/main" id="{F87BFCE5-5E42-4F28-B8E9-5A441575926A}"/>
              </a:ext>
            </a:extLst>
          </p:cNvPr>
          <p:cNvSpPr/>
          <p:nvPr/>
        </p:nvSpPr>
        <p:spPr>
          <a:xfrm>
            <a:off x="5187951" y="3511551"/>
            <a:ext cx="511175" cy="365125"/>
          </a:xfrm>
          <a:custGeom>
            <a:avLst/>
            <a:gdLst/>
            <a:ahLst/>
            <a:cxnLst/>
            <a:rect l="l" t="t" r="r" b="b"/>
            <a:pathLst>
              <a:path w="597535" h="425450">
                <a:moveTo>
                  <a:pt x="597408" y="0"/>
                </a:moveTo>
                <a:lnTo>
                  <a:pt x="0" y="0"/>
                </a:lnTo>
                <a:lnTo>
                  <a:pt x="0" y="425195"/>
                </a:lnTo>
                <a:lnTo>
                  <a:pt x="597408" y="425195"/>
                </a:lnTo>
                <a:lnTo>
                  <a:pt x="597408" y="420624"/>
                </a:lnTo>
                <a:lnTo>
                  <a:pt x="9144" y="420624"/>
                </a:lnTo>
                <a:lnTo>
                  <a:pt x="4572" y="414527"/>
                </a:lnTo>
                <a:lnTo>
                  <a:pt x="9144" y="414527"/>
                </a:lnTo>
                <a:lnTo>
                  <a:pt x="9144" y="10667"/>
                </a:lnTo>
                <a:lnTo>
                  <a:pt x="4572" y="10667"/>
                </a:lnTo>
                <a:lnTo>
                  <a:pt x="9144" y="4571"/>
                </a:lnTo>
                <a:lnTo>
                  <a:pt x="597408" y="4571"/>
                </a:lnTo>
                <a:lnTo>
                  <a:pt x="597408" y="0"/>
                </a:lnTo>
                <a:close/>
              </a:path>
              <a:path w="597535" h="425450">
                <a:moveTo>
                  <a:pt x="9144" y="414527"/>
                </a:moveTo>
                <a:lnTo>
                  <a:pt x="4572" y="414527"/>
                </a:lnTo>
                <a:lnTo>
                  <a:pt x="9144" y="420624"/>
                </a:lnTo>
                <a:lnTo>
                  <a:pt x="9144" y="414527"/>
                </a:lnTo>
                <a:close/>
              </a:path>
              <a:path w="597535" h="425450">
                <a:moveTo>
                  <a:pt x="586739" y="414527"/>
                </a:moveTo>
                <a:lnTo>
                  <a:pt x="9144" y="414527"/>
                </a:lnTo>
                <a:lnTo>
                  <a:pt x="9144" y="420624"/>
                </a:lnTo>
                <a:lnTo>
                  <a:pt x="586739" y="420624"/>
                </a:lnTo>
                <a:lnTo>
                  <a:pt x="586739" y="414527"/>
                </a:lnTo>
                <a:close/>
              </a:path>
              <a:path w="597535" h="425450">
                <a:moveTo>
                  <a:pt x="586739" y="4571"/>
                </a:moveTo>
                <a:lnTo>
                  <a:pt x="586739" y="420624"/>
                </a:lnTo>
                <a:lnTo>
                  <a:pt x="592836" y="414527"/>
                </a:lnTo>
                <a:lnTo>
                  <a:pt x="597408" y="414527"/>
                </a:lnTo>
                <a:lnTo>
                  <a:pt x="597408" y="10667"/>
                </a:lnTo>
                <a:lnTo>
                  <a:pt x="592836" y="10667"/>
                </a:lnTo>
                <a:lnTo>
                  <a:pt x="586739" y="4571"/>
                </a:lnTo>
                <a:close/>
              </a:path>
              <a:path w="597535" h="425450">
                <a:moveTo>
                  <a:pt x="597408" y="414527"/>
                </a:moveTo>
                <a:lnTo>
                  <a:pt x="592836" y="414527"/>
                </a:lnTo>
                <a:lnTo>
                  <a:pt x="586739" y="420624"/>
                </a:lnTo>
                <a:lnTo>
                  <a:pt x="597408" y="420624"/>
                </a:lnTo>
                <a:lnTo>
                  <a:pt x="597408" y="414527"/>
                </a:lnTo>
                <a:close/>
              </a:path>
              <a:path w="597535" h="425450">
                <a:moveTo>
                  <a:pt x="9144" y="4571"/>
                </a:moveTo>
                <a:lnTo>
                  <a:pt x="4572" y="10667"/>
                </a:lnTo>
                <a:lnTo>
                  <a:pt x="9144" y="10667"/>
                </a:lnTo>
                <a:lnTo>
                  <a:pt x="9144" y="4571"/>
                </a:lnTo>
                <a:close/>
              </a:path>
              <a:path w="597535" h="425450">
                <a:moveTo>
                  <a:pt x="586739" y="4571"/>
                </a:moveTo>
                <a:lnTo>
                  <a:pt x="9144" y="4571"/>
                </a:lnTo>
                <a:lnTo>
                  <a:pt x="9144" y="10667"/>
                </a:lnTo>
                <a:lnTo>
                  <a:pt x="586739" y="10667"/>
                </a:lnTo>
                <a:lnTo>
                  <a:pt x="586739" y="4571"/>
                </a:lnTo>
                <a:close/>
              </a:path>
              <a:path w="597535" h="425450">
                <a:moveTo>
                  <a:pt x="597408" y="4571"/>
                </a:moveTo>
                <a:lnTo>
                  <a:pt x="586739" y="4571"/>
                </a:lnTo>
                <a:lnTo>
                  <a:pt x="592836" y="10667"/>
                </a:lnTo>
                <a:lnTo>
                  <a:pt x="597408" y="10667"/>
                </a:lnTo>
                <a:lnTo>
                  <a:pt x="59740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7" name="object 567">
            <a:extLst>
              <a:ext uri="{FF2B5EF4-FFF2-40B4-BE49-F238E27FC236}">
                <a16:creationId xmlns:a16="http://schemas.microsoft.com/office/drawing/2014/main" id="{39F68F5B-A743-45D6-A26F-022F04105AB9}"/>
              </a:ext>
            </a:extLst>
          </p:cNvPr>
          <p:cNvSpPr txBox="1"/>
          <p:nvPr/>
        </p:nvSpPr>
        <p:spPr>
          <a:xfrm>
            <a:off x="5192714" y="3522663"/>
            <a:ext cx="50323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12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68" name="object 568">
            <a:extLst>
              <a:ext uri="{FF2B5EF4-FFF2-40B4-BE49-F238E27FC236}">
                <a16:creationId xmlns:a16="http://schemas.microsoft.com/office/drawing/2014/main" id="{874D7A01-C780-4330-B8F2-279B548F864E}"/>
              </a:ext>
            </a:extLst>
          </p:cNvPr>
          <p:cNvSpPr/>
          <p:nvPr/>
        </p:nvSpPr>
        <p:spPr>
          <a:xfrm>
            <a:off x="4978400" y="3103563"/>
            <a:ext cx="465138" cy="412750"/>
          </a:xfrm>
          <a:custGeom>
            <a:avLst/>
            <a:gdLst/>
            <a:ahLst/>
            <a:cxnLst/>
            <a:rect l="l" t="t" r="r" b="b"/>
            <a:pathLst>
              <a:path w="544195" h="481964">
                <a:moveTo>
                  <a:pt x="456707" y="433457"/>
                </a:moveTo>
                <a:lnTo>
                  <a:pt x="408431" y="446531"/>
                </a:lnTo>
                <a:lnTo>
                  <a:pt x="544067" y="481583"/>
                </a:lnTo>
                <a:lnTo>
                  <a:pt x="527752" y="441959"/>
                </a:lnTo>
                <a:lnTo>
                  <a:pt x="466343" y="441959"/>
                </a:lnTo>
                <a:lnTo>
                  <a:pt x="456707" y="433457"/>
                </a:lnTo>
                <a:close/>
              </a:path>
              <a:path w="544195" h="481964">
                <a:moveTo>
                  <a:pt x="480558" y="426997"/>
                </a:moveTo>
                <a:lnTo>
                  <a:pt x="456707" y="433457"/>
                </a:lnTo>
                <a:lnTo>
                  <a:pt x="466343" y="441959"/>
                </a:lnTo>
                <a:lnTo>
                  <a:pt x="480558" y="426997"/>
                </a:lnTo>
                <a:close/>
              </a:path>
              <a:path w="544195" h="481964">
                <a:moveTo>
                  <a:pt x="490727" y="352043"/>
                </a:moveTo>
                <a:lnTo>
                  <a:pt x="484602" y="402071"/>
                </a:lnTo>
                <a:lnTo>
                  <a:pt x="495300" y="411479"/>
                </a:lnTo>
                <a:lnTo>
                  <a:pt x="481696" y="425799"/>
                </a:lnTo>
                <a:lnTo>
                  <a:pt x="481584" y="426719"/>
                </a:lnTo>
                <a:lnTo>
                  <a:pt x="480558" y="426997"/>
                </a:lnTo>
                <a:lnTo>
                  <a:pt x="466343" y="441959"/>
                </a:lnTo>
                <a:lnTo>
                  <a:pt x="527752" y="441959"/>
                </a:lnTo>
                <a:lnTo>
                  <a:pt x="490727" y="352043"/>
                </a:lnTo>
                <a:close/>
              </a:path>
              <a:path w="544195" h="481964">
                <a:moveTo>
                  <a:pt x="27431" y="0"/>
                </a:moveTo>
                <a:lnTo>
                  <a:pt x="0" y="30479"/>
                </a:lnTo>
                <a:lnTo>
                  <a:pt x="456707" y="433457"/>
                </a:lnTo>
                <a:lnTo>
                  <a:pt x="480558" y="426997"/>
                </a:lnTo>
                <a:lnTo>
                  <a:pt x="481696" y="425799"/>
                </a:lnTo>
                <a:lnTo>
                  <a:pt x="484602" y="402071"/>
                </a:lnTo>
                <a:lnTo>
                  <a:pt x="27431" y="0"/>
                </a:lnTo>
                <a:close/>
              </a:path>
              <a:path w="544195" h="481964">
                <a:moveTo>
                  <a:pt x="484602" y="402071"/>
                </a:moveTo>
                <a:lnTo>
                  <a:pt x="481696" y="425799"/>
                </a:lnTo>
                <a:lnTo>
                  <a:pt x="495300" y="411479"/>
                </a:lnTo>
                <a:lnTo>
                  <a:pt x="484602" y="4020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9" name="object 569">
            <a:extLst>
              <a:ext uri="{FF2B5EF4-FFF2-40B4-BE49-F238E27FC236}">
                <a16:creationId xmlns:a16="http://schemas.microsoft.com/office/drawing/2014/main" id="{8833FD3B-5418-4D70-AFA1-1FD8F4D99A1A}"/>
              </a:ext>
            </a:extLst>
          </p:cNvPr>
          <p:cNvSpPr/>
          <p:nvPr/>
        </p:nvSpPr>
        <p:spPr>
          <a:xfrm>
            <a:off x="4649789" y="4179888"/>
            <a:ext cx="935037" cy="323850"/>
          </a:xfrm>
          <a:custGeom>
            <a:avLst/>
            <a:gdLst/>
            <a:ahLst/>
            <a:cxnLst/>
            <a:rect l="l" t="t" r="r" b="b"/>
            <a:pathLst>
              <a:path w="1092835" h="378460">
                <a:moveTo>
                  <a:pt x="0" y="377952"/>
                </a:moveTo>
                <a:lnTo>
                  <a:pt x="1092708" y="377952"/>
                </a:lnTo>
                <a:lnTo>
                  <a:pt x="1092708" y="0"/>
                </a:lnTo>
                <a:lnTo>
                  <a:pt x="0" y="0"/>
                </a:lnTo>
                <a:lnTo>
                  <a:pt x="0" y="377952"/>
                </a:lnTo>
                <a:close/>
              </a:path>
            </a:pathLst>
          </a:custGeom>
          <a:solidFill>
            <a:srgbClr val="FF99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0" name="object 570">
            <a:extLst>
              <a:ext uri="{FF2B5EF4-FFF2-40B4-BE49-F238E27FC236}">
                <a16:creationId xmlns:a16="http://schemas.microsoft.com/office/drawing/2014/main" id="{AED4B2FB-0EE8-43A0-8687-88EDD060662B}"/>
              </a:ext>
            </a:extLst>
          </p:cNvPr>
          <p:cNvSpPr txBox="1"/>
          <p:nvPr/>
        </p:nvSpPr>
        <p:spPr>
          <a:xfrm>
            <a:off x="4651375" y="4181476"/>
            <a:ext cx="933450" cy="277813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lIns="0" tIns="20634" rIns="0" bIns="0">
            <a:spAutoFit/>
          </a:bodyPr>
          <a:lstStyle/>
          <a:p>
            <a:pPr marL="85249">
              <a:spcBef>
                <a:spcPts val="162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12</a:t>
            </a:r>
            <a:r>
              <a:rPr sz="1667" spc="-21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39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71" name="object 571">
            <a:extLst>
              <a:ext uri="{FF2B5EF4-FFF2-40B4-BE49-F238E27FC236}">
                <a16:creationId xmlns:a16="http://schemas.microsoft.com/office/drawing/2014/main" id="{FBC9C4A2-EE61-407B-9687-EEBC9ACC200B}"/>
              </a:ext>
            </a:extLst>
          </p:cNvPr>
          <p:cNvSpPr/>
          <p:nvPr/>
        </p:nvSpPr>
        <p:spPr>
          <a:xfrm>
            <a:off x="4514850" y="3854450"/>
            <a:ext cx="603250" cy="325438"/>
          </a:xfrm>
          <a:custGeom>
            <a:avLst/>
            <a:gdLst/>
            <a:ahLst/>
            <a:cxnLst/>
            <a:rect l="l" t="t" r="r" b="b"/>
            <a:pathLst>
              <a:path w="706120" h="381000">
                <a:moveTo>
                  <a:pt x="608574" y="355097"/>
                </a:moveTo>
                <a:lnTo>
                  <a:pt x="563880" y="379475"/>
                </a:lnTo>
                <a:lnTo>
                  <a:pt x="705612" y="380999"/>
                </a:lnTo>
                <a:lnTo>
                  <a:pt x="691083" y="361187"/>
                </a:lnTo>
                <a:lnTo>
                  <a:pt x="620268" y="361187"/>
                </a:lnTo>
                <a:lnTo>
                  <a:pt x="608574" y="355097"/>
                </a:lnTo>
                <a:close/>
              </a:path>
              <a:path w="706120" h="381000">
                <a:moveTo>
                  <a:pt x="629854" y="343489"/>
                </a:moveTo>
                <a:lnTo>
                  <a:pt x="608574" y="355097"/>
                </a:lnTo>
                <a:lnTo>
                  <a:pt x="620268" y="361187"/>
                </a:lnTo>
                <a:lnTo>
                  <a:pt x="629854" y="343489"/>
                </a:lnTo>
                <a:close/>
              </a:path>
              <a:path w="706120" h="381000">
                <a:moveTo>
                  <a:pt x="621792" y="266699"/>
                </a:moveTo>
                <a:lnTo>
                  <a:pt x="627981" y="318280"/>
                </a:lnTo>
                <a:lnTo>
                  <a:pt x="640080" y="324611"/>
                </a:lnTo>
                <a:lnTo>
                  <a:pt x="630797" y="341748"/>
                </a:lnTo>
                <a:lnTo>
                  <a:pt x="630936" y="342899"/>
                </a:lnTo>
                <a:lnTo>
                  <a:pt x="629854" y="343489"/>
                </a:lnTo>
                <a:lnTo>
                  <a:pt x="620268" y="361187"/>
                </a:lnTo>
                <a:lnTo>
                  <a:pt x="691083" y="361187"/>
                </a:lnTo>
                <a:lnTo>
                  <a:pt x="621792" y="266699"/>
                </a:lnTo>
                <a:close/>
              </a:path>
              <a:path w="706120" h="381000">
                <a:moveTo>
                  <a:pt x="19812" y="0"/>
                </a:moveTo>
                <a:lnTo>
                  <a:pt x="0" y="38099"/>
                </a:lnTo>
                <a:lnTo>
                  <a:pt x="608574" y="355097"/>
                </a:lnTo>
                <a:lnTo>
                  <a:pt x="629854" y="343489"/>
                </a:lnTo>
                <a:lnTo>
                  <a:pt x="630797" y="341748"/>
                </a:lnTo>
                <a:lnTo>
                  <a:pt x="627981" y="318280"/>
                </a:lnTo>
                <a:lnTo>
                  <a:pt x="19812" y="0"/>
                </a:lnTo>
                <a:close/>
              </a:path>
              <a:path w="706120" h="381000">
                <a:moveTo>
                  <a:pt x="627981" y="318280"/>
                </a:moveTo>
                <a:lnTo>
                  <a:pt x="630797" y="341748"/>
                </a:lnTo>
                <a:lnTo>
                  <a:pt x="640080" y="324611"/>
                </a:lnTo>
                <a:lnTo>
                  <a:pt x="627981" y="3182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2" name="object 572">
            <a:extLst>
              <a:ext uri="{FF2B5EF4-FFF2-40B4-BE49-F238E27FC236}">
                <a16:creationId xmlns:a16="http://schemas.microsoft.com/office/drawing/2014/main" id="{6816242A-F835-4AEE-A0C2-0DB692CD6417}"/>
              </a:ext>
            </a:extLst>
          </p:cNvPr>
          <p:cNvSpPr/>
          <p:nvPr/>
        </p:nvSpPr>
        <p:spPr>
          <a:xfrm>
            <a:off x="5118100" y="3859213"/>
            <a:ext cx="338138" cy="322262"/>
          </a:xfrm>
          <a:custGeom>
            <a:avLst/>
            <a:gdLst/>
            <a:ahLst/>
            <a:cxnLst/>
            <a:rect l="l" t="t" r="r" b="b"/>
            <a:pathLst>
              <a:path w="394970" h="376554">
                <a:moveTo>
                  <a:pt x="47244" y="243840"/>
                </a:moveTo>
                <a:lnTo>
                  <a:pt x="0" y="376428"/>
                </a:lnTo>
                <a:lnTo>
                  <a:pt x="134112" y="335280"/>
                </a:lnTo>
                <a:lnTo>
                  <a:pt x="127461" y="333756"/>
                </a:lnTo>
                <a:lnTo>
                  <a:pt x="74675" y="333756"/>
                </a:lnTo>
                <a:lnTo>
                  <a:pt x="45720" y="303276"/>
                </a:lnTo>
                <a:lnTo>
                  <a:pt x="56316" y="293234"/>
                </a:lnTo>
                <a:lnTo>
                  <a:pt x="47244" y="243840"/>
                </a:lnTo>
                <a:close/>
              </a:path>
              <a:path w="394970" h="376554">
                <a:moveTo>
                  <a:pt x="56316" y="293234"/>
                </a:moveTo>
                <a:lnTo>
                  <a:pt x="45720" y="303276"/>
                </a:lnTo>
                <a:lnTo>
                  <a:pt x="74675" y="333756"/>
                </a:lnTo>
                <a:lnTo>
                  <a:pt x="84955" y="324014"/>
                </a:lnTo>
                <a:lnTo>
                  <a:pt x="60960" y="318516"/>
                </a:lnTo>
                <a:lnTo>
                  <a:pt x="56316" y="293234"/>
                </a:lnTo>
                <a:close/>
              </a:path>
              <a:path w="394970" h="376554">
                <a:moveTo>
                  <a:pt x="84955" y="324014"/>
                </a:moveTo>
                <a:lnTo>
                  <a:pt x="74675" y="333756"/>
                </a:lnTo>
                <a:lnTo>
                  <a:pt x="127461" y="333756"/>
                </a:lnTo>
                <a:lnTo>
                  <a:pt x="84955" y="324014"/>
                </a:lnTo>
                <a:close/>
              </a:path>
              <a:path w="394970" h="376554">
                <a:moveTo>
                  <a:pt x="365760" y="0"/>
                </a:moveTo>
                <a:lnTo>
                  <a:pt x="56316" y="293234"/>
                </a:lnTo>
                <a:lnTo>
                  <a:pt x="60960" y="318516"/>
                </a:lnTo>
                <a:lnTo>
                  <a:pt x="84955" y="324014"/>
                </a:lnTo>
                <a:lnTo>
                  <a:pt x="394716" y="30480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3" name="object 573">
            <a:extLst>
              <a:ext uri="{FF2B5EF4-FFF2-40B4-BE49-F238E27FC236}">
                <a16:creationId xmlns:a16="http://schemas.microsoft.com/office/drawing/2014/main" id="{ED07E2C4-9D29-48BB-8F3F-11288B537819}"/>
              </a:ext>
            </a:extLst>
          </p:cNvPr>
          <p:cNvSpPr/>
          <p:nvPr/>
        </p:nvSpPr>
        <p:spPr>
          <a:xfrm>
            <a:off x="6491289" y="2762250"/>
            <a:ext cx="503237" cy="355600"/>
          </a:xfrm>
          <a:custGeom>
            <a:avLst/>
            <a:gdLst/>
            <a:ahLst/>
            <a:cxnLst/>
            <a:rect l="l" t="t" r="r" b="b"/>
            <a:pathLst>
              <a:path w="588645" h="414654">
                <a:moveTo>
                  <a:pt x="0" y="414527"/>
                </a:moveTo>
                <a:lnTo>
                  <a:pt x="588263" y="414527"/>
                </a:lnTo>
                <a:lnTo>
                  <a:pt x="588263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4" name="object 574">
            <a:extLst>
              <a:ext uri="{FF2B5EF4-FFF2-40B4-BE49-F238E27FC236}">
                <a16:creationId xmlns:a16="http://schemas.microsoft.com/office/drawing/2014/main" id="{76B5267C-6035-4B02-9AB9-016E57341458}"/>
              </a:ext>
            </a:extLst>
          </p:cNvPr>
          <p:cNvSpPr/>
          <p:nvPr/>
        </p:nvSpPr>
        <p:spPr>
          <a:xfrm>
            <a:off x="6486526" y="2757489"/>
            <a:ext cx="512763" cy="363537"/>
          </a:xfrm>
          <a:custGeom>
            <a:avLst/>
            <a:gdLst/>
            <a:ahLst/>
            <a:cxnLst/>
            <a:rect l="l" t="t" r="r" b="b"/>
            <a:pathLst>
              <a:path w="599439" h="425450">
                <a:moveTo>
                  <a:pt x="598932" y="0"/>
                </a:moveTo>
                <a:lnTo>
                  <a:pt x="0" y="0"/>
                </a:lnTo>
                <a:lnTo>
                  <a:pt x="0" y="425196"/>
                </a:lnTo>
                <a:lnTo>
                  <a:pt x="598932" y="425196"/>
                </a:lnTo>
                <a:lnTo>
                  <a:pt x="598932" y="420624"/>
                </a:lnTo>
                <a:lnTo>
                  <a:pt x="10668" y="420624"/>
                </a:lnTo>
                <a:lnTo>
                  <a:pt x="6096" y="414527"/>
                </a:lnTo>
                <a:lnTo>
                  <a:pt x="10668" y="414527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6096"/>
                </a:lnTo>
                <a:lnTo>
                  <a:pt x="598932" y="6096"/>
                </a:lnTo>
                <a:lnTo>
                  <a:pt x="598932" y="0"/>
                </a:lnTo>
                <a:close/>
              </a:path>
              <a:path w="599439" h="425450">
                <a:moveTo>
                  <a:pt x="10668" y="414527"/>
                </a:moveTo>
                <a:lnTo>
                  <a:pt x="6096" y="414527"/>
                </a:lnTo>
                <a:lnTo>
                  <a:pt x="10668" y="420624"/>
                </a:lnTo>
                <a:lnTo>
                  <a:pt x="10668" y="414527"/>
                </a:lnTo>
                <a:close/>
              </a:path>
              <a:path w="599439" h="425450">
                <a:moveTo>
                  <a:pt x="588263" y="414527"/>
                </a:moveTo>
                <a:lnTo>
                  <a:pt x="10668" y="414527"/>
                </a:lnTo>
                <a:lnTo>
                  <a:pt x="10668" y="420624"/>
                </a:lnTo>
                <a:lnTo>
                  <a:pt x="588263" y="420624"/>
                </a:lnTo>
                <a:lnTo>
                  <a:pt x="588263" y="414527"/>
                </a:lnTo>
                <a:close/>
              </a:path>
              <a:path w="599439" h="425450">
                <a:moveTo>
                  <a:pt x="588263" y="6096"/>
                </a:moveTo>
                <a:lnTo>
                  <a:pt x="588263" y="420624"/>
                </a:lnTo>
                <a:lnTo>
                  <a:pt x="594360" y="414527"/>
                </a:lnTo>
                <a:lnTo>
                  <a:pt x="598932" y="414527"/>
                </a:lnTo>
                <a:lnTo>
                  <a:pt x="598932" y="10667"/>
                </a:lnTo>
                <a:lnTo>
                  <a:pt x="594360" y="10667"/>
                </a:lnTo>
                <a:lnTo>
                  <a:pt x="588263" y="6096"/>
                </a:lnTo>
                <a:close/>
              </a:path>
              <a:path w="599439" h="425450">
                <a:moveTo>
                  <a:pt x="598932" y="414527"/>
                </a:moveTo>
                <a:lnTo>
                  <a:pt x="594360" y="414527"/>
                </a:lnTo>
                <a:lnTo>
                  <a:pt x="588263" y="420624"/>
                </a:lnTo>
                <a:lnTo>
                  <a:pt x="598932" y="420624"/>
                </a:lnTo>
                <a:lnTo>
                  <a:pt x="598932" y="414527"/>
                </a:lnTo>
                <a:close/>
              </a:path>
              <a:path w="599439" h="425450">
                <a:moveTo>
                  <a:pt x="10668" y="6096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6096"/>
                </a:lnTo>
                <a:close/>
              </a:path>
              <a:path w="599439" h="425450">
                <a:moveTo>
                  <a:pt x="588263" y="6096"/>
                </a:moveTo>
                <a:lnTo>
                  <a:pt x="10668" y="6096"/>
                </a:lnTo>
                <a:lnTo>
                  <a:pt x="10668" y="10667"/>
                </a:lnTo>
                <a:lnTo>
                  <a:pt x="588263" y="10667"/>
                </a:lnTo>
                <a:lnTo>
                  <a:pt x="588263" y="6096"/>
                </a:lnTo>
                <a:close/>
              </a:path>
              <a:path w="599439" h="425450">
                <a:moveTo>
                  <a:pt x="598932" y="6096"/>
                </a:moveTo>
                <a:lnTo>
                  <a:pt x="588263" y="6096"/>
                </a:lnTo>
                <a:lnTo>
                  <a:pt x="594360" y="10667"/>
                </a:lnTo>
                <a:lnTo>
                  <a:pt x="598932" y="10667"/>
                </a:lnTo>
                <a:lnTo>
                  <a:pt x="59893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5" name="object 575">
            <a:extLst>
              <a:ext uri="{FF2B5EF4-FFF2-40B4-BE49-F238E27FC236}">
                <a16:creationId xmlns:a16="http://schemas.microsoft.com/office/drawing/2014/main" id="{D2EC36E0-055C-4825-AC88-DA1CED1DC426}"/>
              </a:ext>
            </a:extLst>
          </p:cNvPr>
          <p:cNvSpPr txBox="1"/>
          <p:nvPr/>
        </p:nvSpPr>
        <p:spPr>
          <a:xfrm>
            <a:off x="6491289" y="2768601"/>
            <a:ext cx="503237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4706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27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76" name="object 576">
            <a:extLst>
              <a:ext uri="{FF2B5EF4-FFF2-40B4-BE49-F238E27FC236}">
                <a16:creationId xmlns:a16="http://schemas.microsoft.com/office/drawing/2014/main" id="{48B139D4-71E1-4B9F-90E4-8D273057CF2C}"/>
              </a:ext>
            </a:extLst>
          </p:cNvPr>
          <p:cNvSpPr/>
          <p:nvPr/>
        </p:nvSpPr>
        <p:spPr>
          <a:xfrm>
            <a:off x="5883276" y="2349500"/>
            <a:ext cx="860425" cy="414338"/>
          </a:xfrm>
          <a:custGeom>
            <a:avLst/>
            <a:gdLst/>
            <a:ahLst/>
            <a:cxnLst/>
            <a:rect l="l" t="t" r="r" b="b"/>
            <a:pathLst>
              <a:path w="1005839" h="485139">
                <a:moveTo>
                  <a:pt x="908370" y="458897"/>
                </a:moveTo>
                <a:lnTo>
                  <a:pt x="864108" y="484632"/>
                </a:lnTo>
                <a:lnTo>
                  <a:pt x="1005840" y="483108"/>
                </a:lnTo>
                <a:lnTo>
                  <a:pt x="991753" y="464820"/>
                </a:lnTo>
                <a:lnTo>
                  <a:pt x="920496" y="464820"/>
                </a:lnTo>
                <a:lnTo>
                  <a:pt x="908370" y="458897"/>
                </a:lnTo>
                <a:close/>
              </a:path>
              <a:path w="1005839" h="485139">
                <a:moveTo>
                  <a:pt x="929132" y="446826"/>
                </a:moveTo>
                <a:lnTo>
                  <a:pt x="908370" y="458897"/>
                </a:lnTo>
                <a:lnTo>
                  <a:pt x="920496" y="464820"/>
                </a:lnTo>
                <a:lnTo>
                  <a:pt x="929132" y="446826"/>
                </a:lnTo>
                <a:close/>
              </a:path>
              <a:path w="1005839" h="485139">
                <a:moveTo>
                  <a:pt x="918972" y="370332"/>
                </a:moveTo>
                <a:lnTo>
                  <a:pt x="925991" y="420472"/>
                </a:lnTo>
                <a:lnTo>
                  <a:pt x="938784" y="426720"/>
                </a:lnTo>
                <a:lnTo>
                  <a:pt x="929557" y="445942"/>
                </a:lnTo>
                <a:lnTo>
                  <a:pt x="929640" y="446532"/>
                </a:lnTo>
                <a:lnTo>
                  <a:pt x="929132" y="446826"/>
                </a:lnTo>
                <a:lnTo>
                  <a:pt x="920496" y="464820"/>
                </a:lnTo>
                <a:lnTo>
                  <a:pt x="991753" y="464820"/>
                </a:lnTo>
                <a:lnTo>
                  <a:pt x="918972" y="370332"/>
                </a:lnTo>
                <a:close/>
              </a:path>
              <a:path w="1005839" h="485139">
                <a:moveTo>
                  <a:pt x="65092" y="0"/>
                </a:moveTo>
                <a:lnTo>
                  <a:pt x="7315" y="0"/>
                </a:lnTo>
                <a:lnTo>
                  <a:pt x="0" y="15239"/>
                </a:lnTo>
                <a:lnTo>
                  <a:pt x="908370" y="458897"/>
                </a:lnTo>
                <a:lnTo>
                  <a:pt x="929132" y="446826"/>
                </a:lnTo>
                <a:lnTo>
                  <a:pt x="929557" y="445942"/>
                </a:lnTo>
                <a:lnTo>
                  <a:pt x="925991" y="420472"/>
                </a:lnTo>
                <a:lnTo>
                  <a:pt x="65092" y="0"/>
                </a:lnTo>
                <a:close/>
              </a:path>
              <a:path w="1005839" h="485139">
                <a:moveTo>
                  <a:pt x="925991" y="420472"/>
                </a:moveTo>
                <a:lnTo>
                  <a:pt x="929557" y="445942"/>
                </a:lnTo>
                <a:lnTo>
                  <a:pt x="938784" y="426720"/>
                </a:lnTo>
                <a:lnTo>
                  <a:pt x="925991" y="4204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7" name="object 577">
            <a:extLst>
              <a:ext uri="{FF2B5EF4-FFF2-40B4-BE49-F238E27FC236}">
                <a16:creationId xmlns:a16="http://schemas.microsoft.com/office/drawing/2014/main" id="{56E1D459-204D-4364-B64B-BEF7F4154251}"/>
              </a:ext>
            </a:extLst>
          </p:cNvPr>
          <p:cNvSpPr/>
          <p:nvPr/>
        </p:nvSpPr>
        <p:spPr>
          <a:xfrm>
            <a:off x="6078539" y="3109914"/>
            <a:ext cx="681037" cy="1393825"/>
          </a:xfrm>
          <a:custGeom>
            <a:avLst/>
            <a:gdLst/>
            <a:ahLst/>
            <a:cxnLst/>
            <a:rect l="l" t="t" r="r" b="b"/>
            <a:pathLst>
              <a:path w="795020" h="1630679">
                <a:moveTo>
                  <a:pt x="756635" y="0"/>
                </a:moveTo>
                <a:lnTo>
                  <a:pt x="0" y="1630680"/>
                </a:lnTo>
                <a:lnTo>
                  <a:pt x="46585" y="1630680"/>
                </a:lnTo>
                <a:lnTo>
                  <a:pt x="794735" y="18287"/>
                </a:lnTo>
                <a:lnTo>
                  <a:pt x="756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93" name="object 578">
            <a:extLst>
              <a:ext uri="{FF2B5EF4-FFF2-40B4-BE49-F238E27FC236}">
                <a16:creationId xmlns:a16="http://schemas.microsoft.com/office/drawing/2014/main" id="{08D906C3-5D5C-46D3-81BF-4A1B3863B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9" y="2960689"/>
            <a:ext cx="1423987" cy="67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177" rIns="0" bIns="0">
            <a:spAutoFit/>
          </a:bodyPr>
          <a:lstStyle>
            <a:lvl1pPr marL="9525" indent="571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7000"/>
              </a:lnSpc>
              <a:spcBef>
                <a:spcPts val="163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Divide Phase  </a:t>
            </a:r>
            <a:r>
              <a:rPr lang="en-US" altLang="en-US" sz="1400">
                <a:cs typeface="Arial" panose="020B0604020202020204" pitchFamily="34" charset="0"/>
              </a:rPr>
              <a:t>Recursive call to 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mergeSort()</a:t>
            </a:r>
          </a:p>
        </p:txBody>
      </p:sp>
      <p:sp>
        <p:nvSpPr>
          <p:cNvPr id="581" name="object 581">
            <a:extLst>
              <a:ext uri="{FF2B5EF4-FFF2-40B4-BE49-F238E27FC236}">
                <a16:creationId xmlns:a16="http://schemas.microsoft.com/office/drawing/2014/main" id="{19CF46C4-9174-467A-A8F0-6A2120BA750C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3" name="object 583">
            <a:extLst>
              <a:ext uri="{FF2B5EF4-FFF2-40B4-BE49-F238E27FC236}">
                <a16:creationId xmlns:a16="http://schemas.microsoft.com/office/drawing/2014/main" id="{F70D9020-C18C-4AEB-A3BA-3923CEBEB4A2}"/>
              </a:ext>
            </a:extLst>
          </p:cNvPr>
          <p:cNvSpPr/>
          <p:nvPr/>
        </p:nvSpPr>
        <p:spPr>
          <a:xfrm>
            <a:off x="1995489" y="4510088"/>
            <a:ext cx="935037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708" y="0"/>
                </a:lnTo>
              </a:path>
            </a:pathLst>
          </a:custGeom>
          <a:ln w="13716">
            <a:solidFill>
              <a:srgbClr val="FF99CC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4" name="object 584">
            <a:extLst>
              <a:ext uri="{FF2B5EF4-FFF2-40B4-BE49-F238E27FC236}">
                <a16:creationId xmlns:a16="http://schemas.microsoft.com/office/drawing/2014/main" id="{CED0D4DA-7A8F-4E57-AA18-A0679A4DC4D3}"/>
              </a:ext>
            </a:extLst>
          </p:cNvPr>
          <p:cNvSpPr/>
          <p:nvPr/>
        </p:nvSpPr>
        <p:spPr>
          <a:xfrm>
            <a:off x="1992314" y="4518025"/>
            <a:ext cx="941387" cy="0"/>
          </a:xfrm>
          <a:custGeom>
            <a:avLst/>
            <a:gdLst/>
            <a:ahLst/>
            <a:cxnLst/>
            <a:rect l="l" t="t" r="r" b="b"/>
            <a:pathLst>
              <a:path w="1102360">
                <a:moveTo>
                  <a:pt x="0" y="0"/>
                </a:moveTo>
                <a:lnTo>
                  <a:pt x="110185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5" name="object 585">
            <a:extLst>
              <a:ext uri="{FF2B5EF4-FFF2-40B4-BE49-F238E27FC236}">
                <a16:creationId xmlns:a16="http://schemas.microsoft.com/office/drawing/2014/main" id="{DC960999-38C4-4F46-9EAA-6EA4904B69C1}"/>
              </a:ext>
            </a:extLst>
          </p:cNvPr>
          <p:cNvSpPr/>
          <p:nvPr/>
        </p:nvSpPr>
        <p:spPr>
          <a:xfrm>
            <a:off x="1992313" y="4511676"/>
            <a:ext cx="6350" cy="3175"/>
          </a:xfrm>
          <a:custGeom>
            <a:avLst/>
            <a:gdLst/>
            <a:ahLst/>
            <a:cxnLst/>
            <a:rect l="l" t="t" r="r" b="b"/>
            <a:pathLst>
              <a:path w="8254" h="3810">
                <a:moveTo>
                  <a:pt x="0" y="3810"/>
                </a:moveTo>
                <a:lnTo>
                  <a:pt x="7721" y="3810"/>
                </a:lnTo>
                <a:lnTo>
                  <a:pt x="772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6" name="object 586">
            <a:extLst>
              <a:ext uri="{FF2B5EF4-FFF2-40B4-BE49-F238E27FC236}">
                <a16:creationId xmlns:a16="http://schemas.microsoft.com/office/drawing/2014/main" id="{002DAC9D-5507-4090-94BF-79C7161F9F27}"/>
              </a:ext>
            </a:extLst>
          </p:cNvPr>
          <p:cNvSpPr/>
          <p:nvPr/>
        </p:nvSpPr>
        <p:spPr>
          <a:xfrm>
            <a:off x="1995488" y="4511676"/>
            <a:ext cx="6350" cy="4763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6" y="0"/>
                </a:moveTo>
                <a:lnTo>
                  <a:pt x="0" y="0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7" name="object 587">
            <a:extLst>
              <a:ext uri="{FF2B5EF4-FFF2-40B4-BE49-F238E27FC236}">
                <a16:creationId xmlns:a16="http://schemas.microsoft.com/office/drawing/2014/main" id="{E1CFF55D-92A8-4FCD-A994-3F7110A3E5C0}"/>
              </a:ext>
            </a:extLst>
          </p:cNvPr>
          <p:cNvSpPr/>
          <p:nvPr/>
        </p:nvSpPr>
        <p:spPr>
          <a:xfrm>
            <a:off x="2000251" y="4513263"/>
            <a:ext cx="925513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8" name="object 588">
            <a:extLst>
              <a:ext uri="{FF2B5EF4-FFF2-40B4-BE49-F238E27FC236}">
                <a16:creationId xmlns:a16="http://schemas.microsoft.com/office/drawing/2014/main" id="{5778F5CC-4673-4CB3-85A0-ACC39FAB5DAD}"/>
              </a:ext>
            </a:extLst>
          </p:cNvPr>
          <p:cNvSpPr/>
          <p:nvPr/>
        </p:nvSpPr>
        <p:spPr>
          <a:xfrm>
            <a:off x="2924176" y="4511676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0" y="3810"/>
                </a:moveTo>
                <a:lnTo>
                  <a:pt x="2946" y="3810"/>
                </a:lnTo>
                <a:lnTo>
                  <a:pt x="294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9" name="object 589">
            <a:extLst>
              <a:ext uri="{FF2B5EF4-FFF2-40B4-BE49-F238E27FC236}">
                <a16:creationId xmlns:a16="http://schemas.microsoft.com/office/drawing/2014/main" id="{8647D1FA-7742-4CA7-9DF2-197349E48502}"/>
              </a:ext>
            </a:extLst>
          </p:cNvPr>
          <p:cNvSpPr/>
          <p:nvPr/>
        </p:nvSpPr>
        <p:spPr>
          <a:xfrm>
            <a:off x="2560639" y="4954588"/>
            <a:ext cx="1220787" cy="354012"/>
          </a:xfrm>
          <a:custGeom>
            <a:avLst/>
            <a:gdLst/>
            <a:ahLst/>
            <a:cxnLst/>
            <a:rect l="l" t="t" r="r" b="b"/>
            <a:pathLst>
              <a:path w="1428114" h="414654">
                <a:moveTo>
                  <a:pt x="0" y="414528"/>
                </a:moveTo>
                <a:lnTo>
                  <a:pt x="1427988" y="414528"/>
                </a:lnTo>
                <a:lnTo>
                  <a:pt x="142798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solidFill>
            <a:srgbClr val="FF99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0" name="object 590">
            <a:extLst>
              <a:ext uri="{FF2B5EF4-FFF2-40B4-BE49-F238E27FC236}">
                <a16:creationId xmlns:a16="http://schemas.microsoft.com/office/drawing/2014/main" id="{0B9C9DD7-E013-4167-93B9-B9308EFFE8CD}"/>
              </a:ext>
            </a:extLst>
          </p:cNvPr>
          <p:cNvSpPr/>
          <p:nvPr/>
        </p:nvSpPr>
        <p:spPr>
          <a:xfrm>
            <a:off x="2555876" y="4949825"/>
            <a:ext cx="1230313" cy="363538"/>
          </a:xfrm>
          <a:custGeom>
            <a:avLst/>
            <a:gdLst/>
            <a:ahLst/>
            <a:cxnLst/>
            <a:rect l="l" t="t" r="r" b="b"/>
            <a:pathLst>
              <a:path w="1438910" h="425450">
                <a:moveTo>
                  <a:pt x="1438655" y="0"/>
                </a:moveTo>
                <a:lnTo>
                  <a:pt x="0" y="0"/>
                </a:lnTo>
                <a:lnTo>
                  <a:pt x="0" y="425195"/>
                </a:lnTo>
                <a:lnTo>
                  <a:pt x="1438655" y="425195"/>
                </a:lnTo>
                <a:lnTo>
                  <a:pt x="1438655" y="420623"/>
                </a:lnTo>
                <a:lnTo>
                  <a:pt x="10667" y="420623"/>
                </a:lnTo>
                <a:lnTo>
                  <a:pt x="4571" y="416051"/>
                </a:lnTo>
                <a:lnTo>
                  <a:pt x="10667" y="41605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6095"/>
                </a:lnTo>
                <a:lnTo>
                  <a:pt x="1438655" y="6095"/>
                </a:lnTo>
                <a:lnTo>
                  <a:pt x="1438655" y="0"/>
                </a:lnTo>
                <a:close/>
              </a:path>
              <a:path w="1438910" h="425450">
                <a:moveTo>
                  <a:pt x="10667" y="416051"/>
                </a:moveTo>
                <a:lnTo>
                  <a:pt x="4571" y="416051"/>
                </a:lnTo>
                <a:lnTo>
                  <a:pt x="10667" y="420623"/>
                </a:lnTo>
                <a:lnTo>
                  <a:pt x="10667" y="416051"/>
                </a:lnTo>
                <a:close/>
              </a:path>
              <a:path w="1438910" h="425450">
                <a:moveTo>
                  <a:pt x="1427987" y="416051"/>
                </a:moveTo>
                <a:lnTo>
                  <a:pt x="10667" y="416051"/>
                </a:lnTo>
                <a:lnTo>
                  <a:pt x="10667" y="420623"/>
                </a:lnTo>
                <a:lnTo>
                  <a:pt x="1427987" y="420623"/>
                </a:lnTo>
                <a:lnTo>
                  <a:pt x="1427987" y="416051"/>
                </a:lnTo>
                <a:close/>
              </a:path>
              <a:path w="1438910" h="425450">
                <a:moveTo>
                  <a:pt x="1427987" y="6095"/>
                </a:moveTo>
                <a:lnTo>
                  <a:pt x="1427987" y="420623"/>
                </a:lnTo>
                <a:lnTo>
                  <a:pt x="1432560" y="416051"/>
                </a:lnTo>
                <a:lnTo>
                  <a:pt x="1438655" y="416051"/>
                </a:lnTo>
                <a:lnTo>
                  <a:pt x="1438655" y="10667"/>
                </a:lnTo>
                <a:lnTo>
                  <a:pt x="1432560" y="10667"/>
                </a:lnTo>
                <a:lnTo>
                  <a:pt x="1427987" y="6095"/>
                </a:lnTo>
                <a:close/>
              </a:path>
              <a:path w="1438910" h="425450">
                <a:moveTo>
                  <a:pt x="1438655" y="416051"/>
                </a:moveTo>
                <a:lnTo>
                  <a:pt x="1432560" y="416051"/>
                </a:lnTo>
                <a:lnTo>
                  <a:pt x="1427987" y="420623"/>
                </a:lnTo>
                <a:lnTo>
                  <a:pt x="1438655" y="420623"/>
                </a:lnTo>
                <a:lnTo>
                  <a:pt x="1438655" y="416051"/>
                </a:lnTo>
                <a:close/>
              </a:path>
              <a:path w="1438910" h="425450">
                <a:moveTo>
                  <a:pt x="10667" y="6095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6095"/>
                </a:lnTo>
                <a:close/>
              </a:path>
              <a:path w="1438910" h="425450">
                <a:moveTo>
                  <a:pt x="1427987" y="6095"/>
                </a:moveTo>
                <a:lnTo>
                  <a:pt x="10667" y="6095"/>
                </a:lnTo>
                <a:lnTo>
                  <a:pt x="10667" y="10667"/>
                </a:lnTo>
                <a:lnTo>
                  <a:pt x="1427987" y="10667"/>
                </a:lnTo>
                <a:lnTo>
                  <a:pt x="1427987" y="6095"/>
                </a:lnTo>
                <a:close/>
              </a:path>
              <a:path w="1438910" h="425450">
                <a:moveTo>
                  <a:pt x="1438655" y="6095"/>
                </a:moveTo>
                <a:lnTo>
                  <a:pt x="1427987" y="6095"/>
                </a:lnTo>
                <a:lnTo>
                  <a:pt x="1432560" y="10667"/>
                </a:lnTo>
                <a:lnTo>
                  <a:pt x="1438655" y="10667"/>
                </a:lnTo>
                <a:lnTo>
                  <a:pt x="143865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1" name="object 591">
            <a:extLst>
              <a:ext uri="{FF2B5EF4-FFF2-40B4-BE49-F238E27FC236}">
                <a16:creationId xmlns:a16="http://schemas.microsoft.com/office/drawing/2014/main" id="{A8A4FD07-9724-44F4-B97D-215AF0DE860A}"/>
              </a:ext>
            </a:extLst>
          </p:cNvPr>
          <p:cNvSpPr txBox="1"/>
          <p:nvPr/>
        </p:nvSpPr>
        <p:spPr>
          <a:xfrm>
            <a:off x="2560639" y="4962526"/>
            <a:ext cx="1220787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5792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16 27</a:t>
            </a:r>
            <a:r>
              <a:rPr sz="1667" spc="-47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38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92" name="object 592">
            <a:extLst>
              <a:ext uri="{FF2B5EF4-FFF2-40B4-BE49-F238E27FC236}">
                <a16:creationId xmlns:a16="http://schemas.microsoft.com/office/drawing/2014/main" id="{27172B3D-6B01-4383-A6B9-C80B77C384B4}"/>
              </a:ext>
            </a:extLst>
          </p:cNvPr>
          <p:cNvSpPr/>
          <p:nvPr/>
        </p:nvSpPr>
        <p:spPr>
          <a:xfrm>
            <a:off x="2452689" y="4503738"/>
            <a:ext cx="719137" cy="450850"/>
          </a:xfrm>
          <a:custGeom>
            <a:avLst/>
            <a:gdLst/>
            <a:ahLst/>
            <a:cxnLst/>
            <a:rect l="l" t="t" r="r" b="b"/>
            <a:pathLst>
              <a:path w="840105" h="527685">
                <a:moveTo>
                  <a:pt x="744698" y="493507"/>
                </a:moveTo>
                <a:lnTo>
                  <a:pt x="699515" y="513588"/>
                </a:lnTo>
                <a:lnTo>
                  <a:pt x="839724" y="527304"/>
                </a:lnTo>
                <a:lnTo>
                  <a:pt x="823654" y="501396"/>
                </a:lnTo>
                <a:lnTo>
                  <a:pt x="757427" y="501396"/>
                </a:lnTo>
                <a:lnTo>
                  <a:pt x="744698" y="493507"/>
                </a:lnTo>
                <a:close/>
              </a:path>
              <a:path w="840105" h="527685">
                <a:moveTo>
                  <a:pt x="768095" y="483108"/>
                </a:moveTo>
                <a:lnTo>
                  <a:pt x="744698" y="493507"/>
                </a:lnTo>
                <a:lnTo>
                  <a:pt x="757427" y="501396"/>
                </a:lnTo>
                <a:lnTo>
                  <a:pt x="768095" y="483108"/>
                </a:lnTo>
                <a:close/>
              </a:path>
              <a:path w="840105" h="527685">
                <a:moveTo>
                  <a:pt x="765048" y="406908"/>
                </a:moveTo>
                <a:lnTo>
                  <a:pt x="767075" y="457585"/>
                </a:lnTo>
                <a:lnTo>
                  <a:pt x="778763" y="464820"/>
                </a:lnTo>
                <a:lnTo>
                  <a:pt x="757427" y="501396"/>
                </a:lnTo>
                <a:lnTo>
                  <a:pt x="823654" y="501396"/>
                </a:lnTo>
                <a:lnTo>
                  <a:pt x="765048" y="406908"/>
                </a:lnTo>
                <a:close/>
              </a:path>
              <a:path w="840105" h="527685">
                <a:moveTo>
                  <a:pt x="27784" y="0"/>
                </a:moveTo>
                <a:lnTo>
                  <a:pt x="20872" y="0"/>
                </a:lnTo>
                <a:lnTo>
                  <a:pt x="0" y="32004"/>
                </a:lnTo>
                <a:lnTo>
                  <a:pt x="744698" y="493507"/>
                </a:lnTo>
                <a:lnTo>
                  <a:pt x="768095" y="483108"/>
                </a:lnTo>
                <a:lnTo>
                  <a:pt x="767075" y="457585"/>
                </a:lnTo>
                <a:lnTo>
                  <a:pt x="27784" y="0"/>
                </a:lnTo>
                <a:close/>
              </a:path>
              <a:path w="840105" h="527685">
                <a:moveTo>
                  <a:pt x="767075" y="457585"/>
                </a:moveTo>
                <a:lnTo>
                  <a:pt x="768095" y="483108"/>
                </a:lnTo>
                <a:lnTo>
                  <a:pt x="778763" y="464820"/>
                </a:lnTo>
                <a:lnTo>
                  <a:pt x="767075" y="45758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3" name="object 593">
            <a:extLst>
              <a:ext uri="{FF2B5EF4-FFF2-40B4-BE49-F238E27FC236}">
                <a16:creationId xmlns:a16="http://schemas.microsoft.com/office/drawing/2014/main" id="{20BA3087-4E7E-4FE1-B025-F8441517402E}"/>
              </a:ext>
            </a:extLst>
          </p:cNvPr>
          <p:cNvSpPr/>
          <p:nvPr/>
        </p:nvSpPr>
        <p:spPr>
          <a:xfrm>
            <a:off x="3141663" y="4503738"/>
            <a:ext cx="144462" cy="450850"/>
          </a:xfrm>
          <a:custGeom>
            <a:avLst/>
            <a:gdLst/>
            <a:ahLst/>
            <a:cxnLst/>
            <a:rect l="l" t="t" r="r" b="b"/>
            <a:pathLst>
              <a:path w="169544" h="527685">
                <a:moveTo>
                  <a:pt x="0" y="390143"/>
                </a:moveTo>
                <a:lnTo>
                  <a:pt x="35052" y="527303"/>
                </a:lnTo>
                <a:lnTo>
                  <a:pt x="96583" y="449579"/>
                </a:lnTo>
                <a:lnTo>
                  <a:pt x="73152" y="449579"/>
                </a:lnTo>
                <a:lnTo>
                  <a:pt x="52578" y="445007"/>
                </a:lnTo>
                <a:lnTo>
                  <a:pt x="51816" y="445007"/>
                </a:lnTo>
                <a:lnTo>
                  <a:pt x="51613" y="444793"/>
                </a:lnTo>
                <a:lnTo>
                  <a:pt x="32004" y="440435"/>
                </a:lnTo>
                <a:lnTo>
                  <a:pt x="34864" y="427059"/>
                </a:lnTo>
                <a:lnTo>
                  <a:pt x="0" y="390143"/>
                </a:lnTo>
                <a:close/>
              </a:path>
              <a:path w="169544" h="527685">
                <a:moveTo>
                  <a:pt x="76167" y="435479"/>
                </a:moveTo>
                <a:lnTo>
                  <a:pt x="52092" y="444899"/>
                </a:lnTo>
                <a:lnTo>
                  <a:pt x="73152" y="449579"/>
                </a:lnTo>
                <a:lnTo>
                  <a:pt x="76167" y="435479"/>
                </a:lnTo>
                <a:close/>
              </a:path>
              <a:path w="169544" h="527685">
                <a:moveTo>
                  <a:pt x="121920" y="417575"/>
                </a:moveTo>
                <a:lnTo>
                  <a:pt x="76167" y="435479"/>
                </a:lnTo>
                <a:lnTo>
                  <a:pt x="73152" y="449579"/>
                </a:lnTo>
                <a:lnTo>
                  <a:pt x="96583" y="449579"/>
                </a:lnTo>
                <a:lnTo>
                  <a:pt x="121920" y="417575"/>
                </a:lnTo>
                <a:close/>
              </a:path>
              <a:path w="169544" h="527685">
                <a:moveTo>
                  <a:pt x="52092" y="444899"/>
                </a:moveTo>
                <a:lnTo>
                  <a:pt x="51816" y="445007"/>
                </a:lnTo>
                <a:lnTo>
                  <a:pt x="52578" y="445007"/>
                </a:lnTo>
                <a:lnTo>
                  <a:pt x="52092" y="444899"/>
                </a:lnTo>
                <a:close/>
              </a:path>
              <a:path w="169544" h="527685">
                <a:moveTo>
                  <a:pt x="169292" y="0"/>
                </a:moveTo>
                <a:lnTo>
                  <a:pt x="126189" y="0"/>
                </a:lnTo>
                <a:lnTo>
                  <a:pt x="34864" y="427059"/>
                </a:lnTo>
                <a:lnTo>
                  <a:pt x="51613" y="444793"/>
                </a:lnTo>
                <a:lnTo>
                  <a:pt x="52092" y="444899"/>
                </a:lnTo>
                <a:lnTo>
                  <a:pt x="76167" y="435479"/>
                </a:lnTo>
                <a:lnTo>
                  <a:pt x="169292" y="0"/>
                </a:lnTo>
                <a:close/>
              </a:path>
              <a:path w="169544" h="527685">
                <a:moveTo>
                  <a:pt x="34864" y="427059"/>
                </a:moveTo>
                <a:lnTo>
                  <a:pt x="32004" y="440435"/>
                </a:lnTo>
                <a:lnTo>
                  <a:pt x="51613" y="444793"/>
                </a:lnTo>
                <a:lnTo>
                  <a:pt x="34864" y="42705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4" name="object 594">
            <a:extLst>
              <a:ext uri="{FF2B5EF4-FFF2-40B4-BE49-F238E27FC236}">
                <a16:creationId xmlns:a16="http://schemas.microsoft.com/office/drawing/2014/main" id="{4C829A59-19DB-493F-B601-F7242E8A4D2C}"/>
              </a:ext>
            </a:extLst>
          </p:cNvPr>
          <p:cNvSpPr/>
          <p:nvPr/>
        </p:nvSpPr>
        <p:spPr>
          <a:xfrm>
            <a:off x="5270500" y="4973638"/>
            <a:ext cx="1220788" cy="355600"/>
          </a:xfrm>
          <a:custGeom>
            <a:avLst/>
            <a:gdLst/>
            <a:ahLst/>
            <a:cxnLst/>
            <a:rect l="l" t="t" r="r" b="b"/>
            <a:pathLst>
              <a:path w="1428114" h="414654">
                <a:moveTo>
                  <a:pt x="0" y="414527"/>
                </a:moveTo>
                <a:lnTo>
                  <a:pt x="1427988" y="414527"/>
                </a:lnTo>
                <a:lnTo>
                  <a:pt x="1427988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99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5" name="object 595">
            <a:extLst>
              <a:ext uri="{FF2B5EF4-FFF2-40B4-BE49-F238E27FC236}">
                <a16:creationId xmlns:a16="http://schemas.microsoft.com/office/drawing/2014/main" id="{6AF35128-F977-4899-BE49-818FE944F902}"/>
              </a:ext>
            </a:extLst>
          </p:cNvPr>
          <p:cNvSpPr/>
          <p:nvPr/>
        </p:nvSpPr>
        <p:spPr>
          <a:xfrm>
            <a:off x="5265738" y="4968875"/>
            <a:ext cx="1230312" cy="363538"/>
          </a:xfrm>
          <a:custGeom>
            <a:avLst/>
            <a:gdLst/>
            <a:ahLst/>
            <a:cxnLst/>
            <a:rect l="l" t="t" r="r" b="b"/>
            <a:pathLst>
              <a:path w="1438910" h="425450">
                <a:moveTo>
                  <a:pt x="1438656" y="0"/>
                </a:moveTo>
                <a:lnTo>
                  <a:pt x="0" y="0"/>
                </a:lnTo>
                <a:lnTo>
                  <a:pt x="0" y="425196"/>
                </a:lnTo>
                <a:lnTo>
                  <a:pt x="1438656" y="425196"/>
                </a:lnTo>
                <a:lnTo>
                  <a:pt x="1438656" y="420624"/>
                </a:lnTo>
                <a:lnTo>
                  <a:pt x="10668" y="420624"/>
                </a:lnTo>
                <a:lnTo>
                  <a:pt x="6096" y="416052"/>
                </a:lnTo>
                <a:lnTo>
                  <a:pt x="10668" y="416052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6"/>
                </a:lnTo>
                <a:lnTo>
                  <a:pt x="1438656" y="6096"/>
                </a:lnTo>
                <a:lnTo>
                  <a:pt x="1438656" y="0"/>
                </a:lnTo>
                <a:close/>
              </a:path>
              <a:path w="1438910" h="425450">
                <a:moveTo>
                  <a:pt x="10668" y="416052"/>
                </a:moveTo>
                <a:lnTo>
                  <a:pt x="6096" y="416052"/>
                </a:lnTo>
                <a:lnTo>
                  <a:pt x="10668" y="420624"/>
                </a:lnTo>
                <a:lnTo>
                  <a:pt x="10668" y="416052"/>
                </a:lnTo>
                <a:close/>
              </a:path>
              <a:path w="1438910" h="425450">
                <a:moveTo>
                  <a:pt x="1427988" y="416052"/>
                </a:moveTo>
                <a:lnTo>
                  <a:pt x="10668" y="416052"/>
                </a:lnTo>
                <a:lnTo>
                  <a:pt x="10668" y="420624"/>
                </a:lnTo>
                <a:lnTo>
                  <a:pt x="1427988" y="420624"/>
                </a:lnTo>
                <a:lnTo>
                  <a:pt x="1427988" y="416052"/>
                </a:lnTo>
                <a:close/>
              </a:path>
              <a:path w="1438910" h="425450">
                <a:moveTo>
                  <a:pt x="1427988" y="6096"/>
                </a:moveTo>
                <a:lnTo>
                  <a:pt x="1427988" y="420624"/>
                </a:lnTo>
                <a:lnTo>
                  <a:pt x="1434084" y="416052"/>
                </a:lnTo>
                <a:lnTo>
                  <a:pt x="1438656" y="416052"/>
                </a:lnTo>
                <a:lnTo>
                  <a:pt x="1438656" y="10668"/>
                </a:lnTo>
                <a:lnTo>
                  <a:pt x="1434084" y="10668"/>
                </a:lnTo>
                <a:lnTo>
                  <a:pt x="1427988" y="6096"/>
                </a:lnTo>
                <a:close/>
              </a:path>
              <a:path w="1438910" h="425450">
                <a:moveTo>
                  <a:pt x="1438656" y="416052"/>
                </a:moveTo>
                <a:lnTo>
                  <a:pt x="1434084" y="416052"/>
                </a:lnTo>
                <a:lnTo>
                  <a:pt x="1427988" y="420624"/>
                </a:lnTo>
                <a:lnTo>
                  <a:pt x="1438656" y="420624"/>
                </a:lnTo>
                <a:lnTo>
                  <a:pt x="1438656" y="416052"/>
                </a:lnTo>
                <a:close/>
              </a:path>
              <a:path w="1438910" h="425450">
                <a:moveTo>
                  <a:pt x="10668" y="6096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1438910" h="425450">
                <a:moveTo>
                  <a:pt x="1427988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1427988" y="10668"/>
                </a:lnTo>
                <a:lnTo>
                  <a:pt x="1427988" y="6096"/>
                </a:lnTo>
                <a:close/>
              </a:path>
              <a:path w="1438910" h="425450">
                <a:moveTo>
                  <a:pt x="1438656" y="6096"/>
                </a:moveTo>
                <a:lnTo>
                  <a:pt x="1427988" y="6096"/>
                </a:lnTo>
                <a:lnTo>
                  <a:pt x="1434084" y="10668"/>
                </a:lnTo>
                <a:lnTo>
                  <a:pt x="1438656" y="10668"/>
                </a:lnTo>
                <a:lnTo>
                  <a:pt x="14386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6" name="object 596">
            <a:extLst>
              <a:ext uri="{FF2B5EF4-FFF2-40B4-BE49-F238E27FC236}">
                <a16:creationId xmlns:a16="http://schemas.microsoft.com/office/drawing/2014/main" id="{5840FD16-3E09-4047-BAA6-7350C9C80BF5}"/>
              </a:ext>
            </a:extLst>
          </p:cNvPr>
          <p:cNvSpPr txBox="1"/>
          <p:nvPr/>
        </p:nvSpPr>
        <p:spPr>
          <a:xfrm>
            <a:off x="5270500" y="4979988"/>
            <a:ext cx="1220788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84163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12 </a:t>
            </a:r>
            <a:r>
              <a:rPr sz="1667" spc="9" dirty="0">
                <a:latin typeface="Courier New"/>
                <a:cs typeface="Courier New"/>
              </a:rPr>
              <a:t>27</a:t>
            </a:r>
            <a:r>
              <a:rPr sz="1667" spc="-43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39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97" name="object 597">
            <a:extLst>
              <a:ext uri="{FF2B5EF4-FFF2-40B4-BE49-F238E27FC236}">
                <a16:creationId xmlns:a16="http://schemas.microsoft.com/office/drawing/2014/main" id="{3117CFF8-0CF0-4491-8D29-E883B3BF9EDB}"/>
              </a:ext>
            </a:extLst>
          </p:cNvPr>
          <p:cNvSpPr/>
          <p:nvPr/>
        </p:nvSpPr>
        <p:spPr>
          <a:xfrm>
            <a:off x="5108576" y="4519613"/>
            <a:ext cx="771525" cy="455612"/>
          </a:xfrm>
          <a:custGeom>
            <a:avLst/>
            <a:gdLst/>
            <a:ahLst/>
            <a:cxnLst/>
            <a:rect l="l" t="t" r="r" b="b"/>
            <a:pathLst>
              <a:path w="902335" h="532129">
                <a:moveTo>
                  <a:pt x="807145" y="500159"/>
                </a:moveTo>
                <a:lnTo>
                  <a:pt x="762000" y="522731"/>
                </a:lnTo>
                <a:lnTo>
                  <a:pt x="902208" y="531876"/>
                </a:lnTo>
                <a:lnTo>
                  <a:pt x="886057" y="507491"/>
                </a:lnTo>
                <a:lnTo>
                  <a:pt x="819912" y="507491"/>
                </a:lnTo>
                <a:lnTo>
                  <a:pt x="807145" y="500159"/>
                </a:lnTo>
                <a:close/>
              </a:path>
              <a:path w="902335" h="532129">
                <a:moveTo>
                  <a:pt x="827506" y="463899"/>
                </a:moveTo>
                <a:lnTo>
                  <a:pt x="829055" y="489203"/>
                </a:lnTo>
                <a:lnTo>
                  <a:pt x="807145" y="500159"/>
                </a:lnTo>
                <a:lnTo>
                  <a:pt x="819912" y="507491"/>
                </a:lnTo>
                <a:lnTo>
                  <a:pt x="839724" y="470915"/>
                </a:lnTo>
                <a:lnTo>
                  <a:pt x="827506" y="463899"/>
                </a:lnTo>
                <a:close/>
              </a:path>
              <a:path w="902335" h="532129">
                <a:moveTo>
                  <a:pt x="824484" y="414527"/>
                </a:moveTo>
                <a:lnTo>
                  <a:pt x="827506" y="463899"/>
                </a:lnTo>
                <a:lnTo>
                  <a:pt x="839724" y="470915"/>
                </a:lnTo>
                <a:lnTo>
                  <a:pt x="819912" y="507491"/>
                </a:lnTo>
                <a:lnTo>
                  <a:pt x="886057" y="507491"/>
                </a:lnTo>
                <a:lnTo>
                  <a:pt x="824484" y="414527"/>
                </a:lnTo>
                <a:close/>
              </a:path>
              <a:path w="902335" h="532129">
                <a:moveTo>
                  <a:pt x="19812" y="0"/>
                </a:moveTo>
                <a:lnTo>
                  <a:pt x="0" y="36575"/>
                </a:lnTo>
                <a:lnTo>
                  <a:pt x="807145" y="500159"/>
                </a:lnTo>
                <a:lnTo>
                  <a:pt x="829055" y="489203"/>
                </a:lnTo>
                <a:lnTo>
                  <a:pt x="827506" y="463899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8" name="object 598">
            <a:extLst>
              <a:ext uri="{FF2B5EF4-FFF2-40B4-BE49-F238E27FC236}">
                <a16:creationId xmlns:a16="http://schemas.microsoft.com/office/drawing/2014/main" id="{E10479AB-593A-44AE-935B-17EC15FD18F5}"/>
              </a:ext>
            </a:extLst>
          </p:cNvPr>
          <p:cNvSpPr/>
          <p:nvPr/>
        </p:nvSpPr>
        <p:spPr>
          <a:xfrm>
            <a:off x="5878513" y="4503739"/>
            <a:ext cx="241300" cy="471487"/>
          </a:xfrm>
          <a:custGeom>
            <a:avLst/>
            <a:gdLst/>
            <a:ahLst/>
            <a:cxnLst/>
            <a:rect l="l" t="t" r="r" b="b"/>
            <a:pathLst>
              <a:path w="282575" h="550545">
                <a:moveTo>
                  <a:pt x="0" y="408432"/>
                </a:moveTo>
                <a:lnTo>
                  <a:pt x="3048" y="550164"/>
                </a:lnTo>
                <a:lnTo>
                  <a:pt x="87446" y="483108"/>
                </a:lnTo>
                <a:lnTo>
                  <a:pt x="57912" y="483108"/>
                </a:lnTo>
                <a:lnTo>
                  <a:pt x="38862" y="473964"/>
                </a:lnTo>
                <a:lnTo>
                  <a:pt x="38100" y="473964"/>
                </a:lnTo>
                <a:lnTo>
                  <a:pt x="37805" y="473456"/>
                </a:lnTo>
                <a:lnTo>
                  <a:pt x="19812" y="464820"/>
                </a:lnTo>
                <a:lnTo>
                  <a:pt x="25569" y="452411"/>
                </a:lnTo>
                <a:lnTo>
                  <a:pt x="0" y="408432"/>
                </a:lnTo>
                <a:close/>
              </a:path>
              <a:path w="282575" h="550545">
                <a:moveTo>
                  <a:pt x="64083" y="469806"/>
                </a:moveTo>
                <a:lnTo>
                  <a:pt x="38671" y="473872"/>
                </a:lnTo>
                <a:lnTo>
                  <a:pt x="57912" y="483108"/>
                </a:lnTo>
                <a:lnTo>
                  <a:pt x="64083" y="469806"/>
                </a:lnTo>
                <a:close/>
              </a:path>
              <a:path w="282575" h="550545">
                <a:moveTo>
                  <a:pt x="114300" y="461772"/>
                </a:moveTo>
                <a:lnTo>
                  <a:pt x="64083" y="469806"/>
                </a:lnTo>
                <a:lnTo>
                  <a:pt x="57912" y="483108"/>
                </a:lnTo>
                <a:lnTo>
                  <a:pt x="87446" y="483108"/>
                </a:lnTo>
                <a:lnTo>
                  <a:pt x="114300" y="461772"/>
                </a:lnTo>
                <a:close/>
              </a:path>
              <a:path w="282575" h="550545">
                <a:moveTo>
                  <a:pt x="38671" y="473872"/>
                </a:moveTo>
                <a:lnTo>
                  <a:pt x="38100" y="473964"/>
                </a:lnTo>
                <a:lnTo>
                  <a:pt x="38862" y="473964"/>
                </a:lnTo>
                <a:lnTo>
                  <a:pt x="38671" y="473872"/>
                </a:lnTo>
                <a:close/>
              </a:path>
              <a:path w="282575" h="550545">
                <a:moveTo>
                  <a:pt x="282074" y="0"/>
                </a:moveTo>
                <a:lnTo>
                  <a:pt x="235488" y="0"/>
                </a:lnTo>
                <a:lnTo>
                  <a:pt x="25569" y="452411"/>
                </a:lnTo>
                <a:lnTo>
                  <a:pt x="37805" y="473456"/>
                </a:lnTo>
                <a:lnTo>
                  <a:pt x="38671" y="473872"/>
                </a:lnTo>
                <a:lnTo>
                  <a:pt x="64083" y="469806"/>
                </a:lnTo>
                <a:lnTo>
                  <a:pt x="282074" y="0"/>
                </a:lnTo>
                <a:close/>
              </a:path>
              <a:path w="282575" h="550545">
                <a:moveTo>
                  <a:pt x="25569" y="452411"/>
                </a:moveTo>
                <a:lnTo>
                  <a:pt x="19812" y="464820"/>
                </a:lnTo>
                <a:lnTo>
                  <a:pt x="37805" y="473456"/>
                </a:lnTo>
                <a:lnTo>
                  <a:pt x="25569" y="45241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9" name="object 599">
            <a:extLst>
              <a:ext uri="{FF2B5EF4-FFF2-40B4-BE49-F238E27FC236}">
                <a16:creationId xmlns:a16="http://schemas.microsoft.com/office/drawing/2014/main" id="{979EA130-7465-41E0-8F0B-CFE9376EEC0D}"/>
              </a:ext>
            </a:extLst>
          </p:cNvPr>
          <p:cNvSpPr/>
          <p:nvPr/>
        </p:nvSpPr>
        <p:spPr>
          <a:xfrm>
            <a:off x="3200401" y="5694363"/>
            <a:ext cx="2441575" cy="354012"/>
          </a:xfrm>
          <a:custGeom>
            <a:avLst/>
            <a:gdLst/>
            <a:ahLst/>
            <a:cxnLst/>
            <a:rect l="l" t="t" r="r" b="b"/>
            <a:pathLst>
              <a:path w="2854960" h="414654">
                <a:moveTo>
                  <a:pt x="0" y="414527"/>
                </a:moveTo>
                <a:lnTo>
                  <a:pt x="2854452" y="414527"/>
                </a:lnTo>
                <a:lnTo>
                  <a:pt x="2854452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99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0" name="object 600">
            <a:extLst>
              <a:ext uri="{FF2B5EF4-FFF2-40B4-BE49-F238E27FC236}">
                <a16:creationId xmlns:a16="http://schemas.microsoft.com/office/drawing/2014/main" id="{E3F325F8-D795-40F5-A039-9C1480A4F5F7}"/>
              </a:ext>
            </a:extLst>
          </p:cNvPr>
          <p:cNvSpPr/>
          <p:nvPr/>
        </p:nvSpPr>
        <p:spPr>
          <a:xfrm>
            <a:off x="3194050" y="5689600"/>
            <a:ext cx="2452688" cy="363538"/>
          </a:xfrm>
          <a:custGeom>
            <a:avLst/>
            <a:gdLst/>
            <a:ahLst/>
            <a:cxnLst/>
            <a:rect l="l" t="t" r="r" b="b"/>
            <a:pathLst>
              <a:path w="2867025" h="425450">
                <a:moveTo>
                  <a:pt x="2866644" y="0"/>
                </a:moveTo>
                <a:lnTo>
                  <a:pt x="0" y="0"/>
                </a:lnTo>
                <a:lnTo>
                  <a:pt x="0" y="425195"/>
                </a:lnTo>
                <a:lnTo>
                  <a:pt x="2866644" y="425195"/>
                </a:lnTo>
                <a:lnTo>
                  <a:pt x="2866644" y="419099"/>
                </a:lnTo>
                <a:lnTo>
                  <a:pt x="10668" y="419099"/>
                </a:lnTo>
                <a:lnTo>
                  <a:pt x="6095" y="414527"/>
                </a:lnTo>
                <a:lnTo>
                  <a:pt x="10668" y="414527"/>
                </a:lnTo>
                <a:lnTo>
                  <a:pt x="10668" y="10667"/>
                </a:lnTo>
                <a:lnTo>
                  <a:pt x="6095" y="10667"/>
                </a:lnTo>
                <a:lnTo>
                  <a:pt x="10668" y="4571"/>
                </a:lnTo>
                <a:lnTo>
                  <a:pt x="2866644" y="4571"/>
                </a:lnTo>
                <a:lnTo>
                  <a:pt x="2866644" y="0"/>
                </a:lnTo>
                <a:close/>
              </a:path>
              <a:path w="2867025" h="425450">
                <a:moveTo>
                  <a:pt x="10668" y="414527"/>
                </a:moveTo>
                <a:lnTo>
                  <a:pt x="6095" y="414527"/>
                </a:lnTo>
                <a:lnTo>
                  <a:pt x="10668" y="419099"/>
                </a:lnTo>
                <a:lnTo>
                  <a:pt x="10668" y="414527"/>
                </a:lnTo>
                <a:close/>
              </a:path>
              <a:path w="2867025" h="425450">
                <a:moveTo>
                  <a:pt x="2855976" y="414527"/>
                </a:moveTo>
                <a:lnTo>
                  <a:pt x="10668" y="414527"/>
                </a:lnTo>
                <a:lnTo>
                  <a:pt x="10668" y="419099"/>
                </a:lnTo>
                <a:lnTo>
                  <a:pt x="2855976" y="419099"/>
                </a:lnTo>
                <a:lnTo>
                  <a:pt x="2855976" y="414527"/>
                </a:lnTo>
                <a:close/>
              </a:path>
              <a:path w="2867025" h="425450">
                <a:moveTo>
                  <a:pt x="2855976" y="4571"/>
                </a:moveTo>
                <a:lnTo>
                  <a:pt x="2855976" y="419099"/>
                </a:lnTo>
                <a:lnTo>
                  <a:pt x="2860547" y="414527"/>
                </a:lnTo>
                <a:lnTo>
                  <a:pt x="2866644" y="414527"/>
                </a:lnTo>
                <a:lnTo>
                  <a:pt x="2866644" y="10667"/>
                </a:lnTo>
                <a:lnTo>
                  <a:pt x="2860547" y="10667"/>
                </a:lnTo>
                <a:lnTo>
                  <a:pt x="2855976" y="4571"/>
                </a:lnTo>
                <a:close/>
              </a:path>
              <a:path w="2867025" h="425450">
                <a:moveTo>
                  <a:pt x="2866644" y="414527"/>
                </a:moveTo>
                <a:lnTo>
                  <a:pt x="2860547" y="414527"/>
                </a:lnTo>
                <a:lnTo>
                  <a:pt x="2855976" y="419099"/>
                </a:lnTo>
                <a:lnTo>
                  <a:pt x="2866644" y="419099"/>
                </a:lnTo>
                <a:lnTo>
                  <a:pt x="2866644" y="414527"/>
                </a:lnTo>
                <a:close/>
              </a:path>
              <a:path w="2867025" h="425450">
                <a:moveTo>
                  <a:pt x="10668" y="4571"/>
                </a:moveTo>
                <a:lnTo>
                  <a:pt x="6095" y="10667"/>
                </a:lnTo>
                <a:lnTo>
                  <a:pt x="10668" y="10667"/>
                </a:lnTo>
                <a:lnTo>
                  <a:pt x="10668" y="4571"/>
                </a:lnTo>
                <a:close/>
              </a:path>
              <a:path w="2867025" h="425450">
                <a:moveTo>
                  <a:pt x="2855976" y="4571"/>
                </a:moveTo>
                <a:lnTo>
                  <a:pt x="10668" y="4571"/>
                </a:lnTo>
                <a:lnTo>
                  <a:pt x="10668" y="10667"/>
                </a:lnTo>
                <a:lnTo>
                  <a:pt x="2855976" y="10667"/>
                </a:lnTo>
                <a:lnTo>
                  <a:pt x="2855976" y="4571"/>
                </a:lnTo>
                <a:close/>
              </a:path>
              <a:path w="2867025" h="425450">
                <a:moveTo>
                  <a:pt x="2866644" y="4571"/>
                </a:moveTo>
                <a:lnTo>
                  <a:pt x="2855976" y="4571"/>
                </a:lnTo>
                <a:lnTo>
                  <a:pt x="2860547" y="10667"/>
                </a:lnTo>
                <a:lnTo>
                  <a:pt x="2866644" y="10667"/>
                </a:lnTo>
                <a:lnTo>
                  <a:pt x="286664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1" name="object 601">
            <a:extLst>
              <a:ext uri="{FF2B5EF4-FFF2-40B4-BE49-F238E27FC236}">
                <a16:creationId xmlns:a16="http://schemas.microsoft.com/office/drawing/2014/main" id="{80AFF87D-20F4-4CA8-9B8D-8E739FB705F1}"/>
              </a:ext>
            </a:extLst>
          </p:cNvPr>
          <p:cNvSpPr/>
          <p:nvPr/>
        </p:nvSpPr>
        <p:spPr>
          <a:xfrm>
            <a:off x="3165476" y="5292725"/>
            <a:ext cx="1255713" cy="420688"/>
          </a:xfrm>
          <a:custGeom>
            <a:avLst/>
            <a:gdLst/>
            <a:ahLst/>
            <a:cxnLst/>
            <a:rect l="l" t="t" r="r" b="b"/>
            <a:pathLst>
              <a:path w="1468120" h="492760">
                <a:moveTo>
                  <a:pt x="1367172" y="460640"/>
                </a:moveTo>
                <a:lnTo>
                  <a:pt x="1327404" y="492252"/>
                </a:lnTo>
                <a:lnTo>
                  <a:pt x="1467612" y="469392"/>
                </a:lnTo>
                <a:lnTo>
                  <a:pt x="1462825" y="464820"/>
                </a:lnTo>
                <a:lnTo>
                  <a:pt x="1380744" y="464820"/>
                </a:lnTo>
                <a:lnTo>
                  <a:pt x="1367172" y="460640"/>
                </a:lnTo>
                <a:close/>
              </a:path>
              <a:path w="1468120" h="492760">
                <a:moveTo>
                  <a:pt x="1386839" y="445008"/>
                </a:moveTo>
                <a:lnTo>
                  <a:pt x="1367172" y="460640"/>
                </a:lnTo>
                <a:lnTo>
                  <a:pt x="1380744" y="464820"/>
                </a:lnTo>
                <a:lnTo>
                  <a:pt x="1386839" y="445008"/>
                </a:lnTo>
                <a:close/>
              </a:path>
              <a:path w="1468120" h="492760">
                <a:moveTo>
                  <a:pt x="1365504" y="371856"/>
                </a:moveTo>
                <a:lnTo>
                  <a:pt x="1379889" y="421178"/>
                </a:lnTo>
                <a:lnTo>
                  <a:pt x="1392936" y="425196"/>
                </a:lnTo>
                <a:lnTo>
                  <a:pt x="1380744" y="464820"/>
                </a:lnTo>
                <a:lnTo>
                  <a:pt x="1462825" y="464820"/>
                </a:lnTo>
                <a:lnTo>
                  <a:pt x="1365504" y="371856"/>
                </a:lnTo>
                <a:close/>
              </a:path>
              <a:path w="1468120" h="492760">
                <a:moveTo>
                  <a:pt x="12192" y="0"/>
                </a:moveTo>
                <a:lnTo>
                  <a:pt x="0" y="39624"/>
                </a:lnTo>
                <a:lnTo>
                  <a:pt x="1367172" y="460640"/>
                </a:lnTo>
                <a:lnTo>
                  <a:pt x="1386839" y="445008"/>
                </a:lnTo>
                <a:lnTo>
                  <a:pt x="1379889" y="421178"/>
                </a:lnTo>
                <a:lnTo>
                  <a:pt x="12192" y="0"/>
                </a:lnTo>
                <a:close/>
              </a:path>
              <a:path w="1468120" h="492760">
                <a:moveTo>
                  <a:pt x="1379889" y="421178"/>
                </a:moveTo>
                <a:lnTo>
                  <a:pt x="1386839" y="445008"/>
                </a:lnTo>
                <a:lnTo>
                  <a:pt x="1392936" y="425196"/>
                </a:lnTo>
                <a:lnTo>
                  <a:pt x="1379889" y="42117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2" name="object 602">
            <a:extLst>
              <a:ext uri="{FF2B5EF4-FFF2-40B4-BE49-F238E27FC236}">
                <a16:creationId xmlns:a16="http://schemas.microsoft.com/office/drawing/2014/main" id="{6460ABEF-9459-4C6D-9FDA-351F54372519}"/>
              </a:ext>
            </a:extLst>
          </p:cNvPr>
          <p:cNvSpPr/>
          <p:nvPr/>
        </p:nvSpPr>
        <p:spPr>
          <a:xfrm>
            <a:off x="4421188" y="5311775"/>
            <a:ext cx="1465262" cy="407988"/>
          </a:xfrm>
          <a:custGeom>
            <a:avLst/>
            <a:gdLst/>
            <a:ahLst/>
            <a:cxnLst/>
            <a:rect l="l" t="t" r="r" b="b"/>
            <a:pathLst>
              <a:path w="1713229" h="477520">
                <a:moveTo>
                  <a:pt x="106680" y="355092"/>
                </a:moveTo>
                <a:lnTo>
                  <a:pt x="0" y="446532"/>
                </a:lnTo>
                <a:lnTo>
                  <a:pt x="137160" y="477012"/>
                </a:lnTo>
                <a:lnTo>
                  <a:pt x="102985" y="446532"/>
                </a:lnTo>
                <a:lnTo>
                  <a:pt x="85344" y="446532"/>
                </a:lnTo>
                <a:lnTo>
                  <a:pt x="76200" y="405384"/>
                </a:lnTo>
                <a:lnTo>
                  <a:pt x="89707" y="402016"/>
                </a:lnTo>
                <a:lnTo>
                  <a:pt x="106680" y="355092"/>
                </a:lnTo>
                <a:close/>
              </a:path>
              <a:path w="1713229" h="477520">
                <a:moveTo>
                  <a:pt x="80983" y="426908"/>
                </a:moveTo>
                <a:lnTo>
                  <a:pt x="85344" y="446532"/>
                </a:lnTo>
                <a:lnTo>
                  <a:pt x="99123" y="443087"/>
                </a:lnTo>
                <a:lnTo>
                  <a:pt x="80983" y="426908"/>
                </a:lnTo>
                <a:close/>
              </a:path>
              <a:path w="1713229" h="477520">
                <a:moveTo>
                  <a:pt x="99123" y="443087"/>
                </a:moveTo>
                <a:lnTo>
                  <a:pt x="85344" y="446532"/>
                </a:lnTo>
                <a:lnTo>
                  <a:pt x="102985" y="446532"/>
                </a:lnTo>
                <a:lnTo>
                  <a:pt x="99123" y="443087"/>
                </a:lnTo>
                <a:close/>
              </a:path>
              <a:path w="1713229" h="477520">
                <a:moveTo>
                  <a:pt x="1702308" y="0"/>
                </a:moveTo>
                <a:lnTo>
                  <a:pt x="89707" y="402016"/>
                </a:lnTo>
                <a:lnTo>
                  <a:pt x="80876" y="426430"/>
                </a:lnTo>
                <a:lnTo>
                  <a:pt x="80983" y="426908"/>
                </a:lnTo>
                <a:lnTo>
                  <a:pt x="99123" y="443087"/>
                </a:lnTo>
                <a:lnTo>
                  <a:pt x="1712976" y="39624"/>
                </a:lnTo>
                <a:lnTo>
                  <a:pt x="1702308" y="0"/>
                </a:lnTo>
                <a:close/>
              </a:path>
              <a:path w="1713229" h="477520">
                <a:moveTo>
                  <a:pt x="89707" y="402016"/>
                </a:moveTo>
                <a:lnTo>
                  <a:pt x="76200" y="405384"/>
                </a:lnTo>
                <a:lnTo>
                  <a:pt x="80876" y="426430"/>
                </a:lnTo>
                <a:lnTo>
                  <a:pt x="89707" y="40201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3" name="object 603">
            <a:extLst>
              <a:ext uri="{FF2B5EF4-FFF2-40B4-BE49-F238E27FC236}">
                <a16:creationId xmlns:a16="http://schemas.microsoft.com/office/drawing/2014/main" id="{221CEB25-6579-4146-AB26-9C18717A19B7}"/>
              </a:ext>
            </a:extLst>
          </p:cNvPr>
          <p:cNvSpPr txBox="1"/>
          <p:nvPr/>
        </p:nvSpPr>
        <p:spPr>
          <a:xfrm>
            <a:off x="8164513" y="4298951"/>
            <a:ext cx="1598612" cy="5000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algn="ctr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Conquer</a:t>
            </a:r>
            <a:r>
              <a:rPr sz="1667" spc="-43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Phase</a:t>
            </a:r>
            <a:endParaRPr sz="1667">
              <a:latin typeface="Arial"/>
              <a:cs typeface="Arial"/>
            </a:endParaRPr>
          </a:p>
          <a:p>
            <a:pPr marL="1086" algn="ctr">
              <a:spcBef>
                <a:spcPts val="17"/>
              </a:spcBef>
              <a:defRPr/>
            </a:pPr>
            <a:r>
              <a:rPr sz="1496" spc="4" dirty="0">
                <a:latin typeface="Arial"/>
                <a:cs typeface="Arial"/>
              </a:rPr>
              <a:t>Merge</a:t>
            </a:r>
            <a:r>
              <a:rPr sz="1496" spc="-13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steps</a:t>
            </a:r>
            <a:endParaRPr sz="1496">
              <a:latin typeface="Arial"/>
              <a:cs typeface="Arial"/>
            </a:endParaRPr>
          </a:p>
        </p:txBody>
      </p:sp>
      <p:sp>
        <p:nvSpPr>
          <p:cNvPr id="604" name="object 604">
            <a:extLst>
              <a:ext uri="{FF2B5EF4-FFF2-40B4-BE49-F238E27FC236}">
                <a16:creationId xmlns:a16="http://schemas.microsoft.com/office/drawing/2014/main" id="{294F9235-9225-4A08-896D-013B2FC2AD8F}"/>
              </a:ext>
            </a:extLst>
          </p:cNvPr>
          <p:cNvSpPr txBox="1"/>
          <p:nvPr/>
        </p:nvSpPr>
        <p:spPr>
          <a:xfrm>
            <a:off x="2362200" y="5700713"/>
            <a:ext cx="8610600" cy="539750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963262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12 16 27 27 38</a:t>
            </a:r>
            <a:r>
              <a:rPr sz="1667" spc="-43" dirty="0">
                <a:latin typeface="Courier New"/>
                <a:cs typeface="Courier New"/>
              </a:rPr>
              <a:t> </a:t>
            </a:r>
            <a:r>
              <a:rPr sz="1667" spc="9" dirty="0">
                <a:latin typeface="Courier New"/>
                <a:cs typeface="Courier New"/>
              </a:rPr>
              <a:t>39</a:t>
            </a:r>
            <a:endParaRPr sz="1667" dirty="0">
              <a:latin typeface="Courier New"/>
              <a:cs typeface="Courier New"/>
            </a:endParaRPr>
          </a:p>
          <a:p>
            <a:pPr marL="10860">
              <a:spcBef>
                <a:spcPts val="103"/>
              </a:spcBef>
              <a:defRPr/>
            </a:pPr>
            <a:r>
              <a:rPr sz="1667" u="heavy" spc="9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  <a:hlinkClick r:id="rId2"/>
              </a:rPr>
              <a:t>http://visualgo.net/sorting?create=38,16,27,39,12,27&amp;mode=Merge</a:t>
            </a:r>
            <a:endParaRPr sz="1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595940-0065-4FE4-A1AA-D01F0B87A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5789" y="349752"/>
            <a:ext cx="5264150" cy="584806"/>
          </a:xfrm>
        </p:spPr>
        <p:txBody>
          <a:bodyPr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defRPr/>
            </a:pPr>
            <a:r>
              <a:rPr sz="4147" spc="-4" dirty="0"/>
              <a:t>Merge Sort:</a:t>
            </a:r>
            <a:r>
              <a:rPr sz="4147" spc="-60" dirty="0"/>
              <a:t> </a:t>
            </a:r>
            <a:r>
              <a:rPr sz="4147" spc="-9" dirty="0"/>
              <a:t>Merge</a:t>
            </a:r>
            <a:endParaRPr sz="4147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1441363-7A00-4302-B7A8-107B976A8214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1697039"/>
          <a:ext cx="931861" cy="45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D4F476B8-842F-4382-BDD7-5295F759BBAF}"/>
              </a:ext>
            </a:extLst>
          </p:cNvPr>
          <p:cNvSpPr txBox="1"/>
          <p:nvPr/>
        </p:nvSpPr>
        <p:spPr>
          <a:xfrm>
            <a:off x="2376489" y="1233489"/>
            <a:ext cx="1025525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a[</a:t>
            </a:r>
            <a:r>
              <a:rPr sz="1881" spc="-13" dirty="0">
                <a:latin typeface="Courier New"/>
                <a:cs typeface="Courier New"/>
              </a:rPr>
              <a:t>0</a:t>
            </a:r>
            <a:r>
              <a:rPr sz="1881" spc="-4" dirty="0">
                <a:latin typeface="Courier New"/>
                <a:cs typeface="Courier New"/>
              </a:rPr>
              <a:t>..</a:t>
            </a:r>
            <a:r>
              <a:rPr sz="1881" spc="-13" dirty="0">
                <a:latin typeface="Courier New"/>
                <a:cs typeface="Courier New"/>
              </a:rPr>
              <a:t>2</a:t>
            </a:r>
            <a:r>
              <a:rPr sz="1881" dirty="0">
                <a:latin typeface="Courier New"/>
                <a:cs typeface="Courier New"/>
              </a:rPr>
              <a:t>]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75ED04-5333-4CF0-AC4A-8078A29B4B54}"/>
              </a:ext>
            </a:extLst>
          </p:cNvPr>
          <p:cNvSpPr txBox="1"/>
          <p:nvPr/>
        </p:nvSpPr>
        <p:spPr>
          <a:xfrm>
            <a:off x="3732213" y="1211264"/>
            <a:ext cx="2976562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tabLst>
                <a:tab pos="1961274" algn="l"/>
              </a:tabLst>
              <a:defRPr/>
            </a:pPr>
            <a:r>
              <a:rPr sz="1881" spc="-4" dirty="0">
                <a:latin typeface="Courier New"/>
                <a:cs typeface="Courier New"/>
              </a:rPr>
              <a:t>a[3..5]	b[0..5]</a:t>
            </a:r>
            <a:endParaRPr sz="1881">
              <a:latin typeface="Courier New"/>
              <a:cs typeface="Courier New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79AB648F-CDB2-46FD-86D7-53677E893831}"/>
              </a:ext>
            </a:extLst>
          </p:cNvPr>
          <p:cNvGraphicFramePr>
            <a:graphicFrameLocks noGrp="1"/>
          </p:cNvGraphicFramePr>
          <p:nvPr/>
        </p:nvGraphicFramePr>
        <p:xfrm>
          <a:off x="2359026" y="1717676"/>
          <a:ext cx="93503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C3197B2-7A64-44C6-AFCC-9E59E4B5D47A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1695450"/>
          <a:ext cx="1938336" cy="50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CC1BC2A6-0F5C-4796-9BAC-0E3E76750DA0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2343150"/>
          <a:ext cx="931861" cy="45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0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3C835EDF-930F-4560-BFD1-2B3B996B7603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2989264"/>
          <a:ext cx="931861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9B34E24-151C-441E-80F6-A36A04F26C0C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3635376"/>
          <a:ext cx="931861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47590619-1276-44AE-8B7B-8A1A2AF7E8AF}"/>
              </a:ext>
            </a:extLst>
          </p:cNvPr>
          <p:cNvGraphicFramePr>
            <a:graphicFrameLocks noGrp="1"/>
          </p:cNvGraphicFramePr>
          <p:nvPr/>
        </p:nvGraphicFramePr>
        <p:xfrm>
          <a:off x="2359026" y="3009901"/>
          <a:ext cx="93503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70F17F79-A438-4CE2-8AB0-630C8FB6CE3D}"/>
              </a:ext>
            </a:extLst>
          </p:cNvPr>
          <p:cNvGraphicFramePr>
            <a:graphicFrameLocks noGrp="1"/>
          </p:cNvGraphicFramePr>
          <p:nvPr/>
        </p:nvGraphicFramePr>
        <p:xfrm>
          <a:off x="2359026" y="2363789"/>
          <a:ext cx="93503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262B8D17-9206-408B-A27A-62771A486C80}"/>
              </a:ext>
            </a:extLst>
          </p:cNvPr>
          <p:cNvGraphicFramePr>
            <a:graphicFrameLocks noGrp="1"/>
          </p:cNvGraphicFramePr>
          <p:nvPr/>
        </p:nvGraphicFramePr>
        <p:xfrm>
          <a:off x="2359026" y="3656014"/>
          <a:ext cx="93503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2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9B62C598-4BEB-4A8D-8685-75806F666A14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2341564"/>
          <a:ext cx="1938336" cy="50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95CE76AD-AA86-4B46-AFAA-87D72664D08E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2987675"/>
          <a:ext cx="1938336" cy="50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F2B8366D-3E92-46B8-B992-16D5B06210FA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3633789"/>
          <a:ext cx="1938336" cy="50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>
            <a:extLst>
              <a:ext uri="{FF2B5EF4-FFF2-40B4-BE49-F238E27FC236}">
                <a16:creationId xmlns:a16="http://schemas.microsoft.com/office/drawing/2014/main" id="{C9671C72-E966-4DEE-BF9A-318FC7665FAE}"/>
              </a:ext>
            </a:extLst>
          </p:cNvPr>
          <p:cNvSpPr/>
          <p:nvPr/>
        </p:nvSpPr>
        <p:spPr>
          <a:xfrm>
            <a:off x="7507288" y="4492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AD1E754-54EE-4EBF-A1A4-75C7369FAC04}"/>
              </a:ext>
            </a:extLst>
          </p:cNvPr>
          <p:cNvSpPr/>
          <p:nvPr/>
        </p:nvSpPr>
        <p:spPr>
          <a:xfrm>
            <a:off x="7507288" y="44688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5A10704-A824-4D03-90E6-66C8E4874C3D}"/>
              </a:ext>
            </a:extLst>
          </p:cNvPr>
          <p:cNvSpPr/>
          <p:nvPr/>
        </p:nvSpPr>
        <p:spPr>
          <a:xfrm>
            <a:off x="7507288" y="4443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681DFC9-CAAE-464A-847D-0F8B7D3F280D}"/>
              </a:ext>
            </a:extLst>
          </p:cNvPr>
          <p:cNvSpPr/>
          <p:nvPr/>
        </p:nvSpPr>
        <p:spPr>
          <a:xfrm>
            <a:off x="7507288" y="44211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D07D251-2319-4231-8EFC-28D58D577696}"/>
              </a:ext>
            </a:extLst>
          </p:cNvPr>
          <p:cNvSpPr/>
          <p:nvPr/>
        </p:nvSpPr>
        <p:spPr>
          <a:xfrm>
            <a:off x="7507288" y="43973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CBBF4FB-299F-407D-B73A-0E363837F590}"/>
              </a:ext>
            </a:extLst>
          </p:cNvPr>
          <p:cNvSpPr/>
          <p:nvPr/>
        </p:nvSpPr>
        <p:spPr>
          <a:xfrm>
            <a:off x="7507288" y="4348163"/>
            <a:ext cx="82550" cy="36512"/>
          </a:xfrm>
          <a:custGeom>
            <a:avLst/>
            <a:gdLst/>
            <a:ahLst/>
            <a:cxnLst/>
            <a:rect l="l" t="t" r="r" b="b"/>
            <a:pathLst>
              <a:path w="97790" h="43179">
                <a:moveTo>
                  <a:pt x="15240" y="28956"/>
                </a:moveTo>
                <a:lnTo>
                  <a:pt x="0" y="28956"/>
                </a:lnTo>
                <a:lnTo>
                  <a:pt x="0" y="42672"/>
                </a:lnTo>
                <a:lnTo>
                  <a:pt x="15240" y="42672"/>
                </a:lnTo>
                <a:lnTo>
                  <a:pt x="15240" y="28956"/>
                </a:lnTo>
                <a:close/>
              </a:path>
              <a:path w="97790" h="43179">
                <a:moveTo>
                  <a:pt x="12192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13716"/>
                </a:lnTo>
                <a:lnTo>
                  <a:pt x="7620" y="13716"/>
                </a:lnTo>
                <a:lnTo>
                  <a:pt x="12192" y="9144"/>
                </a:lnTo>
                <a:lnTo>
                  <a:pt x="12192" y="0"/>
                </a:lnTo>
                <a:close/>
              </a:path>
              <a:path w="97790" h="43179">
                <a:moveTo>
                  <a:pt x="12192" y="9144"/>
                </a:moveTo>
                <a:lnTo>
                  <a:pt x="7620" y="13716"/>
                </a:lnTo>
                <a:lnTo>
                  <a:pt x="12192" y="13716"/>
                </a:lnTo>
                <a:lnTo>
                  <a:pt x="12192" y="9144"/>
                </a:lnTo>
                <a:close/>
              </a:path>
              <a:path w="97790" h="43179">
                <a:moveTo>
                  <a:pt x="15240" y="6096"/>
                </a:moveTo>
                <a:lnTo>
                  <a:pt x="12192" y="9144"/>
                </a:lnTo>
                <a:lnTo>
                  <a:pt x="12192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97790" h="43179">
                <a:moveTo>
                  <a:pt x="41148" y="0"/>
                </a:moveTo>
                <a:lnTo>
                  <a:pt x="27432" y="0"/>
                </a:lnTo>
                <a:lnTo>
                  <a:pt x="27432" y="13716"/>
                </a:lnTo>
                <a:lnTo>
                  <a:pt x="41148" y="13716"/>
                </a:lnTo>
                <a:lnTo>
                  <a:pt x="41148" y="0"/>
                </a:lnTo>
                <a:close/>
              </a:path>
              <a:path w="97790" h="43179">
                <a:moveTo>
                  <a:pt x="68580" y="0"/>
                </a:moveTo>
                <a:lnTo>
                  <a:pt x="54864" y="0"/>
                </a:lnTo>
                <a:lnTo>
                  <a:pt x="54864" y="13716"/>
                </a:lnTo>
                <a:lnTo>
                  <a:pt x="68580" y="13716"/>
                </a:lnTo>
                <a:lnTo>
                  <a:pt x="68580" y="0"/>
                </a:lnTo>
                <a:close/>
              </a:path>
              <a:path w="97790" h="43179">
                <a:moveTo>
                  <a:pt x="97536" y="0"/>
                </a:moveTo>
                <a:lnTo>
                  <a:pt x="82296" y="0"/>
                </a:lnTo>
                <a:lnTo>
                  <a:pt x="82296" y="13716"/>
                </a:lnTo>
                <a:lnTo>
                  <a:pt x="97536" y="13716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2C31294-8705-4333-AF2F-727287F43DFE}"/>
              </a:ext>
            </a:extLst>
          </p:cNvPr>
          <p:cNvSpPr/>
          <p:nvPr/>
        </p:nvSpPr>
        <p:spPr>
          <a:xfrm>
            <a:off x="760253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BAA0D69-F35B-4421-BC4D-5D84A50CD5B5}"/>
              </a:ext>
            </a:extLst>
          </p:cNvPr>
          <p:cNvSpPr/>
          <p:nvPr/>
        </p:nvSpPr>
        <p:spPr>
          <a:xfrm>
            <a:off x="76247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E6B277E-B3E5-422C-BEBA-E58F7CDE7186}"/>
              </a:ext>
            </a:extLst>
          </p:cNvPr>
          <p:cNvSpPr/>
          <p:nvPr/>
        </p:nvSpPr>
        <p:spPr>
          <a:xfrm>
            <a:off x="76485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172DD3E-6EEA-45CA-ADD0-2A08526666F3}"/>
              </a:ext>
            </a:extLst>
          </p:cNvPr>
          <p:cNvSpPr/>
          <p:nvPr/>
        </p:nvSpPr>
        <p:spPr>
          <a:xfrm>
            <a:off x="76739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CBD2373-B230-47E8-AE4D-86539BC21394}"/>
              </a:ext>
            </a:extLst>
          </p:cNvPr>
          <p:cNvSpPr/>
          <p:nvPr/>
        </p:nvSpPr>
        <p:spPr>
          <a:xfrm>
            <a:off x="76977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BFFB4FE-F93A-456F-9AB0-D668BF50E7C3}"/>
              </a:ext>
            </a:extLst>
          </p:cNvPr>
          <p:cNvSpPr/>
          <p:nvPr/>
        </p:nvSpPr>
        <p:spPr>
          <a:xfrm>
            <a:off x="77216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ED2EE2D-CC37-4BE1-97FC-584D68073305}"/>
              </a:ext>
            </a:extLst>
          </p:cNvPr>
          <p:cNvSpPr/>
          <p:nvPr/>
        </p:nvSpPr>
        <p:spPr>
          <a:xfrm>
            <a:off x="774541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CC0D851-2229-4FCE-BA34-C32180798F39}"/>
              </a:ext>
            </a:extLst>
          </p:cNvPr>
          <p:cNvSpPr/>
          <p:nvPr/>
        </p:nvSpPr>
        <p:spPr>
          <a:xfrm>
            <a:off x="776922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BC900C5-0EDD-47C7-B48E-55976214A712}"/>
              </a:ext>
            </a:extLst>
          </p:cNvPr>
          <p:cNvSpPr/>
          <p:nvPr/>
        </p:nvSpPr>
        <p:spPr>
          <a:xfrm>
            <a:off x="77930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2B4658-04AD-4622-A88F-9658A5406F49}"/>
              </a:ext>
            </a:extLst>
          </p:cNvPr>
          <p:cNvSpPr/>
          <p:nvPr/>
        </p:nvSpPr>
        <p:spPr>
          <a:xfrm>
            <a:off x="78168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784FA65-0E6B-41F0-959B-6CAF68F0C3B4}"/>
              </a:ext>
            </a:extLst>
          </p:cNvPr>
          <p:cNvSpPr/>
          <p:nvPr/>
        </p:nvSpPr>
        <p:spPr>
          <a:xfrm>
            <a:off x="78406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07A3368-9761-41A4-85CF-B5ED6614D6BD}"/>
              </a:ext>
            </a:extLst>
          </p:cNvPr>
          <p:cNvSpPr/>
          <p:nvPr/>
        </p:nvSpPr>
        <p:spPr>
          <a:xfrm>
            <a:off x="786606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3C2C850-CFB2-4C8A-80A9-318B7344088B}"/>
              </a:ext>
            </a:extLst>
          </p:cNvPr>
          <p:cNvSpPr/>
          <p:nvPr/>
        </p:nvSpPr>
        <p:spPr>
          <a:xfrm>
            <a:off x="78882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1480522-B324-4B2E-8892-C632113F3417}"/>
              </a:ext>
            </a:extLst>
          </p:cNvPr>
          <p:cNvSpPr/>
          <p:nvPr/>
        </p:nvSpPr>
        <p:spPr>
          <a:xfrm>
            <a:off x="79136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E8EF1A2-DD74-4A34-944D-903BD3410E16}"/>
              </a:ext>
            </a:extLst>
          </p:cNvPr>
          <p:cNvSpPr/>
          <p:nvPr/>
        </p:nvSpPr>
        <p:spPr>
          <a:xfrm>
            <a:off x="793750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5E5D399-C6A1-4BC1-9089-3A4FE9D9ABFA}"/>
              </a:ext>
            </a:extLst>
          </p:cNvPr>
          <p:cNvSpPr/>
          <p:nvPr/>
        </p:nvSpPr>
        <p:spPr>
          <a:xfrm>
            <a:off x="79597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9D5BC13-42F6-494B-94BE-6C7ECD046197}"/>
              </a:ext>
            </a:extLst>
          </p:cNvPr>
          <p:cNvSpPr/>
          <p:nvPr/>
        </p:nvSpPr>
        <p:spPr>
          <a:xfrm>
            <a:off x="79851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6683E51-0F45-4B19-A255-8CE54C62B9DA}"/>
              </a:ext>
            </a:extLst>
          </p:cNvPr>
          <p:cNvSpPr/>
          <p:nvPr/>
        </p:nvSpPr>
        <p:spPr>
          <a:xfrm>
            <a:off x="800893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9D99E6D-D39C-4BD0-9FA1-4A775CA576D6}"/>
              </a:ext>
            </a:extLst>
          </p:cNvPr>
          <p:cNvSpPr/>
          <p:nvPr/>
        </p:nvSpPr>
        <p:spPr>
          <a:xfrm>
            <a:off x="80327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8740F2F-CDD8-4DAF-8452-A9BEAB7E87B2}"/>
              </a:ext>
            </a:extLst>
          </p:cNvPr>
          <p:cNvSpPr/>
          <p:nvPr/>
        </p:nvSpPr>
        <p:spPr>
          <a:xfrm>
            <a:off x="80565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7A97373-4A85-4CB0-BF66-F35B3BC22809}"/>
              </a:ext>
            </a:extLst>
          </p:cNvPr>
          <p:cNvSpPr/>
          <p:nvPr/>
        </p:nvSpPr>
        <p:spPr>
          <a:xfrm>
            <a:off x="80803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47276E9D-B8FF-4142-8A8D-67DD4F8F60DB}"/>
              </a:ext>
            </a:extLst>
          </p:cNvPr>
          <p:cNvSpPr/>
          <p:nvPr/>
        </p:nvSpPr>
        <p:spPr>
          <a:xfrm>
            <a:off x="81057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3378C0F-1A6E-4C7A-AAA0-5EB7C82ACE24}"/>
              </a:ext>
            </a:extLst>
          </p:cNvPr>
          <p:cNvSpPr/>
          <p:nvPr/>
        </p:nvSpPr>
        <p:spPr>
          <a:xfrm>
            <a:off x="81280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A6D193E-FDCD-4040-AECF-3289ADFC8C8E}"/>
              </a:ext>
            </a:extLst>
          </p:cNvPr>
          <p:cNvSpPr/>
          <p:nvPr/>
        </p:nvSpPr>
        <p:spPr>
          <a:xfrm>
            <a:off x="815181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3657168-F76F-400E-BF29-D0B746DB8425}"/>
              </a:ext>
            </a:extLst>
          </p:cNvPr>
          <p:cNvSpPr/>
          <p:nvPr/>
        </p:nvSpPr>
        <p:spPr>
          <a:xfrm>
            <a:off x="81772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2FA5FF5-0D0A-4394-A9DA-0946E305FC9E}"/>
              </a:ext>
            </a:extLst>
          </p:cNvPr>
          <p:cNvSpPr/>
          <p:nvPr/>
        </p:nvSpPr>
        <p:spPr>
          <a:xfrm>
            <a:off x="81994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50D1E16-C8C7-4BC7-84D0-EB87614C18B8}"/>
              </a:ext>
            </a:extLst>
          </p:cNvPr>
          <p:cNvSpPr/>
          <p:nvPr/>
        </p:nvSpPr>
        <p:spPr>
          <a:xfrm>
            <a:off x="82232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72D1920-4250-4F2F-A574-D1B4D1E1BB05}"/>
              </a:ext>
            </a:extLst>
          </p:cNvPr>
          <p:cNvSpPr/>
          <p:nvPr/>
        </p:nvSpPr>
        <p:spPr>
          <a:xfrm>
            <a:off x="824865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2890782-3A07-4F60-B6E8-34127C078304}"/>
              </a:ext>
            </a:extLst>
          </p:cNvPr>
          <p:cNvSpPr/>
          <p:nvPr/>
        </p:nvSpPr>
        <p:spPr>
          <a:xfrm>
            <a:off x="827246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D24D656-0412-4600-ACEF-6F87DC3EF9A4}"/>
              </a:ext>
            </a:extLst>
          </p:cNvPr>
          <p:cNvSpPr/>
          <p:nvPr/>
        </p:nvSpPr>
        <p:spPr>
          <a:xfrm>
            <a:off x="8294689" y="4348163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284EC0B-2EB6-4E8C-9B9A-5945516E2031}"/>
              </a:ext>
            </a:extLst>
          </p:cNvPr>
          <p:cNvSpPr/>
          <p:nvPr/>
        </p:nvSpPr>
        <p:spPr>
          <a:xfrm>
            <a:off x="83200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2C741F1-0352-4663-BBE6-4D94E314026C}"/>
              </a:ext>
            </a:extLst>
          </p:cNvPr>
          <p:cNvSpPr/>
          <p:nvPr/>
        </p:nvSpPr>
        <p:spPr>
          <a:xfrm>
            <a:off x="834390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E240F8F1-05F1-40DB-B5CA-E667828E1A2D}"/>
              </a:ext>
            </a:extLst>
          </p:cNvPr>
          <p:cNvSpPr/>
          <p:nvPr/>
        </p:nvSpPr>
        <p:spPr>
          <a:xfrm>
            <a:off x="836771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2E873ED-C9E5-45BB-8F9A-254E03AB94B9}"/>
              </a:ext>
            </a:extLst>
          </p:cNvPr>
          <p:cNvSpPr/>
          <p:nvPr/>
        </p:nvSpPr>
        <p:spPr>
          <a:xfrm>
            <a:off x="83915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E9EE2574-CCD6-47E5-8BB4-3B9421BC766B}"/>
              </a:ext>
            </a:extLst>
          </p:cNvPr>
          <p:cNvSpPr/>
          <p:nvPr/>
        </p:nvSpPr>
        <p:spPr>
          <a:xfrm>
            <a:off x="84153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12FF3E9B-BBC1-4F6C-8445-1B083DE9B5BB}"/>
              </a:ext>
            </a:extLst>
          </p:cNvPr>
          <p:cNvSpPr/>
          <p:nvPr/>
        </p:nvSpPr>
        <p:spPr>
          <a:xfrm>
            <a:off x="844073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5A96D205-36A8-460D-96BB-FA73CCF225C1}"/>
              </a:ext>
            </a:extLst>
          </p:cNvPr>
          <p:cNvSpPr/>
          <p:nvPr/>
        </p:nvSpPr>
        <p:spPr>
          <a:xfrm>
            <a:off x="84629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1E641FA-BD25-4FBE-B492-9F11BBBD55B5}"/>
              </a:ext>
            </a:extLst>
          </p:cNvPr>
          <p:cNvSpPr/>
          <p:nvPr/>
        </p:nvSpPr>
        <p:spPr>
          <a:xfrm>
            <a:off x="84867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B9F1731-7290-4FD4-BFBA-79547CDEEFE0}"/>
              </a:ext>
            </a:extLst>
          </p:cNvPr>
          <p:cNvSpPr/>
          <p:nvPr/>
        </p:nvSpPr>
        <p:spPr>
          <a:xfrm>
            <a:off x="85121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DE0ADD8-57CF-4F22-AABF-233B08719AE3}"/>
              </a:ext>
            </a:extLst>
          </p:cNvPr>
          <p:cNvSpPr/>
          <p:nvPr/>
        </p:nvSpPr>
        <p:spPr>
          <a:xfrm>
            <a:off x="85344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064BEA3-675A-4755-A99E-94295849A215}"/>
              </a:ext>
            </a:extLst>
          </p:cNvPr>
          <p:cNvSpPr/>
          <p:nvPr/>
        </p:nvSpPr>
        <p:spPr>
          <a:xfrm>
            <a:off x="85598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78E85E0-BC28-45A0-9F95-2368DEBFB916}"/>
              </a:ext>
            </a:extLst>
          </p:cNvPr>
          <p:cNvSpPr/>
          <p:nvPr/>
        </p:nvSpPr>
        <p:spPr>
          <a:xfrm>
            <a:off x="85836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0EF0C03-983C-4C41-A023-B99AC1F3C26C}"/>
              </a:ext>
            </a:extLst>
          </p:cNvPr>
          <p:cNvSpPr/>
          <p:nvPr/>
        </p:nvSpPr>
        <p:spPr>
          <a:xfrm>
            <a:off x="86074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73E96B2-CA35-4AD5-875A-3B03FFCD5BFD}"/>
              </a:ext>
            </a:extLst>
          </p:cNvPr>
          <p:cNvSpPr/>
          <p:nvPr/>
        </p:nvSpPr>
        <p:spPr>
          <a:xfrm>
            <a:off x="86312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EBE6F1E8-0017-4B80-BA5E-84E07DD143CA}"/>
              </a:ext>
            </a:extLst>
          </p:cNvPr>
          <p:cNvSpPr/>
          <p:nvPr/>
        </p:nvSpPr>
        <p:spPr>
          <a:xfrm>
            <a:off x="86550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4717CC8-AA83-4CB4-AD94-7E494E6D06C1}"/>
              </a:ext>
            </a:extLst>
          </p:cNvPr>
          <p:cNvSpPr/>
          <p:nvPr/>
        </p:nvSpPr>
        <p:spPr>
          <a:xfrm>
            <a:off x="86788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0195954E-C98C-4110-914D-172E0DB7BE06}"/>
              </a:ext>
            </a:extLst>
          </p:cNvPr>
          <p:cNvSpPr/>
          <p:nvPr/>
        </p:nvSpPr>
        <p:spPr>
          <a:xfrm>
            <a:off x="87026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CD0031D7-DA22-46DB-8B1E-EF06CE79822D}"/>
              </a:ext>
            </a:extLst>
          </p:cNvPr>
          <p:cNvSpPr/>
          <p:nvPr/>
        </p:nvSpPr>
        <p:spPr>
          <a:xfrm>
            <a:off x="87264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F9FE4022-937F-4B74-B501-00A8007B425E}"/>
              </a:ext>
            </a:extLst>
          </p:cNvPr>
          <p:cNvSpPr/>
          <p:nvPr/>
        </p:nvSpPr>
        <p:spPr>
          <a:xfrm>
            <a:off x="87518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53B71995-1B91-4520-96B3-FED43C42E433}"/>
              </a:ext>
            </a:extLst>
          </p:cNvPr>
          <p:cNvSpPr/>
          <p:nvPr/>
        </p:nvSpPr>
        <p:spPr>
          <a:xfrm>
            <a:off x="877570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9D0A9F0F-887A-4E70-A6F3-7630DCB4772C}"/>
              </a:ext>
            </a:extLst>
          </p:cNvPr>
          <p:cNvSpPr/>
          <p:nvPr/>
        </p:nvSpPr>
        <p:spPr>
          <a:xfrm>
            <a:off x="87979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A32CA407-3F4C-49EC-9E2E-4BA299B3597F}"/>
              </a:ext>
            </a:extLst>
          </p:cNvPr>
          <p:cNvSpPr/>
          <p:nvPr/>
        </p:nvSpPr>
        <p:spPr>
          <a:xfrm>
            <a:off x="882332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5C9705B5-58AB-4F24-9CC9-49891B0919D9}"/>
              </a:ext>
            </a:extLst>
          </p:cNvPr>
          <p:cNvSpPr/>
          <p:nvPr/>
        </p:nvSpPr>
        <p:spPr>
          <a:xfrm>
            <a:off x="884713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3B441DB0-4B7A-42DB-9575-2A0A694F1E5A}"/>
              </a:ext>
            </a:extLst>
          </p:cNvPr>
          <p:cNvSpPr/>
          <p:nvPr/>
        </p:nvSpPr>
        <p:spPr>
          <a:xfrm>
            <a:off x="8869364" y="4348163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EEDA6951-8CC6-4692-8930-FC480D2E49B5}"/>
              </a:ext>
            </a:extLst>
          </p:cNvPr>
          <p:cNvSpPr/>
          <p:nvPr/>
        </p:nvSpPr>
        <p:spPr>
          <a:xfrm>
            <a:off x="88947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47868E33-AEAF-4260-8687-D3EBF4F2D92C}"/>
              </a:ext>
            </a:extLst>
          </p:cNvPr>
          <p:cNvSpPr/>
          <p:nvPr/>
        </p:nvSpPr>
        <p:spPr>
          <a:xfrm>
            <a:off x="89185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3F5E96CC-0B63-440D-8DC0-F17F3ED72A36}"/>
              </a:ext>
            </a:extLst>
          </p:cNvPr>
          <p:cNvSpPr/>
          <p:nvPr/>
        </p:nvSpPr>
        <p:spPr>
          <a:xfrm>
            <a:off x="89423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5B3B774F-B523-4BF6-B96F-9B632EB7F82F}"/>
              </a:ext>
            </a:extLst>
          </p:cNvPr>
          <p:cNvSpPr/>
          <p:nvPr/>
        </p:nvSpPr>
        <p:spPr>
          <a:xfrm>
            <a:off x="89662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105FBB32-00FE-4F87-B01F-DC225A9C4C45}"/>
              </a:ext>
            </a:extLst>
          </p:cNvPr>
          <p:cNvSpPr/>
          <p:nvPr/>
        </p:nvSpPr>
        <p:spPr>
          <a:xfrm>
            <a:off x="89900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3F87DBF3-AF8E-4012-9363-B483EE3E2877}"/>
              </a:ext>
            </a:extLst>
          </p:cNvPr>
          <p:cNvSpPr/>
          <p:nvPr/>
        </p:nvSpPr>
        <p:spPr>
          <a:xfrm>
            <a:off x="90154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06C1A174-7A4E-4F25-90B5-C29A44B56EA8}"/>
              </a:ext>
            </a:extLst>
          </p:cNvPr>
          <p:cNvSpPr/>
          <p:nvPr/>
        </p:nvSpPr>
        <p:spPr>
          <a:xfrm>
            <a:off x="90376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7B506257-A638-4C92-9B80-A16194018550}"/>
              </a:ext>
            </a:extLst>
          </p:cNvPr>
          <p:cNvSpPr/>
          <p:nvPr/>
        </p:nvSpPr>
        <p:spPr>
          <a:xfrm>
            <a:off x="90614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D8B08063-2F2D-4F63-AAE1-611B2C13728F}"/>
              </a:ext>
            </a:extLst>
          </p:cNvPr>
          <p:cNvSpPr/>
          <p:nvPr/>
        </p:nvSpPr>
        <p:spPr>
          <a:xfrm>
            <a:off x="908685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589C1D9E-0C74-42C0-B199-4C8D1230D957}"/>
              </a:ext>
            </a:extLst>
          </p:cNvPr>
          <p:cNvSpPr/>
          <p:nvPr/>
        </p:nvSpPr>
        <p:spPr>
          <a:xfrm>
            <a:off x="91090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247D80BB-AA68-4D79-88D4-04BA41ED92AB}"/>
              </a:ext>
            </a:extLst>
          </p:cNvPr>
          <p:cNvSpPr/>
          <p:nvPr/>
        </p:nvSpPr>
        <p:spPr>
          <a:xfrm>
            <a:off x="91328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C5E7B2C4-0F0E-4642-9258-C65BC1DAB944}"/>
              </a:ext>
            </a:extLst>
          </p:cNvPr>
          <p:cNvSpPr/>
          <p:nvPr/>
        </p:nvSpPr>
        <p:spPr>
          <a:xfrm>
            <a:off x="91582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574E2117-5165-49BE-A4D1-1D42C7F7EB3D}"/>
              </a:ext>
            </a:extLst>
          </p:cNvPr>
          <p:cNvSpPr/>
          <p:nvPr/>
        </p:nvSpPr>
        <p:spPr>
          <a:xfrm>
            <a:off x="918210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77067F60-D4AB-40CD-9A74-F5EDA12688A1}"/>
              </a:ext>
            </a:extLst>
          </p:cNvPr>
          <p:cNvSpPr/>
          <p:nvPr/>
        </p:nvSpPr>
        <p:spPr>
          <a:xfrm>
            <a:off x="920591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0D01149A-1302-4BB3-A03B-F120AEC7CB2A}"/>
              </a:ext>
            </a:extLst>
          </p:cNvPr>
          <p:cNvSpPr/>
          <p:nvPr/>
        </p:nvSpPr>
        <p:spPr>
          <a:xfrm>
            <a:off x="92297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A3F8F0C2-53D5-4802-9FE7-DB7400D158DC}"/>
              </a:ext>
            </a:extLst>
          </p:cNvPr>
          <p:cNvSpPr/>
          <p:nvPr/>
        </p:nvSpPr>
        <p:spPr>
          <a:xfrm>
            <a:off x="92535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589863D3-06C2-4D51-ABA8-E9D7ECA4546C}"/>
              </a:ext>
            </a:extLst>
          </p:cNvPr>
          <p:cNvSpPr/>
          <p:nvPr/>
        </p:nvSpPr>
        <p:spPr>
          <a:xfrm>
            <a:off x="92773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DA935EE4-BC87-4D61-A36A-8B37B49FEED9}"/>
              </a:ext>
            </a:extLst>
          </p:cNvPr>
          <p:cNvSpPr/>
          <p:nvPr/>
        </p:nvSpPr>
        <p:spPr>
          <a:xfrm>
            <a:off x="93011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0CC419CF-A8D1-4C1E-B4F5-978D1379B812}"/>
              </a:ext>
            </a:extLst>
          </p:cNvPr>
          <p:cNvSpPr/>
          <p:nvPr/>
        </p:nvSpPr>
        <p:spPr>
          <a:xfrm>
            <a:off x="93249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BFBCCEE6-0D09-4C0E-8F81-70B9A9F475E9}"/>
              </a:ext>
            </a:extLst>
          </p:cNvPr>
          <p:cNvSpPr/>
          <p:nvPr/>
        </p:nvSpPr>
        <p:spPr>
          <a:xfrm>
            <a:off x="93503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3A006384-F037-40E6-9DED-F6B096BE5B1D}"/>
              </a:ext>
            </a:extLst>
          </p:cNvPr>
          <p:cNvSpPr/>
          <p:nvPr/>
        </p:nvSpPr>
        <p:spPr>
          <a:xfrm>
            <a:off x="93726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90C84B64-C2E2-4672-B40E-16E39128C858}"/>
              </a:ext>
            </a:extLst>
          </p:cNvPr>
          <p:cNvSpPr/>
          <p:nvPr/>
        </p:nvSpPr>
        <p:spPr>
          <a:xfrm>
            <a:off x="939800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16C3117C-3491-4F7D-8C5B-DCFAAB7DD00D}"/>
              </a:ext>
            </a:extLst>
          </p:cNvPr>
          <p:cNvSpPr/>
          <p:nvPr/>
        </p:nvSpPr>
        <p:spPr>
          <a:xfrm>
            <a:off x="94218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5D2AB7C5-3701-47EE-B006-8512808E23FD}"/>
              </a:ext>
            </a:extLst>
          </p:cNvPr>
          <p:cNvSpPr/>
          <p:nvPr/>
        </p:nvSpPr>
        <p:spPr>
          <a:xfrm>
            <a:off x="9444039" y="4348163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D09B2385-A538-4543-842E-95DE103AA2E5}"/>
              </a:ext>
            </a:extLst>
          </p:cNvPr>
          <p:cNvSpPr/>
          <p:nvPr/>
        </p:nvSpPr>
        <p:spPr>
          <a:xfrm>
            <a:off x="94694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41F55717-0830-4D31-96E9-6E84F1CAC962}"/>
              </a:ext>
            </a:extLst>
          </p:cNvPr>
          <p:cNvSpPr/>
          <p:nvPr/>
        </p:nvSpPr>
        <p:spPr>
          <a:xfrm>
            <a:off x="9493251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346996CF-DE99-4D4F-BCE4-04DCA6A1A130}"/>
              </a:ext>
            </a:extLst>
          </p:cNvPr>
          <p:cNvSpPr/>
          <p:nvPr/>
        </p:nvSpPr>
        <p:spPr>
          <a:xfrm>
            <a:off x="95170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3DC8CC0C-404D-445A-81AC-A44A1E5E1B6F}"/>
              </a:ext>
            </a:extLst>
          </p:cNvPr>
          <p:cNvSpPr/>
          <p:nvPr/>
        </p:nvSpPr>
        <p:spPr>
          <a:xfrm>
            <a:off x="954087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37B95C66-9F08-4B8A-97BB-1562E48EB3AD}"/>
              </a:ext>
            </a:extLst>
          </p:cNvPr>
          <p:cNvSpPr/>
          <p:nvPr/>
        </p:nvSpPr>
        <p:spPr>
          <a:xfrm>
            <a:off x="95646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B6F12BB9-B7B6-473C-84B9-EB9756F4009D}"/>
              </a:ext>
            </a:extLst>
          </p:cNvPr>
          <p:cNvSpPr/>
          <p:nvPr/>
        </p:nvSpPr>
        <p:spPr>
          <a:xfrm>
            <a:off x="9590088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E7FB17ED-979E-4990-A486-2E76427781AD}"/>
              </a:ext>
            </a:extLst>
          </p:cNvPr>
          <p:cNvSpPr/>
          <p:nvPr/>
        </p:nvSpPr>
        <p:spPr>
          <a:xfrm>
            <a:off x="961231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229EC841-DCC2-4F77-9F22-C9EB3D60920F}"/>
              </a:ext>
            </a:extLst>
          </p:cNvPr>
          <p:cNvSpPr/>
          <p:nvPr/>
        </p:nvSpPr>
        <p:spPr>
          <a:xfrm>
            <a:off x="96361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605B8CCC-DC02-4EFB-A362-AE4F6327B817}"/>
              </a:ext>
            </a:extLst>
          </p:cNvPr>
          <p:cNvSpPr/>
          <p:nvPr/>
        </p:nvSpPr>
        <p:spPr>
          <a:xfrm>
            <a:off x="966152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003E168D-5E1C-4D65-B0BF-45D97398012E}"/>
              </a:ext>
            </a:extLst>
          </p:cNvPr>
          <p:cNvSpPr/>
          <p:nvPr/>
        </p:nvSpPr>
        <p:spPr>
          <a:xfrm>
            <a:off x="96837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83E28AC0-091C-4D39-B866-1CB87B549638}"/>
              </a:ext>
            </a:extLst>
          </p:cNvPr>
          <p:cNvSpPr/>
          <p:nvPr/>
        </p:nvSpPr>
        <p:spPr>
          <a:xfrm>
            <a:off x="9707563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047E9309-237F-4F3C-BF7C-3B68FB3AD62E}"/>
              </a:ext>
            </a:extLst>
          </p:cNvPr>
          <p:cNvSpPr/>
          <p:nvPr/>
        </p:nvSpPr>
        <p:spPr>
          <a:xfrm>
            <a:off x="973296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2166F794-9180-4390-B497-A9588C24A002}"/>
              </a:ext>
            </a:extLst>
          </p:cNvPr>
          <p:cNvSpPr/>
          <p:nvPr/>
        </p:nvSpPr>
        <p:spPr>
          <a:xfrm>
            <a:off x="9756776" y="43481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CC2ABF45-6402-4BA3-9DD6-A5576F9A6889}"/>
              </a:ext>
            </a:extLst>
          </p:cNvPr>
          <p:cNvSpPr/>
          <p:nvPr/>
        </p:nvSpPr>
        <p:spPr>
          <a:xfrm>
            <a:off x="978058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8A66966F-167C-4276-8044-F35D1C4D3E43}"/>
              </a:ext>
            </a:extLst>
          </p:cNvPr>
          <p:cNvSpPr/>
          <p:nvPr/>
        </p:nvSpPr>
        <p:spPr>
          <a:xfrm>
            <a:off x="980440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025EE18B-1CA3-4033-B9DA-D659F1A3FCB7}"/>
              </a:ext>
            </a:extLst>
          </p:cNvPr>
          <p:cNvSpPr/>
          <p:nvPr/>
        </p:nvSpPr>
        <p:spPr>
          <a:xfrm>
            <a:off x="9828213" y="4348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AF66803A-535C-4D62-A649-53F29E9FB163}"/>
              </a:ext>
            </a:extLst>
          </p:cNvPr>
          <p:cNvSpPr/>
          <p:nvPr/>
        </p:nvSpPr>
        <p:spPr>
          <a:xfrm>
            <a:off x="9852025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6D843936-922E-4E5D-A7EA-6BFDC6D5777F}"/>
              </a:ext>
            </a:extLst>
          </p:cNvPr>
          <p:cNvSpPr/>
          <p:nvPr/>
        </p:nvSpPr>
        <p:spPr>
          <a:xfrm>
            <a:off x="9875838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D926D521-DF15-48FD-92AC-96823F2B3E18}"/>
              </a:ext>
            </a:extLst>
          </p:cNvPr>
          <p:cNvSpPr/>
          <p:nvPr/>
        </p:nvSpPr>
        <p:spPr>
          <a:xfrm>
            <a:off x="9899650" y="434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086F6698-DEED-4125-9A44-A19CB59F8E62}"/>
              </a:ext>
            </a:extLst>
          </p:cNvPr>
          <p:cNvSpPr/>
          <p:nvPr/>
        </p:nvSpPr>
        <p:spPr>
          <a:xfrm>
            <a:off x="9925050" y="4348163"/>
            <a:ext cx="50800" cy="68262"/>
          </a:xfrm>
          <a:custGeom>
            <a:avLst/>
            <a:gdLst/>
            <a:ahLst/>
            <a:cxnLst/>
            <a:rect l="l" t="t" r="r" b="b"/>
            <a:pathLst>
              <a:path w="59690" h="8127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  <a:path w="59690" h="81279">
                <a:moveTo>
                  <a:pt x="41148" y="0"/>
                </a:moveTo>
                <a:lnTo>
                  <a:pt x="27431" y="0"/>
                </a:lnTo>
                <a:lnTo>
                  <a:pt x="27431" y="13716"/>
                </a:lnTo>
                <a:lnTo>
                  <a:pt x="41148" y="13716"/>
                </a:lnTo>
                <a:lnTo>
                  <a:pt x="41148" y="0"/>
                </a:lnTo>
                <a:close/>
              </a:path>
              <a:path w="59690" h="81279">
                <a:moveTo>
                  <a:pt x="59436" y="10668"/>
                </a:moveTo>
                <a:lnTo>
                  <a:pt x="45720" y="10668"/>
                </a:lnTo>
                <a:lnTo>
                  <a:pt x="45720" y="24384"/>
                </a:lnTo>
                <a:lnTo>
                  <a:pt x="59436" y="24384"/>
                </a:lnTo>
                <a:lnTo>
                  <a:pt x="59436" y="10668"/>
                </a:lnTo>
                <a:close/>
              </a:path>
              <a:path w="59690" h="81279">
                <a:moveTo>
                  <a:pt x="59436" y="38100"/>
                </a:moveTo>
                <a:lnTo>
                  <a:pt x="45720" y="38100"/>
                </a:lnTo>
                <a:lnTo>
                  <a:pt x="45720" y="51816"/>
                </a:lnTo>
                <a:lnTo>
                  <a:pt x="59436" y="51816"/>
                </a:lnTo>
                <a:lnTo>
                  <a:pt x="59436" y="38100"/>
                </a:lnTo>
                <a:close/>
              </a:path>
              <a:path w="59690" h="81279">
                <a:moveTo>
                  <a:pt x="59436" y="65532"/>
                </a:moveTo>
                <a:lnTo>
                  <a:pt x="45720" y="65532"/>
                </a:lnTo>
                <a:lnTo>
                  <a:pt x="45720" y="80772"/>
                </a:lnTo>
                <a:lnTo>
                  <a:pt x="59436" y="80772"/>
                </a:lnTo>
                <a:lnTo>
                  <a:pt x="59436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346849E8-D9A8-4D50-9CCA-976C8A62AD1B}"/>
              </a:ext>
            </a:extLst>
          </p:cNvPr>
          <p:cNvSpPr/>
          <p:nvPr/>
        </p:nvSpPr>
        <p:spPr>
          <a:xfrm>
            <a:off x="9963150" y="4427538"/>
            <a:ext cx="12700" cy="76200"/>
          </a:xfrm>
          <a:custGeom>
            <a:avLst/>
            <a:gdLst/>
            <a:ahLst/>
            <a:cxnLst/>
            <a:rect l="l" t="t" r="r" b="b"/>
            <a:pathLst>
              <a:path w="13970" h="8890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  <a:path w="13970" h="88900">
                <a:moveTo>
                  <a:pt x="13716" y="27431"/>
                </a:moveTo>
                <a:lnTo>
                  <a:pt x="0" y="27431"/>
                </a:lnTo>
                <a:lnTo>
                  <a:pt x="0" y="41147"/>
                </a:lnTo>
                <a:lnTo>
                  <a:pt x="13716" y="41147"/>
                </a:lnTo>
                <a:lnTo>
                  <a:pt x="13716" y="27431"/>
                </a:lnTo>
                <a:close/>
              </a:path>
              <a:path w="13970" h="88900">
                <a:moveTo>
                  <a:pt x="13716" y="54863"/>
                </a:moveTo>
                <a:lnTo>
                  <a:pt x="0" y="54863"/>
                </a:lnTo>
                <a:lnTo>
                  <a:pt x="0" y="70103"/>
                </a:lnTo>
                <a:lnTo>
                  <a:pt x="13716" y="70103"/>
                </a:lnTo>
                <a:lnTo>
                  <a:pt x="13716" y="54863"/>
                </a:lnTo>
                <a:close/>
              </a:path>
              <a:path w="13970" h="88900">
                <a:moveTo>
                  <a:pt x="13716" y="83819"/>
                </a:moveTo>
                <a:lnTo>
                  <a:pt x="0" y="83819"/>
                </a:lnTo>
                <a:lnTo>
                  <a:pt x="0" y="88391"/>
                </a:lnTo>
                <a:lnTo>
                  <a:pt x="13716" y="88391"/>
                </a:lnTo>
                <a:lnTo>
                  <a:pt x="13716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8DB14F6E-DDDC-4E91-BE1D-C494E72705C8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124" name="object 124">
            <a:extLst>
              <a:ext uri="{FF2B5EF4-FFF2-40B4-BE49-F238E27FC236}">
                <a16:creationId xmlns:a16="http://schemas.microsoft.com/office/drawing/2014/main" id="{C8BA4ABF-94D2-4EE1-A2AF-06A0CC7D03E8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4281489"/>
          <a:ext cx="931861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object 125">
            <a:extLst>
              <a:ext uri="{FF2B5EF4-FFF2-40B4-BE49-F238E27FC236}">
                <a16:creationId xmlns:a16="http://schemas.microsoft.com/office/drawing/2014/main" id="{BC0B80F3-155E-4F6E-878B-07A8004374AC}"/>
              </a:ext>
            </a:extLst>
          </p:cNvPr>
          <p:cNvGraphicFramePr>
            <a:graphicFrameLocks noGrp="1"/>
          </p:cNvGraphicFramePr>
          <p:nvPr/>
        </p:nvGraphicFramePr>
        <p:xfrm>
          <a:off x="3716339" y="4929189"/>
          <a:ext cx="931861" cy="45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object 126">
            <a:extLst>
              <a:ext uri="{FF2B5EF4-FFF2-40B4-BE49-F238E27FC236}">
                <a16:creationId xmlns:a16="http://schemas.microsoft.com/office/drawing/2014/main" id="{FDA3C7A7-E52D-4DA6-9F99-482FA175F177}"/>
              </a:ext>
            </a:extLst>
          </p:cNvPr>
          <p:cNvGraphicFramePr>
            <a:graphicFrameLocks noGrp="1"/>
          </p:cNvGraphicFramePr>
          <p:nvPr/>
        </p:nvGraphicFramePr>
        <p:xfrm>
          <a:off x="2359025" y="4303714"/>
          <a:ext cx="935038" cy="45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65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65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65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object 127">
            <a:extLst>
              <a:ext uri="{FF2B5EF4-FFF2-40B4-BE49-F238E27FC236}">
                <a16:creationId xmlns:a16="http://schemas.microsoft.com/office/drawing/2014/main" id="{EFFDAA51-979B-4878-A144-685E8A3AE205}"/>
              </a:ext>
            </a:extLst>
          </p:cNvPr>
          <p:cNvGraphicFramePr>
            <a:graphicFrameLocks noGrp="1"/>
          </p:cNvGraphicFramePr>
          <p:nvPr/>
        </p:nvGraphicFramePr>
        <p:xfrm>
          <a:off x="2359026" y="4949826"/>
          <a:ext cx="935039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object 128">
            <a:extLst>
              <a:ext uri="{FF2B5EF4-FFF2-40B4-BE49-F238E27FC236}">
                <a16:creationId xmlns:a16="http://schemas.microsoft.com/office/drawing/2014/main" id="{9327440E-EF34-43C3-8D7B-3E00462C9538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4281489"/>
          <a:ext cx="1938336" cy="50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object 129">
            <a:extLst>
              <a:ext uri="{FF2B5EF4-FFF2-40B4-BE49-F238E27FC236}">
                <a16:creationId xmlns:a16="http://schemas.microsoft.com/office/drawing/2014/main" id="{8EAB63D7-0B60-4161-92EA-67772FA21D01}"/>
              </a:ext>
            </a:extLst>
          </p:cNvPr>
          <p:cNvGraphicFramePr>
            <a:graphicFrameLocks noGrp="1"/>
          </p:cNvGraphicFramePr>
          <p:nvPr/>
        </p:nvGraphicFramePr>
        <p:xfrm>
          <a:off x="5164138" y="4927600"/>
          <a:ext cx="1938336" cy="50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7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4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object 130">
            <a:extLst>
              <a:ext uri="{FF2B5EF4-FFF2-40B4-BE49-F238E27FC236}">
                <a16:creationId xmlns:a16="http://schemas.microsoft.com/office/drawing/2014/main" id="{A33ECF1A-46D4-4230-9EC8-E0FF3640249B}"/>
              </a:ext>
            </a:extLst>
          </p:cNvPr>
          <p:cNvSpPr/>
          <p:nvPr/>
        </p:nvSpPr>
        <p:spPr>
          <a:xfrm>
            <a:off x="7507288" y="61452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CEF70D06-409C-4DDA-82C8-66BAD1179228}"/>
              </a:ext>
            </a:extLst>
          </p:cNvPr>
          <p:cNvSpPr/>
          <p:nvPr/>
        </p:nvSpPr>
        <p:spPr>
          <a:xfrm>
            <a:off x="7507288" y="61198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9605F589-DD3A-4111-95EA-1FBA0A9D4C26}"/>
              </a:ext>
            </a:extLst>
          </p:cNvPr>
          <p:cNvSpPr/>
          <p:nvPr/>
        </p:nvSpPr>
        <p:spPr>
          <a:xfrm>
            <a:off x="7507288" y="6096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EF60A624-C17B-4E72-84EB-085A7920C8F0}"/>
              </a:ext>
            </a:extLst>
          </p:cNvPr>
          <p:cNvSpPr/>
          <p:nvPr/>
        </p:nvSpPr>
        <p:spPr>
          <a:xfrm>
            <a:off x="7507288" y="60721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19DDAE8E-8109-444C-BDEB-82B9A90113E7}"/>
              </a:ext>
            </a:extLst>
          </p:cNvPr>
          <p:cNvSpPr/>
          <p:nvPr/>
        </p:nvSpPr>
        <p:spPr>
          <a:xfrm>
            <a:off x="7507288" y="60483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6BD02BB4-0317-4DCD-996C-F5C0C2A97E92}"/>
              </a:ext>
            </a:extLst>
          </p:cNvPr>
          <p:cNvSpPr/>
          <p:nvPr/>
        </p:nvSpPr>
        <p:spPr>
          <a:xfrm>
            <a:off x="7507288" y="6024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92AEC463-C035-42BC-A0FE-43D9254FC66E}"/>
              </a:ext>
            </a:extLst>
          </p:cNvPr>
          <p:cNvSpPr/>
          <p:nvPr/>
        </p:nvSpPr>
        <p:spPr>
          <a:xfrm>
            <a:off x="7507288" y="60007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2323A209-A857-4E10-B8C9-E2B4FD920136}"/>
              </a:ext>
            </a:extLst>
          </p:cNvPr>
          <p:cNvSpPr/>
          <p:nvPr/>
        </p:nvSpPr>
        <p:spPr>
          <a:xfrm>
            <a:off x="7507288" y="5976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926CCA3A-9889-4E9B-A3FF-A2141B3C10AD}"/>
              </a:ext>
            </a:extLst>
          </p:cNvPr>
          <p:cNvSpPr/>
          <p:nvPr/>
        </p:nvSpPr>
        <p:spPr>
          <a:xfrm>
            <a:off x="7507288" y="59531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FE9579E5-0333-44E3-AB3C-4498525B078B}"/>
              </a:ext>
            </a:extLst>
          </p:cNvPr>
          <p:cNvSpPr/>
          <p:nvPr/>
        </p:nvSpPr>
        <p:spPr>
          <a:xfrm>
            <a:off x="7507288" y="5927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CE221493-967B-435E-A7BA-239545913961}"/>
              </a:ext>
            </a:extLst>
          </p:cNvPr>
          <p:cNvSpPr/>
          <p:nvPr/>
        </p:nvSpPr>
        <p:spPr>
          <a:xfrm>
            <a:off x="7507288" y="5905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65D95F66-13AF-4A79-9E2A-E528DE668179}"/>
              </a:ext>
            </a:extLst>
          </p:cNvPr>
          <p:cNvSpPr/>
          <p:nvPr/>
        </p:nvSpPr>
        <p:spPr>
          <a:xfrm>
            <a:off x="7507288" y="58816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98E3322C-D1F7-4031-801E-8C9C73C8C13E}"/>
              </a:ext>
            </a:extLst>
          </p:cNvPr>
          <p:cNvSpPr/>
          <p:nvPr/>
        </p:nvSpPr>
        <p:spPr>
          <a:xfrm>
            <a:off x="7507288" y="5856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F1B1DE21-4114-4A6F-B9CB-931A5F23C762}"/>
              </a:ext>
            </a:extLst>
          </p:cNvPr>
          <p:cNvSpPr/>
          <p:nvPr/>
        </p:nvSpPr>
        <p:spPr>
          <a:xfrm>
            <a:off x="7507288" y="58324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9D9C6577-B51E-4CE8-A1E7-96FC062F9563}"/>
              </a:ext>
            </a:extLst>
          </p:cNvPr>
          <p:cNvSpPr/>
          <p:nvPr/>
        </p:nvSpPr>
        <p:spPr>
          <a:xfrm>
            <a:off x="7507288" y="58102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FD0BD2FE-4FDA-4417-AB0C-F96572F76F21}"/>
              </a:ext>
            </a:extLst>
          </p:cNvPr>
          <p:cNvSpPr/>
          <p:nvPr/>
        </p:nvSpPr>
        <p:spPr>
          <a:xfrm>
            <a:off x="7507288" y="5784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B10194BE-4EB4-4544-A07D-ABF532E8DCC7}"/>
              </a:ext>
            </a:extLst>
          </p:cNvPr>
          <p:cNvSpPr/>
          <p:nvPr/>
        </p:nvSpPr>
        <p:spPr>
          <a:xfrm>
            <a:off x="7507288" y="57610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638EB4B2-FE07-4E71-99F2-1AE0AB9EF42E}"/>
              </a:ext>
            </a:extLst>
          </p:cNvPr>
          <p:cNvSpPr/>
          <p:nvPr/>
        </p:nvSpPr>
        <p:spPr>
          <a:xfrm>
            <a:off x="7507288" y="5737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5B50B23D-72B3-46C4-9088-4238DC6EFA32}"/>
              </a:ext>
            </a:extLst>
          </p:cNvPr>
          <p:cNvSpPr/>
          <p:nvPr/>
        </p:nvSpPr>
        <p:spPr>
          <a:xfrm>
            <a:off x="7507288" y="57134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A86B3875-C3AC-48D1-90FD-A2FF5025C962}"/>
              </a:ext>
            </a:extLst>
          </p:cNvPr>
          <p:cNvSpPr/>
          <p:nvPr/>
        </p:nvSpPr>
        <p:spPr>
          <a:xfrm>
            <a:off x="7507288" y="5689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D09E9979-2677-4902-BB24-72ACCF46763E}"/>
              </a:ext>
            </a:extLst>
          </p:cNvPr>
          <p:cNvSpPr/>
          <p:nvPr/>
        </p:nvSpPr>
        <p:spPr>
          <a:xfrm>
            <a:off x="7507288" y="56642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BA868F90-2354-4F54-B71B-D37010D7F1D1}"/>
              </a:ext>
            </a:extLst>
          </p:cNvPr>
          <p:cNvSpPr/>
          <p:nvPr/>
        </p:nvSpPr>
        <p:spPr>
          <a:xfrm>
            <a:off x="7507288" y="5641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D664EC17-6F86-4CD7-B4E2-4A508C5C314A}"/>
              </a:ext>
            </a:extLst>
          </p:cNvPr>
          <p:cNvSpPr/>
          <p:nvPr/>
        </p:nvSpPr>
        <p:spPr>
          <a:xfrm>
            <a:off x="7507288" y="5618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721899B2-D8BD-4564-8351-2F78F9578781}"/>
              </a:ext>
            </a:extLst>
          </p:cNvPr>
          <p:cNvSpPr/>
          <p:nvPr/>
        </p:nvSpPr>
        <p:spPr>
          <a:xfrm>
            <a:off x="7507288" y="55927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59EC1267-BFE3-47E3-AE66-DCAA0CB40A16}"/>
              </a:ext>
            </a:extLst>
          </p:cNvPr>
          <p:cNvSpPr/>
          <p:nvPr/>
        </p:nvSpPr>
        <p:spPr>
          <a:xfrm>
            <a:off x="7507288" y="5570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70C60A65-D379-4205-8FA8-6A0F67F2BB9D}"/>
              </a:ext>
            </a:extLst>
          </p:cNvPr>
          <p:cNvSpPr/>
          <p:nvPr/>
        </p:nvSpPr>
        <p:spPr>
          <a:xfrm>
            <a:off x="7507288" y="55451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CE1692C0-A1B3-4442-87E9-AB1DBF003CE8}"/>
              </a:ext>
            </a:extLst>
          </p:cNvPr>
          <p:cNvSpPr/>
          <p:nvPr/>
        </p:nvSpPr>
        <p:spPr>
          <a:xfrm>
            <a:off x="7507288" y="55213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FEA1343F-7C78-4973-A987-EB203128642B}"/>
              </a:ext>
            </a:extLst>
          </p:cNvPr>
          <p:cNvSpPr/>
          <p:nvPr/>
        </p:nvSpPr>
        <p:spPr>
          <a:xfrm>
            <a:off x="7507288" y="54975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882BA9B2-2D83-4418-A232-AE84E070FC8F}"/>
              </a:ext>
            </a:extLst>
          </p:cNvPr>
          <p:cNvSpPr/>
          <p:nvPr/>
        </p:nvSpPr>
        <p:spPr>
          <a:xfrm>
            <a:off x="7507288" y="5473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54D894E8-960A-4FF9-A6CF-3F2732C4B352}"/>
              </a:ext>
            </a:extLst>
          </p:cNvPr>
          <p:cNvSpPr/>
          <p:nvPr/>
        </p:nvSpPr>
        <p:spPr>
          <a:xfrm>
            <a:off x="7507288" y="5449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7375B24C-5AF0-43C4-B969-D1420B7A153B}"/>
              </a:ext>
            </a:extLst>
          </p:cNvPr>
          <p:cNvSpPr/>
          <p:nvPr/>
        </p:nvSpPr>
        <p:spPr>
          <a:xfrm>
            <a:off x="7507288" y="54260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3D05682C-36E6-4E24-84A2-A0606F5918D0}"/>
              </a:ext>
            </a:extLst>
          </p:cNvPr>
          <p:cNvSpPr/>
          <p:nvPr/>
        </p:nvSpPr>
        <p:spPr>
          <a:xfrm>
            <a:off x="7507288" y="54022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F9559D51-4E92-4E29-9554-BA81D2260E7A}"/>
              </a:ext>
            </a:extLst>
          </p:cNvPr>
          <p:cNvSpPr/>
          <p:nvPr/>
        </p:nvSpPr>
        <p:spPr>
          <a:xfrm>
            <a:off x="7507288" y="53784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55E2D802-E276-40FD-A4D3-DC3D29514A09}"/>
              </a:ext>
            </a:extLst>
          </p:cNvPr>
          <p:cNvSpPr/>
          <p:nvPr/>
        </p:nvSpPr>
        <p:spPr>
          <a:xfrm>
            <a:off x="7507288" y="53530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721FD341-DE7A-494F-88BA-516B8814518B}"/>
              </a:ext>
            </a:extLst>
          </p:cNvPr>
          <p:cNvSpPr/>
          <p:nvPr/>
        </p:nvSpPr>
        <p:spPr>
          <a:xfrm>
            <a:off x="7507288" y="53292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5D891491-D3AA-404B-9131-ED5DE3AB40D8}"/>
              </a:ext>
            </a:extLst>
          </p:cNvPr>
          <p:cNvSpPr/>
          <p:nvPr/>
        </p:nvSpPr>
        <p:spPr>
          <a:xfrm>
            <a:off x="7507288" y="53070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DB755C38-A23B-428C-9588-E0AEC3CF9AF7}"/>
              </a:ext>
            </a:extLst>
          </p:cNvPr>
          <p:cNvSpPr/>
          <p:nvPr/>
        </p:nvSpPr>
        <p:spPr>
          <a:xfrm>
            <a:off x="7507288" y="5281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D29573FF-B703-40AF-AD09-3851FA4C3420}"/>
              </a:ext>
            </a:extLst>
          </p:cNvPr>
          <p:cNvSpPr/>
          <p:nvPr/>
        </p:nvSpPr>
        <p:spPr>
          <a:xfrm>
            <a:off x="7507288" y="5257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9D60514C-6136-474A-8422-B85EA147D9BA}"/>
              </a:ext>
            </a:extLst>
          </p:cNvPr>
          <p:cNvSpPr/>
          <p:nvPr/>
        </p:nvSpPr>
        <p:spPr>
          <a:xfrm>
            <a:off x="7507288" y="52355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CFC83D00-4C5E-43C0-90CA-AADC85EBAEFB}"/>
              </a:ext>
            </a:extLst>
          </p:cNvPr>
          <p:cNvSpPr/>
          <p:nvPr/>
        </p:nvSpPr>
        <p:spPr>
          <a:xfrm>
            <a:off x="7507288" y="52101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C5C25A8A-74DF-43B8-A0C4-160AF2CBC325}"/>
              </a:ext>
            </a:extLst>
          </p:cNvPr>
          <p:cNvSpPr/>
          <p:nvPr/>
        </p:nvSpPr>
        <p:spPr>
          <a:xfrm>
            <a:off x="7507288" y="51863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2FD4819E-31CA-43D8-A74F-A857F8E49079}"/>
              </a:ext>
            </a:extLst>
          </p:cNvPr>
          <p:cNvSpPr/>
          <p:nvPr/>
        </p:nvSpPr>
        <p:spPr>
          <a:xfrm>
            <a:off x="7507288" y="51625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17906EDB-421E-4EB8-82A2-556DA21C48BD}"/>
              </a:ext>
            </a:extLst>
          </p:cNvPr>
          <p:cNvSpPr/>
          <p:nvPr/>
        </p:nvSpPr>
        <p:spPr>
          <a:xfrm>
            <a:off x="7507288" y="51387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2D904E1E-E275-42DA-A08C-16792011C94B}"/>
              </a:ext>
            </a:extLst>
          </p:cNvPr>
          <p:cNvSpPr/>
          <p:nvPr/>
        </p:nvSpPr>
        <p:spPr>
          <a:xfrm>
            <a:off x="7507288" y="51149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78DFE67A-E50E-429A-B7D4-BF0D3B179EAD}"/>
              </a:ext>
            </a:extLst>
          </p:cNvPr>
          <p:cNvSpPr/>
          <p:nvPr/>
        </p:nvSpPr>
        <p:spPr>
          <a:xfrm>
            <a:off x="7507288" y="5089525"/>
            <a:ext cx="12700" cy="14288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9450A7F4-C61F-4B70-91B9-B168100E8861}"/>
              </a:ext>
            </a:extLst>
          </p:cNvPr>
          <p:cNvSpPr/>
          <p:nvPr/>
        </p:nvSpPr>
        <p:spPr>
          <a:xfrm>
            <a:off x="7507288" y="50673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4FC1D5EC-0313-4405-B561-62AF3145C010}"/>
              </a:ext>
            </a:extLst>
          </p:cNvPr>
          <p:cNvSpPr/>
          <p:nvPr/>
        </p:nvSpPr>
        <p:spPr>
          <a:xfrm>
            <a:off x="7507288" y="50434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372AA095-C888-4D31-B618-5108397525D0}"/>
              </a:ext>
            </a:extLst>
          </p:cNvPr>
          <p:cNvSpPr/>
          <p:nvPr/>
        </p:nvSpPr>
        <p:spPr>
          <a:xfrm>
            <a:off x="7507288" y="5018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E8CF84C6-4F09-4FA6-8515-5E279C35AC9E}"/>
              </a:ext>
            </a:extLst>
          </p:cNvPr>
          <p:cNvSpPr/>
          <p:nvPr/>
        </p:nvSpPr>
        <p:spPr>
          <a:xfrm>
            <a:off x="7507288" y="49958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7070387E-5A80-4421-A8A7-187887A7BBC0}"/>
              </a:ext>
            </a:extLst>
          </p:cNvPr>
          <p:cNvSpPr/>
          <p:nvPr/>
        </p:nvSpPr>
        <p:spPr>
          <a:xfrm>
            <a:off x="7507288" y="49720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934CB6CE-F7AD-4B14-8750-6398EC8827EB}"/>
              </a:ext>
            </a:extLst>
          </p:cNvPr>
          <p:cNvSpPr/>
          <p:nvPr/>
        </p:nvSpPr>
        <p:spPr>
          <a:xfrm>
            <a:off x="7507288" y="49466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ADFB7227-3864-436A-91F0-7D09CE7FD890}"/>
              </a:ext>
            </a:extLst>
          </p:cNvPr>
          <p:cNvSpPr/>
          <p:nvPr/>
        </p:nvSpPr>
        <p:spPr>
          <a:xfrm>
            <a:off x="7507288" y="49228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BA0D4756-7190-4CA4-83BC-82A07470CDB2}"/>
              </a:ext>
            </a:extLst>
          </p:cNvPr>
          <p:cNvSpPr/>
          <p:nvPr/>
        </p:nvSpPr>
        <p:spPr>
          <a:xfrm>
            <a:off x="7507288" y="48990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4A355FCE-A0F8-44CB-94B8-B13584E5C867}"/>
              </a:ext>
            </a:extLst>
          </p:cNvPr>
          <p:cNvSpPr/>
          <p:nvPr/>
        </p:nvSpPr>
        <p:spPr>
          <a:xfrm>
            <a:off x="7507288" y="48752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692C7809-2B5F-4542-BDEC-F3EDD7367C09}"/>
              </a:ext>
            </a:extLst>
          </p:cNvPr>
          <p:cNvSpPr/>
          <p:nvPr/>
        </p:nvSpPr>
        <p:spPr>
          <a:xfrm>
            <a:off x="7507288" y="48514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524B6B38-B880-41EF-AE10-6AD7803608BB}"/>
              </a:ext>
            </a:extLst>
          </p:cNvPr>
          <p:cNvSpPr/>
          <p:nvPr/>
        </p:nvSpPr>
        <p:spPr>
          <a:xfrm>
            <a:off x="7507288" y="48275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754C401C-A256-4CB7-B56A-D3B0E130FD0C}"/>
              </a:ext>
            </a:extLst>
          </p:cNvPr>
          <p:cNvSpPr/>
          <p:nvPr/>
        </p:nvSpPr>
        <p:spPr>
          <a:xfrm>
            <a:off x="7507288" y="48037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9B22F550-FDD8-42A6-A77B-485CF9D135CB}"/>
              </a:ext>
            </a:extLst>
          </p:cNvPr>
          <p:cNvSpPr/>
          <p:nvPr/>
        </p:nvSpPr>
        <p:spPr>
          <a:xfrm>
            <a:off x="7507288" y="4779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6CE07ECA-A836-47F4-B6A9-D6F213155BD7}"/>
              </a:ext>
            </a:extLst>
          </p:cNvPr>
          <p:cNvSpPr/>
          <p:nvPr/>
        </p:nvSpPr>
        <p:spPr>
          <a:xfrm>
            <a:off x="7507288" y="4754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927E8ED7-35D8-482A-8575-DCAC4E20937E}"/>
              </a:ext>
            </a:extLst>
          </p:cNvPr>
          <p:cNvSpPr/>
          <p:nvPr/>
        </p:nvSpPr>
        <p:spPr>
          <a:xfrm>
            <a:off x="7507288" y="47323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662C5A3C-4B96-4A57-A947-5D4A23B17DF4}"/>
              </a:ext>
            </a:extLst>
          </p:cNvPr>
          <p:cNvSpPr/>
          <p:nvPr/>
        </p:nvSpPr>
        <p:spPr>
          <a:xfrm>
            <a:off x="7507288" y="47069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FDB95457-6706-42BA-9FC1-89CBDA4084A0}"/>
              </a:ext>
            </a:extLst>
          </p:cNvPr>
          <p:cNvSpPr/>
          <p:nvPr/>
        </p:nvSpPr>
        <p:spPr>
          <a:xfrm>
            <a:off x="7507288" y="46831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1E5BE0E4-1D7F-40A5-86B0-FE95263813CC}"/>
              </a:ext>
            </a:extLst>
          </p:cNvPr>
          <p:cNvSpPr/>
          <p:nvPr/>
        </p:nvSpPr>
        <p:spPr>
          <a:xfrm>
            <a:off x="7507288" y="46609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BBF9E19F-876F-4293-8C97-ECB82C275BDC}"/>
              </a:ext>
            </a:extLst>
          </p:cNvPr>
          <p:cNvSpPr/>
          <p:nvPr/>
        </p:nvSpPr>
        <p:spPr>
          <a:xfrm>
            <a:off x="7507288" y="4635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1939691C-B209-4D56-A49A-65DD04C3C49F}"/>
              </a:ext>
            </a:extLst>
          </p:cNvPr>
          <p:cNvSpPr/>
          <p:nvPr/>
        </p:nvSpPr>
        <p:spPr>
          <a:xfrm>
            <a:off x="7507288" y="46116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42E56DE0-8338-4854-A176-FDA03FBB052C}"/>
              </a:ext>
            </a:extLst>
          </p:cNvPr>
          <p:cNvSpPr/>
          <p:nvPr/>
        </p:nvSpPr>
        <p:spPr>
          <a:xfrm>
            <a:off x="7507288" y="45878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44CD7E7C-2B52-4489-8533-A547749A3959}"/>
              </a:ext>
            </a:extLst>
          </p:cNvPr>
          <p:cNvSpPr/>
          <p:nvPr/>
        </p:nvSpPr>
        <p:spPr>
          <a:xfrm>
            <a:off x="7507288" y="4564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E09674EB-71D3-4E28-95D3-334F55D33728}"/>
              </a:ext>
            </a:extLst>
          </p:cNvPr>
          <p:cNvSpPr/>
          <p:nvPr/>
        </p:nvSpPr>
        <p:spPr>
          <a:xfrm>
            <a:off x="7507288" y="45402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6C849ECF-F52E-49A7-BD25-17EBB7C10531}"/>
              </a:ext>
            </a:extLst>
          </p:cNvPr>
          <p:cNvSpPr/>
          <p:nvPr/>
        </p:nvSpPr>
        <p:spPr>
          <a:xfrm>
            <a:off x="7507288" y="4514850"/>
            <a:ext cx="12700" cy="14288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53D779E2-87B6-4540-AD70-C71C83965E0A}"/>
              </a:ext>
            </a:extLst>
          </p:cNvPr>
          <p:cNvSpPr/>
          <p:nvPr/>
        </p:nvSpPr>
        <p:spPr>
          <a:xfrm>
            <a:off x="7507288" y="4503738"/>
            <a:ext cx="1270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15240" y="0"/>
                </a:moveTo>
                <a:lnTo>
                  <a:pt x="0" y="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009F7A13-7E95-416A-8B49-C840263C4D9C}"/>
              </a:ext>
            </a:extLst>
          </p:cNvPr>
          <p:cNvSpPr/>
          <p:nvPr/>
        </p:nvSpPr>
        <p:spPr>
          <a:xfrm>
            <a:off x="9963150" y="4503738"/>
            <a:ext cx="12700" cy="31750"/>
          </a:xfrm>
          <a:custGeom>
            <a:avLst/>
            <a:gdLst/>
            <a:ahLst/>
            <a:cxnLst/>
            <a:rect l="l" t="t" r="r" b="b"/>
            <a:pathLst>
              <a:path w="13970" h="36829">
                <a:moveTo>
                  <a:pt x="13716" y="0"/>
                </a:moveTo>
                <a:lnTo>
                  <a:pt x="0" y="0"/>
                </a:lnTo>
                <a:lnTo>
                  <a:pt x="0" y="9144"/>
                </a:lnTo>
                <a:lnTo>
                  <a:pt x="13716" y="9144"/>
                </a:lnTo>
                <a:lnTo>
                  <a:pt x="13716" y="0"/>
                </a:lnTo>
                <a:close/>
              </a:path>
              <a:path w="13970" h="36829">
                <a:moveTo>
                  <a:pt x="13716" y="22860"/>
                </a:moveTo>
                <a:lnTo>
                  <a:pt x="0" y="22860"/>
                </a:lnTo>
                <a:lnTo>
                  <a:pt x="0" y="36576"/>
                </a:lnTo>
                <a:lnTo>
                  <a:pt x="13716" y="36576"/>
                </a:lnTo>
                <a:lnTo>
                  <a:pt x="1371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2D2C7623-203D-4A63-B49D-570AF9FC0B96}"/>
              </a:ext>
            </a:extLst>
          </p:cNvPr>
          <p:cNvSpPr/>
          <p:nvPr/>
        </p:nvSpPr>
        <p:spPr>
          <a:xfrm>
            <a:off x="9963150" y="45481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49972AC1-2B29-4A24-979D-108C00C17A08}"/>
              </a:ext>
            </a:extLst>
          </p:cNvPr>
          <p:cNvSpPr/>
          <p:nvPr/>
        </p:nvSpPr>
        <p:spPr>
          <a:xfrm>
            <a:off x="9963150" y="45720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64CF9908-918A-47BB-B658-7FCACF76C7FD}"/>
              </a:ext>
            </a:extLst>
          </p:cNvPr>
          <p:cNvSpPr/>
          <p:nvPr/>
        </p:nvSpPr>
        <p:spPr>
          <a:xfrm>
            <a:off x="9963150" y="45958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09E5CF98-34EF-415F-8652-BD90C82E643F}"/>
              </a:ext>
            </a:extLst>
          </p:cNvPr>
          <p:cNvSpPr/>
          <p:nvPr/>
        </p:nvSpPr>
        <p:spPr>
          <a:xfrm>
            <a:off x="9963150" y="46196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09C06CF5-DA2B-435E-86C4-5E91D6710469}"/>
              </a:ext>
            </a:extLst>
          </p:cNvPr>
          <p:cNvSpPr/>
          <p:nvPr/>
        </p:nvSpPr>
        <p:spPr>
          <a:xfrm>
            <a:off x="9963150" y="46434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7B6508B6-3D58-45AB-8794-D7FAEDAF9DE1}"/>
              </a:ext>
            </a:extLst>
          </p:cNvPr>
          <p:cNvSpPr/>
          <p:nvPr/>
        </p:nvSpPr>
        <p:spPr>
          <a:xfrm>
            <a:off x="9963150" y="46672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0B73A2D2-9169-42CB-B5C1-E5F601BCA7C2}"/>
              </a:ext>
            </a:extLst>
          </p:cNvPr>
          <p:cNvSpPr/>
          <p:nvPr/>
        </p:nvSpPr>
        <p:spPr>
          <a:xfrm>
            <a:off x="9963150" y="46910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686873DC-D169-48BA-A17D-E3F0BD781234}"/>
              </a:ext>
            </a:extLst>
          </p:cNvPr>
          <p:cNvSpPr/>
          <p:nvPr/>
        </p:nvSpPr>
        <p:spPr>
          <a:xfrm>
            <a:off x="9963150" y="47148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AF69128E-9C8D-452A-A5EA-FE19756EFE96}"/>
              </a:ext>
            </a:extLst>
          </p:cNvPr>
          <p:cNvSpPr/>
          <p:nvPr/>
        </p:nvSpPr>
        <p:spPr>
          <a:xfrm>
            <a:off x="9963150" y="47402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47CC1A25-8143-473C-BDAA-29D2819B8C68}"/>
              </a:ext>
            </a:extLst>
          </p:cNvPr>
          <p:cNvSpPr/>
          <p:nvPr/>
        </p:nvSpPr>
        <p:spPr>
          <a:xfrm>
            <a:off x="9963150" y="47625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4BA025AA-968A-4353-BED4-074C92074026}"/>
              </a:ext>
            </a:extLst>
          </p:cNvPr>
          <p:cNvSpPr/>
          <p:nvPr/>
        </p:nvSpPr>
        <p:spPr>
          <a:xfrm>
            <a:off x="9963150" y="4786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D32D483E-1825-43E4-8361-B6E93413D7F2}"/>
              </a:ext>
            </a:extLst>
          </p:cNvPr>
          <p:cNvSpPr/>
          <p:nvPr/>
        </p:nvSpPr>
        <p:spPr>
          <a:xfrm>
            <a:off x="9963150" y="48117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7700ECE2-0503-4216-AB2A-B1CAFFC67288}"/>
              </a:ext>
            </a:extLst>
          </p:cNvPr>
          <p:cNvSpPr/>
          <p:nvPr/>
        </p:nvSpPr>
        <p:spPr>
          <a:xfrm>
            <a:off x="9963150" y="48355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37D08052-8CC4-4A41-83B5-440F7AFA9311}"/>
              </a:ext>
            </a:extLst>
          </p:cNvPr>
          <p:cNvSpPr/>
          <p:nvPr/>
        </p:nvSpPr>
        <p:spPr>
          <a:xfrm>
            <a:off x="9963150" y="4857750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E996074B-CEFC-46A3-A317-F9721799E8BF}"/>
              </a:ext>
            </a:extLst>
          </p:cNvPr>
          <p:cNvSpPr/>
          <p:nvPr/>
        </p:nvSpPr>
        <p:spPr>
          <a:xfrm>
            <a:off x="9963150" y="48831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6FBC3ED0-B869-4177-B9CC-5E2BF0521C65}"/>
              </a:ext>
            </a:extLst>
          </p:cNvPr>
          <p:cNvSpPr/>
          <p:nvPr/>
        </p:nvSpPr>
        <p:spPr>
          <a:xfrm>
            <a:off x="9963150" y="49069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B1F7D5E8-5687-45A0-BBCD-02D4235646E2}"/>
              </a:ext>
            </a:extLst>
          </p:cNvPr>
          <p:cNvSpPr/>
          <p:nvPr/>
        </p:nvSpPr>
        <p:spPr>
          <a:xfrm>
            <a:off x="9963150" y="4930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5A1F3D22-63AF-488B-956D-281E6E153F44}"/>
              </a:ext>
            </a:extLst>
          </p:cNvPr>
          <p:cNvSpPr/>
          <p:nvPr/>
        </p:nvSpPr>
        <p:spPr>
          <a:xfrm>
            <a:off x="9963150" y="4954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F964DBEC-8E27-4F5D-925E-276F6A9DF19D}"/>
              </a:ext>
            </a:extLst>
          </p:cNvPr>
          <p:cNvSpPr/>
          <p:nvPr/>
        </p:nvSpPr>
        <p:spPr>
          <a:xfrm>
            <a:off x="9963150" y="49784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DB81EB71-8F60-4ADF-BC5B-EF4226D6397F}"/>
              </a:ext>
            </a:extLst>
          </p:cNvPr>
          <p:cNvSpPr/>
          <p:nvPr/>
        </p:nvSpPr>
        <p:spPr>
          <a:xfrm>
            <a:off x="9963150" y="50022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A4A269A7-73A5-4DAD-B7A1-6E52B679F23B}"/>
              </a:ext>
            </a:extLst>
          </p:cNvPr>
          <p:cNvSpPr/>
          <p:nvPr/>
        </p:nvSpPr>
        <p:spPr>
          <a:xfrm>
            <a:off x="9963150" y="50260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ADCA88D4-712B-4327-8E4E-86E8EBD0A66B}"/>
              </a:ext>
            </a:extLst>
          </p:cNvPr>
          <p:cNvSpPr/>
          <p:nvPr/>
        </p:nvSpPr>
        <p:spPr>
          <a:xfrm>
            <a:off x="9963150" y="50498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4F13029D-5BF8-4948-BBC4-FB2006DD7988}"/>
              </a:ext>
            </a:extLst>
          </p:cNvPr>
          <p:cNvSpPr/>
          <p:nvPr/>
        </p:nvSpPr>
        <p:spPr>
          <a:xfrm>
            <a:off x="9963150" y="50752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E5EEB53C-3AF6-4529-AEEC-2C0CEEEC30EC}"/>
              </a:ext>
            </a:extLst>
          </p:cNvPr>
          <p:cNvSpPr/>
          <p:nvPr/>
        </p:nvSpPr>
        <p:spPr>
          <a:xfrm>
            <a:off x="9963150" y="5097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7A346A8C-3740-4907-96E1-FBD8775CC0CE}"/>
              </a:ext>
            </a:extLst>
          </p:cNvPr>
          <p:cNvSpPr/>
          <p:nvPr/>
        </p:nvSpPr>
        <p:spPr>
          <a:xfrm>
            <a:off x="9963150" y="51212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17CFFE19-604F-41F8-9CEB-CEF40544ECB0}"/>
              </a:ext>
            </a:extLst>
          </p:cNvPr>
          <p:cNvSpPr/>
          <p:nvPr/>
        </p:nvSpPr>
        <p:spPr>
          <a:xfrm>
            <a:off x="9963150" y="51466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66B7645B-139C-4201-9AA8-F894A9D17087}"/>
              </a:ext>
            </a:extLst>
          </p:cNvPr>
          <p:cNvSpPr/>
          <p:nvPr/>
        </p:nvSpPr>
        <p:spPr>
          <a:xfrm>
            <a:off x="9963150" y="51704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85AC5C73-E786-45E5-97E6-63873EC663AB}"/>
              </a:ext>
            </a:extLst>
          </p:cNvPr>
          <p:cNvSpPr/>
          <p:nvPr/>
        </p:nvSpPr>
        <p:spPr>
          <a:xfrm>
            <a:off x="9963150" y="5194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60ED96E8-94CD-46ED-9710-15671F08EA8D}"/>
              </a:ext>
            </a:extLst>
          </p:cNvPr>
          <p:cNvSpPr/>
          <p:nvPr/>
        </p:nvSpPr>
        <p:spPr>
          <a:xfrm>
            <a:off x="9963150" y="5218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9BF66812-4BBF-4BAC-B492-21F74558E393}"/>
              </a:ext>
            </a:extLst>
          </p:cNvPr>
          <p:cNvSpPr/>
          <p:nvPr/>
        </p:nvSpPr>
        <p:spPr>
          <a:xfrm>
            <a:off x="9963150" y="52419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BACA8C63-F834-4FF3-AA86-BA88ECC93289}"/>
              </a:ext>
            </a:extLst>
          </p:cNvPr>
          <p:cNvSpPr/>
          <p:nvPr/>
        </p:nvSpPr>
        <p:spPr>
          <a:xfrm>
            <a:off x="9963150" y="52657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A4689FBA-06F4-4EF7-AF41-63FF06C31B65}"/>
              </a:ext>
            </a:extLst>
          </p:cNvPr>
          <p:cNvSpPr/>
          <p:nvPr/>
        </p:nvSpPr>
        <p:spPr>
          <a:xfrm>
            <a:off x="9963150" y="52895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F57EC0FF-D027-44C1-B75E-1E552B417B70}"/>
              </a:ext>
            </a:extLst>
          </p:cNvPr>
          <p:cNvSpPr/>
          <p:nvPr/>
        </p:nvSpPr>
        <p:spPr>
          <a:xfrm>
            <a:off x="9963150" y="53133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18D7E0F2-1F8C-4242-9B61-141423C9BB35}"/>
              </a:ext>
            </a:extLst>
          </p:cNvPr>
          <p:cNvSpPr/>
          <p:nvPr/>
        </p:nvSpPr>
        <p:spPr>
          <a:xfrm>
            <a:off x="9963150" y="53371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96DAFA03-F938-4863-B9F9-CE0DB658D61B}"/>
              </a:ext>
            </a:extLst>
          </p:cNvPr>
          <p:cNvSpPr/>
          <p:nvPr/>
        </p:nvSpPr>
        <p:spPr>
          <a:xfrm>
            <a:off x="9963150" y="5360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AE6061A9-1D30-4E94-9477-6231657EA9BA}"/>
              </a:ext>
            </a:extLst>
          </p:cNvPr>
          <p:cNvSpPr/>
          <p:nvPr/>
        </p:nvSpPr>
        <p:spPr>
          <a:xfrm>
            <a:off x="9963150" y="53863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EE564D79-521B-4DB5-B0BB-D8ED1307689E}"/>
              </a:ext>
            </a:extLst>
          </p:cNvPr>
          <p:cNvSpPr/>
          <p:nvPr/>
        </p:nvSpPr>
        <p:spPr>
          <a:xfrm>
            <a:off x="9963150" y="54102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B866A39D-F486-4D48-A007-7F5E80682780}"/>
              </a:ext>
            </a:extLst>
          </p:cNvPr>
          <p:cNvSpPr/>
          <p:nvPr/>
        </p:nvSpPr>
        <p:spPr>
          <a:xfrm>
            <a:off x="9963150" y="5432425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43D858C5-BB85-4334-968D-A5FE9E100B33}"/>
              </a:ext>
            </a:extLst>
          </p:cNvPr>
          <p:cNvSpPr/>
          <p:nvPr/>
        </p:nvSpPr>
        <p:spPr>
          <a:xfrm>
            <a:off x="9963150" y="54578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78A0397A-7BA8-4F2B-9459-EBB53EA78633}"/>
              </a:ext>
            </a:extLst>
          </p:cNvPr>
          <p:cNvSpPr/>
          <p:nvPr/>
        </p:nvSpPr>
        <p:spPr>
          <a:xfrm>
            <a:off x="9963150" y="54816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F80838E5-DD52-4044-ACF3-8916B4AECA3E}"/>
              </a:ext>
            </a:extLst>
          </p:cNvPr>
          <p:cNvSpPr/>
          <p:nvPr/>
        </p:nvSpPr>
        <p:spPr>
          <a:xfrm>
            <a:off x="9963150" y="550386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C557B82C-4288-4ABE-B1C1-948A4F64DB98}"/>
              </a:ext>
            </a:extLst>
          </p:cNvPr>
          <p:cNvSpPr/>
          <p:nvPr/>
        </p:nvSpPr>
        <p:spPr>
          <a:xfrm>
            <a:off x="9963150" y="55292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55BAAAC0-A306-48D9-BD37-30AD6340D345}"/>
              </a:ext>
            </a:extLst>
          </p:cNvPr>
          <p:cNvSpPr/>
          <p:nvPr/>
        </p:nvSpPr>
        <p:spPr>
          <a:xfrm>
            <a:off x="9963150" y="55530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8E85A082-F097-47E7-9753-E56FAD9E9694}"/>
              </a:ext>
            </a:extLst>
          </p:cNvPr>
          <p:cNvSpPr/>
          <p:nvPr/>
        </p:nvSpPr>
        <p:spPr>
          <a:xfrm>
            <a:off x="9963150" y="5576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CF42D157-E6A4-43E0-A514-403F74ECA8A3}"/>
              </a:ext>
            </a:extLst>
          </p:cNvPr>
          <p:cNvSpPr/>
          <p:nvPr/>
        </p:nvSpPr>
        <p:spPr>
          <a:xfrm>
            <a:off x="9963150" y="5600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EB2AF036-F8BB-4628-8E71-F29BF07B729C}"/>
              </a:ext>
            </a:extLst>
          </p:cNvPr>
          <p:cNvSpPr/>
          <p:nvPr/>
        </p:nvSpPr>
        <p:spPr>
          <a:xfrm>
            <a:off x="9963150" y="56245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B420AEC3-AF3A-4C46-9DF9-1F1F12AC5FCF}"/>
              </a:ext>
            </a:extLst>
          </p:cNvPr>
          <p:cNvSpPr/>
          <p:nvPr/>
        </p:nvSpPr>
        <p:spPr>
          <a:xfrm>
            <a:off x="9963150" y="56499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B4C3D2C1-9D30-4CFE-B34E-AAD62D89DE15}"/>
              </a:ext>
            </a:extLst>
          </p:cNvPr>
          <p:cNvSpPr/>
          <p:nvPr/>
        </p:nvSpPr>
        <p:spPr>
          <a:xfrm>
            <a:off x="9963150" y="56721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D1B2C7BD-7100-4D3B-9062-789F15AC9D59}"/>
              </a:ext>
            </a:extLst>
          </p:cNvPr>
          <p:cNvSpPr/>
          <p:nvPr/>
        </p:nvSpPr>
        <p:spPr>
          <a:xfrm>
            <a:off x="9963150" y="5695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51E2E2FB-0446-4408-B66B-BEFA51545609}"/>
              </a:ext>
            </a:extLst>
          </p:cNvPr>
          <p:cNvSpPr/>
          <p:nvPr/>
        </p:nvSpPr>
        <p:spPr>
          <a:xfrm>
            <a:off x="9963150" y="57213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7718321F-8353-4D00-A63E-DC708661544C}"/>
              </a:ext>
            </a:extLst>
          </p:cNvPr>
          <p:cNvSpPr/>
          <p:nvPr/>
        </p:nvSpPr>
        <p:spPr>
          <a:xfrm>
            <a:off x="9963150" y="57451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C531482F-6DF6-443E-BAC9-4601AF3FE537}"/>
              </a:ext>
            </a:extLst>
          </p:cNvPr>
          <p:cNvSpPr/>
          <p:nvPr/>
        </p:nvSpPr>
        <p:spPr>
          <a:xfrm>
            <a:off x="9963150" y="5768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40B14BDB-EEB7-4F83-BA6D-639E7558ED2B}"/>
              </a:ext>
            </a:extLst>
          </p:cNvPr>
          <p:cNvSpPr/>
          <p:nvPr/>
        </p:nvSpPr>
        <p:spPr>
          <a:xfrm>
            <a:off x="9963150" y="57927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27A44E2F-6BEC-4DAF-B2B3-7A9325A1B687}"/>
              </a:ext>
            </a:extLst>
          </p:cNvPr>
          <p:cNvSpPr/>
          <p:nvPr/>
        </p:nvSpPr>
        <p:spPr>
          <a:xfrm>
            <a:off x="9963150" y="58166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E2222BB9-4E03-40D7-8BA3-B85DBC2FB23E}"/>
              </a:ext>
            </a:extLst>
          </p:cNvPr>
          <p:cNvSpPr/>
          <p:nvPr/>
        </p:nvSpPr>
        <p:spPr>
          <a:xfrm>
            <a:off x="9963150" y="5840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220E5DD4-D73D-4542-8375-C83F85D23A32}"/>
              </a:ext>
            </a:extLst>
          </p:cNvPr>
          <p:cNvSpPr/>
          <p:nvPr/>
        </p:nvSpPr>
        <p:spPr>
          <a:xfrm>
            <a:off x="9963150" y="5864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CBB6BB12-0ECE-4050-9553-031382DD4844}"/>
              </a:ext>
            </a:extLst>
          </p:cNvPr>
          <p:cNvSpPr/>
          <p:nvPr/>
        </p:nvSpPr>
        <p:spPr>
          <a:xfrm>
            <a:off x="9963150" y="58880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09E89134-82C2-439F-B2D2-E09C3678D19F}"/>
              </a:ext>
            </a:extLst>
          </p:cNvPr>
          <p:cNvSpPr/>
          <p:nvPr/>
        </p:nvSpPr>
        <p:spPr>
          <a:xfrm>
            <a:off x="9963150" y="5911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A9B47C2D-BBE7-4C40-BB06-2DB85886A4EF}"/>
              </a:ext>
            </a:extLst>
          </p:cNvPr>
          <p:cNvSpPr/>
          <p:nvPr/>
        </p:nvSpPr>
        <p:spPr>
          <a:xfrm>
            <a:off x="9963150" y="59356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AC4AD9E5-BC1B-4037-8202-7617D92DF0F1}"/>
              </a:ext>
            </a:extLst>
          </p:cNvPr>
          <p:cNvSpPr/>
          <p:nvPr/>
        </p:nvSpPr>
        <p:spPr>
          <a:xfrm>
            <a:off x="9963150" y="5961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6C43546D-9A94-4401-B483-9F986437576B}"/>
              </a:ext>
            </a:extLst>
          </p:cNvPr>
          <p:cNvSpPr/>
          <p:nvPr/>
        </p:nvSpPr>
        <p:spPr>
          <a:xfrm>
            <a:off x="9963150" y="59848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0279C6EA-6D01-43B0-9E23-D9F4C63F5D65}"/>
              </a:ext>
            </a:extLst>
          </p:cNvPr>
          <p:cNvSpPr/>
          <p:nvPr/>
        </p:nvSpPr>
        <p:spPr>
          <a:xfrm>
            <a:off x="9963150" y="60071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60F1408F-4513-4CDC-A76B-83FC3B94DCF0}"/>
              </a:ext>
            </a:extLst>
          </p:cNvPr>
          <p:cNvSpPr/>
          <p:nvPr/>
        </p:nvSpPr>
        <p:spPr>
          <a:xfrm>
            <a:off x="9963150" y="6032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FD2A83AB-1540-4A63-9356-286F450AA2EB}"/>
              </a:ext>
            </a:extLst>
          </p:cNvPr>
          <p:cNvSpPr/>
          <p:nvPr/>
        </p:nvSpPr>
        <p:spPr>
          <a:xfrm>
            <a:off x="9963150" y="60563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4DA980F5-EE1F-43A9-83DD-AF41469E32BC}"/>
              </a:ext>
            </a:extLst>
          </p:cNvPr>
          <p:cNvSpPr/>
          <p:nvPr/>
        </p:nvSpPr>
        <p:spPr>
          <a:xfrm>
            <a:off x="9937750" y="6080125"/>
            <a:ext cx="38100" cy="82550"/>
          </a:xfrm>
          <a:custGeom>
            <a:avLst/>
            <a:gdLst/>
            <a:ahLst/>
            <a:cxnLst/>
            <a:rect l="l" t="t" r="r" b="b"/>
            <a:pathLst>
              <a:path w="44450" h="97790">
                <a:moveTo>
                  <a:pt x="44196" y="0"/>
                </a:moveTo>
                <a:lnTo>
                  <a:pt x="30479" y="0"/>
                </a:lnTo>
                <a:lnTo>
                  <a:pt x="30479" y="15239"/>
                </a:lnTo>
                <a:lnTo>
                  <a:pt x="44196" y="15239"/>
                </a:lnTo>
                <a:lnTo>
                  <a:pt x="44196" y="0"/>
                </a:lnTo>
                <a:close/>
              </a:path>
              <a:path w="44450" h="97790">
                <a:moveTo>
                  <a:pt x="44196" y="28956"/>
                </a:moveTo>
                <a:lnTo>
                  <a:pt x="30479" y="28956"/>
                </a:lnTo>
                <a:lnTo>
                  <a:pt x="30479" y="42671"/>
                </a:lnTo>
                <a:lnTo>
                  <a:pt x="44196" y="42671"/>
                </a:lnTo>
                <a:lnTo>
                  <a:pt x="44196" y="28956"/>
                </a:lnTo>
                <a:close/>
              </a:path>
              <a:path w="44450" h="97790">
                <a:moveTo>
                  <a:pt x="44196" y="56387"/>
                </a:moveTo>
                <a:lnTo>
                  <a:pt x="30479" y="56387"/>
                </a:lnTo>
                <a:lnTo>
                  <a:pt x="30479" y="70103"/>
                </a:lnTo>
                <a:lnTo>
                  <a:pt x="44196" y="70103"/>
                </a:lnTo>
                <a:lnTo>
                  <a:pt x="44196" y="56387"/>
                </a:lnTo>
                <a:close/>
              </a:path>
              <a:path w="44450" h="97790">
                <a:moveTo>
                  <a:pt x="36575" y="82295"/>
                </a:moveTo>
                <a:lnTo>
                  <a:pt x="27431" y="82295"/>
                </a:lnTo>
                <a:lnTo>
                  <a:pt x="27431" y="97536"/>
                </a:lnTo>
                <a:lnTo>
                  <a:pt x="44196" y="97536"/>
                </a:lnTo>
                <a:lnTo>
                  <a:pt x="44196" y="89915"/>
                </a:lnTo>
                <a:lnTo>
                  <a:pt x="30479" y="89915"/>
                </a:lnTo>
                <a:lnTo>
                  <a:pt x="30479" y="83820"/>
                </a:lnTo>
                <a:lnTo>
                  <a:pt x="35356" y="83820"/>
                </a:lnTo>
                <a:lnTo>
                  <a:pt x="36575" y="82295"/>
                </a:lnTo>
                <a:close/>
              </a:path>
              <a:path w="44450" h="97790">
                <a:moveTo>
                  <a:pt x="35356" y="83820"/>
                </a:moveTo>
                <a:lnTo>
                  <a:pt x="30479" y="83820"/>
                </a:lnTo>
                <a:lnTo>
                  <a:pt x="30479" y="89915"/>
                </a:lnTo>
                <a:lnTo>
                  <a:pt x="35356" y="83820"/>
                </a:lnTo>
                <a:close/>
              </a:path>
              <a:path w="44450" h="97790">
                <a:moveTo>
                  <a:pt x="44196" y="83820"/>
                </a:moveTo>
                <a:lnTo>
                  <a:pt x="35356" y="83820"/>
                </a:lnTo>
                <a:lnTo>
                  <a:pt x="30479" y="89915"/>
                </a:lnTo>
                <a:lnTo>
                  <a:pt x="44196" y="89915"/>
                </a:lnTo>
                <a:lnTo>
                  <a:pt x="44196" y="83820"/>
                </a:lnTo>
                <a:close/>
              </a:path>
              <a:path w="44450" h="97790">
                <a:moveTo>
                  <a:pt x="13715" y="82295"/>
                </a:moveTo>
                <a:lnTo>
                  <a:pt x="0" y="82295"/>
                </a:lnTo>
                <a:lnTo>
                  <a:pt x="0" y="97536"/>
                </a:lnTo>
                <a:lnTo>
                  <a:pt x="13715" y="97536"/>
                </a:lnTo>
                <a:lnTo>
                  <a:pt x="13715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A0629F6F-23B2-459F-AECC-B4BF02CDF107}"/>
              </a:ext>
            </a:extLst>
          </p:cNvPr>
          <p:cNvSpPr/>
          <p:nvPr/>
        </p:nvSpPr>
        <p:spPr>
          <a:xfrm>
            <a:off x="991393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E1DF9025-96D2-4FBE-A3B4-D597C17EE8D8}"/>
              </a:ext>
            </a:extLst>
          </p:cNvPr>
          <p:cNvSpPr/>
          <p:nvPr/>
        </p:nvSpPr>
        <p:spPr>
          <a:xfrm>
            <a:off x="9888539" y="6149975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00A09578-BC12-4FC6-8252-11AFE39DEA6F}"/>
              </a:ext>
            </a:extLst>
          </p:cNvPr>
          <p:cNvSpPr/>
          <p:nvPr/>
        </p:nvSpPr>
        <p:spPr>
          <a:xfrm>
            <a:off x="98663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E06D3409-DC1D-4B0A-A4BA-C791BF834167}"/>
              </a:ext>
            </a:extLst>
          </p:cNvPr>
          <p:cNvSpPr/>
          <p:nvPr/>
        </p:nvSpPr>
        <p:spPr>
          <a:xfrm>
            <a:off x="98425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7EB4BF37-146D-4D02-BFD0-088991CB7936}"/>
              </a:ext>
            </a:extLst>
          </p:cNvPr>
          <p:cNvSpPr/>
          <p:nvPr/>
        </p:nvSpPr>
        <p:spPr>
          <a:xfrm>
            <a:off x="98171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DF03E630-38AF-426B-9F4E-EFF6250C38FD}"/>
              </a:ext>
            </a:extLst>
          </p:cNvPr>
          <p:cNvSpPr/>
          <p:nvPr/>
        </p:nvSpPr>
        <p:spPr>
          <a:xfrm>
            <a:off x="97932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13A635B2-E9CA-445F-8ADB-FFC78B22257C}"/>
              </a:ext>
            </a:extLst>
          </p:cNvPr>
          <p:cNvSpPr/>
          <p:nvPr/>
        </p:nvSpPr>
        <p:spPr>
          <a:xfrm>
            <a:off x="977106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F1D0CCE6-F369-42C6-8741-822C7B26857F}"/>
              </a:ext>
            </a:extLst>
          </p:cNvPr>
          <p:cNvSpPr/>
          <p:nvPr/>
        </p:nvSpPr>
        <p:spPr>
          <a:xfrm>
            <a:off x="97456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F3A2A1C5-0DDB-493E-ADAE-52A613CA9E51}"/>
              </a:ext>
            </a:extLst>
          </p:cNvPr>
          <p:cNvSpPr/>
          <p:nvPr/>
        </p:nvSpPr>
        <p:spPr>
          <a:xfrm>
            <a:off x="97218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AC078428-CC0B-4013-865B-211954998355}"/>
              </a:ext>
            </a:extLst>
          </p:cNvPr>
          <p:cNvSpPr/>
          <p:nvPr/>
        </p:nvSpPr>
        <p:spPr>
          <a:xfrm>
            <a:off x="96980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718E5B66-E2FA-4E19-84E1-A4369C9895B0}"/>
              </a:ext>
            </a:extLst>
          </p:cNvPr>
          <p:cNvSpPr/>
          <p:nvPr/>
        </p:nvSpPr>
        <p:spPr>
          <a:xfrm>
            <a:off x="967422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A133E519-E4B1-4843-9B14-5CC322DCD350}"/>
              </a:ext>
            </a:extLst>
          </p:cNvPr>
          <p:cNvSpPr/>
          <p:nvPr/>
        </p:nvSpPr>
        <p:spPr>
          <a:xfrm>
            <a:off x="96504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060A1330-2FCA-4771-93D1-71FDB57942C3}"/>
              </a:ext>
            </a:extLst>
          </p:cNvPr>
          <p:cNvSpPr/>
          <p:nvPr/>
        </p:nvSpPr>
        <p:spPr>
          <a:xfrm>
            <a:off x="96266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2075F850-8E24-4BF4-88BF-E9B3ED42F580}"/>
              </a:ext>
            </a:extLst>
          </p:cNvPr>
          <p:cNvSpPr/>
          <p:nvPr/>
        </p:nvSpPr>
        <p:spPr>
          <a:xfrm>
            <a:off x="96027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D5E741E2-DD1C-4784-8E87-D5C20A9EBB25}"/>
              </a:ext>
            </a:extLst>
          </p:cNvPr>
          <p:cNvSpPr/>
          <p:nvPr/>
        </p:nvSpPr>
        <p:spPr>
          <a:xfrm>
            <a:off x="95789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D1E51DE0-2958-4811-BC84-2FB3A8DD3C1C}"/>
              </a:ext>
            </a:extLst>
          </p:cNvPr>
          <p:cNvSpPr/>
          <p:nvPr/>
        </p:nvSpPr>
        <p:spPr>
          <a:xfrm>
            <a:off x="95535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7625A046-01BB-45B3-9DEF-0EEA275EC671}"/>
              </a:ext>
            </a:extLst>
          </p:cNvPr>
          <p:cNvSpPr/>
          <p:nvPr/>
        </p:nvSpPr>
        <p:spPr>
          <a:xfrm>
            <a:off x="953135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8364F537-2D3A-4305-93FD-2AB0801364D4}"/>
              </a:ext>
            </a:extLst>
          </p:cNvPr>
          <p:cNvSpPr/>
          <p:nvPr/>
        </p:nvSpPr>
        <p:spPr>
          <a:xfrm>
            <a:off x="95059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07E682BC-84ED-46F9-A210-95C852139ECA}"/>
              </a:ext>
            </a:extLst>
          </p:cNvPr>
          <p:cNvSpPr/>
          <p:nvPr/>
        </p:nvSpPr>
        <p:spPr>
          <a:xfrm>
            <a:off x="94821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246EAE0E-2259-42EC-A7B8-9E8C1EC688F1}"/>
              </a:ext>
            </a:extLst>
          </p:cNvPr>
          <p:cNvSpPr/>
          <p:nvPr/>
        </p:nvSpPr>
        <p:spPr>
          <a:xfrm>
            <a:off x="94583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D5C5E1B8-9992-4B6C-96F5-FEBCEC1898A4}"/>
              </a:ext>
            </a:extLst>
          </p:cNvPr>
          <p:cNvSpPr/>
          <p:nvPr/>
        </p:nvSpPr>
        <p:spPr>
          <a:xfrm>
            <a:off x="94345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4C12F0DC-2A83-4096-A2CA-7DD06C4BADE5}"/>
              </a:ext>
            </a:extLst>
          </p:cNvPr>
          <p:cNvSpPr/>
          <p:nvPr/>
        </p:nvSpPr>
        <p:spPr>
          <a:xfrm>
            <a:off x="94107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E1C66765-AF8B-4596-99F2-E338DEAA98E3}"/>
              </a:ext>
            </a:extLst>
          </p:cNvPr>
          <p:cNvSpPr/>
          <p:nvPr/>
        </p:nvSpPr>
        <p:spPr>
          <a:xfrm>
            <a:off x="93868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5C9331FE-7E5A-4CC6-9F2F-96DFE99DA166}"/>
              </a:ext>
            </a:extLst>
          </p:cNvPr>
          <p:cNvSpPr/>
          <p:nvPr/>
        </p:nvSpPr>
        <p:spPr>
          <a:xfrm>
            <a:off x="936307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8B90F889-7CD0-42D9-A951-BD1C6D2D2EDA}"/>
              </a:ext>
            </a:extLst>
          </p:cNvPr>
          <p:cNvSpPr/>
          <p:nvPr/>
        </p:nvSpPr>
        <p:spPr>
          <a:xfrm>
            <a:off x="933926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8954D2F5-D3BB-45CF-9776-3710E6654D78}"/>
              </a:ext>
            </a:extLst>
          </p:cNvPr>
          <p:cNvSpPr/>
          <p:nvPr/>
        </p:nvSpPr>
        <p:spPr>
          <a:xfrm>
            <a:off x="9313864" y="6149975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64A3BD3A-70B1-4D47-9DBC-E1999C867AFE}"/>
              </a:ext>
            </a:extLst>
          </p:cNvPr>
          <p:cNvSpPr/>
          <p:nvPr/>
        </p:nvSpPr>
        <p:spPr>
          <a:xfrm>
            <a:off x="929163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2296DEC3-3970-4D10-AF8A-A44887C9E07B}"/>
              </a:ext>
            </a:extLst>
          </p:cNvPr>
          <p:cNvSpPr/>
          <p:nvPr/>
        </p:nvSpPr>
        <p:spPr>
          <a:xfrm>
            <a:off x="926782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F4B3C05C-B550-45CD-B230-A80663F2A2CB}"/>
              </a:ext>
            </a:extLst>
          </p:cNvPr>
          <p:cNvSpPr/>
          <p:nvPr/>
        </p:nvSpPr>
        <p:spPr>
          <a:xfrm>
            <a:off x="92424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E8A543DE-DFB1-4842-B8EA-7FF7A9EE9AB1}"/>
              </a:ext>
            </a:extLst>
          </p:cNvPr>
          <p:cNvSpPr/>
          <p:nvPr/>
        </p:nvSpPr>
        <p:spPr>
          <a:xfrm>
            <a:off x="92186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2428C3B3-6F38-4653-934F-A2956D82236F}"/>
              </a:ext>
            </a:extLst>
          </p:cNvPr>
          <p:cNvSpPr/>
          <p:nvPr/>
        </p:nvSpPr>
        <p:spPr>
          <a:xfrm>
            <a:off x="91963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F1568581-BBC5-457C-998E-B36A5569E5A6}"/>
              </a:ext>
            </a:extLst>
          </p:cNvPr>
          <p:cNvSpPr/>
          <p:nvPr/>
        </p:nvSpPr>
        <p:spPr>
          <a:xfrm>
            <a:off x="91709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2064193D-9411-4455-8373-982C9951AD2A}"/>
              </a:ext>
            </a:extLst>
          </p:cNvPr>
          <p:cNvSpPr/>
          <p:nvPr/>
        </p:nvSpPr>
        <p:spPr>
          <a:xfrm>
            <a:off x="91471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8F9F9513-B680-43EA-9FEE-75B271D9D811}"/>
              </a:ext>
            </a:extLst>
          </p:cNvPr>
          <p:cNvSpPr/>
          <p:nvPr/>
        </p:nvSpPr>
        <p:spPr>
          <a:xfrm>
            <a:off x="91233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CB1FC0D9-333D-4AAE-A154-4C068289DDA5}"/>
              </a:ext>
            </a:extLst>
          </p:cNvPr>
          <p:cNvSpPr/>
          <p:nvPr/>
        </p:nvSpPr>
        <p:spPr>
          <a:xfrm>
            <a:off x="909955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C2CC97D3-EFEE-4A14-B21F-FB0B5D17BE71}"/>
              </a:ext>
            </a:extLst>
          </p:cNvPr>
          <p:cNvSpPr/>
          <p:nvPr/>
        </p:nvSpPr>
        <p:spPr>
          <a:xfrm>
            <a:off x="90757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46957830-ECEB-4339-8FB7-07AE8D833D2B}"/>
              </a:ext>
            </a:extLst>
          </p:cNvPr>
          <p:cNvSpPr/>
          <p:nvPr/>
        </p:nvSpPr>
        <p:spPr>
          <a:xfrm>
            <a:off x="90519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F29BE046-1AF0-4781-B77E-E6A2258D87AE}"/>
              </a:ext>
            </a:extLst>
          </p:cNvPr>
          <p:cNvSpPr/>
          <p:nvPr/>
        </p:nvSpPr>
        <p:spPr>
          <a:xfrm>
            <a:off x="90281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D60964C8-A92A-49B8-A26A-26EBD5B7FB80}"/>
              </a:ext>
            </a:extLst>
          </p:cNvPr>
          <p:cNvSpPr/>
          <p:nvPr/>
        </p:nvSpPr>
        <p:spPr>
          <a:xfrm>
            <a:off x="90043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85BFDC60-8293-4815-8279-4ABB99F98718}"/>
              </a:ext>
            </a:extLst>
          </p:cNvPr>
          <p:cNvSpPr/>
          <p:nvPr/>
        </p:nvSpPr>
        <p:spPr>
          <a:xfrm>
            <a:off x="89789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A2305171-B286-4F73-AD9C-91E02D461C74}"/>
              </a:ext>
            </a:extLst>
          </p:cNvPr>
          <p:cNvSpPr/>
          <p:nvPr/>
        </p:nvSpPr>
        <p:spPr>
          <a:xfrm>
            <a:off x="895667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476DE334-9EEA-49CE-91C4-8B6654048B1A}"/>
              </a:ext>
            </a:extLst>
          </p:cNvPr>
          <p:cNvSpPr/>
          <p:nvPr/>
        </p:nvSpPr>
        <p:spPr>
          <a:xfrm>
            <a:off x="89312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A8C24015-BEA6-49A4-B525-286CF0083295}"/>
              </a:ext>
            </a:extLst>
          </p:cNvPr>
          <p:cNvSpPr/>
          <p:nvPr/>
        </p:nvSpPr>
        <p:spPr>
          <a:xfrm>
            <a:off x="89074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3B9565C7-07C2-4785-9DD3-9E4FBC9CA63D}"/>
              </a:ext>
            </a:extLst>
          </p:cNvPr>
          <p:cNvSpPr/>
          <p:nvPr/>
        </p:nvSpPr>
        <p:spPr>
          <a:xfrm>
            <a:off x="88836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EBF14DFD-9C00-4E88-A761-D3308D0C72BD}"/>
              </a:ext>
            </a:extLst>
          </p:cNvPr>
          <p:cNvSpPr/>
          <p:nvPr/>
        </p:nvSpPr>
        <p:spPr>
          <a:xfrm>
            <a:off x="88598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BF5405D1-05DC-4767-AF82-B3415BB4B105}"/>
              </a:ext>
            </a:extLst>
          </p:cNvPr>
          <p:cNvSpPr/>
          <p:nvPr/>
        </p:nvSpPr>
        <p:spPr>
          <a:xfrm>
            <a:off x="88360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E0C23081-BB4E-4ACC-B850-BAAE3D9D71A7}"/>
              </a:ext>
            </a:extLst>
          </p:cNvPr>
          <p:cNvSpPr/>
          <p:nvPr/>
        </p:nvSpPr>
        <p:spPr>
          <a:xfrm>
            <a:off x="88122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F3F75FA5-A1A7-4CD7-9927-4F404DD22AB6}"/>
              </a:ext>
            </a:extLst>
          </p:cNvPr>
          <p:cNvSpPr/>
          <p:nvPr/>
        </p:nvSpPr>
        <p:spPr>
          <a:xfrm>
            <a:off x="87884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C0F7E528-3E2F-410F-AF73-2A0ACF38C61D}"/>
              </a:ext>
            </a:extLst>
          </p:cNvPr>
          <p:cNvSpPr/>
          <p:nvPr/>
        </p:nvSpPr>
        <p:spPr>
          <a:xfrm>
            <a:off x="87645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7B9AC3CB-B680-4B28-A605-8D255C5FEA21}"/>
              </a:ext>
            </a:extLst>
          </p:cNvPr>
          <p:cNvSpPr/>
          <p:nvPr/>
        </p:nvSpPr>
        <p:spPr>
          <a:xfrm>
            <a:off x="87407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187CA4D3-741C-4381-AF24-77AD4EA8E4FB}"/>
              </a:ext>
            </a:extLst>
          </p:cNvPr>
          <p:cNvSpPr/>
          <p:nvPr/>
        </p:nvSpPr>
        <p:spPr>
          <a:xfrm>
            <a:off x="871696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EECECEC1-928D-46B9-9C89-AFD819BA7644}"/>
              </a:ext>
            </a:extLst>
          </p:cNvPr>
          <p:cNvSpPr/>
          <p:nvPr/>
        </p:nvSpPr>
        <p:spPr>
          <a:xfrm>
            <a:off x="869315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FAE22229-DC87-4EE5-A865-076B4590287D}"/>
              </a:ext>
            </a:extLst>
          </p:cNvPr>
          <p:cNvSpPr/>
          <p:nvPr/>
        </p:nvSpPr>
        <p:spPr>
          <a:xfrm>
            <a:off x="86677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23184127-5D31-47CE-80F3-1A5B94214B2A}"/>
              </a:ext>
            </a:extLst>
          </p:cNvPr>
          <p:cNvSpPr/>
          <p:nvPr/>
        </p:nvSpPr>
        <p:spPr>
          <a:xfrm>
            <a:off x="86439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EEB37D0C-B56F-4A69-824C-AADB7CBFF496}"/>
              </a:ext>
            </a:extLst>
          </p:cNvPr>
          <p:cNvSpPr/>
          <p:nvPr/>
        </p:nvSpPr>
        <p:spPr>
          <a:xfrm>
            <a:off x="86217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A1E377C0-9658-4FFC-87FF-0FD4077A5DD5}"/>
              </a:ext>
            </a:extLst>
          </p:cNvPr>
          <p:cNvSpPr/>
          <p:nvPr/>
        </p:nvSpPr>
        <p:spPr>
          <a:xfrm>
            <a:off x="85963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3E8B6053-5A5C-4645-8EF0-955348A7E4AE}"/>
              </a:ext>
            </a:extLst>
          </p:cNvPr>
          <p:cNvSpPr/>
          <p:nvPr/>
        </p:nvSpPr>
        <p:spPr>
          <a:xfrm>
            <a:off x="85725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33DBE5D1-8CAD-484A-B862-2BF30EE03C9F}"/>
              </a:ext>
            </a:extLst>
          </p:cNvPr>
          <p:cNvSpPr/>
          <p:nvPr/>
        </p:nvSpPr>
        <p:spPr>
          <a:xfrm>
            <a:off x="85486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059B1853-4C16-4630-8384-0FE086B29021}"/>
              </a:ext>
            </a:extLst>
          </p:cNvPr>
          <p:cNvSpPr/>
          <p:nvPr/>
        </p:nvSpPr>
        <p:spPr>
          <a:xfrm>
            <a:off x="852487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46B8E176-348E-41B1-A814-EAA5D4D49B39}"/>
              </a:ext>
            </a:extLst>
          </p:cNvPr>
          <p:cNvSpPr/>
          <p:nvPr/>
        </p:nvSpPr>
        <p:spPr>
          <a:xfrm>
            <a:off x="85010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E7300D28-F6FD-4710-804F-32B667F61111}"/>
              </a:ext>
            </a:extLst>
          </p:cNvPr>
          <p:cNvSpPr/>
          <p:nvPr/>
        </p:nvSpPr>
        <p:spPr>
          <a:xfrm>
            <a:off x="84772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800A9151-39C8-4034-9C9C-48346340D385}"/>
              </a:ext>
            </a:extLst>
          </p:cNvPr>
          <p:cNvSpPr/>
          <p:nvPr/>
        </p:nvSpPr>
        <p:spPr>
          <a:xfrm>
            <a:off x="845343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54EAEF94-07AA-44BC-9EBB-DA642243959A}"/>
              </a:ext>
            </a:extLst>
          </p:cNvPr>
          <p:cNvSpPr/>
          <p:nvPr/>
        </p:nvSpPr>
        <p:spPr>
          <a:xfrm>
            <a:off x="842962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2BDDF008-FCA0-485A-B510-06841DF44755}"/>
              </a:ext>
            </a:extLst>
          </p:cNvPr>
          <p:cNvSpPr/>
          <p:nvPr/>
        </p:nvSpPr>
        <p:spPr>
          <a:xfrm>
            <a:off x="84042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E99690E5-8D29-477D-832F-BD9BD44965CB}"/>
              </a:ext>
            </a:extLst>
          </p:cNvPr>
          <p:cNvSpPr/>
          <p:nvPr/>
        </p:nvSpPr>
        <p:spPr>
          <a:xfrm>
            <a:off x="83820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5E4752C9-89BC-428C-A281-D31F682E042A}"/>
              </a:ext>
            </a:extLst>
          </p:cNvPr>
          <p:cNvSpPr/>
          <p:nvPr/>
        </p:nvSpPr>
        <p:spPr>
          <a:xfrm>
            <a:off x="83581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3A070F89-B3F2-43FE-931A-3ADB1D395E4C}"/>
              </a:ext>
            </a:extLst>
          </p:cNvPr>
          <p:cNvSpPr/>
          <p:nvPr/>
        </p:nvSpPr>
        <p:spPr>
          <a:xfrm>
            <a:off x="83327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9A2431B7-4A30-475A-875C-029638A6C115}"/>
              </a:ext>
            </a:extLst>
          </p:cNvPr>
          <p:cNvSpPr/>
          <p:nvPr/>
        </p:nvSpPr>
        <p:spPr>
          <a:xfrm>
            <a:off x="83089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184C29A3-1906-4B8D-8F4C-CBFE01737AC1}"/>
              </a:ext>
            </a:extLst>
          </p:cNvPr>
          <p:cNvSpPr/>
          <p:nvPr/>
        </p:nvSpPr>
        <p:spPr>
          <a:xfrm>
            <a:off x="82851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BB631F61-253D-48E0-BFC7-EBE928E647BE}"/>
              </a:ext>
            </a:extLst>
          </p:cNvPr>
          <p:cNvSpPr/>
          <p:nvPr/>
        </p:nvSpPr>
        <p:spPr>
          <a:xfrm>
            <a:off x="82613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579C7838-6830-414C-BDBA-94D95D6149FD}"/>
              </a:ext>
            </a:extLst>
          </p:cNvPr>
          <p:cNvSpPr/>
          <p:nvPr/>
        </p:nvSpPr>
        <p:spPr>
          <a:xfrm>
            <a:off x="82375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E4BB7093-2211-41EE-9097-E3BCDD5CC6CB}"/>
              </a:ext>
            </a:extLst>
          </p:cNvPr>
          <p:cNvSpPr/>
          <p:nvPr/>
        </p:nvSpPr>
        <p:spPr>
          <a:xfrm>
            <a:off x="82137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1ACCD19C-2805-4E4A-844A-13E8F79E6807}"/>
              </a:ext>
            </a:extLst>
          </p:cNvPr>
          <p:cNvSpPr/>
          <p:nvPr/>
        </p:nvSpPr>
        <p:spPr>
          <a:xfrm>
            <a:off x="81899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7CE4CCB8-C60E-47E7-BE87-07888321027A}"/>
              </a:ext>
            </a:extLst>
          </p:cNvPr>
          <p:cNvSpPr/>
          <p:nvPr/>
        </p:nvSpPr>
        <p:spPr>
          <a:xfrm>
            <a:off x="81661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0E209ED2-DF64-43F9-B672-97296630820E}"/>
              </a:ext>
            </a:extLst>
          </p:cNvPr>
          <p:cNvSpPr/>
          <p:nvPr/>
        </p:nvSpPr>
        <p:spPr>
          <a:xfrm>
            <a:off x="81422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356DE522-D932-46D0-BC9A-F3923562978A}"/>
              </a:ext>
            </a:extLst>
          </p:cNvPr>
          <p:cNvSpPr/>
          <p:nvPr/>
        </p:nvSpPr>
        <p:spPr>
          <a:xfrm>
            <a:off x="811847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31E06197-D46D-4365-BB81-87D8C57567A8}"/>
              </a:ext>
            </a:extLst>
          </p:cNvPr>
          <p:cNvSpPr/>
          <p:nvPr/>
        </p:nvSpPr>
        <p:spPr>
          <a:xfrm>
            <a:off x="80930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DFF23DEB-1609-4F8E-94FD-F9275259D9C8}"/>
              </a:ext>
            </a:extLst>
          </p:cNvPr>
          <p:cNvSpPr/>
          <p:nvPr/>
        </p:nvSpPr>
        <p:spPr>
          <a:xfrm>
            <a:off x="80692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BABD1ED4-624F-4592-9786-9D78593AF29F}"/>
              </a:ext>
            </a:extLst>
          </p:cNvPr>
          <p:cNvSpPr/>
          <p:nvPr/>
        </p:nvSpPr>
        <p:spPr>
          <a:xfrm>
            <a:off x="804703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B5ED2965-8E7D-4987-94F8-E3B0B520AC32}"/>
              </a:ext>
            </a:extLst>
          </p:cNvPr>
          <p:cNvSpPr/>
          <p:nvPr/>
        </p:nvSpPr>
        <p:spPr>
          <a:xfrm>
            <a:off x="802163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F5DAB4C0-21B7-4430-9430-2C16CB0AA0B4}"/>
              </a:ext>
            </a:extLst>
          </p:cNvPr>
          <p:cNvSpPr/>
          <p:nvPr/>
        </p:nvSpPr>
        <p:spPr>
          <a:xfrm>
            <a:off x="79978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4A8F86AB-DFF4-473E-8A75-7074A26A672C}"/>
              </a:ext>
            </a:extLst>
          </p:cNvPr>
          <p:cNvSpPr/>
          <p:nvPr/>
        </p:nvSpPr>
        <p:spPr>
          <a:xfrm>
            <a:off x="79740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64145093-6652-441A-896F-601CD0D75B89}"/>
              </a:ext>
            </a:extLst>
          </p:cNvPr>
          <p:cNvSpPr/>
          <p:nvPr/>
        </p:nvSpPr>
        <p:spPr>
          <a:xfrm>
            <a:off x="79502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93C903B3-916E-4D7D-968D-25121DE91D3B}"/>
              </a:ext>
            </a:extLst>
          </p:cNvPr>
          <p:cNvSpPr/>
          <p:nvPr/>
        </p:nvSpPr>
        <p:spPr>
          <a:xfrm>
            <a:off x="7926388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765380CD-A246-46CA-957B-FF851487814A}"/>
              </a:ext>
            </a:extLst>
          </p:cNvPr>
          <p:cNvSpPr/>
          <p:nvPr/>
        </p:nvSpPr>
        <p:spPr>
          <a:xfrm>
            <a:off x="7900989" y="6149975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4D84596F-FDDC-461D-97AB-92D7BF02D91B}"/>
              </a:ext>
            </a:extLst>
          </p:cNvPr>
          <p:cNvSpPr/>
          <p:nvPr/>
        </p:nvSpPr>
        <p:spPr>
          <a:xfrm>
            <a:off x="787876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6FD3898A-4A05-4614-901B-6A34B4FC15D2}"/>
              </a:ext>
            </a:extLst>
          </p:cNvPr>
          <p:cNvSpPr/>
          <p:nvPr/>
        </p:nvSpPr>
        <p:spPr>
          <a:xfrm>
            <a:off x="785495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7348FC69-8944-4B17-8417-6327C8D71734}"/>
              </a:ext>
            </a:extLst>
          </p:cNvPr>
          <p:cNvSpPr/>
          <p:nvPr/>
        </p:nvSpPr>
        <p:spPr>
          <a:xfrm>
            <a:off x="7829550" y="6149975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B9158D7F-49F4-4B05-B1A0-7116CABF77BB}"/>
              </a:ext>
            </a:extLst>
          </p:cNvPr>
          <p:cNvSpPr/>
          <p:nvPr/>
        </p:nvSpPr>
        <p:spPr>
          <a:xfrm>
            <a:off x="780732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412586E7-014E-45E7-9A88-B358C76F4E5D}"/>
              </a:ext>
            </a:extLst>
          </p:cNvPr>
          <p:cNvSpPr/>
          <p:nvPr/>
        </p:nvSpPr>
        <p:spPr>
          <a:xfrm>
            <a:off x="77835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D1B4144E-6815-40D2-88A4-6097DF6E450F}"/>
              </a:ext>
            </a:extLst>
          </p:cNvPr>
          <p:cNvSpPr/>
          <p:nvPr/>
        </p:nvSpPr>
        <p:spPr>
          <a:xfrm>
            <a:off x="775811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EBFD5361-5F87-4B3A-B2F2-2ED9318EF90D}"/>
              </a:ext>
            </a:extLst>
          </p:cNvPr>
          <p:cNvSpPr/>
          <p:nvPr/>
        </p:nvSpPr>
        <p:spPr>
          <a:xfrm>
            <a:off x="773430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14ADFF95-E9D2-4540-8ADA-8ADF831E56D9}"/>
              </a:ext>
            </a:extLst>
          </p:cNvPr>
          <p:cNvSpPr/>
          <p:nvPr/>
        </p:nvSpPr>
        <p:spPr>
          <a:xfrm>
            <a:off x="7712076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7BC5F1AA-8F23-4A1A-89FF-5FE8E0043994}"/>
              </a:ext>
            </a:extLst>
          </p:cNvPr>
          <p:cNvSpPr/>
          <p:nvPr/>
        </p:nvSpPr>
        <p:spPr>
          <a:xfrm>
            <a:off x="768667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AA6FE557-44F8-46EB-A2EA-3C2731D6E65D}"/>
              </a:ext>
            </a:extLst>
          </p:cNvPr>
          <p:cNvSpPr/>
          <p:nvPr/>
        </p:nvSpPr>
        <p:spPr>
          <a:xfrm>
            <a:off x="7662863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D2CB9B6B-45F8-44A2-BFD5-A6FA631F2DF8}"/>
              </a:ext>
            </a:extLst>
          </p:cNvPr>
          <p:cNvSpPr/>
          <p:nvPr/>
        </p:nvSpPr>
        <p:spPr>
          <a:xfrm>
            <a:off x="7639050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6A07A722-71F2-45CB-B423-8F68E938C693}"/>
              </a:ext>
            </a:extLst>
          </p:cNvPr>
          <p:cNvSpPr/>
          <p:nvPr/>
        </p:nvSpPr>
        <p:spPr>
          <a:xfrm>
            <a:off x="761523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1AA00141-2874-475C-BDCC-11C6A3CD7407}"/>
              </a:ext>
            </a:extLst>
          </p:cNvPr>
          <p:cNvSpPr/>
          <p:nvPr/>
        </p:nvSpPr>
        <p:spPr>
          <a:xfrm>
            <a:off x="7591425" y="6149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B152C3C0-05A7-42BE-A742-3389476280F2}"/>
              </a:ext>
            </a:extLst>
          </p:cNvPr>
          <p:cNvSpPr/>
          <p:nvPr/>
        </p:nvSpPr>
        <p:spPr>
          <a:xfrm>
            <a:off x="7567613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D4625776-367F-41FC-BA49-180DE7735AA7}"/>
              </a:ext>
            </a:extLst>
          </p:cNvPr>
          <p:cNvSpPr/>
          <p:nvPr/>
        </p:nvSpPr>
        <p:spPr>
          <a:xfrm>
            <a:off x="7543801" y="6149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77DFBFE7-8BEC-4743-AB30-07409089BAA1}"/>
              </a:ext>
            </a:extLst>
          </p:cNvPr>
          <p:cNvSpPr/>
          <p:nvPr/>
        </p:nvSpPr>
        <p:spPr>
          <a:xfrm>
            <a:off x="7519988" y="6149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5E13B57F-2845-4D8C-9627-F4BD26277294}"/>
              </a:ext>
            </a:extLst>
          </p:cNvPr>
          <p:cNvSpPr/>
          <p:nvPr/>
        </p:nvSpPr>
        <p:spPr>
          <a:xfrm>
            <a:off x="7724775" y="5078413"/>
            <a:ext cx="382588" cy="404812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5" y="0"/>
                </a:moveTo>
                <a:lnTo>
                  <a:pt x="0" y="0"/>
                </a:lnTo>
                <a:lnTo>
                  <a:pt x="0" y="472439"/>
                </a:lnTo>
                <a:lnTo>
                  <a:pt x="448055" y="472439"/>
                </a:lnTo>
                <a:lnTo>
                  <a:pt x="448055" y="466343"/>
                </a:lnTo>
                <a:lnTo>
                  <a:pt x="13715" y="466343"/>
                </a:lnTo>
                <a:lnTo>
                  <a:pt x="6096" y="458723"/>
                </a:lnTo>
                <a:lnTo>
                  <a:pt x="13715" y="458723"/>
                </a:lnTo>
                <a:lnTo>
                  <a:pt x="13715" y="13715"/>
                </a:lnTo>
                <a:lnTo>
                  <a:pt x="6096" y="13715"/>
                </a:lnTo>
                <a:lnTo>
                  <a:pt x="13715" y="7619"/>
                </a:lnTo>
                <a:lnTo>
                  <a:pt x="448055" y="7619"/>
                </a:lnTo>
                <a:lnTo>
                  <a:pt x="448055" y="0"/>
                </a:lnTo>
                <a:close/>
              </a:path>
              <a:path w="448309" h="472439">
                <a:moveTo>
                  <a:pt x="13715" y="458723"/>
                </a:moveTo>
                <a:lnTo>
                  <a:pt x="6096" y="458723"/>
                </a:lnTo>
                <a:lnTo>
                  <a:pt x="13715" y="466343"/>
                </a:lnTo>
                <a:lnTo>
                  <a:pt x="13715" y="458723"/>
                </a:lnTo>
                <a:close/>
              </a:path>
              <a:path w="448309" h="472439">
                <a:moveTo>
                  <a:pt x="434339" y="458723"/>
                </a:moveTo>
                <a:lnTo>
                  <a:pt x="13715" y="458723"/>
                </a:lnTo>
                <a:lnTo>
                  <a:pt x="13715" y="466343"/>
                </a:lnTo>
                <a:lnTo>
                  <a:pt x="434339" y="466343"/>
                </a:lnTo>
                <a:lnTo>
                  <a:pt x="434339" y="458723"/>
                </a:lnTo>
                <a:close/>
              </a:path>
              <a:path w="448309" h="472439">
                <a:moveTo>
                  <a:pt x="434339" y="7619"/>
                </a:moveTo>
                <a:lnTo>
                  <a:pt x="434339" y="466343"/>
                </a:lnTo>
                <a:lnTo>
                  <a:pt x="440435" y="458723"/>
                </a:lnTo>
                <a:lnTo>
                  <a:pt x="448055" y="458723"/>
                </a:lnTo>
                <a:lnTo>
                  <a:pt x="448055" y="13715"/>
                </a:lnTo>
                <a:lnTo>
                  <a:pt x="440435" y="13715"/>
                </a:lnTo>
                <a:lnTo>
                  <a:pt x="434339" y="7619"/>
                </a:lnTo>
                <a:close/>
              </a:path>
              <a:path w="448309" h="472439">
                <a:moveTo>
                  <a:pt x="448055" y="458723"/>
                </a:moveTo>
                <a:lnTo>
                  <a:pt x="440435" y="458723"/>
                </a:lnTo>
                <a:lnTo>
                  <a:pt x="434339" y="466343"/>
                </a:lnTo>
                <a:lnTo>
                  <a:pt x="448055" y="466343"/>
                </a:lnTo>
                <a:lnTo>
                  <a:pt x="448055" y="458723"/>
                </a:lnTo>
                <a:close/>
              </a:path>
              <a:path w="448309" h="472439">
                <a:moveTo>
                  <a:pt x="13715" y="7619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448309" h="472439">
                <a:moveTo>
                  <a:pt x="434339" y="7619"/>
                </a:moveTo>
                <a:lnTo>
                  <a:pt x="13715" y="7619"/>
                </a:lnTo>
                <a:lnTo>
                  <a:pt x="13715" y="13715"/>
                </a:lnTo>
                <a:lnTo>
                  <a:pt x="434339" y="13715"/>
                </a:lnTo>
                <a:lnTo>
                  <a:pt x="434339" y="7619"/>
                </a:lnTo>
                <a:close/>
              </a:path>
              <a:path w="448309" h="472439">
                <a:moveTo>
                  <a:pt x="448055" y="7619"/>
                </a:moveTo>
                <a:lnTo>
                  <a:pt x="434339" y="7619"/>
                </a:lnTo>
                <a:lnTo>
                  <a:pt x="440435" y="13715"/>
                </a:lnTo>
                <a:lnTo>
                  <a:pt x="448055" y="13715"/>
                </a:lnTo>
                <a:lnTo>
                  <a:pt x="44805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" name="object 368">
            <a:extLst>
              <a:ext uri="{FF2B5EF4-FFF2-40B4-BE49-F238E27FC236}">
                <a16:creationId xmlns:a16="http://schemas.microsoft.com/office/drawing/2014/main" id="{2B563FE0-8035-4349-8DD0-B409BD7E9122}"/>
              </a:ext>
            </a:extLst>
          </p:cNvPr>
          <p:cNvSpPr txBox="1"/>
          <p:nvPr/>
        </p:nvSpPr>
        <p:spPr>
          <a:xfrm>
            <a:off x="7843839" y="5135563"/>
            <a:ext cx="14128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4FF8CD4E-BC20-48FD-ACFC-1F15C38C672A}"/>
              </a:ext>
            </a:extLst>
          </p:cNvPr>
          <p:cNvSpPr/>
          <p:nvPr/>
        </p:nvSpPr>
        <p:spPr>
          <a:xfrm>
            <a:off x="7721600" y="5578475"/>
            <a:ext cx="369888" cy="393700"/>
          </a:xfrm>
          <a:custGeom>
            <a:avLst/>
            <a:gdLst/>
            <a:ahLst/>
            <a:cxnLst/>
            <a:rect l="l" t="t" r="r" b="b"/>
            <a:pathLst>
              <a:path w="433070" h="459104">
                <a:moveTo>
                  <a:pt x="0" y="458723"/>
                </a:moveTo>
                <a:lnTo>
                  <a:pt x="432816" y="458723"/>
                </a:lnTo>
                <a:lnTo>
                  <a:pt x="432816" y="0"/>
                </a:lnTo>
                <a:lnTo>
                  <a:pt x="0" y="0"/>
                </a:lnTo>
                <a:lnTo>
                  <a:pt x="0" y="458723"/>
                </a:lnTo>
                <a:close/>
              </a:path>
            </a:pathLst>
          </a:custGeom>
          <a:solidFill>
            <a:srgbClr val="7F7F7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0" name="object 370">
            <a:extLst>
              <a:ext uri="{FF2B5EF4-FFF2-40B4-BE49-F238E27FC236}">
                <a16:creationId xmlns:a16="http://schemas.microsoft.com/office/drawing/2014/main" id="{10349169-0BF8-4FE0-85F8-167B0B6466E5}"/>
              </a:ext>
            </a:extLst>
          </p:cNvPr>
          <p:cNvSpPr/>
          <p:nvPr/>
        </p:nvSpPr>
        <p:spPr>
          <a:xfrm>
            <a:off x="7715251" y="5572126"/>
            <a:ext cx="384175" cy="404813"/>
          </a:xfrm>
          <a:custGeom>
            <a:avLst/>
            <a:gdLst/>
            <a:ahLst/>
            <a:cxnLst/>
            <a:rect l="l" t="t" r="r" b="b"/>
            <a:pathLst>
              <a:path w="448309" h="472440">
                <a:moveTo>
                  <a:pt x="448055" y="0"/>
                </a:moveTo>
                <a:lnTo>
                  <a:pt x="0" y="0"/>
                </a:lnTo>
                <a:lnTo>
                  <a:pt x="0" y="472440"/>
                </a:lnTo>
                <a:lnTo>
                  <a:pt x="448055" y="472440"/>
                </a:lnTo>
                <a:lnTo>
                  <a:pt x="448055" y="466344"/>
                </a:lnTo>
                <a:lnTo>
                  <a:pt x="13716" y="466344"/>
                </a:lnTo>
                <a:lnTo>
                  <a:pt x="7620" y="458724"/>
                </a:lnTo>
                <a:lnTo>
                  <a:pt x="13716" y="458724"/>
                </a:lnTo>
                <a:lnTo>
                  <a:pt x="13716" y="13716"/>
                </a:lnTo>
                <a:lnTo>
                  <a:pt x="7620" y="13716"/>
                </a:lnTo>
                <a:lnTo>
                  <a:pt x="13716" y="7620"/>
                </a:lnTo>
                <a:lnTo>
                  <a:pt x="448055" y="7620"/>
                </a:lnTo>
                <a:lnTo>
                  <a:pt x="448055" y="0"/>
                </a:lnTo>
                <a:close/>
              </a:path>
              <a:path w="448309" h="472440">
                <a:moveTo>
                  <a:pt x="13716" y="458724"/>
                </a:moveTo>
                <a:lnTo>
                  <a:pt x="7620" y="458724"/>
                </a:lnTo>
                <a:lnTo>
                  <a:pt x="13716" y="466344"/>
                </a:lnTo>
                <a:lnTo>
                  <a:pt x="13716" y="458724"/>
                </a:lnTo>
                <a:close/>
              </a:path>
              <a:path w="448309" h="472440">
                <a:moveTo>
                  <a:pt x="434340" y="458724"/>
                </a:moveTo>
                <a:lnTo>
                  <a:pt x="13716" y="458724"/>
                </a:lnTo>
                <a:lnTo>
                  <a:pt x="13716" y="466344"/>
                </a:lnTo>
                <a:lnTo>
                  <a:pt x="434340" y="466344"/>
                </a:lnTo>
                <a:lnTo>
                  <a:pt x="434340" y="458724"/>
                </a:lnTo>
                <a:close/>
              </a:path>
              <a:path w="448309" h="472440">
                <a:moveTo>
                  <a:pt x="434340" y="7620"/>
                </a:moveTo>
                <a:lnTo>
                  <a:pt x="434340" y="466344"/>
                </a:lnTo>
                <a:lnTo>
                  <a:pt x="440435" y="458724"/>
                </a:lnTo>
                <a:lnTo>
                  <a:pt x="448055" y="458724"/>
                </a:lnTo>
                <a:lnTo>
                  <a:pt x="448055" y="13716"/>
                </a:lnTo>
                <a:lnTo>
                  <a:pt x="440435" y="13716"/>
                </a:lnTo>
                <a:lnTo>
                  <a:pt x="434340" y="7620"/>
                </a:lnTo>
                <a:close/>
              </a:path>
              <a:path w="448309" h="472440">
                <a:moveTo>
                  <a:pt x="448055" y="458724"/>
                </a:moveTo>
                <a:lnTo>
                  <a:pt x="440435" y="458724"/>
                </a:lnTo>
                <a:lnTo>
                  <a:pt x="434340" y="466344"/>
                </a:lnTo>
                <a:lnTo>
                  <a:pt x="448055" y="466344"/>
                </a:lnTo>
                <a:lnTo>
                  <a:pt x="448055" y="458724"/>
                </a:lnTo>
                <a:close/>
              </a:path>
              <a:path w="448309" h="472440">
                <a:moveTo>
                  <a:pt x="13716" y="7620"/>
                </a:moveTo>
                <a:lnTo>
                  <a:pt x="7620" y="13716"/>
                </a:lnTo>
                <a:lnTo>
                  <a:pt x="13716" y="13716"/>
                </a:lnTo>
                <a:lnTo>
                  <a:pt x="13716" y="7620"/>
                </a:lnTo>
                <a:close/>
              </a:path>
              <a:path w="448309" h="472440">
                <a:moveTo>
                  <a:pt x="434340" y="7620"/>
                </a:moveTo>
                <a:lnTo>
                  <a:pt x="13716" y="7620"/>
                </a:lnTo>
                <a:lnTo>
                  <a:pt x="13716" y="13716"/>
                </a:lnTo>
                <a:lnTo>
                  <a:pt x="434340" y="13716"/>
                </a:lnTo>
                <a:lnTo>
                  <a:pt x="434340" y="7620"/>
                </a:lnTo>
                <a:close/>
              </a:path>
              <a:path w="448309" h="472440">
                <a:moveTo>
                  <a:pt x="448055" y="7620"/>
                </a:moveTo>
                <a:lnTo>
                  <a:pt x="434340" y="7620"/>
                </a:lnTo>
                <a:lnTo>
                  <a:pt x="440435" y="13716"/>
                </a:lnTo>
                <a:lnTo>
                  <a:pt x="448055" y="13716"/>
                </a:lnTo>
                <a:lnTo>
                  <a:pt x="44805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1" name="object 371">
            <a:extLst>
              <a:ext uri="{FF2B5EF4-FFF2-40B4-BE49-F238E27FC236}">
                <a16:creationId xmlns:a16="http://schemas.microsoft.com/office/drawing/2014/main" id="{E240A108-3DBE-4935-88BB-328FCBEC3EFD}"/>
              </a:ext>
            </a:extLst>
          </p:cNvPr>
          <p:cNvSpPr txBox="1"/>
          <p:nvPr/>
        </p:nvSpPr>
        <p:spPr>
          <a:xfrm>
            <a:off x="7721600" y="5627688"/>
            <a:ext cx="369888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algn="ctr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372" name="object 372">
            <a:extLst>
              <a:ext uri="{FF2B5EF4-FFF2-40B4-BE49-F238E27FC236}">
                <a16:creationId xmlns:a16="http://schemas.microsoft.com/office/drawing/2014/main" id="{EC91C56F-D1CB-4AD1-993B-D85A829F78EB}"/>
              </a:ext>
            </a:extLst>
          </p:cNvPr>
          <p:cNvSpPr/>
          <p:nvPr/>
        </p:nvSpPr>
        <p:spPr>
          <a:xfrm>
            <a:off x="7715251" y="4545013"/>
            <a:ext cx="384175" cy="404812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5" y="0"/>
                </a:moveTo>
                <a:lnTo>
                  <a:pt x="0" y="0"/>
                </a:lnTo>
                <a:lnTo>
                  <a:pt x="0" y="472440"/>
                </a:lnTo>
                <a:lnTo>
                  <a:pt x="448055" y="472440"/>
                </a:lnTo>
                <a:lnTo>
                  <a:pt x="448055" y="466344"/>
                </a:lnTo>
                <a:lnTo>
                  <a:pt x="13716" y="466344"/>
                </a:lnTo>
                <a:lnTo>
                  <a:pt x="7620" y="458724"/>
                </a:lnTo>
                <a:lnTo>
                  <a:pt x="13716" y="458724"/>
                </a:lnTo>
                <a:lnTo>
                  <a:pt x="13716" y="15240"/>
                </a:lnTo>
                <a:lnTo>
                  <a:pt x="7620" y="15240"/>
                </a:lnTo>
                <a:lnTo>
                  <a:pt x="13716" y="7619"/>
                </a:lnTo>
                <a:lnTo>
                  <a:pt x="448055" y="7619"/>
                </a:lnTo>
                <a:lnTo>
                  <a:pt x="448055" y="0"/>
                </a:lnTo>
                <a:close/>
              </a:path>
              <a:path w="448309" h="472439">
                <a:moveTo>
                  <a:pt x="13716" y="458724"/>
                </a:moveTo>
                <a:lnTo>
                  <a:pt x="7620" y="458724"/>
                </a:lnTo>
                <a:lnTo>
                  <a:pt x="13716" y="466344"/>
                </a:lnTo>
                <a:lnTo>
                  <a:pt x="13716" y="458724"/>
                </a:lnTo>
                <a:close/>
              </a:path>
              <a:path w="448309" h="472439">
                <a:moveTo>
                  <a:pt x="434340" y="458724"/>
                </a:moveTo>
                <a:lnTo>
                  <a:pt x="13716" y="458724"/>
                </a:lnTo>
                <a:lnTo>
                  <a:pt x="13716" y="466344"/>
                </a:lnTo>
                <a:lnTo>
                  <a:pt x="434340" y="466344"/>
                </a:lnTo>
                <a:lnTo>
                  <a:pt x="434340" y="458724"/>
                </a:lnTo>
                <a:close/>
              </a:path>
              <a:path w="448309" h="472439">
                <a:moveTo>
                  <a:pt x="434340" y="7619"/>
                </a:moveTo>
                <a:lnTo>
                  <a:pt x="434340" y="466344"/>
                </a:lnTo>
                <a:lnTo>
                  <a:pt x="440435" y="458724"/>
                </a:lnTo>
                <a:lnTo>
                  <a:pt x="448055" y="458724"/>
                </a:lnTo>
                <a:lnTo>
                  <a:pt x="448055" y="15240"/>
                </a:lnTo>
                <a:lnTo>
                  <a:pt x="440435" y="15240"/>
                </a:lnTo>
                <a:lnTo>
                  <a:pt x="434340" y="7619"/>
                </a:lnTo>
                <a:close/>
              </a:path>
              <a:path w="448309" h="472439">
                <a:moveTo>
                  <a:pt x="448055" y="458724"/>
                </a:moveTo>
                <a:lnTo>
                  <a:pt x="440435" y="458724"/>
                </a:lnTo>
                <a:lnTo>
                  <a:pt x="434340" y="466344"/>
                </a:lnTo>
                <a:lnTo>
                  <a:pt x="448055" y="466344"/>
                </a:lnTo>
                <a:lnTo>
                  <a:pt x="448055" y="458724"/>
                </a:lnTo>
                <a:close/>
              </a:path>
              <a:path w="448309" h="472439">
                <a:moveTo>
                  <a:pt x="13716" y="7619"/>
                </a:moveTo>
                <a:lnTo>
                  <a:pt x="7620" y="15240"/>
                </a:lnTo>
                <a:lnTo>
                  <a:pt x="13716" y="15240"/>
                </a:lnTo>
                <a:lnTo>
                  <a:pt x="13716" y="7619"/>
                </a:lnTo>
                <a:close/>
              </a:path>
              <a:path w="448309" h="472439">
                <a:moveTo>
                  <a:pt x="434340" y="7619"/>
                </a:moveTo>
                <a:lnTo>
                  <a:pt x="13716" y="7619"/>
                </a:lnTo>
                <a:lnTo>
                  <a:pt x="13716" y="15240"/>
                </a:lnTo>
                <a:lnTo>
                  <a:pt x="434340" y="15240"/>
                </a:lnTo>
                <a:lnTo>
                  <a:pt x="434340" y="7619"/>
                </a:lnTo>
                <a:close/>
              </a:path>
              <a:path w="448309" h="472439">
                <a:moveTo>
                  <a:pt x="448055" y="7619"/>
                </a:moveTo>
                <a:lnTo>
                  <a:pt x="434340" y="7619"/>
                </a:lnTo>
                <a:lnTo>
                  <a:pt x="440435" y="15240"/>
                </a:lnTo>
                <a:lnTo>
                  <a:pt x="448055" y="15240"/>
                </a:lnTo>
                <a:lnTo>
                  <a:pt x="448055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3" name="object 373">
            <a:extLst>
              <a:ext uri="{FF2B5EF4-FFF2-40B4-BE49-F238E27FC236}">
                <a16:creationId xmlns:a16="http://schemas.microsoft.com/office/drawing/2014/main" id="{13704825-628F-4B16-8DBC-40BFF360094A}"/>
              </a:ext>
            </a:extLst>
          </p:cNvPr>
          <p:cNvSpPr txBox="1"/>
          <p:nvPr/>
        </p:nvSpPr>
        <p:spPr>
          <a:xfrm>
            <a:off x="7840664" y="4602163"/>
            <a:ext cx="130175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i="1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36411" name="object 374">
            <a:extLst>
              <a:ext uri="{FF2B5EF4-FFF2-40B4-BE49-F238E27FC236}">
                <a16:creationId xmlns:a16="http://schemas.microsoft.com/office/drawing/2014/main" id="{973F2D43-04F4-4F9F-BF67-10FFDB0E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4489450"/>
            <a:ext cx="1338263" cy="13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361950" indent="-2222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Unmerged  items</a:t>
            </a:r>
          </a:p>
          <a:p>
            <a:pPr>
              <a:spcBef>
                <a:spcPts val="7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Items used for  comparison</a:t>
            </a:r>
          </a:p>
          <a:p>
            <a:pPr>
              <a:spcBef>
                <a:spcPts val="113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Merged items</a:t>
            </a:r>
          </a:p>
        </p:txBody>
      </p:sp>
      <p:sp>
        <p:nvSpPr>
          <p:cNvPr id="375" name="object 375">
            <a:extLst>
              <a:ext uri="{FF2B5EF4-FFF2-40B4-BE49-F238E27FC236}">
                <a16:creationId xmlns:a16="http://schemas.microsoft.com/office/drawing/2014/main" id="{CC7E6F3C-3866-4A67-8EF3-BE6C4432394D}"/>
              </a:ext>
            </a:extLst>
          </p:cNvPr>
          <p:cNvSpPr/>
          <p:nvPr/>
        </p:nvSpPr>
        <p:spPr>
          <a:xfrm>
            <a:off x="2333626" y="5534025"/>
            <a:ext cx="2397125" cy="165100"/>
          </a:xfrm>
          <a:custGeom>
            <a:avLst/>
            <a:gdLst/>
            <a:ahLst/>
            <a:cxnLst/>
            <a:rect l="l" t="t" r="r" b="b"/>
            <a:pathLst>
              <a:path w="2804160" h="192404">
                <a:moveTo>
                  <a:pt x="1402080" y="164591"/>
                </a:moveTo>
                <a:lnTo>
                  <a:pt x="1400556" y="169163"/>
                </a:lnTo>
                <a:lnTo>
                  <a:pt x="1399032" y="175259"/>
                </a:lnTo>
                <a:lnTo>
                  <a:pt x="1397508" y="179831"/>
                </a:lnTo>
                <a:lnTo>
                  <a:pt x="1397508" y="188975"/>
                </a:lnTo>
                <a:lnTo>
                  <a:pt x="1399032" y="192023"/>
                </a:lnTo>
                <a:lnTo>
                  <a:pt x="1405128" y="192023"/>
                </a:lnTo>
                <a:lnTo>
                  <a:pt x="1408176" y="185927"/>
                </a:lnTo>
                <a:lnTo>
                  <a:pt x="1406652" y="181355"/>
                </a:lnTo>
                <a:lnTo>
                  <a:pt x="1406652" y="175259"/>
                </a:lnTo>
                <a:lnTo>
                  <a:pt x="1405128" y="170687"/>
                </a:lnTo>
                <a:lnTo>
                  <a:pt x="1402080" y="164591"/>
                </a:lnTo>
                <a:close/>
              </a:path>
              <a:path w="2804160" h="192404">
                <a:moveTo>
                  <a:pt x="10668" y="0"/>
                </a:moveTo>
                <a:lnTo>
                  <a:pt x="0" y="1523"/>
                </a:lnTo>
                <a:lnTo>
                  <a:pt x="0" y="6095"/>
                </a:lnTo>
                <a:lnTo>
                  <a:pt x="1524" y="12191"/>
                </a:lnTo>
                <a:lnTo>
                  <a:pt x="3048" y="16763"/>
                </a:lnTo>
                <a:lnTo>
                  <a:pt x="4571" y="22859"/>
                </a:lnTo>
                <a:lnTo>
                  <a:pt x="10668" y="30479"/>
                </a:lnTo>
                <a:lnTo>
                  <a:pt x="10668" y="32003"/>
                </a:lnTo>
                <a:lnTo>
                  <a:pt x="12192" y="32003"/>
                </a:lnTo>
                <a:lnTo>
                  <a:pt x="19812" y="41147"/>
                </a:lnTo>
                <a:lnTo>
                  <a:pt x="30480" y="48767"/>
                </a:lnTo>
                <a:lnTo>
                  <a:pt x="42671" y="57911"/>
                </a:lnTo>
                <a:lnTo>
                  <a:pt x="56387" y="64007"/>
                </a:lnTo>
                <a:lnTo>
                  <a:pt x="71628" y="71627"/>
                </a:lnTo>
                <a:lnTo>
                  <a:pt x="88392" y="77723"/>
                </a:lnTo>
                <a:lnTo>
                  <a:pt x="106680" y="82295"/>
                </a:lnTo>
                <a:lnTo>
                  <a:pt x="146304" y="91439"/>
                </a:lnTo>
                <a:lnTo>
                  <a:pt x="167640" y="94487"/>
                </a:lnTo>
                <a:lnTo>
                  <a:pt x="237744" y="99059"/>
                </a:lnTo>
                <a:lnTo>
                  <a:pt x="1193292" y="99059"/>
                </a:lnTo>
                <a:lnTo>
                  <a:pt x="1237488" y="102107"/>
                </a:lnTo>
                <a:lnTo>
                  <a:pt x="1298448" y="114299"/>
                </a:lnTo>
                <a:lnTo>
                  <a:pt x="1347216" y="131063"/>
                </a:lnTo>
                <a:lnTo>
                  <a:pt x="1380744" y="153923"/>
                </a:lnTo>
                <a:lnTo>
                  <a:pt x="1388364" y="161543"/>
                </a:lnTo>
                <a:lnTo>
                  <a:pt x="1386840" y="161543"/>
                </a:lnTo>
                <a:lnTo>
                  <a:pt x="1392936" y="169163"/>
                </a:lnTo>
                <a:lnTo>
                  <a:pt x="1395984" y="178307"/>
                </a:lnTo>
                <a:lnTo>
                  <a:pt x="1395984" y="181355"/>
                </a:lnTo>
                <a:lnTo>
                  <a:pt x="1397508" y="185927"/>
                </a:lnTo>
                <a:lnTo>
                  <a:pt x="1397508" y="179831"/>
                </a:lnTo>
                <a:lnTo>
                  <a:pt x="1399032" y="175259"/>
                </a:lnTo>
                <a:lnTo>
                  <a:pt x="1400556" y="169163"/>
                </a:lnTo>
                <a:lnTo>
                  <a:pt x="1377696" y="137159"/>
                </a:lnTo>
                <a:lnTo>
                  <a:pt x="1336548" y="115823"/>
                </a:lnTo>
                <a:lnTo>
                  <a:pt x="1281684" y="99059"/>
                </a:lnTo>
                <a:lnTo>
                  <a:pt x="1216152" y="89915"/>
                </a:lnTo>
                <a:lnTo>
                  <a:pt x="1193292" y="88391"/>
                </a:lnTo>
                <a:lnTo>
                  <a:pt x="213359" y="88391"/>
                </a:lnTo>
                <a:lnTo>
                  <a:pt x="190500" y="86867"/>
                </a:lnTo>
                <a:lnTo>
                  <a:pt x="147828" y="80771"/>
                </a:lnTo>
                <a:lnTo>
                  <a:pt x="108204" y="73151"/>
                </a:lnTo>
                <a:lnTo>
                  <a:pt x="59436" y="54863"/>
                </a:lnTo>
                <a:lnTo>
                  <a:pt x="47243" y="47243"/>
                </a:lnTo>
                <a:lnTo>
                  <a:pt x="36576" y="41147"/>
                </a:lnTo>
                <a:lnTo>
                  <a:pt x="25908" y="32003"/>
                </a:lnTo>
                <a:lnTo>
                  <a:pt x="21031" y="25908"/>
                </a:lnTo>
                <a:lnTo>
                  <a:pt x="19812" y="25908"/>
                </a:lnTo>
                <a:lnTo>
                  <a:pt x="13715" y="16763"/>
                </a:lnTo>
                <a:lnTo>
                  <a:pt x="12192" y="12191"/>
                </a:lnTo>
                <a:lnTo>
                  <a:pt x="10668" y="9143"/>
                </a:lnTo>
                <a:lnTo>
                  <a:pt x="10668" y="0"/>
                </a:lnTo>
                <a:close/>
              </a:path>
              <a:path w="2804160" h="192404">
                <a:moveTo>
                  <a:pt x="2797556" y="24383"/>
                </a:moveTo>
                <a:lnTo>
                  <a:pt x="2785872" y="24383"/>
                </a:lnTo>
                <a:lnTo>
                  <a:pt x="2776728" y="33527"/>
                </a:lnTo>
                <a:lnTo>
                  <a:pt x="2767584" y="41147"/>
                </a:lnTo>
                <a:lnTo>
                  <a:pt x="2729484" y="60959"/>
                </a:lnTo>
                <a:lnTo>
                  <a:pt x="2676144" y="77723"/>
                </a:lnTo>
                <a:lnTo>
                  <a:pt x="2613660" y="86867"/>
                </a:lnTo>
                <a:lnTo>
                  <a:pt x="2590800" y="88391"/>
                </a:lnTo>
                <a:lnTo>
                  <a:pt x="1610868" y="88391"/>
                </a:lnTo>
                <a:lnTo>
                  <a:pt x="1588008" y="89915"/>
                </a:lnTo>
                <a:lnTo>
                  <a:pt x="1522476" y="99059"/>
                </a:lnTo>
                <a:lnTo>
                  <a:pt x="1469136" y="115823"/>
                </a:lnTo>
                <a:lnTo>
                  <a:pt x="1427988" y="137159"/>
                </a:lnTo>
                <a:lnTo>
                  <a:pt x="1402080" y="164591"/>
                </a:lnTo>
                <a:lnTo>
                  <a:pt x="1405128" y="170687"/>
                </a:lnTo>
                <a:lnTo>
                  <a:pt x="1406652" y="175259"/>
                </a:lnTo>
                <a:lnTo>
                  <a:pt x="1406652" y="181355"/>
                </a:lnTo>
                <a:lnTo>
                  <a:pt x="1408176" y="185927"/>
                </a:lnTo>
                <a:lnTo>
                  <a:pt x="1408176" y="178307"/>
                </a:lnTo>
                <a:lnTo>
                  <a:pt x="1409700" y="173735"/>
                </a:lnTo>
                <a:lnTo>
                  <a:pt x="1444752" y="138683"/>
                </a:lnTo>
                <a:lnTo>
                  <a:pt x="1488948" y="118871"/>
                </a:lnTo>
                <a:lnTo>
                  <a:pt x="1545336" y="106679"/>
                </a:lnTo>
                <a:lnTo>
                  <a:pt x="1566672" y="102107"/>
                </a:lnTo>
                <a:lnTo>
                  <a:pt x="1610868" y="99059"/>
                </a:lnTo>
                <a:lnTo>
                  <a:pt x="2566416" y="99059"/>
                </a:lnTo>
                <a:lnTo>
                  <a:pt x="2636520" y="94487"/>
                </a:lnTo>
                <a:lnTo>
                  <a:pt x="2679192" y="86867"/>
                </a:lnTo>
                <a:lnTo>
                  <a:pt x="2717292" y="77723"/>
                </a:lnTo>
                <a:lnTo>
                  <a:pt x="2763012" y="56387"/>
                </a:lnTo>
                <a:lnTo>
                  <a:pt x="2793492" y="32003"/>
                </a:lnTo>
                <a:lnTo>
                  <a:pt x="2793492" y="30479"/>
                </a:lnTo>
                <a:lnTo>
                  <a:pt x="2797556" y="24383"/>
                </a:lnTo>
                <a:close/>
              </a:path>
              <a:path w="2804160" h="192404">
                <a:moveTo>
                  <a:pt x="19812" y="24383"/>
                </a:moveTo>
                <a:lnTo>
                  <a:pt x="19812" y="25908"/>
                </a:lnTo>
                <a:lnTo>
                  <a:pt x="21031" y="25908"/>
                </a:lnTo>
                <a:lnTo>
                  <a:pt x="19812" y="24383"/>
                </a:lnTo>
                <a:close/>
              </a:path>
              <a:path w="2804160" h="192404">
                <a:moveTo>
                  <a:pt x="2795016" y="0"/>
                </a:moveTo>
                <a:lnTo>
                  <a:pt x="2793492" y="4571"/>
                </a:lnTo>
                <a:lnTo>
                  <a:pt x="2793492" y="9143"/>
                </a:lnTo>
                <a:lnTo>
                  <a:pt x="2791968" y="13715"/>
                </a:lnTo>
                <a:lnTo>
                  <a:pt x="2790444" y="16763"/>
                </a:lnTo>
                <a:lnTo>
                  <a:pt x="2784347" y="25908"/>
                </a:lnTo>
                <a:lnTo>
                  <a:pt x="2785872" y="24383"/>
                </a:lnTo>
                <a:lnTo>
                  <a:pt x="2797556" y="24383"/>
                </a:lnTo>
                <a:lnTo>
                  <a:pt x="2802636" y="16763"/>
                </a:lnTo>
                <a:lnTo>
                  <a:pt x="2804160" y="10667"/>
                </a:lnTo>
                <a:lnTo>
                  <a:pt x="2804160" y="1523"/>
                </a:lnTo>
                <a:lnTo>
                  <a:pt x="2795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13" name="object 376">
            <a:extLst>
              <a:ext uri="{FF2B5EF4-FFF2-40B4-BE49-F238E27FC236}">
                <a16:creationId xmlns:a16="http://schemas.microsoft.com/office/drawing/2014/main" id="{C13B3705-FD43-49EC-9396-BE48D59D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1" y="5756276"/>
            <a:ext cx="2043113" cy="44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695325" indent="-6842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Two sorted halves to be  merged</a:t>
            </a:r>
          </a:p>
        </p:txBody>
      </p:sp>
      <p:sp>
        <p:nvSpPr>
          <p:cNvPr id="36414" name="object 377">
            <a:extLst>
              <a:ext uri="{FF2B5EF4-FFF2-40B4-BE49-F238E27FC236}">
                <a16:creationId xmlns:a16="http://schemas.microsoft.com/office/drawing/2014/main" id="{7A38DAC0-2AEA-4AD8-AF91-94DD51A7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5745164"/>
            <a:ext cx="1555750" cy="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101600" indent="-920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Merged result in a  temporary array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1D34A3-1403-4D7A-B6A9-0F2FB73F9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576" y="339151"/>
            <a:ext cx="8729660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 Merge</a:t>
            </a:r>
            <a:r>
              <a:rPr spc="-47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807582-F923-45A1-99DD-46F359151AEC}"/>
              </a:ext>
            </a:extLst>
          </p:cNvPr>
          <p:cNvSpPr/>
          <p:nvPr/>
        </p:nvSpPr>
        <p:spPr>
          <a:xfrm>
            <a:off x="2225675" y="1603376"/>
            <a:ext cx="7316788" cy="746125"/>
          </a:xfrm>
          <a:custGeom>
            <a:avLst/>
            <a:gdLst/>
            <a:ahLst/>
            <a:cxnLst/>
            <a:rect l="l" t="t" r="r" b="b"/>
            <a:pathLst>
              <a:path w="8557260" h="873760">
                <a:moveTo>
                  <a:pt x="0" y="873251"/>
                </a:moveTo>
                <a:lnTo>
                  <a:pt x="8557260" y="873251"/>
                </a:lnTo>
                <a:lnTo>
                  <a:pt x="855726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CFBFB94-F3DE-4AB1-89EA-1104CB905782}"/>
              </a:ext>
            </a:extLst>
          </p:cNvPr>
          <p:cNvSpPr/>
          <p:nvPr/>
        </p:nvSpPr>
        <p:spPr>
          <a:xfrm>
            <a:off x="8393114" y="1970088"/>
            <a:ext cx="1608137" cy="379412"/>
          </a:xfrm>
          <a:custGeom>
            <a:avLst/>
            <a:gdLst/>
            <a:ahLst/>
            <a:cxnLst/>
            <a:rect l="l" t="t" r="r" b="b"/>
            <a:pathLst>
              <a:path w="1880870" h="443864">
                <a:moveTo>
                  <a:pt x="0" y="443484"/>
                </a:moveTo>
                <a:lnTo>
                  <a:pt x="1880616" y="443484"/>
                </a:lnTo>
                <a:lnTo>
                  <a:pt x="1880616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4154E5-B1A0-4D1B-A631-4E8B8DEDA35B}"/>
              </a:ext>
            </a:extLst>
          </p:cNvPr>
          <p:cNvSpPr/>
          <p:nvPr/>
        </p:nvSpPr>
        <p:spPr>
          <a:xfrm>
            <a:off x="8388350" y="1965326"/>
            <a:ext cx="1619250" cy="384175"/>
          </a:xfrm>
          <a:custGeom>
            <a:avLst/>
            <a:gdLst/>
            <a:ahLst/>
            <a:cxnLst/>
            <a:rect l="l" t="t" r="r" b="b"/>
            <a:pathLst>
              <a:path w="1894840" h="449580">
                <a:moveTo>
                  <a:pt x="13716" y="440435"/>
                </a:moveTo>
                <a:lnTo>
                  <a:pt x="0" y="440435"/>
                </a:lnTo>
                <a:lnTo>
                  <a:pt x="0" y="449579"/>
                </a:lnTo>
                <a:lnTo>
                  <a:pt x="13716" y="449579"/>
                </a:lnTo>
                <a:lnTo>
                  <a:pt x="13716" y="440435"/>
                </a:lnTo>
                <a:close/>
              </a:path>
              <a:path w="1894840" h="449580">
                <a:moveTo>
                  <a:pt x="13716" y="413003"/>
                </a:moveTo>
                <a:lnTo>
                  <a:pt x="0" y="413003"/>
                </a:lnTo>
                <a:lnTo>
                  <a:pt x="0" y="426719"/>
                </a:lnTo>
                <a:lnTo>
                  <a:pt x="13716" y="426719"/>
                </a:lnTo>
                <a:lnTo>
                  <a:pt x="13716" y="413003"/>
                </a:lnTo>
                <a:close/>
              </a:path>
              <a:path w="1894840" h="449580">
                <a:moveTo>
                  <a:pt x="13716" y="384047"/>
                </a:moveTo>
                <a:lnTo>
                  <a:pt x="0" y="384047"/>
                </a:lnTo>
                <a:lnTo>
                  <a:pt x="0" y="399288"/>
                </a:lnTo>
                <a:lnTo>
                  <a:pt x="13716" y="399288"/>
                </a:lnTo>
                <a:lnTo>
                  <a:pt x="13716" y="384047"/>
                </a:lnTo>
                <a:close/>
              </a:path>
              <a:path w="1894840" h="449580">
                <a:moveTo>
                  <a:pt x="13716" y="356615"/>
                </a:moveTo>
                <a:lnTo>
                  <a:pt x="0" y="356615"/>
                </a:lnTo>
                <a:lnTo>
                  <a:pt x="0" y="370331"/>
                </a:lnTo>
                <a:lnTo>
                  <a:pt x="13716" y="370331"/>
                </a:lnTo>
                <a:lnTo>
                  <a:pt x="13716" y="356615"/>
                </a:lnTo>
                <a:close/>
              </a:path>
              <a:path w="1894840" h="449580">
                <a:moveTo>
                  <a:pt x="13716" y="329183"/>
                </a:moveTo>
                <a:lnTo>
                  <a:pt x="0" y="329183"/>
                </a:lnTo>
                <a:lnTo>
                  <a:pt x="0" y="342900"/>
                </a:lnTo>
                <a:lnTo>
                  <a:pt x="13716" y="342900"/>
                </a:lnTo>
                <a:lnTo>
                  <a:pt x="13716" y="329183"/>
                </a:lnTo>
                <a:close/>
              </a:path>
              <a:path w="1894840" h="449580">
                <a:moveTo>
                  <a:pt x="13716" y="300227"/>
                </a:moveTo>
                <a:lnTo>
                  <a:pt x="0" y="300227"/>
                </a:lnTo>
                <a:lnTo>
                  <a:pt x="0" y="315467"/>
                </a:lnTo>
                <a:lnTo>
                  <a:pt x="13716" y="315467"/>
                </a:lnTo>
                <a:lnTo>
                  <a:pt x="13716" y="300227"/>
                </a:lnTo>
                <a:close/>
              </a:path>
              <a:path w="1894840" h="449580">
                <a:moveTo>
                  <a:pt x="13716" y="272795"/>
                </a:moveTo>
                <a:lnTo>
                  <a:pt x="0" y="272795"/>
                </a:lnTo>
                <a:lnTo>
                  <a:pt x="0" y="286512"/>
                </a:lnTo>
                <a:lnTo>
                  <a:pt x="13716" y="286512"/>
                </a:lnTo>
                <a:lnTo>
                  <a:pt x="13716" y="272795"/>
                </a:lnTo>
                <a:close/>
              </a:path>
              <a:path w="1894840" h="449580">
                <a:moveTo>
                  <a:pt x="13716" y="245363"/>
                </a:moveTo>
                <a:lnTo>
                  <a:pt x="0" y="245363"/>
                </a:lnTo>
                <a:lnTo>
                  <a:pt x="0" y="259079"/>
                </a:lnTo>
                <a:lnTo>
                  <a:pt x="13716" y="259079"/>
                </a:lnTo>
                <a:lnTo>
                  <a:pt x="13716" y="245363"/>
                </a:lnTo>
                <a:close/>
              </a:path>
              <a:path w="1894840" h="449580">
                <a:moveTo>
                  <a:pt x="13716" y="216407"/>
                </a:moveTo>
                <a:lnTo>
                  <a:pt x="0" y="216407"/>
                </a:lnTo>
                <a:lnTo>
                  <a:pt x="0" y="230123"/>
                </a:lnTo>
                <a:lnTo>
                  <a:pt x="13716" y="230123"/>
                </a:lnTo>
                <a:lnTo>
                  <a:pt x="13716" y="216407"/>
                </a:lnTo>
                <a:close/>
              </a:path>
              <a:path w="1894840" h="449580">
                <a:moveTo>
                  <a:pt x="13716" y="188975"/>
                </a:moveTo>
                <a:lnTo>
                  <a:pt x="0" y="188975"/>
                </a:lnTo>
                <a:lnTo>
                  <a:pt x="0" y="202691"/>
                </a:lnTo>
                <a:lnTo>
                  <a:pt x="13716" y="202691"/>
                </a:lnTo>
                <a:lnTo>
                  <a:pt x="13716" y="188975"/>
                </a:lnTo>
                <a:close/>
              </a:path>
              <a:path w="1894840" h="449580">
                <a:moveTo>
                  <a:pt x="13716" y="161543"/>
                </a:moveTo>
                <a:lnTo>
                  <a:pt x="0" y="161543"/>
                </a:lnTo>
                <a:lnTo>
                  <a:pt x="0" y="175259"/>
                </a:lnTo>
                <a:lnTo>
                  <a:pt x="13716" y="175259"/>
                </a:lnTo>
                <a:lnTo>
                  <a:pt x="13716" y="161543"/>
                </a:lnTo>
                <a:close/>
              </a:path>
              <a:path w="1894840" h="449580">
                <a:moveTo>
                  <a:pt x="13716" y="132587"/>
                </a:moveTo>
                <a:lnTo>
                  <a:pt x="0" y="132587"/>
                </a:lnTo>
                <a:lnTo>
                  <a:pt x="0" y="146303"/>
                </a:lnTo>
                <a:lnTo>
                  <a:pt x="13716" y="146303"/>
                </a:lnTo>
                <a:lnTo>
                  <a:pt x="13716" y="132587"/>
                </a:lnTo>
                <a:close/>
              </a:path>
              <a:path w="1894840" h="449580">
                <a:moveTo>
                  <a:pt x="13716" y="105155"/>
                </a:moveTo>
                <a:lnTo>
                  <a:pt x="0" y="105155"/>
                </a:lnTo>
                <a:lnTo>
                  <a:pt x="0" y="118871"/>
                </a:lnTo>
                <a:lnTo>
                  <a:pt x="13716" y="118871"/>
                </a:lnTo>
                <a:lnTo>
                  <a:pt x="13716" y="105155"/>
                </a:lnTo>
                <a:close/>
              </a:path>
              <a:path w="1894840" h="449580">
                <a:moveTo>
                  <a:pt x="13716" y="76200"/>
                </a:moveTo>
                <a:lnTo>
                  <a:pt x="0" y="76200"/>
                </a:lnTo>
                <a:lnTo>
                  <a:pt x="0" y="91439"/>
                </a:lnTo>
                <a:lnTo>
                  <a:pt x="13716" y="91439"/>
                </a:lnTo>
                <a:lnTo>
                  <a:pt x="13716" y="76200"/>
                </a:lnTo>
                <a:close/>
              </a:path>
              <a:path w="1894840" h="449580">
                <a:moveTo>
                  <a:pt x="13716" y="48767"/>
                </a:moveTo>
                <a:lnTo>
                  <a:pt x="0" y="48767"/>
                </a:lnTo>
                <a:lnTo>
                  <a:pt x="0" y="62483"/>
                </a:lnTo>
                <a:lnTo>
                  <a:pt x="13716" y="62483"/>
                </a:lnTo>
                <a:lnTo>
                  <a:pt x="13716" y="48767"/>
                </a:lnTo>
                <a:close/>
              </a:path>
              <a:path w="1894840" h="449580">
                <a:moveTo>
                  <a:pt x="13716" y="21335"/>
                </a:moveTo>
                <a:lnTo>
                  <a:pt x="0" y="21335"/>
                </a:lnTo>
                <a:lnTo>
                  <a:pt x="0" y="35051"/>
                </a:lnTo>
                <a:lnTo>
                  <a:pt x="13716" y="35051"/>
                </a:lnTo>
                <a:lnTo>
                  <a:pt x="13716" y="21335"/>
                </a:lnTo>
                <a:close/>
              </a:path>
              <a:path w="1894840" h="449580">
                <a:moveTo>
                  <a:pt x="19812" y="0"/>
                </a:moveTo>
                <a:lnTo>
                  <a:pt x="6096" y="0"/>
                </a:lnTo>
                <a:lnTo>
                  <a:pt x="6096" y="13715"/>
                </a:lnTo>
                <a:lnTo>
                  <a:pt x="19812" y="13715"/>
                </a:lnTo>
                <a:lnTo>
                  <a:pt x="19812" y="0"/>
                </a:lnTo>
                <a:close/>
              </a:path>
              <a:path w="1894840" h="449580">
                <a:moveTo>
                  <a:pt x="48768" y="0"/>
                </a:moveTo>
                <a:lnTo>
                  <a:pt x="33527" y="0"/>
                </a:lnTo>
                <a:lnTo>
                  <a:pt x="33527" y="13715"/>
                </a:lnTo>
                <a:lnTo>
                  <a:pt x="48768" y="13715"/>
                </a:lnTo>
                <a:lnTo>
                  <a:pt x="48768" y="0"/>
                </a:lnTo>
                <a:close/>
              </a:path>
              <a:path w="1894840" h="449580">
                <a:moveTo>
                  <a:pt x="76200" y="0"/>
                </a:moveTo>
                <a:lnTo>
                  <a:pt x="62484" y="0"/>
                </a:lnTo>
                <a:lnTo>
                  <a:pt x="62484" y="13715"/>
                </a:lnTo>
                <a:lnTo>
                  <a:pt x="76200" y="13715"/>
                </a:lnTo>
                <a:lnTo>
                  <a:pt x="76200" y="0"/>
                </a:lnTo>
                <a:close/>
              </a:path>
              <a:path w="1894840" h="449580">
                <a:moveTo>
                  <a:pt x="103632" y="0"/>
                </a:moveTo>
                <a:lnTo>
                  <a:pt x="89916" y="0"/>
                </a:lnTo>
                <a:lnTo>
                  <a:pt x="89916" y="13715"/>
                </a:lnTo>
                <a:lnTo>
                  <a:pt x="103632" y="13715"/>
                </a:lnTo>
                <a:lnTo>
                  <a:pt x="103632" y="0"/>
                </a:lnTo>
                <a:close/>
              </a:path>
              <a:path w="1894840" h="449580">
                <a:moveTo>
                  <a:pt x="132588" y="0"/>
                </a:moveTo>
                <a:lnTo>
                  <a:pt x="118872" y="0"/>
                </a:lnTo>
                <a:lnTo>
                  <a:pt x="118872" y="13715"/>
                </a:lnTo>
                <a:lnTo>
                  <a:pt x="132588" y="13715"/>
                </a:lnTo>
                <a:lnTo>
                  <a:pt x="132588" y="0"/>
                </a:lnTo>
                <a:close/>
              </a:path>
              <a:path w="1894840" h="449580">
                <a:moveTo>
                  <a:pt x="160020" y="0"/>
                </a:moveTo>
                <a:lnTo>
                  <a:pt x="146303" y="0"/>
                </a:lnTo>
                <a:lnTo>
                  <a:pt x="146303" y="13715"/>
                </a:lnTo>
                <a:lnTo>
                  <a:pt x="160020" y="13715"/>
                </a:lnTo>
                <a:lnTo>
                  <a:pt x="160020" y="0"/>
                </a:lnTo>
                <a:close/>
              </a:path>
              <a:path w="1894840" h="449580">
                <a:moveTo>
                  <a:pt x="188975" y="0"/>
                </a:moveTo>
                <a:lnTo>
                  <a:pt x="173736" y="0"/>
                </a:lnTo>
                <a:lnTo>
                  <a:pt x="173736" y="13715"/>
                </a:lnTo>
                <a:lnTo>
                  <a:pt x="188975" y="13715"/>
                </a:lnTo>
                <a:lnTo>
                  <a:pt x="188975" y="0"/>
                </a:lnTo>
                <a:close/>
              </a:path>
              <a:path w="1894840" h="449580">
                <a:moveTo>
                  <a:pt x="216408" y="0"/>
                </a:moveTo>
                <a:lnTo>
                  <a:pt x="202692" y="0"/>
                </a:lnTo>
                <a:lnTo>
                  <a:pt x="202692" y="13715"/>
                </a:lnTo>
                <a:lnTo>
                  <a:pt x="216408" y="13715"/>
                </a:lnTo>
                <a:lnTo>
                  <a:pt x="216408" y="0"/>
                </a:lnTo>
                <a:close/>
              </a:path>
              <a:path w="1894840" h="449580">
                <a:moveTo>
                  <a:pt x="243840" y="0"/>
                </a:moveTo>
                <a:lnTo>
                  <a:pt x="230124" y="0"/>
                </a:lnTo>
                <a:lnTo>
                  <a:pt x="230124" y="13715"/>
                </a:lnTo>
                <a:lnTo>
                  <a:pt x="243840" y="13715"/>
                </a:lnTo>
                <a:lnTo>
                  <a:pt x="243840" y="0"/>
                </a:lnTo>
                <a:close/>
              </a:path>
              <a:path w="1894840" h="449580">
                <a:moveTo>
                  <a:pt x="272796" y="0"/>
                </a:moveTo>
                <a:lnTo>
                  <a:pt x="257556" y="0"/>
                </a:lnTo>
                <a:lnTo>
                  <a:pt x="257556" y="13715"/>
                </a:lnTo>
                <a:lnTo>
                  <a:pt x="272796" y="13715"/>
                </a:lnTo>
                <a:lnTo>
                  <a:pt x="272796" y="0"/>
                </a:lnTo>
                <a:close/>
              </a:path>
              <a:path w="1894840" h="449580">
                <a:moveTo>
                  <a:pt x="300227" y="0"/>
                </a:moveTo>
                <a:lnTo>
                  <a:pt x="286512" y="0"/>
                </a:lnTo>
                <a:lnTo>
                  <a:pt x="286512" y="13715"/>
                </a:lnTo>
                <a:lnTo>
                  <a:pt x="300227" y="13715"/>
                </a:lnTo>
                <a:lnTo>
                  <a:pt x="300227" y="0"/>
                </a:lnTo>
                <a:close/>
              </a:path>
              <a:path w="1894840" h="449580">
                <a:moveTo>
                  <a:pt x="327660" y="0"/>
                </a:moveTo>
                <a:lnTo>
                  <a:pt x="313944" y="0"/>
                </a:lnTo>
                <a:lnTo>
                  <a:pt x="313944" y="13715"/>
                </a:lnTo>
                <a:lnTo>
                  <a:pt x="327660" y="13715"/>
                </a:lnTo>
                <a:lnTo>
                  <a:pt x="327660" y="0"/>
                </a:lnTo>
                <a:close/>
              </a:path>
              <a:path w="1894840" h="449580">
                <a:moveTo>
                  <a:pt x="356616" y="0"/>
                </a:moveTo>
                <a:lnTo>
                  <a:pt x="342900" y="0"/>
                </a:lnTo>
                <a:lnTo>
                  <a:pt x="342900" y="13715"/>
                </a:lnTo>
                <a:lnTo>
                  <a:pt x="356616" y="13715"/>
                </a:lnTo>
                <a:lnTo>
                  <a:pt x="356616" y="0"/>
                </a:lnTo>
                <a:close/>
              </a:path>
              <a:path w="1894840" h="449580">
                <a:moveTo>
                  <a:pt x="384048" y="0"/>
                </a:moveTo>
                <a:lnTo>
                  <a:pt x="370332" y="0"/>
                </a:lnTo>
                <a:lnTo>
                  <a:pt x="370332" y="13715"/>
                </a:lnTo>
                <a:lnTo>
                  <a:pt x="384048" y="13715"/>
                </a:lnTo>
                <a:lnTo>
                  <a:pt x="384048" y="0"/>
                </a:lnTo>
                <a:close/>
              </a:path>
              <a:path w="1894840" h="449580">
                <a:moveTo>
                  <a:pt x="413003" y="0"/>
                </a:moveTo>
                <a:lnTo>
                  <a:pt x="397764" y="0"/>
                </a:lnTo>
                <a:lnTo>
                  <a:pt x="397764" y="13715"/>
                </a:lnTo>
                <a:lnTo>
                  <a:pt x="413003" y="13715"/>
                </a:lnTo>
                <a:lnTo>
                  <a:pt x="413003" y="0"/>
                </a:lnTo>
                <a:close/>
              </a:path>
              <a:path w="1894840" h="449580">
                <a:moveTo>
                  <a:pt x="440436" y="0"/>
                </a:moveTo>
                <a:lnTo>
                  <a:pt x="426720" y="0"/>
                </a:lnTo>
                <a:lnTo>
                  <a:pt x="426720" y="13715"/>
                </a:lnTo>
                <a:lnTo>
                  <a:pt x="440436" y="13715"/>
                </a:lnTo>
                <a:lnTo>
                  <a:pt x="440436" y="0"/>
                </a:lnTo>
                <a:close/>
              </a:path>
              <a:path w="1894840" h="449580">
                <a:moveTo>
                  <a:pt x="467868" y="0"/>
                </a:moveTo>
                <a:lnTo>
                  <a:pt x="454151" y="0"/>
                </a:lnTo>
                <a:lnTo>
                  <a:pt x="454151" y="13715"/>
                </a:lnTo>
                <a:lnTo>
                  <a:pt x="467868" y="13715"/>
                </a:lnTo>
                <a:lnTo>
                  <a:pt x="467868" y="0"/>
                </a:lnTo>
                <a:close/>
              </a:path>
              <a:path w="1894840" h="449580">
                <a:moveTo>
                  <a:pt x="496824" y="0"/>
                </a:moveTo>
                <a:lnTo>
                  <a:pt x="481584" y="0"/>
                </a:lnTo>
                <a:lnTo>
                  <a:pt x="481584" y="13715"/>
                </a:lnTo>
                <a:lnTo>
                  <a:pt x="496824" y="13715"/>
                </a:lnTo>
                <a:lnTo>
                  <a:pt x="496824" y="0"/>
                </a:lnTo>
                <a:close/>
              </a:path>
              <a:path w="1894840" h="449580">
                <a:moveTo>
                  <a:pt x="524256" y="0"/>
                </a:moveTo>
                <a:lnTo>
                  <a:pt x="510540" y="0"/>
                </a:lnTo>
                <a:lnTo>
                  <a:pt x="510540" y="13715"/>
                </a:lnTo>
                <a:lnTo>
                  <a:pt x="524256" y="13715"/>
                </a:lnTo>
                <a:lnTo>
                  <a:pt x="524256" y="0"/>
                </a:lnTo>
                <a:close/>
              </a:path>
              <a:path w="1894840" h="449580">
                <a:moveTo>
                  <a:pt x="551688" y="0"/>
                </a:moveTo>
                <a:lnTo>
                  <a:pt x="537972" y="0"/>
                </a:lnTo>
                <a:lnTo>
                  <a:pt x="537972" y="13715"/>
                </a:lnTo>
                <a:lnTo>
                  <a:pt x="551688" y="13715"/>
                </a:lnTo>
                <a:lnTo>
                  <a:pt x="551688" y="0"/>
                </a:lnTo>
                <a:close/>
              </a:path>
              <a:path w="1894840" h="449580">
                <a:moveTo>
                  <a:pt x="580644" y="0"/>
                </a:moveTo>
                <a:lnTo>
                  <a:pt x="566927" y="0"/>
                </a:lnTo>
                <a:lnTo>
                  <a:pt x="566927" y="13715"/>
                </a:lnTo>
                <a:lnTo>
                  <a:pt x="580644" y="13715"/>
                </a:lnTo>
                <a:lnTo>
                  <a:pt x="580644" y="0"/>
                </a:lnTo>
                <a:close/>
              </a:path>
              <a:path w="1894840" h="449580">
                <a:moveTo>
                  <a:pt x="608076" y="0"/>
                </a:moveTo>
                <a:lnTo>
                  <a:pt x="594360" y="0"/>
                </a:lnTo>
                <a:lnTo>
                  <a:pt x="594360" y="13715"/>
                </a:lnTo>
                <a:lnTo>
                  <a:pt x="608076" y="13715"/>
                </a:lnTo>
                <a:lnTo>
                  <a:pt x="608076" y="0"/>
                </a:lnTo>
                <a:close/>
              </a:path>
              <a:path w="1894840" h="449580">
                <a:moveTo>
                  <a:pt x="635508" y="0"/>
                </a:moveTo>
                <a:lnTo>
                  <a:pt x="621792" y="0"/>
                </a:lnTo>
                <a:lnTo>
                  <a:pt x="621792" y="13715"/>
                </a:lnTo>
                <a:lnTo>
                  <a:pt x="635508" y="13715"/>
                </a:lnTo>
                <a:lnTo>
                  <a:pt x="635508" y="0"/>
                </a:lnTo>
                <a:close/>
              </a:path>
              <a:path w="1894840" h="449580">
                <a:moveTo>
                  <a:pt x="664464" y="0"/>
                </a:moveTo>
                <a:lnTo>
                  <a:pt x="650748" y="0"/>
                </a:lnTo>
                <a:lnTo>
                  <a:pt x="650748" y="13715"/>
                </a:lnTo>
                <a:lnTo>
                  <a:pt x="664464" y="13715"/>
                </a:lnTo>
                <a:lnTo>
                  <a:pt x="664464" y="0"/>
                </a:lnTo>
                <a:close/>
              </a:path>
              <a:path w="1894840" h="449580">
                <a:moveTo>
                  <a:pt x="691896" y="0"/>
                </a:moveTo>
                <a:lnTo>
                  <a:pt x="678180" y="0"/>
                </a:lnTo>
                <a:lnTo>
                  <a:pt x="678180" y="13715"/>
                </a:lnTo>
                <a:lnTo>
                  <a:pt x="691896" y="13715"/>
                </a:lnTo>
                <a:lnTo>
                  <a:pt x="691896" y="0"/>
                </a:lnTo>
                <a:close/>
              </a:path>
              <a:path w="1894840" h="449580">
                <a:moveTo>
                  <a:pt x="720851" y="0"/>
                </a:moveTo>
                <a:lnTo>
                  <a:pt x="705612" y="0"/>
                </a:lnTo>
                <a:lnTo>
                  <a:pt x="705612" y="13715"/>
                </a:lnTo>
                <a:lnTo>
                  <a:pt x="720851" y="13715"/>
                </a:lnTo>
                <a:lnTo>
                  <a:pt x="720851" y="0"/>
                </a:lnTo>
                <a:close/>
              </a:path>
              <a:path w="1894840" h="449580">
                <a:moveTo>
                  <a:pt x="748284" y="0"/>
                </a:moveTo>
                <a:lnTo>
                  <a:pt x="734568" y="0"/>
                </a:lnTo>
                <a:lnTo>
                  <a:pt x="734568" y="13715"/>
                </a:lnTo>
                <a:lnTo>
                  <a:pt x="748284" y="13715"/>
                </a:lnTo>
                <a:lnTo>
                  <a:pt x="748284" y="0"/>
                </a:lnTo>
                <a:close/>
              </a:path>
              <a:path w="1894840" h="449580">
                <a:moveTo>
                  <a:pt x="775716" y="0"/>
                </a:moveTo>
                <a:lnTo>
                  <a:pt x="762000" y="0"/>
                </a:lnTo>
                <a:lnTo>
                  <a:pt x="762000" y="13715"/>
                </a:lnTo>
                <a:lnTo>
                  <a:pt x="775716" y="13715"/>
                </a:lnTo>
                <a:lnTo>
                  <a:pt x="775716" y="0"/>
                </a:lnTo>
                <a:close/>
              </a:path>
              <a:path w="1894840" h="449580">
                <a:moveTo>
                  <a:pt x="804672" y="0"/>
                </a:moveTo>
                <a:lnTo>
                  <a:pt x="790956" y="0"/>
                </a:lnTo>
                <a:lnTo>
                  <a:pt x="790956" y="13715"/>
                </a:lnTo>
                <a:lnTo>
                  <a:pt x="804672" y="13715"/>
                </a:lnTo>
                <a:lnTo>
                  <a:pt x="804672" y="0"/>
                </a:lnTo>
                <a:close/>
              </a:path>
              <a:path w="1894840" h="449580">
                <a:moveTo>
                  <a:pt x="832103" y="0"/>
                </a:moveTo>
                <a:lnTo>
                  <a:pt x="818388" y="0"/>
                </a:lnTo>
                <a:lnTo>
                  <a:pt x="818388" y="13715"/>
                </a:lnTo>
                <a:lnTo>
                  <a:pt x="832103" y="13715"/>
                </a:lnTo>
                <a:lnTo>
                  <a:pt x="832103" y="0"/>
                </a:lnTo>
                <a:close/>
              </a:path>
              <a:path w="1894840" h="449580">
                <a:moveTo>
                  <a:pt x="859536" y="0"/>
                </a:moveTo>
                <a:lnTo>
                  <a:pt x="845820" y="0"/>
                </a:lnTo>
                <a:lnTo>
                  <a:pt x="845820" y="13715"/>
                </a:lnTo>
                <a:lnTo>
                  <a:pt x="859536" y="13715"/>
                </a:lnTo>
                <a:lnTo>
                  <a:pt x="859536" y="0"/>
                </a:lnTo>
                <a:close/>
              </a:path>
              <a:path w="1894840" h="449580">
                <a:moveTo>
                  <a:pt x="888492" y="0"/>
                </a:moveTo>
                <a:lnTo>
                  <a:pt x="874776" y="0"/>
                </a:lnTo>
                <a:lnTo>
                  <a:pt x="874776" y="13715"/>
                </a:lnTo>
                <a:lnTo>
                  <a:pt x="888492" y="13715"/>
                </a:lnTo>
                <a:lnTo>
                  <a:pt x="888492" y="0"/>
                </a:lnTo>
                <a:close/>
              </a:path>
              <a:path w="1894840" h="449580">
                <a:moveTo>
                  <a:pt x="915924" y="0"/>
                </a:moveTo>
                <a:lnTo>
                  <a:pt x="902208" y="0"/>
                </a:lnTo>
                <a:lnTo>
                  <a:pt x="902208" y="13715"/>
                </a:lnTo>
                <a:lnTo>
                  <a:pt x="915924" y="13715"/>
                </a:lnTo>
                <a:lnTo>
                  <a:pt x="915924" y="0"/>
                </a:lnTo>
                <a:close/>
              </a:path>
              <a:path w="1894840" h="449580">
                <a:moveTo>
                  <a:pt x="944880" y="0"/>
                </a:moveTo>
                <a:lnTo>
                  <a:pt x="929640" y="0"/>
                </a:lnTo>
                <a:lnTo>
                  <a:pt x="929640" y="13715"/>
                </a:lnTo>
                <a:lnTo>
                  <a:pt x="944880" y="13715"/>
                </a:lnTo>
                <a:lnTo>
                  <a:pt x="944880" y="0"/>
                </a:lnTo>
                <a:close/>
              </a:path>
              <a:path w="1894840" h="449580">
                <a:moveTo>
                  <a:pt x="972312" y="0"/>
                </a:moveTo>
                <a:lnTo>
                  <a:pt x="958596" y="0"/>
                </a:lnTo>
                <a:lnTo>
                  <a:pt x="958596" y="13715"/>
                </a:lnTo>
                <a:lnTo>
                  <a:pt x="972312" y="13715"/>
                </a:lnTo>
                <a:lnTo>
                  <a:pt x="972312" y="0"/>
                </a:lnTo>
                <a:close/>
              </a:path>
              <a:path w="1894840" h="449580">
                <a:moveTo>
                  <a:pt x="999744" y="0"/>
                </a:moveTo>
                <a:lnTo>
                  <a:pt x="986027" y="0"/>
                </a:lnTo>
                <a:lnTo>
                  <a:pt x="986027" y="13715"/>
                </a:lnTo>
                <a:lnTo>
                  <a:pt x="999744" y="13715"/>
                </a:lnTo>
                <a:lnTo>
                  <a:pt x="999744" y="0"/>
                </a:lnTo>
                <a:close/>
              </a:path>
              <a:path w="1894840" h="449580">
                <a:moveTo>
                  <a:pt x="1028700" y="0"/>
                </a:moveTo>
                <a:lnTo>
                  <a:pt x="1014984" y="0"/>
                </a:lnTo>
                <a:lnTo>
                  <a:pt x="1014984" y="13715"/>
                </a:lnTo>
                <a:lnTo>
                  <a:pt x="1028700" y="13715"/>
                </a:lnTo>
                <a:lnTo>
                  <a:pt x="1028700" y="0"/>
                </a:lnTo>
                <a:close/>
              </a:path>
              <a:path w="1894840" h="449580">
                <a:moveTo>
                  <a:pt x="1056132" y="0"/>
                </a:moveTo>
                <a:lnTo>
                  <a:pt x="1042416" y="0"/>
                </a:lnTo>
                <a:lnTo>
                  <a:pt x="1042416" y="13715"/>
                </a:lnTo>
                <a:lnTo>
                  <a:pt x="1056132" y="13715"/>
                </a:lnTo>
                <a:lnTo>
                  <a:pt x="1056132" y="0"/>
                </a:lnTo>
                <a:close/>
              </a:path>
              <a:path w="1894840" h="449580">
                <a:moveTo>
                  <a:pt x="1083564" y="0"/>
                </a:moveTo>
                <a:lnTo>
                  <a:pt x="1069848" y="0"/>
                </a:lnTo>
                <a:lnTo>
                  <a:pt x="1069848" y="13715"/>
                </a:lnTo>
                <a:lnTo>
                  <a:pt x="1083564" y="13715"/>
                </a:lnTo>
                <a:lnTo>
                  <a:pt x="1083564" y="0"/>
                </a:lnTo>
                <a:close/>
              </a:path>
              <a:path w="1894840" h="449580">
                <a:moveTo>
                  <a:pt x="1112520" y="0"/>
                </a:moveTo>
                <a:lnTo>
                  <a:pt x="1098803" y="0"/>
                </a:lnTo>
                <a:lnTo>
                  <a:pt x="1098803" y="13715"/>
                </a:lnTo>
                <a:lnTo>
                  <a:pt x="1112520" y="13715"/>
                </a:lnTo>
                <a:lnTo>
                  <a:pt x="1112520" y="0"/>
                </a:lnTo>
                <a:close/>
              </a:path>
              <a:path w="1894840" h="449580">
                <a:moveTo>
                  <a:pt x="1139952" y="0"/>
                </a:moveTo>
                <a:lnTo>
                  <a:pt x="1126236" y="0"/>
                </a:lnTo>
                <a:lnTo>
                  <a:pt x="1126236" y="13715"/>
                </a:lnTo>
                <a:lnTo>
                  <a:pt x="1139952" y="13715"/>
                </a:lnTo>
                <a:lnTo>
                  <a:pt x="1139952" y="0"/>
                </a:lnTo>
                <a:close/>
              </a:path>
              <a:path w="1894840" h="449580">
                <a:moveTo>
                  <a:pt x="1168908" y="0"/>
                </a:moveTo>
                <a:lnTo>
                  <a:pt x="1153668" y="0"/>
                </a:lnTo>
                <a:lnTo>
                  <a:pt x="1153668" y="13715"/>
                </a:lnTo>
                <a:lnTo>
                  <a:pt x="1168908" y="13715"/>
                </a:lnTo>
                <a:lnTo>
                  <a:pt x="1168908" y="0"/>
                </a:lnTo>
                <a:close/>
              </a:path>
              <a:path w="1894840" h="449580">
                <a:moveTo>
                  <a:pt x="1196340" y="0"/>
                </a:moveTo>
                <a:lnTo>
                  <a:pt x="1182624" y="0"/>
                </a:lnTo>
                <a:lnTo>
                  <a:pt x="1182624" y="13715"/>
                </a:lnTo>
                <a:lnTo>
                  <a:pt x="1196340" y="13715"/>
                </a:lnTo>
                <a:lnTo>
                  <a:pt x="1196340" y="0"/>
                </a:lnTo>
                <a:close/>
              </a:path>
              <a:path w="1894840" h="449580">
                <a:moveTo>
                  <a:pt x="1223772" y="0"/>
                </a:moveTo>
                <a:lnTo>
                  <a:pt x="1210056" y="0"/>
                </a:lnTo>
                <a:lnTo>
                  <a:pt x="1210056" y="13715"/>
                </a:lnTo>
                <a:lnTo>
                  <a:pt x="1223772" y="13715"/>
                </a:lnTo>
                <a:lnTo>
                  <a:pt x="1223772" y="0"/>
                </a:lnTo>
                <a:close/>
              </a:path>
              <a:path w="1894840" h="449580">
                <a:moveTo>
                  <a:pt x="1252727" y="0"/>
                </a:moveTo>
                <a:lnTo>
                  <a:pt x="1237488" y="0"/>
                </a:lnTo>
                <a:lnTo>
                  <a:pt x="1237488" y="13715"/>
                </a:lnTo>
                <a:lnTo>
                  <a:pt x="1252727" y="13715"/>
                </a:lnTo>
                <a:lnTo>
                  <a:pt x="1252727" y="0"/>
                </a:lnTo>
                <a:close/>
              </a:path>
              <a:path w="1894840" h="449580">
                <a:moveTo>
                  <a:pt x="1280160" y="0"/>
                </a:moveTo>
                <a:lnTo>
                  <a:pt x="1266444" y="0"/>
                </a:lnTo>
                <a:lnTo>
                  <a:pt x="1266444" y="13715"/>
                </a:lnTo>
                <a:lnTo>
                  <a:pt x="1280160" y="13715"/>
                </a:lnTo>
                <a:lnTo>
                  <a:pt x="1280160" y="0"/>
                </a:lnTo>
                <a:close/>
              </a:path>
              <a:path w="1894840" h="449580">
                <a:moveTo>
                  <a:pt x="1307592" y="0"/>
                </a:moveTo>
                <a:lnTo>
                  <a:pt x="1293876" y="0"/>
                </a:lnTo>
                <a:lnTo>
                  <a:pt x="1293876" y="13715"/>
                </a:lnTo>
                <a:lnTo>
                  <a:pt x="1307592" y="13715"/>
                </a:lnTo>
                <a:lnTo>
                  <a:pt x="1307592" y="0"/>
                </a:lnTo>
                <a:close/>
              </a:path>
              <a:path w="1894840" h="449580">
                <a:moveTo>
                  <a:pt x="1336548" y="0"/>
                </a:moveTo>
                <a:lnTo>
                  <a:pt x="1322832" y="0"/>
                </a:lnTo>
                <a:lnTo>
                  <a:pt x="1322832" y="13715"/>
                </a:lnTo>
                <a:lnTo>
                  <a:pt x="1336548" y="13715"/>
                </a:lnTo>
                <a:lnTo>
                  <a:pt x="1336548" y="0"/>
                </a:lnTo>
                <a:close/>
              </a:path>
              <a:path w="1894840" h="449580">
                <a:moveTo>
                  <a:pt x="1363980" y="0"/>
                </a:moveTo>
                <a:lnTo>
                  <a:pt x="1350264" y="0"/>
                </a:lnTo>
                <a:lnTo>
                  <a:pt x="1350264" y="13715"/>
                </a:lnTo>
                <a:lnTo>
                  <a:pt x="1363980" y="13715"/>
                </a:lnTo>
                <a:lnTo>
                  <a:pt x="1363980" y="0"/>
                </a:lnTo>
                <a:close/>
              </a:path>
              <a:path w="1894840" h="449580">
                <a:moveTo>
                  <a:pt x="1392936" y="0"/>
                </a:moveTo>
                <a:lnTo>
                  <a:pt x="1377696" y="0"/>
                </a:lnTo>
                <a:lnTo>
                  <a:pt x="1377696" y="13715"/>
                </a:lnTo>
                <a:lnTo>
                  <a:pt x="1392936" y="13715"/>
                </a:lnTo>
                <a:lnTo>
                  <a:pt x="1392936" y="0"/>
                </a:lnTo>
                <a:close/>
              </a:path>
              <a:path w="1894840" h="449580">
                <a:moveTo>
                  <a:pt x="1420368" y="0"/>
                </a:moveTo>
                <a:lnTo>
                  <a:pt x="1406652" y="0"/>
                </a:lnTo>
                <a:lnTo>
                  <a:pt x="1406652" y="13715"/>
                </a:lnTo>
                <a:lnTo>
                  <a:pt x="1420368" y="13715"/>
                </a:lnTo>
                <a:lnTo>
                  <a:pt x="1420368" y="0"/>
                </a:lnTo>
                <a:close/>
              </a:path>
              <a:path w="1894840" h="449580">
                <a:moveTo>
                  <a:pt x="1447800" y="0"/>
                </a:moveTo>
                <a:lnTo>
                  <a:pt x="1434084" y="0"/>
                </a:lnTo>
                <a:lnTo>
                  <a:pt x="1434084" y="13715"/>
                </a:lnTo>
                <a:lnTo>
                  <a:pt x="1447800" y="13715"/>
                </a:lnTo>
                <a:lnTo>
                  <a:pt x="1447800" y="0"/>
                </a:lnTo>
                <a:close/>
              </a:path>
              <a:path w="1894840" h="449580">
                <a:moveTo>
                  <a:pt x="1476756" y="0"/>
                </a:moveTo>
                <a:lnTo>
                  <a:pt x="1461516" y="0"/>
                </a:lnTo>
                <a:lnTo>
                  <a:pt x="1461516" y="13715"/>
                </a:lnTo>
                <a:lnTo>
                  <a:pt x="1476756" y="13715"/>
                </a:lnTo>
                <a:lnTo>
                  <a:pt x="1476756" y="0"/>
                </a:lnTo>
                <a:close/>
              </a:path>
              <a:path w="1894840" h="449580">
                <a:moveTo>
                  <a:pt x="1504188" y="0"/>
                </a:moveTo>
                <a:lnTo>
                  <a:pt x="1490472" y="0"/>
                </a:lnTo>
                <a:lnTo>
                  <a:pt x="1490472" y="13715"/>
                </a:lnTo>
                <a:lnTo>
                  <a:pt x="1504188" y="13715"/>
                </a:lnTo>
                <a:lnTo>
                  <a:pt x="1504188" y="0"/>
                </a:lnTo>
                <a:close/>
              </a:path>
              <a:path w="1894840" h="449580">
                <a:moveTo>
                  <a:pt x="1531620" y="0"/>
                </a:moveTo>
                <a:lnTo>
                  <a:pt x="1517903" y="0"/>
                </a:lnTo>
                <a:lnTo>
                  <a:pt x="1517903" y="13715"/>
                </a:lnTo>
                <a:lnTo>
                  <a:pt x="1531620" y="13715"/>
                </a:lnTo>
                <a:lnTo>
                  <a:pt x="1531620" y="0"/>
                </a:lnTo>
                <a:close/>
              </a:path>
              <a:path w="1894840" h="449580">
                <a:moveTo>
                  <a:pt x="1560576" y="0"/>
                </a:moveTo>
                <a:lnTo>
                  <a:pt x="1546860" y="0"/>
                </a:lnTo>
                <a:lnTo>
                  <a:pt x="1546860" y="13715"/>
                </a:lnTo>
                <a:lnTo>
                  <a:pt x="1560576" y="13715"/>
                </a:lnTo>
                <a:lnTo>
                  <a:pt x="1560576" y="0"/>
                </a:lnTo>
                <a:close/>
              </a:path>
              <a:path w="1894840" h="449580">
                <a:moveTo>
                  <a:pt x="1588008" y="0"/>
                </a:moveTo>
                <a:lnTo>
                  <a:pt x="1574292" y="0"/>
                </a:lnTo>
                <a:lnTo>
                  <a:pt x="1574292" y="13715"/>
                </a:lnTo>
                <a:lnTo>
                  <a:pt x="1588008" y="13715"/>
                </a:lnTo>
                <a:lnTo>
                  <a:pt x="1588008" y="0"/>
                </a:lnTo>
                <a:close/>
              </a:path>
              <a:path w="1894840" h="449580">
                <a:moveTo>
                  <a:pt x="1616964" y="0"/>
                </a:moveTo>
                <a:lnTo>
                  <a:pt x="1601724" y="0"/>
                </a:lnTo>
                <a:lnTo>
                  <a:pt x="1601724" y="13715"/>
                </a:lnTo>
                <a:lnTo>
                  <a:pt x="1616964" y="13715"/>
                </a:lnTo>
                <a:lnTo>
                  <a:pt x="1616964" y="0"/>
                </a:lnTo>
                <a:close/>
              </a:path>
              <a:path w="1894840" h="449580">
                <a:moveTo>
                  <a:pt x="1644396" y="0"/>
                </a:moveTo>
                <a:lnTo>
                  <a:pt x="1630680" y="0"/>
                </a:lnTo>
                <a:lnTo>
                  <a:pt x="1630680" y="13715"/>
                </a:lnTo>
                <a:lnTo>
                  <a:pt x="1644396" y="13715"/>
                </a:lnTo>
                <a:lnTo>
                  <a:pt x="1644396" y="0"/>
                </a:lnTo>
                <a:close/>
              </a:path>
              <a:path w="1894840" h="449580">
                <a:moveTo>
                  <a:pt x="1671827" y="0"/>
                </a:moveTo>
                <a:lnTo>
                  <a:pt x="1658112" y="0"/>
                </a:lnTo>
                <a:lnTo>
                  <a:pt x="1658112" y="13715"/>
                </a:lnTo>
                <a:lnTo>
                  <a:pt x="1671827" y="13715"/>
                </a:lnTo>
                <a:lnTo>
                  <a:pt x="1671827" y="0"/>
                </a:lnTo>
                <a:close/>
              </a:path>
              <a:path w="1894840" h="449580">
                <a:moveTo>
                  <a:pt x="1700784" y="0"/>
                </a:moveTo>
                <a:lnTo>
                  <a:pt x="1685544" y="0"/>
                </a:lnTo>
                <a:lnTo>
                  <a:pt x="1685544" y="13715"/>
                </a:lnTo>
                <a:lnTo>
                  <a:pt x="1700784" y="13715"/>
                </a:lnTo>
                <a:lnTo>
                  <a:pt x="1700784" y="0"/>
                </a:lnTo>
                <a:close/>
              </a:path>
              <a:path w="1894840" h="449580">
                <a:moveTo>
                  <a:pt x="1728216" y="0"/>
                </a:moveTo>
                <a:lnTo>
                  <a:pt x="1714500" y="0"/>
                </a:lnTo>
                <a:lnTo>
                  <a:pt x="1714500" y="13715"/>
                </a:lnTo>
                <a:lnTo>
                  <a:pt x="1728216" y="13715"/>
                </a:lnTo>
                <a:lnTo>
                  <a:pt x="1728216" y="0"/>
                </a:lnTo>
                <a:close/>
              </a:path>
              <a:path w="1894840" h="449580">
                <a:moveTo>
                  <a:pt x="1755648" y="0"/>
                </a:moveTo>
                <a:lnTo>
                  <a:pt x="1741932" y="0"/>
                </a:lnTo>
                <a:lnTo>
                  <a:pt x="1741932" y="13715"/>
                </a:lnTo>
                <a:lnTo>
                  <a:pt x="1755648" y="13715"/>
                </a:lnTo>
                <a:lnTo>
                  <a:pt x="1755648" y="0"/>
                </a:lnTo>
                <a:close/>
              </a:path>
              <a:path w="1894840" h="449580">
                <a:moveTo>
                  <a:pt x="1784603" y="0"/>
                </a:moveTo>
                <a:lnTo>
                  <a:pt x="1770888" y="0"/>
                </a:lnTo>
                <a:lnTo>
                  <a:pt x="1770888" y="13715"/>
                </a:lnTo>
                <a:lnTo>
                  <a:pt x="1784603" y="13715"/>
                </a:lnTo>
                <a:lnTo>
                  <a:pt x="1784603" y="0"/>
                </a:lnTo>
                <a:close/>
              </a:path>
              <a:path w="1894840" h="449580">
                <a:moveTo>
                  <a:pt x="1812036" y="0"/>
                </a:moveTo>
                <a:lnTo>
                  <a:pt x="1798320" y="0"/>
                </a:lnTo>
                <a:lnTo>
                  <a:pt x="1798320" y="13715"/>
                </a:lnTo>
                <a:lnTo>
                  <a:pt x="1812036" y="13715"/>
                </a:lnTo>
                <a:lnTo>
                  <a:pt x="1812036" y="0"/>
                </a:lnTo>
                <a:close/>
              </a:path>
              <a:path w="1894840" h="449580">
                <a:moveTo>
                  <a:pt x="1839468" y="0"/>
                </a:moveTo>
                <a:lnTo>
                  <a:pt x="1825752" y="0"/>
                </a:lnTo>
                <a:lnTo>
                  <a:pt x="1825752" y="13715"/>
                </a:lnTo>
                <a:lnTo>
                  <a:pt x="1839468" y="13715"/>
                </a:lnTo>
                <a:lnTo>
                  <a:pt x="1839468" y="0"/>
                </a:lnTo>
                <a:close/>
              </a:path>
              <a:path w="1894840" h="449580">
                <a:moveTo>
                  <a:pt x="1868424" y="0"/>
                </a:moveTo>
                <a:lnTo>
                  <a:pt x="1854708" y="0"/>
                </a:lnTo>
                <a:lnTo>
                  <a:pt x="1854708" y="13715"/>
                </a:lnTo>
                <a:lnTo>
                  <a:pt x="1868424" y="13715"/>
                </a:lnTo>
                <a:lnTo>
                  <a:pt x="1868424" y="0"/>
                </a:lnTo>
                <a:close/>
              </a:path>
              <a:path w="1894840" h="449580">
                <a:moveTo>
                  <a:pt x="1880616" y="6095"/>
                </a:moveTo>
                <a:lnTo>
                  <a:pt x="1880616" y="15239"/>
                </a:lnTo>
                <a:lnTo>
                  <a:pt x="1894332" y="15239"/>
                </a:lnTo>
                <a:lnTo>
                  <a:pt x="1894332" y="13715"/>
                </a:lnTo>
                <a:lnTo>
                  <a:pt x="1882140" y="13715"/>
                </a:lnTo>
                <a:lnTo>
                  <a:pt x="1882140" y="8000"/>
                </a:lnTo>
                <a:lnTo>
                  <a:pt x="1880616" y="6095"/>
                </a:lnTo>
                <a:close/>
              </a:path>
              <a:path w="1894840" h="449580">
                <a:moveTo>
                  <a:pt x="1882140" y="8000"/>
                </a:moveTo>
                <a:lnTo>
                  <a:pt x="1882140" y="13715"/>
                </a:lnTo>
                <a:lnTo>
                  <a:pt x="1886712" y="13715"/>
                </a:lnTo>
                <a:lnTo>
                  <a:pt x="1882140" y="8000"/>
                </a:lnTo>
                <a:close/>
              </a:path>
              <a:path w="1894840" h="449580">
                <a:moveTo>
                  <a:pt x="1894332" y="0"/>
                </a:moveTo>
                <a:lnTo>
                  <a:pt x="1882140" y="0"/>
                </a:lnTo>
                <a:lnTo>
                  <a:pt x="1882140" y="8000"/>
                </a:lnTo>
                <a:lnTo>
                  <a:pt x="1886712" y="13715"/>
                </a:lnTo>
                <a:lnTo>
                  <a:pt x="1894332" y="13715"/>
                </a:lnTo>
                <a:lnTo>
                  <a:pt x="1894332" y="0"/>
                </a:lnTo>
                <a:close/>
              </a:path>
              <a:path w="1894840" h="449580">
                <a:moveTo>
                  <a:pt x="1894332" y="28955"/>
                </a:moveTo>
                <a:lnTo>
                  <a:pt x="1880616" y="28955"/>
                </a:lnTo>
                <a:lnTo>
                  <a:pt x="1880616" y="44195"/>
                </a:lnTo>
                <a:lnTo>
                  <a:pt x="1894332" y="44195"/>
                </a:lnTo>
                <a:lnTo>
                  <a:pt x="1894332" y="28955"/>
                </a:lnTo>
                <a:close/>
              </a:path>
              <a:path w="1894840" h="449580">
                <a:moveTo>
                  <a:pt x="1894332" y="57912"/>
                </a:moveTo>
                <a:lnTo>
                  <a:pt x="1880616" y="57912"/>
                </a:lnTo>
                <a:lnTo>
                  <a:pt x="1880616" y="71627"/>
                </a:lnTo>
                <a:lnTo>
                  <a:pt x="1894332" y="71627"/>
                </a:lnTo>
                <a:lnTo>
                  <a:pt x="1894332" y="57912"/>
                </a:lnTo>
                <a:close/>
              </a:path>
              <a:path w="1894840" h="449580">
                <a:moveTo>
                  <a:pt x="1894332" y="85343"/>
                </a:moveTo>
                <a:lnTo>
                  <a:pt x="1880616" y="85343"/>
                </a:lnTo>
                <a:lnTo>
                  <a:pt x="1880616" y="99059"/>
                </a:lnTo>
                <a:lnTo>
                  <a:pt x="1894332" y="99059"/>
                </a:lnTo>
                <a:lnTo>
                  <a:pt x="1894332" y="85343"/>
                </a:lnTo>
                <a:close/>
              </a:path>
              <a:path w="1894840" h="449580">
                <a:moveTo>
                  <a:pt x="1894332" y="114300"/>
                </a:moveTo>
                <a:lnTo>
                  <a:pt x="1880616" y="114300"/>
                </a:lnTo>
                <a:lnTo>
                  <a:pt x="1880616" y="128015"/>
                </a:lnTo>
                <a:lnTo>
                  <a:pt x="1894332" y="128015"/>
                </a:lnTo>
                <a:lnTo>
                  <a:pt x="1894332" y="114300"/>
                </a:lnTo>
                <a:close/>
              </a:path>
              <a:path w="1894840" h="449580">
                <a:moveTo>
                  <a:pt x="1894332" y="141731"/>
                </a:moveTo>
                <a:lnTo>
                  <a:pt x="1880616" y="141731"/>
                </a:lnTo>
                <a:lnTo>
                  <a:pt x="1880616" y="155447"/>
                </a:lnTo>
                <a:lnTo>
                  <a:pt x="1894332" y="155447"/>
                </a:lnTo>
                <a:lnTo>
                  <a:pt x="1894332" y="141731"/>
                </a:lnTo>
                <a:close/>
              </a:path>
              <a:path w="1894840" h="449580">
                <a:moveTo>
                  <a:pt x="1894332" y="169163"/>
                </a:moveTo>
                <a:lnTo>
                  <a:pt x="1880616" y="169163"/>
                </a:lnTo>
                <a:lnTo>
                  <a:pt x="1880616" y="182879"/>
                </a:lnTo>
                <a:lnTo>
                  <a:pt x="1894332" y="182879"/>
                </a:lnTo>
                <a:lnTo>
                  <a:pt x="1894332" y="169163"/>
                </a:lnTo>
                <a:close/>
              </a:path>
              <a:path w="1894840" h="449580">
                <a:moveTo>
                  <a:pt x="1894332" y="198119"/>
                </a:moveTo>
                <a:lnTo>
                  <a:pt x="1880616" y="198119"/>
                </a:lnTo>
                <a:lnTo>
                  <a:pt x="1880616" y="211835"/>
                </a:lnTo>
                <a:lnTo>
                  <a:pt x="1894332" y="211835"/>
                </a:lnTo>
                <a:lnTo>
                  <a:pt x="1894332" y="198119"/>
                </a:lnTo>
                <a:close/>
              </a:path>
              <a:path w="1894840" h="449580">
                <a:moveTo>
                  <a:pt x="1894332" y="225551"/>
                </a:moveTo>
                <a:lnTo>
                  <a:pt x="1880616" y="225551"/>
                </a:lnTo>
                <a:lnTo>
                  <a:pt x="1880616" y="239267"/>
                </a:lnTo>
                <a:lnTo>
                  <a:pt x="1894332" y="239267"/>
                </a:lnTo>
                <a:lnTo>
                  <a:pt x="1894332" y="225551"/>
                </a:lnTo>
                <a:close/>
              </a:path>
              <a:path w="1894840" h="449580">
                <a:moveTo>
                  <a:pt x="1894332" y="252983"/>
                </a:moveTo>
                <a:lnTo>
                  <a:pt x="1880616" y="252983"/>
                </a:lnTo>
                <a:lnTo>
                  <a:pt x="1880616" y="268223"/>
                </a:lnTo>
                <a:lnTo>
                  <a:pt x="1894332" y="268223"/>
                </a:lnTo>
                <a:lnTo>
                  <a:pt x="1894332" y="252983"/>
                </a:lnTo>
                <a:close/>
              </a:path>
              <a:path w="1894840" h="449580">
                <a:moveTo>
                  <a:pt x="1894332" y="281939"/>
                </a:moveTo>
                <a:lnTo>
                  <a:pt x="1880616" y="281939"/>
                </a:lnTo>
                <a:lnTo>
                  <a:pt x="1880616" y="295655"/>
                </a:lnTo>
                <a:lnTo>
                  <a:pt x="1894332" y="295655"/>
                </a:lnTo>
                <a:lnTo>
                  <a:pt x="1894332" y="281939"/>
                </a:lnTo>
                <a:close/>
              </a:path>
              <a:path w="1894840" h="449580">
                <a:moveTo>
                  <a:pt x="1894332" y="309371"/>
                </a:moveTo>
                <a:lnTo>
                  <a:pt x="1880616" y="309371"/>
                </a:lnTo>
                <a:lnTo>
                  <a:pt x="1880616" y="323088"/>
                </a:lnTo>
                <a:lnTo>
                  <a:pt x="1894332" y="323088"/>
                </a:lnTo>
                <a:lnTo>
                  <a:pt x="1894332" y="309371"/>
                </a:lnTo>
                <a:close/>
              </a:path>
              <a:path w="1894840" h="449580">
                <a:moveTo>
                  <a:pt x="1894332" y="336803"/>
                </a:moveTo>
                <a:lnTo>
                  <a:pt x="1880616" y="336803"/>
                </a:lnTo>
                <a:lnTo>
                  <a:pt x="1880616" y="352043"/>
                </a:lnTo>
                <a:lnTo>
                  <a:pt x="1894332" y="352043"/>
                </a:lnTo>
                <a:lnTo>
                  <a:pt x="1894332" y="336803"/>
                </a:lnTo>
                <a:close/>
              </a:path>
              <a:path w="1894840" h="449580">
                <a:moveTo>
                  <a:pt x="1894332" y="365759"/>
                </a:moveTo>
                <a:lnTo>
                  <a:pt x="1880616" y="365759"/>
                </a:lnTo>
                <a:lnTo>
                  <a:pt x="1880616" y="379475"/>
                </a:lnTo>
                <a:lnTo>
                  <a:pt x="1894332" y="379475"/>
                </a:lnTo>
                <a:lnTo>
                  <a:pt x="1894332" y="365759"/>
                </a:lnTo>
                <a:close/>
              </a:path>
              <a:path w="1894840" h="449580">
                <a:moveTo>
                  <a:pt x="1894332" y="393191"/>
                </a:moveTo>
                <a:lnTo>
                  <a:pt x="1880616" y="393191"/>
                </a:lnTo>
                <a:lnTo>
                  <a:pt x="1880616" y="406907"/>
                </a:lnTo>
                <a:lnTo>
                  <a:pt x="1894332" y="406907"/>
                </a:lnTo>
                <a:lnTo>
                  <a:pt x="1894332" y="393191"/>
                </a:lnTo>
                <a:close/>
              </a:path>
              <a:path w="1894840" h="449580">
                <a:moveTo>
                  <a:pt x="1894332" y="422147"/>
                </a:moveTo>
                <a:lnTo>
                  <a:pt x="1880616" y="422147"/>
                </a:lnTo>
                <a:lnTo>
                  <a:pt x="1880616" y="435863"/>
                </a:lnTo>
                <a:lnTo>
                  <a:pt x="1894332" y="435863"/>
                </a:lnTo>
                <a:lnTo>
                  <a:pt x="1894332" y="42214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9DCAA9-E44A-4B02-9DE0-E7173A0ABBA5}"/>
              </a:ext>
            </a:extLst>
          </p:cNvPr>
          <p:cNvSpPr/>
          <p:nvPr/>
        </p:nvSpPr>
        <p:spPr>
          <a:xfrm>
            <a:off x="7346950" y="2179638"/>
            <a:ext cx="992188" cy="0"/>
          </a:xfrm>
          <a:custGeom>
            <a:avLst/>
            <a:gdLst/>
            <a:ahLst/>
            <a:cxnLst/>
            <a:rect l="l" t="t" r="r" b="b"/>
            <a:pathLst>
              <a:path w="1161415">
                <a:moveTo>
                  <a:pt x="0" y="0"/>
                </a:moveTo>
                <a:lnTo>
                  <a:pt x="1161288" y="0"/>
                </a:lnTo>
              </a:path>
            </a:pathLst>
          </a:custGeom>
          <a:ln w="15239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365B92-1EBD-419A-B31A-EB3BDCB461FB}"/>
              </a:ext>
            </a:extLst>
          </p:cNvPr>
          <p:cNvSpPr/>
          <p:nvPr/>
        </p:nvSpPr>
        <p:spPr>
          <a:xfrm>
            <a:off x="7018338" y="2174875"/>
            <a:ext cx="317500" cy="82550"/>
          </a:xfrm>
          <a:custGeom>
            <a:avLst/>
            <a:gdLst/>
            <a:ahLst/>
            <a:cxnLst/>
            <a:rect l="l" t="t" r="r" b="b"/>
            <a:pathLst>
              <a:path w="372109" h="96519">
                <a:moveTo>
                  <a:pt x="368808" y="0"/>
                </a:moveTo>
                <a:lnTo>
                  <a:pt x="355091" y="3048"/>
                </a:lnTo>
                <a:lnTo>
                  <a:pt x="358139" y="16763"/>
                </a:lnTo>
                <a:lnTo>
                  <a:pt x="371856" y="13715"/>
                </a:lnTo>
                <a:lnTo>
                  <a:pt x="368808" y="0"/>
                </a:lnTo>
                <a:close/>
              </a:path>
              <a:path w="372109" h="96519">
                <a:moveTo>
                  <a:pt x="341375" y="6095"/>
                </a:moveTo>
                <a:lnTo>
                  <a:pt x="327660" y="9143"/>
                </a:lnTo>
                <a:lnTo>
                  <a:pt x="330708" y="22859"/>
                </a:lnTo>
                <a:lnTo>
                  <a:pt x="344423" y="19812"/>
                </a:lnTo>
                <a:lnTo>
                  <a:pt x="341375" y="6095"/>
                </a:lnTo>
                <a:close/>
              </a:path>
              <a:path w="372109" h="96519">
                <a:moveTo>
                  <a:pt x="313943" y="12191"/>
                </a:moveTo>
                <a:lnTo>
                  <a:pt x="300227" y="15239"/>
                </a:lnTo>
                <a:lnTo>
                  <a:pt x="303275" y="28955"/>
                </a:lnTo>
                <a:lnTo>
                  <a:pt x="316991" y="25907"/>
                </a:lnTo>
                <a:lnTo>
                  <a:pt x="313943" y="12191"/>
                </a:lnTo>
                <a:close/>
              </a:path>
              <a:path w="372109" h="96519">
                <a:moveTo>
                  <a:pt x="286512" y="18287"/>
                </a:moveTo>
                <a:lnTo>
                  <a:pt x="272795" y="21336"/>
                </a:lnTo>
                <a:lnTo>
                  <a:pt x="275843" y="35051"/>
                </a:lnTo>
                <a:lnTo>
                  <a:pt x="289560" y="32003"/>
                </a:lnTo>
                <a:lnTo>
                  <a:pt x="286512" y="18287"/>
                </a:lnTo>
                <a:close/>
              </a:path>
              <a:path w="372109" h="96519">
                <a:moveTo>
                  <a:pt x="259080" y="24383"/>
                </a:moveTo>
                <a:lnTo>
                  <a:pt x="245363" y="27431"/>
                </a:lnTo>
                <a:lnTo>
                  <a:pt x="248412" y="41148"/>
                </a:lnTo>
                <a:lnTo>
                  <a:pt x="262127" y="38100"/>
                </a:lnTo>
                <a:lnTo>
                  <a:pt x="259080" y="24383"/>
                </a:lnTo>
                <a:close/>
              </a:path>
              <a:path w="372109" h="96519">
                <a:moveTo>
                  <a:pt x="231647" y="30479"/>
                </a:moveTo>
                <a:lnTo>
                  <a:pt x="217932" y="33527"/>
                </a:lnTo>
                <a:lnTo>
                  <a:pt x="220980" y="47243"/>
                </a:lnTo>
                <a:lnTo>
                  <a:pt x="234695" y="44195"/>
                </a:lnTo>
                <a:lnTo>
                  <a:pt x="231647" y="30479"/>
                </a:lnTo>
                <a:close/>
              </a:path>
              <a:path w="372109" h="96519">
                <a:moveTo>
                  <a:pt x="204215" y="36575"/>
                </a:moveTo>
                <a:lnTo>
                  <a:pt x="192023" y="39624"/>
                </a:lnTo>
                <a:lnTo>
                  <a:pt x="195071" y="53339"/>
                </a:lnTo>
                <a:lnTo>
                  <a:pt x="207263" y="50291"/>
                </a:lnTo>
                <a:lnTo>
                  <a:pt x="204215" y="36575"/>
                </a:lnTo>
                <a:close/>
              </a:path>
              <a:path w="372109" h="96519">
                <a:moveTo>
                  <a:pt x="178308" y="42671"/>
                </a:moveTo>
                <a:lnTo>
                  <a:pt x="164591" y="45719"/>
                </a:lnTo>
                <a:lnTo>
                  <a:pt x="167639" y="59436"/>
                </a:lnTo>
                <a:lnTo>
                  <a:pt x="181356" y="56387"/>
                </a:lnTo>
                <a:lnTo>
                  <a:pt x="178308" y="42671"/>
                </a:lnTo>
                <a:close/>
              </a:path>
              <a:path w="372109" h="96519">
                <a:moveTo>
                  <a:pt x="150875" y="48767"/>
                </a:moveTo>
                <a:lnTo>
                  <a:pt x="137160" y="51815"/>
                </a:lnTo>
                <a:lnTo>
                  <a:pt x="140208" y="65531"/>
                </a:lnTo>
                <a:lnTo>
                  <a:pt x="153923" y="62483"/>
                </a:lnTo>
                <a:lnTo>
                  <a:pt x="150875" y="48767"/>
                </a:lnTo>
                <a:close/>
              </a:path>
              <a:path w="372109" h="96519">
                <a:moveTo>
                  <a:pt x="123443" y="54863"/>
                </a:moveTo>
                <a:lnTo>
                  <a:pt x="109727" y="57912"/>
                </a:lnTo>
                <a:lnTo>
                  <a:pt x="112775" y="71627"/>
                </a:lnTo>
                <a:lnTo>
                  <a:pt x="126491" y="68579"/>
                </a:lnTo>
                <a:lnTo>
                  <a:pt x="123443" y="54863"/>
                </a:lnTo>
                <a:close/>
              </a:path>
              <a:path w="372109" h="96519">
                <a:moveTo>
                  <a:pt x="96012" y="60959"/>
                </a:moveTo>
                <a:lnTo>
                  <a:pt x="82295" y="64007"/>
                </a:lnTo>
                <a:lnTo>
                  <a:pt x="85343" y="77724"/>
                </a:lnTo>
                <a:lnTo>
                  <a:pt x="99060" y="74675"/>
                </a:lnTo>
                <a:lnTo>
                  <a:pt x="96012" y="60959"/>
                </a:lnTo>
                <a:close/>
              </a:path>
              <a:path w="372109" h="96519">
                <a:moveTo>
                  <a:pt x="68579" y="67055"/>
                </a:moveTo>
                <a:lnTo>
                  <a:pt x="54863" y="71627"/>
                </a:lnTo>
                <a:lnTo>
                  <a:pt x="57912" y="83819"/>
                </a:lnTo>
                <a:lnTo>
                  <a:pt x="71627" y="80771"/>
                </a:lnTo>
                <a:lnTo>
                  <a:pt x="68579" y="67055"/>
                </a:lnTo>
                <a:close/>
              </a:path>
              <a:path w="372109" h="96519">
                <a:moveTo>
                  <a:pt x="41148" y="74675"/>
                </a:moveTo>
                <a:lnTo>
                  <a:pt x="27431" y="77724"/>
                </a:lnTo>
                <a:lnTo>
                  <a:pt x="30479" y="89915"/>
                </a:lnTo>
                <a:lnTo>
                  <a:pt x="44195" y="86867"/>
                </a:lnTo>
                <a:lnTo>
                  <a:pt x="41148" y="74675"/>
                </a:lnTo>
                <a:close/>
              </a:path>
              <a:path w="372109" h="96519">
                <a:moveTo>
                  <a:pt x="13715" y="80771"/>
                </a:moveTo>
                <a:lnTo>
                  <a:pt x="0" y="83819"/>
                </a:lnTo>
                <a:lnTo>
                  <a:pt x="3048" y="96012"/>
                </a:lnTo>
                <a:lnTo>
                  <a:pt x="16763" y="92963"/>
                </a:lnTo>
                <a:lnTo>
                  <a:pt x="13715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CD2152-8266-4500-AC9D-69E566D6BEBE}"/>
              </a:ext>
            </a:extLst>
          </p:cNvPr>
          <p:cNvSpPr/>
          <p:nvPr/>
        </p:nvSpPr>
        <p:spPr>
          <a:xfrm>
            <a:off x="6691313" y="2249488"/>
            <a:ext cx="317500" cy="82550"/>
          </a:xfrm>
          <a:custGeom>
            <a:avLst/>
            <a:gdLst/>
            <a:ahLst/>
            <a:cxnLst/>
            <a:rect l="l" t="t" r="r" b="b"/>
            <a:pathLst>
              <a:path w="372110" h="96519">
                <a:moveTo>
                  <a:pt x="368807" y="0"/>
                </a:moveTo>
                <a:lnTo>
                  <a:pt x="355091" y="3048"/>
                </a:lnTo>
                <a:lnTo>
                  <a:pt x="358139" y="16763"/>
                </a:lnTo>
                <a:lnTo>
                  <a:pt x="371855" y="12191"/>
                </a:lnTo>
                <a:lnTo>
                  <a:pt x="368807" y="0"/>
                </a:lnTo>
                <a:close/>
              </a:path>
              <a:path w="372110" h="96519">
                <a:moveTo>
                  <a:pt x="341375" y="6096"/>
                </a:moveTo>
                <a:lnTo>
                  <a:pt x="327660" y="9144"/>
                </a:lnTo>
                <a:lnTo>
                  <a:pt x="330707" y="22860"/>
                </a:lnTo>
                <a:lnTo>
                  <a:pt x="344424" y="19812"/>
                </a:lnTo>
                <a:lnTo>
                  <a:pt x="341375" y="6096"/>
                </a:lnTo>
                <a:close/>
              </a:path>
              <a:path w="372110" h="96519">
                <a:moveTo>
                  <a:pt x="313943" y="12191"/>
                </a:moveTo>
                <a:lnTo>
                  <a:pt x="300227" y="15239"/>
                </a:lnTo>
                <a:lnTo>
                  <a:pt x="303275" y="28956"/>
                </a:lnTo>
                <a:lnTo>
                  <a:pt x="316991" y="25908"/>
                </a:lnTo>
                <a:lnTo>
                  <a:pt x="313943" y="12191"/>
                </a:lnTo>
                <a:close/>
              </a:path>
              <a:path w="372110" h="96519">
                <a:moveTo>
                  <a:pt x="286512" y="18287"/>
                </a:moveTo>
                <a:lnTo>
                  <a:pt x="272795" y="21336"/>
                </a:lnTo>
                <a:lnTo>
                  <a:pt x="275843" y="35051"/>
                </a:lnTo>
                <a:lnTo>
                  <a:pt x="289560" y="32003"/>
                </a:lnTo>
                <a:lnTo>
                  <a:pt x="286512" y="18287"/>
                </a:lnTo>
                <a:close/>
              </a:path>
              <a:path w="372110" h="96519">
                <a:moveTo>
                  <a:pt x="259079" y="24384"/>
                </a:moveTo>
                <a:lnTo>
                  <a:pt x="245363" y="27432"/>
                </a:lnTo>
                <a:lnTo>
                  <a:pt x="248412" y="41148"/>
                </a:lnTo>
                <a:lnTo>
                  <a:pt x="262127" y="38100"/>
                </a:lnTo>
                <a:lnTo>
                  <a:pt x="259079" y="24384"/>
                </a:lnTo>
                <a:close/>
              </a:path>
              <a:path w="372110" h="96519">
                <a:moveTo>
                  <a:pt x="231648" y="30480"/>
                </a:moveTo>
                <a:lnTo>
                  <a:pt x="217931" y="33527"/>
                </a:lnTo>
                <a:lnTo>
                  <a:pt x="220979" y="47244"/>
                </a:lnTo>
                <a:lnTo>
                  <a:pt x="234695" y="44196"/>
                </a:lnTo>
                <a:lnTo>
                  <a:pt x="231648" y="30480"/>
                </a:lnTo>
                <a:close/>
              </a:path>
              <a:path w="372110" h="96519">
                <a:moveTo>
                  <a:pt x="204215" y="36575"/>
                </a:moveTo>
                <a:lnTo>
                  <a:pt x="192024" y="39624"/>
                </a:lnTo>
                <a:lnTo>
                  <a:pt x="195072" y="53339"/>
                </a:lnTo>
                <a:lnTo>
                  <a:pt x="207263" y="50291"/>
                </a:lnTo>
                <a:lnTo>
                  <a:pt x="204215" y="36575"/>
                </a:lnTo>
                <a:close/>
              </a:path>
              <a:path w="372110" h="96519">
                <a:moveTo>
                  <a:pt x="178307" y="42672"/>
                </a:moveTo>
                <a:lnTo>
                  <a:pt x="164591" y="45720"/>
                </a:lnTo>
                <a:lnTo>
                  <a:pt x="167639" y="59436"/>
                </a:lnTo>
                <a:lnTo>
                  <a:pt x="181355" y="56387"/>
                </a:lnTo>
                <a:lnTo>
                  <a:pt x="178307" y="42672"/>
                </a:lnTo>
                <a:close/>
              </a:path>
              <a:path w="372110" h="96519">
                <a:moveTo>
                  <a:pt x="150875" y="48768"/>
                </a:moveTo>
                <a:lnTo>
                  <a:pt x="137160" y="51815"/>
                </a:lnTo>
                <a:lnTo>
                  <a:pt x="140207" y="65532"/>
                </a:lnTo>
                <a:lnTo>
                  <a:pt x="153924" y="62484"/>
                </a:lnTo>
                <a:lnTo>
                  <a:pt x="150875" y="48768"/>
                </a:lnTo>
                <a:close/>
              </a:path>
              <a:path w="372110" h="96519">
                <a:moveTo>
                  <a:pt x="123443" y="54863"/>
                </a:moveTo>
                <a:lnTo>
                  <a:pt x="109727" y="57912"/>
                </a:lnTo>
                <a:lnTo>
                  <a:pt x="112775" y="71627"/>
                </a:lnTo>
                <a:lnTo>
                  <a:pt x="126491" y="68580"/>
                </a:lnTo>
                <a:lnTo>
                  <a:pt x="123443" y="54863"/>
                </a:lnTo>
                <a:close/>
              </a:path>
              <a:path w="372110" h="96519">
                <a:moveTo>
                  <a:pt x="96012" y="60960"/>
                </a:moveTo>
                <a:lnTo>
                  <a:pt x="82295" y="64008"/>
                </a:lnTo>
                <a:lnTo>
                  <a:pt x="85343" y="77724"/>
                </a:lnTo>
                <a:lnTo>
                  <a:pt x="99060" y="74675"/>
                </a:lnTo>
                <a:lnTo>
                  <a:pt x="96012" y="60960"/>
                </a:lnTo>
                <a:close/>
              </a:path>
              <a:path w="372110" h="96519">
                <a:moveTo>
                  <a:pt x="68579" y="67056"/>
                </a:moveTo>
                <a:lnTo>
                  <a:pt x="54863" y="70103"/>
                </a:lnTo>
                <a:lnTo>
                  <a:pt x="57912" y="83820"/>
                </a:lnTo>
                <a:lnTo>
                  <a:pt x="71627" y="80772"/>
                </a:lnTo>
                <a:lnTo>
                  <a:pt x="68579" y="67056"/>
                </a:lnTo>
                <a:close/>
              </a:path>
              <a:path w="372110" h="96519">
                <a:moveTo>
                  <a:pt x="41148" y="73151"/>
                </a:moveTo>
                <a:lnTo>
                  <a:pt x="27431" y="76200"/>
                </a:lnTo>
                <a:lnTo>
                  <a:pt x="30479" y="89915"/>
                </a:lnTo>
                <a:lnTo>
                  <a:pt x="44195" y="86868"/>
                </a:lnTo>
                <a:lnTo>
                  <a:pt x="41148" y="73151"/>
                </a:lnTo>
                <a:close/>
              </a:path>
              <a:path w="372110" h="96519">
                <a:moveTo>
                  <a:pt x="13715" y="79248"/>
                </a:moveTo>
                <a:lnTo>
                  <a:pt x="0" y="82296"/>
                </a:lnTo>
                <a:lnTo>
                  <a:pt x="3048" y="96012"/>
                </a:lnTo>
                <a:lnTo>
                  <a:pt x="16763" y="92963"/>
                </a:lnTo>
                <a:lnTo>
                  <a:pt x="13715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E7760C1-9829-4662-B586-B70DD69D8449}"/>
              </a:ext>
            </a:extLst>
          </p:cNvPr>
          <p:cNvSpPr/>
          <p:nvPr/>
        </p:nvSpPr>
        <p:spPr>
          <a:xfrm>
            <a:off x="6556376" y="2322514"/>
            <a:ext cx="125413" cy="26987"/>
          </a:xfrm>
          <a:custGeom>
            <a:avLst/>
            <a:gdLst/>
            <a:ahLst/>
            <a:cxnLst/>
            <a:rect l="l" t="t" r="r" b="b"/>
            <a:pathLst>
              <a:path w="147320" h="32385">
                <a:moveTo>
                  <a:pt x="144018" y="0"/>
                </a:moveTo>
                <a:lnTo>
                  <a:pt x="130301" y="3047"/>
                </a:lnTo>
                <a:lnTo>
                  <a:pt x="133350" y="16763"/>
                </a:lnTo>
                <a:lnTo>
                  <a:pt x="147065" y="13715"/>
                </a:lnTo>
                <a:lnTo>
                  <a:pt x="144018" y="0"/>
                </a:lnTo>
                <a:close/>
              </a:path>
              <a:path w="147320" h="32385">
                <a:moveTo>
                  <a:pt x="116586" y="6095"/>
                </a:moveTo>
                <a:lnTo>
                  <a:pt x="102870" y="9143"/>
                </a:lnTo>
                <a:lnTo>
                  <a:pt x="105918" y="22859"/>
                </a:lnTo>
                <a:lnTo>
                  <a:pt x="119634" y="19812"/>
                </a:lnTo>
                <a:lnTo>
                  <a:pt x="116586" y="6095"/>
                </a:lnTo>
                <a:close/>
              </a:path>
              <a:path w="147320" h="32385">
                <a:moveTo>
                  <a:pt x="89153" y="12191"/>
                </a:moveTo>
                <a:lnTo>
                  <a:pt x="75437" y="15239"/>
                </a:lnTo>
                <a:lnTo>
                  <a:pt x="78486" y="28955"/>
                </a:lnTo>
                <a:lnTo>
                  <a:pt x="92201" y="25907"/>
                </a:lnTo>
                <a:lnTo>
                  <a:pt x="89153" y="12191"/>
                </a:lnTo>
                <a:close/>
              </a:path>
              <a:path w="147320" h="32385">
                <a:moveTo>
                  <a:pt x="61722" y="18287"/>
                </a:moveTo>
                <a:lnTo>
                  <a:pt x="48006" y="21336"/>
                </a:lnTo>
                <a:lnTo>
                  <a:pt x="50376" y="32003"/>
                </a:lnTo>
                <a:lnTo>
                  <a:pt x="64770" y="32003"/>
                </a:lnTo>
                <a:lnTo>
                  <a:pt x="61722" y="18287"/>
                </a:lnTo>
                <a:close/>
              </a:path>
              <a:path w="147320" h="32385">
                <a:moveTo>
                  <a:pt x="34289" y="24383"/>
                </a:moveTo>
                <a:lnTo>
                  <a:pt x="20574" y="27431"/>
                </a:lnTo>
                <a:lnTo>
                  <a:pt x="21589" y="32003"/>
                </a:lnTo>
                <a:lnTo>
                  <a:pt x="35983" y="32003"/>
                </a:lnTo>
                <a:lnTo>
                  <a:pt x="34289" y="24383"/>
                </a:lnTo>
                <a:close/>
              </a:path>
              <a:path w="147320" h="32385">
                <a:moveTo>
                  <a:pt x="6858" y="30479"/>
                </a:moveTo>
                <a:lnTo>
                  <a:pt x="0" y="32003"/>
                </a:lnTo>
                <a:lnTo>
                  <a:pt x="7196" y="32003"/>
                </a:lnTo>
                <a:lnTo>
                  <a:pt x="6858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E97DE54-8789-432A-9618-F422A88B6149}"/>
              </a:ext>
            </a:extLst>
          </p:cNvPr>
          <p:cNvSpPr txBox="1"/>
          <p:nvPr/>
        </p:nvSpPr>
        <p:spPr>
          <a:xfrm>
            <a:off x="8924925" y="1981201"/>
            <a:ext cx="1320800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Courier New"/>
                <a:cs typeface="Courier New"/>
              </a:rPr>
              <a:t>b</a:t>
            </a:r>
            <a:r>
              <a:rPr sz="1667" spc="-616" dirty="0">
                <a:latin typeface="Courier New"/>
                <a:cs typeface="Courier New"/>
              </a:rPr>
              <a:t> </a:t>
            </a:r>
            <a:r>
              <a:rPr sz="1667" spc="4" dirty="0">
                <a:latin typeface="Arial"/>
                <a:cs typeface="Arial"/>
              </a:rPr>
              <a:t>is </a:t>
            </a:r>
            <a:r>
              <a:rPr sz="1667" spc="13" dirty="0">
                <a:latin typeface="Arial"/>
                <a:cs typeface="Arial"/>
              </a:rPr>
              <a:t>a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5F0088A-353D-4D97-9452-3655C0882A32}"/>
              </a:ext>
            </a:extLst>
          </p:cNvPr>
          <p:cNvSpPr txBox="1"/>
          <p:nvPr/>
        </p:nvSpPr>
        <p:spPr>
          <a:xfrm>
            <a:off x="2290764" y="1217614"/>
            <a:ext cx="7062787" cy="700087"/>
          </a:xfrm>
          <a:prstGeom prst="rect">
            <a:avLst/>
          </a:prstGeom>
        </p:spPr>
        <p:txBody>
          <a:bodyPr lIns="0" tIns="76019" rIns="0" bIns="0">
            <a:spAutoFit/>
          </a:bodyPr>
          <a:lstStyle/>
          <a:p>
            <a:pPr marL="10860">
              <a:spcBef>
                <a:spcPts val="599"/>
              </a:spcBef>
              <a:defRPr/>
            </a:pPr>
            <a:r>
              <a:rPr sz="1667" spc="13" dirty="0">
                <a:latin typeface="Arial"/>
                <a:cs typeface="Arial"/>
              </a:rPr>
              <a:t>PS: </a:t>
            </a:r>
            <a:r>
              <a:rPr sz="1667" spc="9" dirty="0">
                <a:latin typeface="Arial"/>
                <a:cs typeface="Arial"/>
              </a:rPr>
              <a:t>C++ </a:t>
            </a:r>
            <a:r>
              <a:rPr sz="1667" spc="13" dirty="0">
                <a:latin typeface="Arial"/>
                <a:cs typeface="Arial"/>
              </a:rPr>
              <a:t>STL &lt;algorithm&gt; </a:t>
            </a:r>
            <a:r>
              <a:rPr sz="1667" spc="9" dirty="0">
                <a:latin typeface="Arial"/>
                <a:cs typeface="Arial"/>
              </a:rPr>
              <a:t>has </a:t>
            </a:r>
            <a:r>
              <a:rPr sz="1667" u="heavy" spc="13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</a:rPr>
              <a:t>merge</a:t>
            </a:r>
            <a:r>
              <a:rPr sz="1667" spc="13" dirty="0">
                <a:solidFill>
                  <a:srgbClr val="6B9F25"/>
                </a:solidFill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subroutine</a:t>
            </a:r>
            <a:r>
              <a:rPr sz="1667" spc="-107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too</a:t>
            </a:r>
            <a:endParaRPr sz="1667">
              <a:latin typeface="Arial"/>
              <a:cs typeface="Arial"/>
            </a:endParaRPr>
          </a:p>
          <a:p>
            <a:pPr marL="20091">
              <a:spcBef>
                <a:spcPts val="556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void </a:t>
            </a:r>
            <a:r>
              <a:rPr sz="1881" spc="-4" dirty="0">
                <a:solidFill>
                  <a:srgbClr val="C00000"/>
                </a:solidFill>
                <a:latin typeface="Courier New"/>
                <a:cs typeface="Courier New"/>
              </a:rPr>
              <a:t>merge</a:t>
            </a:r>
            <a:r>
              <a:rPr sz="1881" spc="-4" dirty="0">
                <a:latin typeface="Courier New"/>
                <a:cs typeface="Courier New"/>
              </a:rPr>
              <a:t>(int </a:t>
            </a:r>
            <a:r>
              <a:rPr sz="1881" dirty="0">
                <a:latin typeface="Courier New"/>
                <a:cs typeface="Courier New"/>
              </a:rPr>
              <a:t>a[], int low, int mid, int high)</a:t>
            </a:r>
            <a:r>
              <a:rPr sz="1881" spc="-115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81F7FEF-92F8-4664-B737-8C074DCBEE65}"/>
              </a:ext>
            </a:extLst>
          </p:cNvPr>
          <p:cNvSpPr/>
          <p:nvPr/>
        </p:nvSpPr>
        <p:spPr>
          <a:xfrm>
            <a:off x="2225675" y="2349500"/>
            <a:ext cx="7316788" cy="2154238"/>
          </a:xfrm>
          <a:custGeom>
            <a:avLst/>
            <a:gdLst/>
            <a:ahLst/>
            <a:cxnLst/>
            <a:rect l="l" t="t" r="r" b="b"/>
            <a:pathLst>
              <a:path w="8557260" h="2519679">
                <a:moveTo>
                  <a:pt x="0" y="2519172"/>
                </a:moveTo>
                <a:lnTo>
                  <a:pt x="8557260" y="2519172"/>
                </a:lnTo>
                <a:lnTo>
                  <a:pt x="8557260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77" name="object 13">
            <a:extLst>
              <a:ext uri="{FF2B5EF4-FFF2-40B4-BE49-F238E27FC236}">
                <a16:creationId xmlns:a16="http://schemas.microsoft.com/office/drawing/2014/main" id="{AECA9FE2-3129-4928-AC55-9ECF7AB2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1892301"/>
            <a:ext cx="2890838" cy="6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n = high-low+1;  int* b = new int[n];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9DD3D45-2E7E-4486-99AA-C22101520D08}"/>
              </a:ext>
            </a:extLst>
          </p:cNvPr>
          <p:cNvSpPr txBox="1"/>
          <p:nvPr/>
        </p:nvSpPr>
        <p:spPr>
          <a:xfrm>
            <a:off x="2587626" y="2640014"/>
            <a:ext cx="4900613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left=low, right=mid+1,</a:t>
            </a:r>
            <a:r>
              <a:rPr sz="1881" spc="-34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bIdx=0;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533F38F-DBA2-4C20-8C28-6C2B8A275BB3}"/>
              </a:ext>
            </a:extLst>
          </p:cNvPr>
          <p:cNvSpPr/>
          <p:nvPr/>
        </p:nvSpPr>
        <p:spPr>
          <a:xfrm>
            <a:off x="8078788" y="3475038"/>
            <a:ext cx="222250" cy="1028700"/>
          </a:xfrm>
          <a:custGeom>
            <a:avLst/>
            <a:gdLst/>
            <a:ahLst/>
            <a:cxnLst/>
            <a:rect l="l" t="t" r="r" b="b"/>
            <a:pathLst>
              <a:path w="259079" h="1203960">
                <a:moveTo>
                  <a:pt x="0" y="0"/>
                </a:moveTo>
                <a:lnTo>
                  <a:pt x="0" y="10667"/>
                </a:lnTo>
                <a:lnTo>
                  <a:pt x="6096" y="12191"/>
                </a:lnTo>
                <a:lnTo>
                  <a:pt x="4572" y="12191"/>
                </a:lnTo>
                <a:lnTo>
                  <a:pt x="12191" y="13715"/>
                </a:lnTo>
                <a:lnTo>
                  <a:pt x="10668" y="13715"/>
                </a:lnTo>
                <a:lnTo>
                  <a:pt x="16763" y="15239"/>
                </a:lnTo>
                <a:lnTo>
                  <a:pt x="22859" y="19812"/>
                </a:lnTo>
                <a:lnTo>
                  <a:pt x="28955" y="22860"/>
                </a:lnTo>
                <a:lnTo>
                  <a:pt x="33527" y="28955"/>
                </a:lnTo>
                <a:lnTo>
                  <a:pt x="39624" y="35051"/>
                </a:lnTo>
                <a:lnTo>
                  <a:pt x="45720" y="42672"/>
                </a:lnTo>
                <a:lnTo>
                  <a:pt x="50291" y="50291"/>
                </a:lnTo>
                <a:lnTo>
                  <a:pt x="56387" y="59436"/>
                </a:lnTo>
                <a:lnTo>
                  <a:pt x="65531" y="80772"/>
                </a:lnTo>
                <a:lnTo>
                  <a:pt x="71627" y="92963"/>
                </a:lnTo>
                <a:lnTo>
                  <a:pt x="80772" y="117348"/>
                </a:lnTo>
                <a:lnTo>
                  <a:pt x="85344" y="132587"/>
                </a:lnTo>
                <a:lnTo>
                  <a:pt x="88391" y="146303"/>
                </a:lnTo>
                <a:lnTo>
                  <a:pt x="92963" y="161543"/>
                </a:lnTo>
                <a:lnTo>
                  <a:pt x="96011" y="178308"/>
                </a:lnTo>
                <a:lnTo>
                  <a:pt x="100583" y="193548"/>
                </a:lnTo>
                <a:lnTo>
                  <a:pt x="103631" y="211836"/>
                </a:lnTo>
                <a:lnTo>
                  <a:pt x="111251" y="265175"/>
                </a:lnTo>
                <a:lnTo>
                  <a:pt x="115824" y="304800"/>
                </a:lnTo>
                <a:lnTo>
                  <a:pt x="118872" y="345948"/>
                </a:lnTo>
                <a:lnTo>
                  <a:pt x="120396" y="387096"/>
                </a:lnTo>
                <a:lnTo>
                  <a:pt x="121920" y="429767"/>
                </a:lnTo>
                <a:lnTo>
                  <a:pt x="121920" y="758951"/>
                </a:lnTo>
                <a:lnTo>
                  <a:pt x="124968" y="801624"/>
                </a:lnTo>
                <a:lnTo>
                  <a:pt x="128015" y="842771"/>
                </a:lnTo>
                <a:lnTo>
                  <a:pt x="131063" y="880871"/>
                </a:lnTo>
                <a:lnTo>
                  <a:pt x="137159" y="918971"/>
                </a:lnTo>
                <a:lnTo>
                  <a:pt x="140207" y="935736"/>
                </a:lnTo>
                <a:lnTo>
                  <a:pt x="143255" y="954024"/>
                </a:lnTo>
                <a:lnTo>
                  <a:pt x="146303" y="970788"/>
                </a:lnTo>
                <a:lnTo>
                  <a:pt x="150875" y="986027"/>
                </a:lnTo>
                <a:lnTo>
                  <a:pt x="155448" y="1002792"/>
                </a:lnTo>
                <a:lnTo>
                  <a:pt x="167639" y="1045463"/>
                </a:lnTo>
                <a:lnTo>
                  <a:pt x="178307" y="1069847"/>
                </a:lnTo>
                <a:lnTo>
                  <a:pt x="182879" y="1080515"/>
                </a:lnTo>
                <a:lnTo>
                  <a:pt x="188975" y="1091183"/>
                </a:lnTo>
                <a:lnTo>
                  <a:pt x="193548" y="1100327"/>
                </a:lnTo>
                <a:lnTo>
                  <a:pt x="199644" y="1109471"/>
                </a:lnTo>
                <a:lnTo>
                  <a:pt x="211835" y="1124712"/>
                </a:lnTo>
                <a:lnTo>
                  <a:pt x="217931" y="1130808"/>
                </a:lnTo>
                <a:lnTo>
                  <a:pt x="225551" y="1135380"/>
                </a:lnTo>
                <a:lnTo>
                  <a:pt x="231648" y="1139952"/>
                </a:lnTo>
                <a:lnTo>
                  <a:pt x="219455" y="1149095"/>
                </a:lnTo>
                <a:lnTo>
                  <a:pt x="211835" y="1155192"/>
                </a:lnTo>
                <a:lnTo>
                  <a:pt x="199644" y="1170432"/>
                </a:lnTo>
                <a:lnTo>
                  <a:pt x="195072" y="1179576"/>
                </a:lnTo>
                <a:lnTo>
                  <a:pt x="188975" y="1188720"/>
                </a:lnTo>
                <a:lnTo>
                  <a:pt x="182879" y="1199388"/>
                </a:lnTo>
                <a:lnTo>
                  <a:pt x="180920" y="1203959"/>
                </a:lnTo>
                <a:lnTo>
                  <a:pt x="192024" y="1203959"/>
                </a:lnTo>
                <a:lnTo>
                  <a:pt x="198120" y="1193292"/>
                </a:lnTo>
                <a:lnTo>
                  <a:pt x="202691" y="1184147"/>
                </a:lnTo>
                <a:lnTo>
                  <a:pt x="208787" y="1176527"/>
                </a:lnTo>
                <a:lnTo>
                  <a:pt x="213359" y="1168908"/>
                </a:lnTo>
                <a:lnTo>
                  <a:pt x="225551" y="1156715"/>
                </a:lnTo>
                <a:lnTo>
                  <a:pt x="231648" y="1153668"/>
                </a:lnTo>
                <a:lnTo>
                  <a:pt x="237744" y="1149095"/>
                </a:lnTo>
                <a:lnTo>
                  <a:pt x="236220" y="1149095"/>
                </a:lnTo>
                <a:lnTo>
                  <a:pt x="254507" y="1144524"/>
                </a:lnTo>
                <a:lnTo>
                  <a:pt x="245363" y="1144524"/>
                </a:lnTo>
                <a:lnTo>
                  <a:pt x="239268" y="1143000"/>
                </a:lnTo>
                <a:lnTo>
                  <a:pt x="233172" y="1139952"/>
                </a:lnTo>
                <a:lnTo>
                  <a:pt x="239268" y="1136903"/>
                </a:lnTo>
                <a:lnTo>
                  <a:pt x="245363" y="1135380"/>
                </a:lnTo>
                <a:lnTo>
                  <a:pt x="254507" y="1135380"/>
                </a:lnTo>
                <a:lnTo>
                  <a:pt x="236220" y="1130808"/>
                </a:lnTo>
                <a:lnTo>
                  <a:pt x="237744" y="1130808"/>
                </a:lnTo>
                <a:lnTo>
                  <a:pt x="231648" y="1127759"/>
                </a:lnTo>
                <a:lnTo>
                  <a:pt x="225551" y="1123188"/>
                </a:lnTo>
                <a:lnTo>
                  <a:pt x="219455" y="1117092"/>
                </a:lnTo>
                <a:lnTo>
                  <a:pt x="214883" y="1110995"/>
                </a:lnTo>
                <a:lnTo>
                  <a:pt x="202691" y="1095756"/>
                </a:lnTo>
                <a:lnTo>
                  <a:pt x="198120" y="1086612"/>
                </a:lnTo>
                <a:lnTo>
                  <a:pt x="192024" y="1075944"/>
                </a:lnTo>
                <a:lnTo>
                  <a:pt x="187451" y="1065276"/>
                </a:lnTo>
                <a:lnTo>
                  <a:pt x="173735" y="1028700"/>
                </a:lnTo>
                <a:lnTo>
                  <a:pt x="169163" y="1013459"/>
                </a:lnTo>
                <a:lnTo>
                  <a:pt x="164591" y="999744"/>
                </a:lnTo>
                <a:lnTo>
                  <a:pt x="161544" y="984503"/>
                </a:lnTo>
                <a:lnTo>
                  <a:pt x="156972" y="967739"/>
                </a:lnTo>
                <a:lnTo>
                  <a:pt x="153924" y="952500"/>
                </a:lnTo>
                <a:lnTo>
                  <a:pt x="150875" y="934212"/>
                </a:lnTo>
                <a:lnTo>
                  <a:pt x="147827" y="917447"/>
                </a:lnTo>
                <a:lnTo>
                  <a:pt x="141731" y="880871"/>
                </a:lnTo>
                <a:lnTo>
                  <a:pt x="137159" y="841247"/>
                </a:lnTo>
                <a:lnTo>
                  <a:pt x="134111" y="801624"/>
                </a:lnTo>
                <a:lnTo>
                  <a:pt x="132587" y="758951"/>
                </a:lnTo>
                <a:lnTo>
                  <a:pt x="132587" y="429767"/>
                </a:lnTo>
                <a:lnTo>
                  <a:pt x="129539" y="344424"/>
                </a:lnTo>
                <a:lnTo>
                  <a:pt x="126491" y="303275"/>
                </a:lnTo>
                <a:lnTo>
                  <a:pt x="121920" y="263651"/>
                </a:lnTo>
                <a:lnTo>
                  <a:pt x="114300" y="208787"/>
                </a:lnTo>
                <a:lnTo>
                  <a:pt x="109727" y="192024"/>
                </a:lnTo>
                <a:lnTo>
                  <a:pt x="103631" y="158496"/>
                </a:lnTo>
                <a:lnTo>
                  <a:pt x="94487" y="128015"/>
                </a:lnTo>
                <a:lnTo>
                  <a:pt x="85344" y="100584"/>
                </a:lnTo>
                <a:lnTo>
                  <a:pt x="76200" y="76200"/>
                </a:lnTo>
                <a:lnTo>
                  <a:pt x="70103" y="65531"/>
                </a:lnTo>
                <a:lnTo>
                  <a:pt x="65531" y="54863"/>
                </a:lnTo>
                <a:lnTo>
                  <a:pt x="59435" y="44196"/>
                </a:lnTo>
                <a:lnTo>
                  <a:pt x="53339" y="36575"/>
                </a:lnTo>
                <a:lnTo>
                  <a:pt x="47244" y="27431"/>
                </a:lnTo>
                <a:lnTo>
                  <a:pt x="35051" y="15239"/>
                </a:lnTo>
                <a:lnTo>
                  <a:pt x="22859" y="6096"/>
                </a:lnTo>
                <a:lnTo>
                  <a:pt x="21335" y="6096"/>
                </a:lnTo>
                <a:lnTo>
                  <a:pt x="15239" y="3048"/>
                </a:lnTo>
                <a:lnTo>
                  <a:pt x="13715" y="3048"/>
                </a:lnTo>
                <a:lnTo>
                  <a:pt x="7620" y="1524"/>
                </a:lnTo>
                <a:lnTo>
                  <a:pt x="0" y="0"/>
                </a:lnTo>
                <a:close/>
              </a:path>
              <a:path w="259079" h="1203960">
                <a:moveTo>
                  <a:pt x="252983" y="1135380"/>
                </a:moveTo>
                <a:lnTo>
                  <a:pt x="245363" y="1135380"/>
                </a:lnTo>
                <a:lnTo>
                  <a:pt x="239268" y="1136903"/>
                </a:lnTo>
                <a:lnTo>
                  <a:pt x="233172" y="1139952"/>
                </a:lnTo>
                <a:lnTo>
                  <a:pt x="239268" y="1143000"/>
                </a:lnTo>
                <a:lnTo>
                  <a:pt x="245363" y="1144524"/>
                </a:lnTo>
                <a:lnTo>
                  <a:pt x="252983" y="1144524"/>
                </a:lnTo>
                <a:lnTo>
                  <a:pt x="252983" y="1135380"/>
                </a:lnTo>
                <a:close/>
              </a:path>
              <a:path w="259079" h="1203960">
                <a:moveTo>
                  <a:pt x="257555" y="1135380"/>
                </a:moveTo>
                <a:lnTo>
                  <a:pt x="252983" y="1135380"/>
                </a:lnTo>
                <a:lnTo>
                  <a:pt x="252983" y="1144524"/>
                </a:lnTo>
                <a:lnTo>
                  <a:pt x="257555" y="1144524"/>
                </a:lnTo>
                <a:lnTo>
                  <a:pt x="259079" y="1143000"/>
                </a:lnTo>
                <a:lnTo>
                  <a:pt x="259079" y="1136903"/>
                </a:lnTo>
                <a:lnTo>
                  <a:pt x="257555" y="11353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4394589-BCF4-423B-A936-BE1CE3EA8182}"/>
              </a:ext>
            </a:extLst>
          </p:cNvPr>
          <p:cNvSpPr/>
          <p:nvPr/>
        </p:nvSpPr>
        <p:spPr>
          <a:xfrm>
            <a:off x="8418514" y="3960814"/>
            <a:ext cx="1843087" cy="542925"/>
          </a:xfrm>
          <a:custGeom>
            <a:avLst/>
            <a:gdLst/>
            <a:ahLst/>
            <a:cxnLst/>
            <a:rect l="l" t="t" r="r" b="b"/>
            <a:pathLst>
              <a:path w="2153920" h="635635">
                <a:moveTo>
                  <a:pt x="0" y="635507"/>
                </a:moveTo>
                <a:lnTo>
                  <a:pt x="2153412" y="635507"/>
                </a:lnTo>
                <a:lnTo>
                  <a:pt x="2153412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DC3912A-A041-4CD4-B555-AE960BA89240}"/>
              </a:ext>
            </a:extLst>
          </p:cNvPr>
          <p:cNvSpPr/>
          <p:nvPr/>
        </p:nvSpPr>
        <p:spPr>
          <a:xfrm>
            <a:off x="8412164" y="3954464"/>
            <a:ext cx="1855787" cy="541337"/>
          </a:xfrm>
          <a:custGeom>
            <a:avLst/>
            <a:gdLst/>
            <a:ahLst/>
            <a:cxnLst/>
            <a:rect l="l" t="t" r="r" b="b"/>
            <a:pathLst>
              <a:path w="2169159" h="632460">
                <a:moveTo>
                  <a:pt x="13715" y="618744"/>
                </a:moveTo>
                <a:lnTo>
                  <a:pt x="0" y="618744"/>
                </a:lnTo>
                <a:lnTo>
                  <a:pt x="0" y="632460"/>
                </a:lnTo>
                <a:lnTo>
                  <a:pt x="13715" y="632460"/>
                </a:lnTo>
                <a:lnTo>
                  <a:pt x="13715" y="618744"/>
                </a:lnTo>
                <a:close/>
              </a:path>
              <a:path w="2169159" h="632460">
                <a:moveTo>
                  <a:pt x="13715" y="591312"/>
                </a:moveTo>
                <a:lnTo>
                  <a:pt x="0" y="591312"/>
                </a:lnTo>
                <a:lnTo>
                  <a:pt x="0" y="605028"/>
                </a:lnTo>
                <a:lnTo>
                  <a:pt x="13715" y="605028"/>
                </a:lnTo>
                <a:lnTo>
                  <a:pt x="13715" y="591312"/>
                </a:lnTo>
                <a:close/>
              </a:path>
              <a:path w="2169159" h="632460">
                <a:moveTo>
                  <a:pt x="13715" y="562356"/>
                </a:moveTo>
                <a:lnTo>
                  <a:pt x="0" y="562356"/>
                </a:lnTo>
                <a:lnTo>
                  <a:pt x="0" y="576072"/>
                </a:lnTo>
                <a:lnTo>
                  <a:pt x="13715" y="576072"/>
                </a:lnTo>
                <a:lnTo>
                  <a:pt x="13715" y="562356"/>
                </a:lnTo>
                <a:close/>
              </a:path>
              <a:path w="2169159" h="632460">
                <a:moveTo>
                  <a:pt x="13715" y="534924"/>
                </a:moveTo>
                <a:lnTo>
                  <a:pt x="0" y="534924"/>
                </a:lnTo>
                <a:lnTo>
                  <a:pt x="0" y="548640"/>
                </a:lnTo>
                <a:lnTo>
                  <a:pt x="13715" y="548640"/>
                </a:lnTo>
                <a:lnTo>
                  <a:pt x="13715" y="534924"/>
                </a:lnTo>
                <a:close/>
              </a:path>
              <a:path w="2169159" h="632460">
                <a:moveTo>
                  <a:pt x="13715" y="505968"/>
                </a:moveTo>
                <a:lnTo>
                  <a:pt x="0" y="505968"/>
                </a:lnTo>
                <a:lnTo>
                  <a:pt x="0" y="521208"/>
                </a:lnTo>
                <a:lnTo>
                  <a:pt x="13715" y="521208"/>
                </a:lnTo>
                <a:lnTo>
                  <a:pt x="13715" y="505968"/>
                </a:lnTo>
                <a:close/>
              </a:path>
              <a:path w="2169159" h="632460">
                <a:moveTo>
                  <a:pt x="13715" y="478536"/>
                </a:moveTo>
                <a:lnTo>
                  <a:pt x="0" y="478536"/>
                </a:lnTo>
                <a:lnTo>
                  <a:pt x="0" y="492252"/>
                </a:lnTo>
                <a:lnTo>
                  <a:pt x="13715" y="492252"/>
                </a:lnTo>
                <a:lnTo>
                  <a:pt x="13715" y="478536"/>
                </a:lnTo>
                <a:close/>
              </a:path>
              <a:path w="2169159" h="632460">
                <a:moveTo>
                  <a:pt x="13715" y="451104"/>
                </a:moveTo>
                <a:lnTo>
                  <a:pt x="0" y="451104"/>
                </a:lnTo>
                <a:lnTo>
                  <a:pt x="0" y="464820"/>
                </a:lnTo>
                <a:lnTo>
                  <a:pt x="13715" y="464820"/>
                </a:lnTo>
                <a:lnTo>
                  <a:pt x="13715" y="451104"/>
                </a:lnTo>
                <a:close/>
              </a:path>
              <a:path w="2169159" h="632460">
                <a:moveTo>
                  <a:pt x="13715" y="422148"/>
                </a:moveTo>
                <a:lnTo>
                  <a:pt x="0" y="422148"/>
                </a:lnTo>
                <a:lnTo>
                  <a:pt x="0" y="437388"/>
                </a:lnTo>
                <a:lnTo>
                  <a:pt x="13715" y="437388"/>
                </a:lnTo>
                <a:lnTo>
                  <a:pt x="13715" y="422148"/>
                </a:lnTo>
                <a:close/>
              </a:path>
              <a:path w="2169159" h="632460">
                <a:moveTo>
                  <a:pt x="13715" y="394716"/>
                </a:moveTo>
                <a:lnTo>
                  <a:pt x="0" y="394716"/>
                </a:lnTo>
                <a:lnTo>
                  <a:pt x="0" y="408432"/>
                </a:lnTo>
                <a:lnTo>
                  <a:pt x="13715" y="408432"/>
                </a:lnTo>
                <a:lnTo>
                  <a:pt x="13715" y="394716"/>
                </a:lnTo>
                <a:close/>
              </a:path>
              <a:path w="2169159" h="632460">
                <a:moveTo>
                  <a:pt x="13715" y="367284"/>
                </a:moveTo>
                <a:lnTo>
                  <a:pt x="0" y="367284"/>
                </a:lnTo>
                <a:lnTo>
                  <a:pt x="0" y="381000"/>
                </a:lnTo>
                <a:lnTo>
                  <a:pt x="13715" y="381000"/>
                </a:lnTo>
                <a:lnTo>
                  <a:pt x="13715" y="367284"/>
                </a:lnTo>
                <a:close/>
              </a:path>
              <a:path w="2169159" h="632460">
                <a:moveTo>
                  <a:pt x="13715" y="338328"/>
                </a:moveTo>
                <a:lnTo>
                  <a:pt x="0" y="338328"/>
                </a:lnTo>
                <a:lnTo>
                  <a:pt x="0" y="352044"/>
                </a:lnTo>
                <a:lnTo>
                  <a:pt x="13715" y="352044"/>
                </a:lnTo>
                <a:lnTo>
                  <a:pt x="13715" y="338328"/>
                </a:lnTo>
                <a:close/>
              </a:path>
              <a:path w="2169159" h="632460">
                <a:moveTo>
                  <a:pt x="13715" y="310896"/>
                </a:moveTo>
                <a:lnTo>
                  <a:pt x="0" y="310896"/>
                </a:lnTo>
                <a:lnTo>
                  <a:pt x="0" y="324612"/>
                </a:lnTo>
                <a:lnTo>
                  <a:pt x="13715" y="324612"/>
                </a:lnTo>
                <a:lnTo>
                  <a:pt x="13715" y="310896"/>
                </a:lnTo>
                <a:close/>
              </a:path>
              <a:path w="2169159" h="632460">
                <a:moveTo>
                  <a:pt x="13715" y="283464"/>
                </a:moveTo>
                <a:lnTo>
                  <a:pt x="0" y="283464"/>
                </a:lnTo>
                <a:lnTo>
                  <a:pt x="0" y="297180"/>
                </a:lnTo>
                <a:lnTo>
                  <a:pt x="13715" y="297180"/>
                </a:lnTo>
                <a:lnTo>
                  <a:pt x="13715" y="283464"/>
                </a:lnTo>
                <a:close/>
              </a:path>
              <a:path w="2169159" h="632460">
                <a:moveTo>
                  <a:pt x="13715" y="254508"/>
                </a:moveTo>
                <a:lnTo>
                  <a:pt x="0" y="254508"/>
                </a:lnTo>
                <a:lnTo>
                  <a:pt x="0" y="268224"/>
                </a:lnTo>
                <a:lnTo>
                  <a:pt x="13715" y="268224"/>
                </a:lnTo>
                <a:lnTo>
                  <a:pt x="13715" y="254508"/>
                </a:lnTo>
                <a:close/>
              </a:path>
              <a:path w="2169159" h="632460">
                <a:moveTo>
                  <a:pt x="13715" y="227076"/>
                </a:moveTo>
                <a:lnTo>
                  <a:pt x="0" y="227076"/>
                </a:lnTo>
                <a:lnTo>
                  <a:pt x="0" y="240792"/>
                </a:lnTo>
                <a:lnTo>
                  <a:pt x="13715" y="240792"/>
                </a:lnTo>
                <a:lnTo>
                  <a:pt x="13715" y="227076"/>
                </a:lnTo>
                <a:close/>
              </a:path>
              <a:path w="2169159" h="632460">
                <a:moveTo>
                  <a:pt x="13715" y="198120"/>
                </a:moveTo>
                <a:lnTo>
                  <a:pt x="0" y="198120"/>
                </a:lnTo>
                <a:lnTo>
                  <a:pt x="0" y="213360"/>
                </a:lnTo>
                <a:lnTo>
                  <a:pt x="13715" y="213360"/>
                </a:lnTo>
                <a:lnTo>
                  <a:pt x="13715" y="198120"/>
                </a:lnTo>
                <a:close/>
              </a:path>
              <a:path w="2169159" h="632460">
                <a:moveTo>
                  <a:pt x="13715" y="170688"/>
                </a:moveTo>
                <a:lnTo>
                  <a:pt x="0" y="170688"/>
                </a:lnTo>
                <a:lnTo>
                  <a:pt x="0" y="184404"/>
                </a:lnTo>
                <a:lnTo>
                  <a:pt x="13715" y="184404"/>
                </a:lnTo>
                <a:lnTo>
                  <a:pt x="13715" y="170688"/>
                </a:lnTo>
                <a:close/>
              </a:path>
              <a:path w="2169159" h="632460">
                <a:moveTo>
                  <a:pt x="13715" y="143256"/>
                </a:moveTo>
                <a:lnTo>
                  <a:pt x="0" y="143256"/>
                </a:lnTo>
                <a:lnTo>
                  <a:pt x="0" y="156972"/>
                </a:lnTo>
                <a:lnTo>
                  <a:pt x="13715" y="156972"/>
                </a:lnTo>
                <a:lnTo>
                  <a:pt x="13715" y="143256"/>
                </a:lnTo>
                <a:close/>
              </a:path>
              <a:path w="2169159" h="632460">
                <a:moveTo>
                  <a:pt x="13715" y="114300"/>
                </a:moveTo>
                <a:lnTo>
                  <a:pt x="0" y="114300"/>
                </a:lnTo>
                <a:lnTo>
                  <a:pt x="0" y="128016"/>
                </a:lnTo>
                <a:lnTo>
                  <a:pt x="13715" y="128016"/>
                </a:lnTo>
                <a:lnTo>
                  <a:pt x="13715" y="114300"/>
                </a:lnTo>
                <a:close/>
              </a:path>
              <a:path w="2169159" h="632460">
                <a:moveTo>
                  <a:pt x="13715" y="86868"/>
                </a:moveTo>
                <a:lnTo>
                  <a:pt x="0" y="86868"/>
                </a:lnTo>
                <a:lnTo>
                  <a:pt x="0" y="100584"/>
                </a:lnTo>
                <a:lnTo>
                  <a:pt x="13715" y="100584"/>
                </a:lnTo>
                <a:lnTo>
                  <a:pt x="13715" y="86868"/>
                </a:lnTo>
                <a:close/>
              </a:path>
              <a:path w="2169159" h="632460">
                <a:moveTo>
                  <a:pt x="13715" y="59436"/>
                </a:moveTo>
                <a:lnTo>
                  <a:pt x="0" y="59436"/>
                </a:lnTo>
                <a:lnTo>
                  <a:pt x="0" y="73152"/>
                </a:lnTo>
                <a:lnTo>
                  <a:pt x="13715" y="73152"/>
                </a:lnTo>
                <a:lnTo>
                  <a:pt x="13715" y="59436"/>
                </a:lnTo>
                <a:close/>
              </a:path>
              <a:path w="2169159" h="632460">
                <a:moveTo>
                  <a:pt x="13715" y="30480"/>
                </a:moveTo>
                <a:lnTo>
                  <a:pt x="0" y="30480"/>
                </a:lnTo>
                <a:lnTo>
                  <a:pt x="0" y="44196"/>
                </a:lnTo>
                <a:lnTo>
                  <a:pt x="13715" y="44196"/>
                </a:lnTo>
                <a:lnTo>
                  <a:pt x="13715" y="30480"/>
                </a:lnTo>
                <a:close/>
              </a:path>
              <a:path w="2169159" h="632460">
                <a:moveTo>
                  <a:pt x="10667" y="0"/>
                </a:moveTo>
                <a:lnTo>
                  <a:pt x="0" y="0"/>
                </a:lnTo>
                <a:lnTo>
                  <a:pt x="0" y="16764"/>
                </a:lnTo>
                <a:lnTo>
                  <a:pt x="13715" y="16764"/>
                </a:lnTo>
                <a:lnTo>
                  <a:pt x="13715" y="13716"/>
                </a:lnTo>
                <a:lnTo>
                  <a:pt x="7619" y="13716"/>
                </a:lnTo>
                <a:lnTo>
                  <a:pt x="10667" y="9906"/>
                </a:lnTo>
                <a:lnTo>
                  <a:pt x="10667" y="0"/>
                </a:lnTo>
                <a:close/>
              </a:path>
              <a:path w="2169159" h="632460">
                <a:moveTo>
                  <a:pt x="10667" y="9906"/>
                </a:moveTo>
                <a:lnTo>
                  <a:pt x="7619" y="13716"/>
                </a:lnTo>
                <a:lnTo>
                  <a:pt x="10667" y="13716"/>
                </a:lnTo>
                <a:lnTo>
                  <a:pt x="10667" y="9906"/>
                </a:lnTo>
                <a:close/>
              </a:path>
              <a:path w="2169159" h="632460">
                <a:moveTo>
                  <a:pt x="13715" y="6096"/>
                </a:moveTo>
                <a:lnTo>
                  <a:pt x="10667" y="9906"/>
                </a:lnTo>
                <a:lnTo>
                  <a:pt x="10667" y="13716"/>
                </a:lnTo>
                <a:lnTo>
                  <a:pt x="13715" y="13716"/>
                </a:lnTo>
                <a:lnTo>
                  <a:pt x="13715" y="6096"/>
                </a:lnTo>
                <a:close/>
              </a:path>
              <a:path w="2169159" h="632460">
                <a:moveTo>
                  <a:pt x="39624" y="0"/>
                </a:moveTo>
                <a:lnTo>
                  <a:pt x="24383" y="0"/>
                </a:lnTo>
                <a:lnTo>
                  <a:pt x="24383" y="13716"/>
                </a:lnTo>
                <a:lnTo>
                  <a:pt x="39624" y="13716"/>
                </a:lnTo>
                <a:lnTo>
                  <a:pt x="39624" y="0"/>
                </a:lnTo>
                <a:close/>
              </a:path>
              <a:path w="2169159" h="632460">
                <a:moveTo>
                  <a:pt x="67055" y="0"/>
                </a:moveTo>
                <a:lnTo>
                  <a:pt x="53339" y="0"/>
                </a:lnTo>
                <a:lnTo>
                  <a:pt x="53339" y="13716"/>
                </a:lnTo>
                <a:lnTo>
                  <a:pt x="67055" y="13716"/>
                </a:lnTo>
                <a:lnTo>
                  <a:pt x="67055" y="0"/>
                </a:lnTo>
                <a:close/>
              </a:path>
              <a:path w="2169159" h="632460">
                <a:moveTo>
                  <a:pt x="94487" y="0"/>
                </a:moveTo>
                <a:lnTo>
                  <a:pt x="80771" y="0"/>
                </a:lnTo>
                <a:lnTo>
                  <a:pt x="80771" y="13716"/>
                </a:lnTo>
                <a:lnTo>
                  <a:pt x="94487" y="13716"/>
                </a:lnTo>
                <a:lnTo>
                  <a:pt x="94487" y="0"/>
                </a:lnTo>
                <a:close/>
              </a:path>
              <a:path w="2169159" h="632460">
                <a:moveTo>
                  <a:pt x="123443" y="0"/>
                </a:moveTo>
                <a:lnTo>
                  <a:pt x="108203" y="0"/>
                </a:lnTo>
                <a:lnTo>
                  <a:pt x="108203" y="13716"/>
                </a:lnTo>
                <a:lnTo>
                  <a:pt x="123443" y="13716"/>
                </a:lnTo>
                <a:lnTo>
                  <a:pt x="123443" y="0"/>
                </a:lnTo>
                <a:close/>
              </a:path>
              <a:path w="2169159" h="632460">
                <a:moveTo>
                  <a:pt x="150875" y="0"/>
                </a:moveTo>
                <a:lnTo>
                  <a:pt x="137159" y="0"/>
                </a:lnTo>
                <a:lnTo>
                  <a:pt x="137159" y="13716"/>
                </a:lnTo>
                <a:lnTo>
                  <a:pt x="150875" y="13716"/>
                </a:lnTo>
                <a:lnTo>
                  <a:pt x="150875" y="0"/>
                </a:lnTo>
                <a:close/>
              </a:path>
              <a:path w="2169159" h="632460">
                <a:moveTo>
                  <a:pt x="178307" y="0"/>
                </a:moveTo>
                <a:lnTo>
                  <a:pt x="164591" y="0"/>
                </a:lnTo>
                <a:lnTo>
                  <a:pt x="164591" y="13716"/>
                </a:lnTo>
                <a:lnTo>
                  <a:pt x="178307" y="13716"/>
                </a:lnTo>
                <a:lnTo>
                  <a:pt x="178307" y="0"/>
                </a:lnTo>
                <a:close/>
              </a:path>
              <a:path w="2169159" h="632460">
                <a:moveTo>
                  <a:pt x="207263" y="0"/>
                </a:moveTo>
                <a:lnTo>
                  <a:pt x="193547" y="0"/>
                </a:lnTo>
                <a:lnTo>
                  <a:pt x="193547" y="13716"/>
                </a:lnTo>
                <a:lnTo>
                  <a:pt x="207263" y="13716"/>
                </a:lnTo>
                <a:lnTo>
                  <a:pt x="207263" y="0"/>
                </a:lnTo>
                <a:close/>
              </a:path>
              <a:path w="2169159" h="632460">
                <a:moveTo>
                  <a:pt x="234695" y="0"/>
                </a:moveTo>
                <a:lnTo>
                  <a:pt x="220979" y="0"/>
                </a:lnTo>
                <a:lnTo>
                  <a:pt x="220979" y="13716"/>
                </a:lnTo>
                <a:lnTo>
                  <a:pt x="234695" y="13716"/>
                </a:lnTo>
                <a:lnTo>
                  <a:pt x="234695" y="0"/>
                </a:lnTo>
                <a:close/>
              </a:path>
              <a:path w="2169159" h="632460">
                <a:moveTo>
                  <a:pt x="262127" y="0"/>
                </a:moveTo>
                <a:lnTo>
                  <a:pt x="248411" y="0"/>
                </a:lnTo>
                <a:lnTo>
                  <a:pt x="248411" y="13716"/>
                </a:lnTo>
                <a:lnTo>
                  <a:pt x="262127" y="13716"/>
                </a:lnTo>
                <a:lnTo>
                  <a:pt x="262127" y="0"/>
                </a:lnTo>
                <a:close/>
              </a:path>
              <a:path w="2169159" h="632460">
                <a:moveTo>
                  <a:pt x="291083" y="0"/>
                </a:moveTo>
                <a:lnTo>
                  <a:pt x="277367" y="0"/>
                </a:lnTo>
                <a:lnTo>
                  <a:pt x="277367" y="13716"/>
                </a:lnTo>
                <a:lnTo>
                  <a:pt x="291083" y="13716"/>
                </a:lnTo>
                <a:lnTo>
                  <a:pt x="291083" y="0"/>
                </a:lnTo>
                <a:close/>
              </a:path>
              <a:path w="2169159" h="632460">
                <a:moveTo>
                  <a:pt x="318515" y="0"/>
                </a:moveTo>
                <a:lnTo>
                  <a:pt x="304800" y="0"/>
                </a:lnTo>
                <a:lnTo>
                  <a:pt x="304800" y="13716"/>
                </a:lnTo>
                <a:lnTo>
                  <a:pt x="318515" y="13716"/>
                </a:lnTo>
                <a:lnTo>
                  <a:pt x="318515" y="0"/>
                </a:lnTo>
                <a:close/>
              </a:path>
              <a:path w="2169159" h="632460">
                <a:moveTo>
                  <a:pt x="347471" y="0"/>
                </a:moveTo>
                <a:lnTo>
                  <a:pt x="332231" y="0"/>
                </a:lnTo>
                <a:lnTo>
                  <a:pt x="332231" y="13716"/>
                </a:lnTo>
                <a:lnTo>
                  <a:pt x="347471" y="13716"/>
                </a:lnTo>
                <a:lnTo>
                  <a:pt x="347471" y="0"/>
                </a:lnTo>
                <a:close/>
              </a:path>
              <a:path w="2169159" h="632460">
                <a:moveTo>
                  <a:pt x="374903" y="0"/>
                </a:moveTo>
                <a:lnTo>
                  <a:pt x="361187" y="0"/>
                </a:lnTo>
                <a:lnTo>
                  <a:pt x="361187" y="13716"/>
                </a:lnTo>
                <a:lnTo>
                  <a:pt x="374903" y="13716"/>
                </a:lnTo>
                <a:lnTo>
                  <a:pt x="374903" y="0"/>
                </a:lnTo>
                <a:close/>
              </a:path>
              <a:path w="2169159" h="632460">
                <a:moveTo>
                  <a:pt x="402335" y="0"/>
                </a:moveTo>
                <a:lnTo>
                  <a:pt x="388619" y="0"/>
                </a:lnTo>
                <a:lnTo>
                  <a:pt x="388619" y="13716"/>
                </a:lnTo>
                <a:lnTo>
                  <a:pt x="402335" y="13716"/>
                </a:lnTo>
                <a:lnTo>
                  <a:pt x="402335" y="0"/>
                </a:lnTo>
                <a:close/>
              </a:path>
              <a:path w="2169159" h="632460">
                <a:moveTo>
                  <a:pt x="431291" y="0"/>
                </a:moveTo>
                <a:lnTo>
                  <a:pt x="417575" y="0"/>
                </a:lnTo>
                <a:lnTo>
                  <a:pt x="417575" y="13716"/>
                </a:lnTo>
                <a:lnTo>
                  <a:pt x="431291" y="13716"/>
                </a:lnTo>
                <a:lnTo>
                  <a:pt x="431291" y="0"/>
                </a:lnTo>
                <a:close/>
              </a:path>
              <a:path w="2169159" h="632460">
                <a:moveTo>
                  <a:pt x="458724" y="0"/>
                </a:moveTo>
                <a:lnTo>
                  <a:pt x="445007" y="0"/>
                </a:lnTo>
                <a:lnTo>
                  <a:pt x="445007" y="13716"/>
                </a:lnTo>
                <a:lnTo>
                  <a:pt x="458724" y="13716"/>
                </a:lnTo>
                <a:lnTo>
                  <a:pt x="458724" y="0"/>
                </a:lnTo>
                <a:close/>
              </a:path>
              <a:path w="2169159" h="632460">
                <a:moveTo>
                  <a:pt x="486155" y="0"/>
                </a:moveTo>
                <a:lnTo>
                  <a:pt x="472439" y="0"/>
                </a:lnTo>
                <a:lnTo>
                  <a:pt x="472439" y="13716"/>
                </a:lnTo>
                <a:lnTo>
                  <a:pt x="486155" y="13716"/>
                </a:lnTo>
                <a:lnTo>
                  <a:pt x="486155" y="0"/>
                </a:lnTo>
                <a:close/>
              </a:path>
              <a:path w="2169159" h="632460">
                <a:moveTo>
                  <a:pt x="515111" y="0"/>
                </a:moveTo>
                <a:lnTo>
                  <a:pt x="501395" y="0"/>
                </a:lnTo>
                <a:lnTo>
                  <a:pt x="501395" y="13716"/>
                </a:lnTo>
                <a:lnTo>
                  <a:pt x="515111" y="13716"/>
                </a:lnTo>
                <a:lnTo>
                  <a:pt x="515111" y="0"/>
                </a:lnTo>
                <a:close/>
              </a:path>
              <a:path w="2169159" h="632460">
                <a:moveTo>
                  <a:pt x="542543" y="0"/>
                </a:moveTo>
                <a:lnTo>
                  <a:pt x="528827" y="0"/>
                </a:lnTo>
                <a:lnTo>
                  <a:pt x="528827" y="13716"/>
                </a:lnTo>
                <a:lnTo>
                  <a:pt x="542543" y="13716"/>
                </a:lnTo>
                <a:lnTo>
                  <a:pt x="542543" y="0"/>
                </a:lnTo>
                <a:close/>
              </a:path>
              <a:path w="2169159" h="632460">
                <a:moveTo>
                  <a:pt x="571500" y="0"/>
                </a:moveTo>
                <a:lnTo>
                  <a:pt x="556259" y="0"/>
                </a:lnTo>
                <a:lnTo>
                  <a:pt x="556259" y="13716"/>
                </a:lnTo>
                <a:lnTo>
                  <a:pt x="571500" y="13716"/>
                </a:lnTo>
                <a:lnTo>
                  <a:pt x="571500" y="0"/>
                </a:lnTo>
                <a:close/>
              </a:path>
              <a:path w="2169159" h="632460">
                <a:moveTo>
                  <a:pt x="598931" y="0"/>
                </a:moveTo>
                <a:lnTo>
                  <a:pt x="585215" y="0"/>
                </a:lnTo>
                <a:lnTo>
                  <a:pt x="585215" y="13716"/>
                </a:lnTo>
                <a:lnTo>
                  <a:pt x="598931" y="13716"/>
                </a:lnTo>
                <a:lnTo>
                  <a:pt x="598931" y="0"/>
                </a:lnTo>
                <a:close/>
              </a:path>
              <a:path w="2169159" h="632460">
                <a:moveTo>
                  <a:pt x="626363" y="0"/>
                </a:moveTo>
                <a:lnTo>
                  <a:pt x="612647" y="0"/>
                </a:lnTo>
                <a:lnTo>
                  <a:pt x="612647" y="13716"/>
                </a:lnTo>
                <a:lnTo>
                  <a:pt x="626363" y="13716"/>
                </a:lnTo>
                <a:lnTo>
                  <a:pt x="626363" y="0"/>
                </a:lnTo>
                <a:close/>
              </a:path>
              <a:path w="2169159" h="632460">
                <a:moveTo>
                  <a:pt x="655319" y="0"/>
                </a:moveTo>
                <a:lnTo>
                  <a:pt x="641603" y="0"/>
                </a:lnTo>
                <a:lnTo>
                  <a:pt x="641603" y="13716"/>
                </a:lnTo>
                <a:lnTo>
                  <a:pt x="655319" y="13716"/>
                </a:lnTo>
                <a:lnTo>
                  <a:pt x="655319" y="0"/>
                </a:lnTo>
                <a:close/>
              </a:path>
              <a:path w="2169159" h="632460">
                <a:moveTo>
                  <a:pt x="682751" y="0"/>
                </a:moveTo>
                <a:lnTo>
                  <a:pt x="669035" y="0"/>
                </a:lnTo>
                <a:lnTo>
                  <a:pt x="669035" y="13716"/>
                </a:lnTo>
                <a:lnTo>
                  <a:pt x="682751" y="13716"/>
                </a:lnTo>
                <a:lnTo>
                  <a:pt x="682751" y="0"/>
                </a:lnTo>
                <a:close/>
              </a:path>
              <a:path w="2169159" h="632460">
                <a:moveTo>
                  <a:pt x="710183" y="0"/>
                </a:moveTo>
                <a:lnTo>
                  <a:pt x="696467" y="0"/>
                </a:lnTo>
                <a:lnTo>
                  <a:pt x="696467" y="13716"/>
                </a:lnTo>
                <a:lnTo>
                  <a:pt x="710183" y="13716"/>
                </a:lnTo>
                <a:lnTo>
                  <a:pt x="710183" y="0"/>
                </a:lnTo>
                <a:close/>
              </a:path>
              <a:path w="2169159" h="632460">
                <a:moveTo>
                  <a:pt x="739139" y="0"/>
                </a:moveTo>
                <a:lnTo>
                  <a:pt x="725424" y="0"/>
                </a:lnTo>
                <a:lnTo>
                  <a:pt x="725424" y="13716"/>
                </a:lnTo>
                <a:lnTo>
                  <a:pt x="739139" y="13716"/>
                </a:lnTo>
                <a:lnTo>
                  <a:pt x="739139" y="0"/>
                </a:lnTo>
                <a:close/>
              </a:path>
              <a:path w="2169159" h="632460">
                <a:moveTo>
                  <a:pt x="766571" y="0"/>
                </a:moveTo>
                <a:lnTo>
                  <a:pt x="752855" y="0"/>
                </a:lnTo>
                <a:lnTo>
                  <a:pt x="752855" y="13716"/>
                </a:lnTo>
                <a:lnTo>
                  <a:pt x="766571" y="13716"/>
                </a:lnTo>
                <a:lnTo>
                  <a:pt x="766571" y="0"/>
                </a:lnTo>
                <a:close/>
              </a:path>
              <a:path w="2169159" h="632460">
                <a:moveTo>
                  <a:pt x="795527" y="0"/>
                </a:moveTo>
                <a:lnTo>
                  <a:pt x="780287" y="0"/>
                </a:lnTo>
                <a:lnTo>
                  <a:pt x="780287" y="13716"/>
                </a:lnTo>
                <a:lnTo>
                  <a:pt x="795527" y="13716"/>
                </a:lnTo>
                <a:lnTo>
                  <a:pt x="795527" y="0"/>
                </a:lnTo>
                <a:close/>
              </a:path>
              <a:path w="2169159" h="632460">
                <a:moveTo>
                  <a:pt x="822959" y="0"/>
                </a:moveTo>
                <a:lnTo>
                  <a:pt x="809243" y="0"/>
                </a:lnTo>
                <a:lnTo>
                  <a:pt x="809243" y="13716"/>
                </a:lnTo>
                <a:lnTo>
                  <a:pt x="822959" y="13716"/>
                </a:lnTo>
                <a:lnTo>
                  <a:pt x="822959" y="0"/>
                </a:lnTo>
                <a:close/>
              </a:path>
              <a:path w="2169159" h="632460">
                <a:moveTo>
                  <a:pt x="850391" y="0"/>
                </a:moveTo>
                <a:lnTo>
                  <a:pt x="836676" y="0"/>
                </a:lnTo>
                <a:lnTo>
                  <a:pt x="836676" y="13716"/>
                </a:lnTo>
                <a:lnTo>
                  <a:pt x="850391" y="13716"/>
                </a:lnTo>
                <a:lnTo>
                  <a:pt x="850391" y="0"/>
                </a:lnTo>
                <a:close/>
              </a:path>
              <a:path w="2169159" h="632460">
                <a:moveTo>
                  <a:pt x="879347" y="0"/>
                </a:moveTo>
                <a:lnTo>
                  <a:pt x="864107" y="0"/>
                </a:lnTo>
                <a:lnTo>
                  <a:pt x="864107" y="13716"/>
                </a:lnTo>
                <a:lnTo>
                  <a:pt x="879347" y="13716"/>
                </a:lnTo>
                <a:lnTo>
                  <a:pt x="879347" y="0"/>
                </a:lnTo>
                <a:close/>
              </a:path>
              <a:path w="2169159" h="632460">
                <a:moveTo>
                  <a:pt x="906779" y="0"/>
                </a:moveTo>
                <a:lnTo>
                  <a:pt x="893063" y="0"/>
                </a:lnTo>
                <a:lnTo>
                  <a:pt x="893063" y="13716"/>
                </a:lnTo>
                <a:lnTo>
                  <a:pt x="906779" y="13716"/>
                </a:lnTo>
                <a:lnTo>
                  <a:pt x="906779" y="0"/>
                </a:lnTo>
                <a:close/>
              </a:path>
              <a:path w="2169159" h="632460">
                <a:moveTo>
                  <a:pt x="934211" y="0"/>
                </a:moveTo>
                <a:lnTo>
                  <a:pt x="920495" y="0"/>
                </a:lnTo>
                <a:lnTo>
                  <a:pt x="920495" y="13716"/>
                </a:lnTo>
                <a:lnTo>
                  <a:pt x="934211" y="13716"/>
                </a:lnTo>
                <a:lnTo>
                  <a:pt x="934211" y="0"/>
                </a:lnTo>
                <a:close/>
              </a:path>
              <a:path w="2169159" h="632460">
                <a:moveTo>
                  <a:pt x="963167" y="0"/>
                </a:moveTo>
                <a:lnTo>
                  <a:pt x="949451" y="0"/>
                </a:lnTo>
                <a:lnTo>
                  <a:pt x="949451" y="13716"/>
                </a:lnTo>
                <a:lnTo>
                  <a:pt x="963167" y="13716"/>
                </a:lnTo>
                <a:lnTo>
                  <a:pt x="963167" y="0"/>
                </a:lnTo>
                <a:close/>
              </a:path>
              <a:path w="2169159" h="632460">
                <a:moveTo>
                  <a:pt x="990600" y="0"/>
                </a:moveTo>
                <a:lnTo>
                  <a:pt x="976883" y="0"/>
                </a:lnTo>
                <a:lnTo>
                  <a:pt x="976883" y="13716"/>
                </a:lnTo>
                <a:lnTo>
                  <a:pt x="990600" y="13716"/>
                </a:lnTo>
                <a:lnTo>
                  <a:pt x="990600" y="0"/>
                </a:lnTo>
                <a:close/>
              </a:path>
              <a:path w="2169159" h="632460">
                <a:moveTo>
                  <a:pt x="1019555" y="0"/>
                </a:moveTo>
                <a:lnTo>
                  <a:pt x="1004315" y="0"/>
                </a:lnTo>
                <a:lnTo>
                  <a:pt x="1004315" y="13716"/>
                </a:lnTo>
                <a:lnTo>
                  <a:pt x="1019555" y="13716"/>
                </a:lnTo>
                <a:lnTo>
                  <a:pt x="1019555" y="0"/>
                </a:lnTo>
                <a:close/>
              </a:path>
              <a:path w="2169159" h="632460">
                <a:moveTo>
                  <a:pt x="1046987" y="0"/>
                </a:moveTo>
                <a:lnTo>
                  <a:pt x="1033271" y="0"/>
                </a:lnTo>
                <a:lnTo>
                  <a:pt x="1033271" y="13716"/>
                </a:lnTo>
                <a:lnTo>
                  <a:pt x="1046987" y="13716"/>
                </a:lnTo>
                <a:lnTo>
                  <a:pt x="1046987" y="0"/>
                </a:lnTo>
                <a:close/>
              </a:path>
              <a:path w="2169159" h="632460">
                <a:moveTo>
                  <a:pt x="1074419" y="0"/>
                </a:moveTo>
                <a:lnTo>
                  <a:pt x="1060703" y="0"/>
                </a:lnTo>
                <a:lnTo>
                  <a:pt x="1060703" y="13716"/>
                </a:lnTo>
                <a:lnTo>
                  <a:pt x="1074419" y="13716"/>
                </a:lnTo>
                <a:lnTo>
                  <a:pt x="1074419" y="0"/>
                </a:lnTo>
                <a:close/>
              </a:path>
              <a:path w="2169159" h="632460">
                <a:moveTo>
                  <a:pt x="1103376" y="0"/>
                </a:moveTo>
                <a:lnTo>
                  <a:pt x="1088135" y="0"/>
                </a:lnTo>
                <a:lnTo>
                  <a:pt x="1088135" y="13716"/>
                </a:lnTo>
                <a:lnTo>
                  <a:pt x="1103376" y="13716"/>
                </a:lnTo>
                <a:lnTo>
                  <a:pt x="1103376" y="0"/>
                </a:lnTo>
                <a:close/>
              </a:path>
              <a:path w="2169159" h="632460">
                <a:moveTo>
                  <a:pt x="1130807" y="0"/>
                </a:moveTo>
                <a:lnTo>
                  <a:pt x="1117091" y="0"/>
                </a:lnTo>
                <a:lnTo>
                  <a:pt x="1117091" y="13716"/>
                </a:lnTo>
                <a:lnTo>
                  <a:pt x="1130807" y="13716"/>
                </a:lnTo>
                <a:lnTo>
                  <a:pt x="1130807" y="0"/>
                </a:lnTo>
                <a:close/>
              </a:path>
              <a:path w="2169159" h="632460">
                <a:moveTo>
                  <a:pt x="1158239" y="0"/>
                </a:moveTo>
                <a:lnTo>
                  <a:pt x="1144524" y="0"/>
                </a:lnTo>
                <a:lnTo>
                  <a:pt x="1144524" y="13716"/>
                </a:lnTo>
                <a:lnTo>
                  <a:pt x="1158239" y="13716"/>
                </a:lnTo>
                <a:lnTo>
                  <a:pt x="1158239" y="0"/>
                </a:lnTo>
                <a:close/>
              </a:path>
              <a:path w="2169159" h="632460">
                <a:moveTo>
                  <a:pt x="1187195" y="0"/>
                </a:moveTo>
                <a:lnTo>
                  <a:pt x="1173479" y="0"/>
                </a:lnTo>
                <a:lnTo>
                  <a:pt x="1173479" y="13716"/>
                </a:lnTo>
                <a:lnTo>
                  <a:pt x="1187195" y="13716"/>
                </a:lnTo>
                <a:lnTo>
                  <a:pt x="1187195" y="0"/>
                </a:lnTo>
                <a:close/>
              </a:path>
              <a:path w="2169159" h="632460">
                <a:moveTo>
                  <a:pt x="1214627" y="0"/>
                </a:moveTo>
                <a:lnTo>
                  <a:pt x="1200911" y="0"/>
                </a:lnTo>
                <a:lnTo>
                  <a:pt x="1200911" y="13716"/>
                </a:lnTo>
                <a:lnTo>
                  <a:pt x="1214627" y="13716"/>
                </a:lnTo>
                <a:lnTo>
                  <a:pt x="1214627" y="0"/>
                </a:lnTo>
                <a:close/>
              </a:path>
              <a:path w="2169159" h="632460">
                <a:moveTo>
                  <a:pt x="1243583" y="0"/>
                </a:moveTo>
                <a:lnTo>
                  <a:pt x="1228343" y="0"/>
                </a:lnTo>
                <a:lnTo>
                  <a:pt x="1228343" y="13716"/>
                </a:lnTo>
                <a:lnTo>
                  <a:pt x="1243583" y="13716"/>
                </a:lnTo>
                <a:lnTo>
                  <a:pt x="1243583" y="0"/>
                </a:lnTo>
                <a:close/>
              </a:path>
              <a:path w="2169159" h="632460">
                <a:moveTo>
                  <a:pt x="1271015" y="0"/>
                </a:moveTo>
                <a:lnTo>
                  <a:pt x="1257300" y="0"/>
                </a:lnTo>
                <a:lnTo>
                  <a:pt x="1257300" y="13716"/>
                </a:lnTo>
                <a:lnTo>
                  <a:pt x="1271015" y="13716"/>
                </a:lnTo>
                <a:lnTo>
                  <a:pt x="1271015" y="0"/>
                </a:lnTo>
                <a:close/>
              </a:path>
              <a:path w="2169159" h="632460">
                <a:moveTo>
                  <a:pt x="1298447" y="0"/>
                </a:moveTo>
                <a:lnTo>
                  <a:pt x="1284731" y="0"/>
                </a:lnTo>
                <a:lnTo>
                  <a:pt x="1284731" y="13716"/>
                </a:lnTo>
                <a:lnTo>
                  <a:pt x="1298447" y="13716"/>
                </a:lnTo>
                <a:lnTo>
                  <a:pt x="1298447" y="0"/>
                </a:lnTo>
                <a:close/>
              </a:path>
              <a:path w="2169159" h="632460">
                <a:moveTo>
                  <a:pt x="1327403" y="0"/>
                </a:moveTo>
                <a:lnTo>
                  <a:pt x="1312163" y="0"/>
                </a:lnTo>
                <a:lnTo>
                  <a:pt x="1312163" y="13716"/>
                </a:lnTo>
                <a:lnTo>
                  <a:pt x="1327403" y="13716"/>
                </a:lnTo>
                <a:lnTo>
                  <a:pt x="1327403" y="0"/>
                </a:lnTo>
                <a:close/>
              </a:path>
              <a:path w="2169159" h="632460">
                <a:moveTo>
                  <a:pt x="1354835" y="0"/>
                </a:moveTo>
                <a:lnTo>
                  <a:pt x="1341119" y="0"/>
                </a:lnTo>
                <a:lnTo>
                  <a:pt x="1341119" y="13716"/>
                </a:lnTo>
                <a:lnTo>
                  <a:pt x="1354835" y="13716"/>
                </a:lnTo>
                <a:lnTo>
                  <a:pt x="1354835" y="0"/>
                </a:lnTo>
                <a:close/>
              </a:path>
              <a:path w="2169159" h="632460">
                <a:moveTo>
                  <a:pt x="1382267" y="0"/>
                </a:moveTo>
                <a:lnTo>
                  <a:pt x="1368552" y="0"/>
                </a:lnTo>
                <a:lnTo>
                  <a:pt x="1368552" y="13716"/>
                </a:lnTo>
                <a:lnTo>
                  <a:pt x="1382267" y="13716"/>
                </a:lnTo>
                <a:lnTo>
                  <a:pt x="1382267" y="0"/>
                </a:lnTo>
                <a:close/>
              </a:path>
              <a:path w="2169159" h="632460">
                <a:moveTo>
                  <a:pt x="1411224" y="0"/>
                </a:moveTo>
                <a:lnTo>
                  <a:pt x="1397507" y="0"/>
                </a:lnTo>
                <a:lnTo>
                  <a:pt x="1397507" y="13716"/>
                </a:lnTo>
                <a:lnTo>
                  <a:pt x="1411224" y="13716"/>
                </a:lnTo>
                <a:lnTo>
                  <a:pt x="1411224" y="0"/>
                </a:lnTo>
                <a:close/>
              </a:path>
              <a:path w="2169159" h="632460">
                <a:moveTo>
                  <a:pt x="1438655" y="0"/>
                </a:moveTo>
                <a:lnTo>
                  <a:pt x="1424939" y="0"/>
                </a:lnTo>
                <a:lnTo>
                  <a:pt x="1424939" y="13716"/>
                </a:lnTo>
                <a:lnTo>
                  <a:pt x="1438655" y="13716"/>
                </a:lnTo>
                <a:lnTo>
                  <a:pt x="1438655" y="0"/>
                </a:lnTo>
                <a:close/>
              </a:path>
              <a:path w="2169159" h="632460">
                <a:moveTo>
                  <a:pt x="1466087" y="0"/>
                </a:moveTo>
                <a:lnTo>
                  <a:pt x="1452371" y="0"/>
                </a:lnTo>
                <a:lnTo>
                  <a:pt x="1452371" y="13716"/>
                </a:lnTo>
                <a:lnTo>
                  <a:pt x="1466087" y="13716"/>
                </a:lnTo>
                <a:lnTo>
                  <a:pt x="1466087" y="0"/>
                </a:lnTo>
                <a:close/>
              </a:path>
              <a:path w="2169159" h="632460">
                <a:moveTo>
                  <a:pt x="1495043" y="0"/>
                </a:moveTo>
                <a:lnTo>
                  <a:pt x="1481327" y="0"/>
                </a:lnTo>
                <a:lnTo>
                  <a:pt x="1481327" y="13716"/>
                </a:lnTo>
                <a:lnTo>
                  <a:pt x="1495043" y="13716"/>
                </a:lnTo>
                <a:lnTo>
                  <a:pt x="1495043" y="0"/>
                </a:lnTo>
                <a:close/>
              </a:path>
              <a:path w="2169159" h="632460">
                <a:moveTo>
                  <a:pt x="1522476" y="0"/>
                </a:moveTo>
                <a:lnTo>
                  <a:pt x="1508759" y="0"/>
                </a:lnTo>
                <a:lnTo>
                  <a:pt x="1508759" y="13716"/>
                </a:lnTo>
                <a:lnTo>
                  <a:pt x="1522476" y="13716"/>
                </a:lnTo>
                <a:lnTo>
                  <a:pt x="1522476" y="0"/>
                </a:lnTo>
                <a:close/>
              </a:path>
              <a:path w="2169159" h="632460">
                <a:moveTo>
                  <a:pt x="1551431" y="0"/>
                </a:moveTo>
                <a:lnTo>
                  <a:pt x="1536191" y="0"/>
                </a:lnTo>
                <a:lnTo>
                  <a:pt x="1536191" y="13716"/>
                </a:lnTo>
                <a:lnTo>
                  <a:pt x="1551431" y="13716"/>
                </a:lnTo>
                <a:lnTo>
                  <a:pt x="1551431" y="0"/>
                </a:lnTo>
                <a:close/>
              </a:path>
              <a:path w="2169159" h="632460">
                <a:moveTo>
                  <a:pt x="1578863" y="0"/>
                </a:moveTo>
                <a:lnTo>
                  <a:pt x="1565147" y="0"/>
                </a:lnTo>
                <a:lnTo>
                  <a:pt x="1565147" y="13716"/>
                </a:lnTo>
                <a:lnTo>
                  <a:pt x="1578863" y="13716"/>
                </a:lnTo>
                <a:lnTo>
                  <a:pt x="1578863" y="0"/>
                </a:lnTo>
                <a:close/>
              </a:path>
              <a:path w="2169159" h="632460">
                <a:moveTo>
                  <a:pt x="1606295" y="0"/>
                </a:moveTo>
                <a:lnTo>
                  <a:pt x="1592579" y="0"/>
                </a:lnTo>
                <a:lnTo>
                  <a:pt x="1592579" y="13716"/>
                </a:lnTo>
                <a:lnTo>
                  <a:pt x="1606295" y="13716"/>
                </a:lnTo>
                <a:lnTo>
                  <a:pt x="1606295" y="0"/>
                </a:lnTo>
                <a:close/>
              </a:path>
              <a:path w="2169159" h="632460">
                <a:moveTo>
                  <a:pt x="1635252" y="0"/>
                </a:moveTo>
                <a:lnTo>
                  <a:pt x="1621535" y="0"/>
                </a:lnTo>
                <a:lnTo>
                  <a:pt x="1621535" y="13716"/>
                </a:lnTo>
                <a:lnTo>
                  <a:pt x="1635252" y="13716"/>
                </a:lnTo>
                <a:lnTo>
                  <a:pt x="1635252" y="0"/>
                </a:lnTo>
                <a:close/>
              </a:path>
              <a:path w="2169159" h="632460">
                <a:moveTo>
                  <a:pt x="1662683" y="0"/>
                </a:moveTo>
                <a:lnTo>
                  <a:pt x="1648967" y="0"/>
                </a:lnTo>
                <a:lnTo>
                  <a:pt x="1648967" y="13716"/>
                </a:lnTo>
                <a:lnTo>
                  <a:pt x="1662683" y="13716"/>
                </a:lnTo>
                <a:lnTo>
                  <a:pt x="1662683" y="0"/>
                </a:lnTo>
                <a:close/>
              </a:path>
              <a:path w="2169159" h="632460">
                <a:moveTo>
                  <a:pt x="1690115" y="0"/>
                </a:moveTo>
                <a:lnTo>
                  <a:pt x="1676400" y="0"/>
                </a:lnTo>
                <a:lnTo>
                  <a:pt x="1676400" y="13716"/>
                </a:lnTo>
                <a:lnTo>
                  <a:pt x="1690115" y="13716"/>
                </a:lnTo>
                <a:lnTo>
                  <a:pt x="1690115" y="0"/>
                </a:lnTo>
                <a:close/>
              </a:path>
              <a:path w="2169159" h="632460">
                <a:moveTo>
                  <a:pt x="1719071" y="0"/>
                </a:moveTo>
                <a:lnTo>
                  <a:pt x="1705355" y="0"/>
                </a:lnTo>
                <a:lnTo>
                  <a:pt x="1705355" y="13716"/>
                </a:lnTo>
                <a:lnTo>
                  <a:pt x="1719071" y="13716"/>
                </a:lnTo>
                <a:lnTo>
                  <a:pt x="1719071" y="0"/>
                </a:lnTo>
                <a:close/>
              </a:path>
              <a:path w="2169159" h="632460">
                <a:moveTo>
                  <a:pt x="1746503" y="0"/>
                </a:moveTo>
                <a:lnTo>
                  <a:pt x="1732787" y="0"/>
                </a:lnTo>
                <a:lnTo>
                  <a:pt x="1732787" y="13716"/>
                </a:lnTo>
                <a:lnTo>
                  <a:pt x="1746503" y="13716"/>
                </a:lnTo>
                <a:lnTo>
                  <a:pt x="1746503" y="0"/>
                </a:lnTo>
                <a:close/>
              </a:path>
              <a:path w="2169159" h="632460">
                <a:moveTo>
                  <a:pt x="1775459" y="0"/>
                </a:moveTo>
                <a:lnTo>
                  <a:pt x="1760219" y="0"/>
                </a:lnTo>
                <a:lnTo>
                  <a:pt x="1760219" y="13716"/>
                </a:lnTo>
                <a:lnTo>
                  <a:pt x="1775459" y="13716"/>
                </a:lnTo>
                <a:lnTo>
                  <a:pt x="1775459" y="0"/>
                </a:lnTo>
                <a:close/>
              </a:path>
              <a:path w="2169159" h="632460">
                <a:moveTo>
                  <a:pt x="1802891" y="0"/>
                </a:moveTo>
                <a:lnTo>
                  <a:pt x="1789176" y="0"/>
                </a:lnTo>
                <a:lnTo>
                  <a:pt x="1789176" y="13716"/>
                </a:lnTo>
                <a:lnTo>
                  <a:pt x="1802891" y="13716"/>
                </a:lnTo>
                <a:lnTo>
                  <a:pt x="1802891" y="0"/>
                </a:lnTo>
                <a:close/>
              </a:path>
              <a:path w="2169159" h="632460">
                <a:moveTo>
                  <a:pt x="1830324" y="0"/>
                </a:moveTo>
                <a:lnTo>
                  <a:pt x="1816607" y="0"/>
                </a:lnTo>
                <a:lnTo>
                  <a:pt x="1816607" y="13716"/>
                </a:lnTo>
                <a:lnTo>
                  <a:pt x="1830324" y="13716"/>
                </a:lnTo>
                <a:lnTo>
                  <a:pt x="1830324" y="0"/>
                </a:lnTo>
                <a:close/>
              </a:path>
              <a:path w="2169159" h="632460">
                <a:moveTo>
                  <a:pt x="1859279" y="0"/>
                </a:moveTo>
                <a:lnTo>
                  <a:pt x="1844039" y="0"/>
                </a:lnTo>
                <a:lnTo>
                  <a:pt x="1844039" y="13716"/>
                </a:lnTo>
                <a:lnTo>
                  <a:pt x="1859279" y="13716"/>
                </a:lnTo>
                <a:lnTo>
                  <a:pt x="1859279" y="0"/>
                </a:lnTo>
                <a:close/>
              </a:path>
              <a:path w="2169159" h="632460">
                <a:moveTo>
                  <a:pt x="1886711" y="0"/>
                </a:moveTo>
                <a:lnTo>
                  <a:pt x="1872995" y="0"/>
                </a:lnTo>
                <a:lnTo>
                  <a:pt x="1872995" y="13716"/>
                </a:lnTo>
                <a:lnTo>
                  <a:pt x="1886711" y="13716"/>
                </a:lnTo>
                <a:lnTo>
                  <a:pt x="1886711" y="0"/>
                </a:lnTo>
                <a:close/>
              </a:path>
              <a:path w="2169159" h="632460">
                <a:moveTo>
                  <a:pt x="1914143" y="0"/>
                </a:moveTo>
                <a:lnTo>
                  <a:pt x="1900427" y="0"/>
                </a:lnTo>
                <a:lnTo>
                  <a:pt x="1900427" y="13716"/>
                </a:lnTo>
                <a:lnTo>
                  <a:pt x="1914143" y="13716"/>
                </a:lnTo>
                <a:lnTo>
                  <a:pt x="1914143" y="0"/>
                </a:lnTo>
                <a:close/>
              </a:path>
              <a:path w="2169159" h="632460">
                <a:moveTo>
                  <a:pt x="1943100" y="0"/>
                </a:moveTo>
                <a:lnTo>
                  <a:pt x="1929383" y="0"/>
                </a:lnTo>
                <a:lnTo>
                  <a:pt x="1929383" y="13716"/>
                </a:lnTo>
                <a:lnTo>
                  <a:pt x="1943100" y="13716"/>
                </a:lnTo>
                <a:lnTo>
                  <a:pt x="1943100" y="0"/>
                </a:lnTo>
                <a:close/>
              </a:path>
              <a:path w="2169159" h="632460">
                <a:moveTo>
                  <a:pt x="1970531" y="0"/>
                </a:moveTo>
                <a:lnTo>
                  <a:pt x="1956815" y="0"/>
                </a:lnTo>
                <a:lnTo>
                  <a:pt x="1956815" y="13716"/>
                </a:lnTo>
                <a:lnTo>
                  <a:pt x="1970531" y="13716"/>
                </a:lnTo>
                <a:lnTo>
                  <a:pt x="1970531" y="0"/>
                </a:lnTo>
                <a:close/>
              </a:path>
              <a:path w="2169159" h="632460">
                <a:moveTo>
                  <a:pt x="1999487" y="0"/>
                </a:moveTo>
                <a:lnTo>
                  <a:pt x="1984247" y="0"/>
                </a:lnTo>
                <a:lnTo>
                  <a:pt x="1984247" y="13716"/>
                </a:lnTo>
                <a:lnTo>
                  <a:pt x="1999487" y="13716"/>
                </a:lnTo>
                <a:lnTo>
                  <a:pt x="1999487" y="0"/>
                </a:lnTo>
                <a:close/>
              </a:path>
              <a:path w="2169159" h="632460">
                <a:moveTo>
                  <a:pt x="2026919" y="0"/>
                </a:moveTo>
                <a:lnTo>
                  <a:pt x="2013203" y="0"/>
                </a:lnTo>
                <a:lnTo>
                  <a:pt x="2013203" y="13716"/>
                </a:lnTo>
                <a:lnTo>
                  <a:pt x="2026919" y="13716"/>
                </a:lnTo>
                <a:lnTo>
                  <a:pt x="2026919" y="0"/>
                </a:lnTo>
                <a:close/>
              </a:path>
              <a:path w="2169159" h="632460">
                <a:moveTo>
                  <a:pt x="2054352" y="0"/>
                </a:moveTo>
                <a:lnTo>
                  <a:pt x="2040635" y="0"/>
                </a:lnTo>
                <a:lnTo>
                  <a:pt x="2040635" y="13716"/>
                </a:lnTo>
                <a:lnTo>
                  <a:pt x="2054352" y="13716"/>
                </a:lnTo>
                <a:lnTo>
                  <a:pt x="2054352" y="0"/>
                </a:lnTo>
                <a:close/>
              </a:path>
              <a:path w="2169159" h="632460">
                <a:moveTo>
                  <a:pt x="2083307" y="0"/>
                </a:moveTo>
                <a:lnTo>
                  <a:pt x="2068067" y="0"/>
                </a:lnTo>
                <a:lnTo>
                  <a:pt x="2068067" y="13716"/>
                </a:lnTo>
                <a:lnTo>
                  <a:pt x="2083307" y="13716"/>
                </a:lnTo>
                <a:lnTo>
                  <a:pt x="2083307" y="0"/>
                </a:lnTo>
                <a:close/>
              </a:path>
              <a:path w="2169159" h="632460">
                <a:moveTo>
                  <a:pt x="2110739" y="0"/>
                </a:moveTo>
                <a:lnTo>
                  <a:pt x="2097024" y="0"/>
                </a:lnTo>
                <a:lnTo>
                  <a:pt x="2097024" y="13716"/>
                </a:lnTo>
                <a:lnTo>
                  <a:pt x="2110739" y="13716"/>
                </a:lnTo>
                <a:lnTo>
                  <a:pt x="2110739" y="0"/>
                </a:lnTo>
                <a:close/>
              </a:path>
              <a:path w="2169159" h="632460">
                <a:moveTo>
                  <a:pt x="2138171" y="0"/>
                </a:moveTo>
                <a:lnTo>
                  <a:pt x="2124455" y="0"/>
                </a:lnTo>
                <a:lnTo>
                  <a:pt x="2124455" y="13716"/>
                </a:lnTo>
                <a:lnTo>
                  <a:pt x="2138171" y="13716"/>
                </a:lnTo>
                <a:lnTo>
                  <a:pt x="2138171" y="0"/>
                </a:lnTo>
                <a:close/>
              </a:path>
              <a:path w="2169159" h="632460">
                <a:moveTo>
                  <a:pt x="2168652" y="0"/>
                </a:moveTo>
                <a:lnTo>
                  <a:pt x="2153411" y="0"/>
                </a:lnTo>
                <a:lnTo>
                  <a:pt x="2153411" y="13716"/>
                </a:lnTo>
                <a:lnTo>
                  <a:pt x="2161031" y="13716"/>
                </a:lnTo>
                <a:lnTo>
                  <a:pt x="2159812" y="12192"/>
                </a:lnTo>
                <a:lnTo>
                  <a:pt x="2154935" y="12192"/>
                </a:lnTo>
                <a:lnTo>
                  <a:pt x="2154935" y="6096"/>
                </a:lnTo>
                <a:lnTo>
                  <a:pt x="2168652" y="6096"/>
                </a:lnTo>
                <a:lnTo>
                  <a:pt x="2168652" y="0"/>
                </a:lnTo>
                <a:close/>
              </a:path>
              <a:path w="2169159" h="632460">
                <a:moveTo>
                  <a:pt x="2154935" y="6096"/>
                </a:moveTo>
                <a:lnTo>
                  <a:pt x="2154935" y="12192"/>
                </a:lnTo>
                <a:lnTo>
                  <a:pt x="2159812" y="12192"/>
                </a:lnTo>
                <a:lnTo>
                  <a:pt x="2154935" y="6096"/>
                </a:lnTo>
                <a:close/>
              </a:path>
              <a:path w="2169159" h="632460">
                <a:moveTo>
                  <a:pt x="2168652" y="6096"/>
                </a:moveTo>
                <a:lnTo>
                  <a:pt x="2154935" y="6096"/>
                </a:lnTo>
                <a:lnTo>
                  <a:pt x="2159812" y="12192"/>
                </a:lnTo>
                <a:lnTo>
                  <a:pt x="2168652" y="12192"/>
                </a:lnTo>
                <a:lnTo>
                  <a:pt x="2168652" y="6096"/>
                </a:lnTo>
                <a:close/>
              </a:path>
              <a:path w="2169159" h="632460">
                <a:moveTo>
                  <a:pt x="2168652" y="25908"/>
                </a:moveTo>
                <a:lnTo>
                  <a:pt x="2154935" y="25908"/>
                </a:lnTo>
                <a:lnTo>
                  <a:pt x="2154935" y="39624"/>
                </a:lnTo>
                <a:lnTo>
                  <a:pt x="2168652" y="39624"/>
                </a:lnTo>
                <a:lnTo>
                  <a:pt x="2168652" y="25908"/>
                </a:lnTo>
                <a:close/>
              </a:path>
              <a:path w="2169159" h="632460">
                <a:moveTo>
                  <a:pt x="2168652" y="53340"/>
                </a:moveTo>
                <a:lnTo>
                  <a:pt x="2154935" y="53340"/>
                </a:lnTo>
                <a:lnTo>
                  <a:pt x="2154935" y="68580"/>
                </a:lnTo>
                <a:lnTo>
                  <a:pt x="2168652" y="68580"/>
                </a:lnTo>
                <a:lnTo>
                  <a:pt x="2168652" y="53340"/>
                </a:lnTo>
                <a:close/>
              </a:path>
              <a:path w="2169159" h="632460">
                <a:moveTo>
                  <a:pt x="2168652" y="82296"/>
                </a:moveTo>
                <a:lnTo>
                  <a:pt x="2154935" y="82296"/>
                </a:lnTo>
                <a:lnTo>
                  <a:pt x="2154935" y="96012"/>
                </a:lnTo>
                <a:lnTo>
                  <a:pt x="2168652" y="96012"/>
                </a:lnTo>
                <a:lnTo>
                  <a:pt x="2168652" y="82296"/>
                </a:lnTo>
                <a:close/>
              </a:path>
              <a:path w="2169159" h="632460">
                <a:moveTo>
                  <a:pt x="2168652" y="109728"/>
                </a:moveTo>
                <a:lnTo>
                  <a:pt x="2154935" y="109728"/>
                </a:lnTo>
                <a:lnTo>
                  <a:pt x="2154935" y="123444"/>
                </a:lnTo>
                <a:lnTo>
                  <a:pt x="2168652" y="123444"/>
                </a:lnTo>
                <a:lnTo>
                  <a:pt x="2168652" y="109728"/>
                </a:lnTo>
                <a:close/>
              </a:path>
              <a:path w="2169159" h="632460">
                <a:moveTo>
                  <a:pt x="2168652" y="138684"/>
                </a:moveTo>
                <a:lnTo>
                  <a:pt x="2154935" y="138684"/>
                </a:lnTo>
                <a:lnTo>
                  <a:pt x="2154935" y="152400"/>
                </a:lnTo>
                <a:lnTo>
                  <a:pt x="2168652" y="152400"/>
                </a:lnTo>
                <a:lnTo>
                  <a:pt x="2168652" y="138684"/>
                </a:lnTo>
                <a:close/>
              </a:path>
              <a:path w="2169159" h="632460">
                <a:moveTo>
                  <a:pt x="2168652" y="166116"/>
                </a:moveTo>
                <a:lnTo>
                  <a:pt x="2154935" y="166116"/>
                </a:lnTo>
                <a:lnTo>
                  <a:pt x="2154935" y="179832"/>
                </a:lnTo>
                <a:lnTo>
                  <a:pt x="2168652" y="179832"/>
                </a:lnTo>
                <a:lnTo>
                  <a:pt x="2168652" y="166116"/>
                </a:lnTo>
                <a:close/>
              </a:path>
              <a:path w="2169159" h="632460">
                <a:moveTo>
                  <a:pt x="2168652" y="193548"/>
                </a:moveTo>
                <a:lnTo>
                  <a:pt x="2154935" y="193548"/>
                </a:lnTo>
                <a:lnTo>
                  <a:pt x="2154935" y="208788"/>
                </a:lnTo>
                <a:lnTo>
                  <a:pt x="2168652" y="208788"/>
                </a:lnTo>
                <a:lnTo>
                  <a:pt x="2168652" y="193548"/>
                </a:lnTo>
                <a:close/>
              </a:path>
              <a:path w="2169159" h="632460">
                <a:moveTo>
                  <a:pt x="2168652" y="222504"/>
                </a:moveTo>
                <a:lnTo>
                  <a:pt x="2154935" y="222504"/>
                </a:lnTo>
                <a:lnTo>
                  <a:pt x="2154935" y="236220"/>
                </a:lnTo>
                <a:lnTo>
                  <a:pt x="2168652" y="236220"/>
                </a:lnTo>
                <a:lnTo>
                  <a:pt x="2168652" y="222504"/>
                </a:lnTo>
                <a:close/>
              </a:path>
              <a:path w="2169159" h="632460">
                <a:moveTo>
                  <a:pt x="2168652" y="249936"/>
                </a:moveTo>
                <a:lnTo>
                  <a:pt x="2154935" y="249936"/>
                </a:lnTo>
                <a:lnTo>
                  <a:pt x="2154935" y="263652"/>
                </a:lnTo>
                <a:lnTo>
                  <a:pt x="2168652" y="263652"/>
                </a:lnTo>
                <a:lnTo>
                  <a:pt x="2168652" y="249936"/>
                </a:lnTo>
                <a:close/>
              </a:path>
              <a:path w="2169159" h="632460">
                <a:moveTo>
                  <a:pt x="2168652" y="277368"/>
                </a:moveTo>
                <a:lnTo>
                  <a:pt x="2154935" y="277368"/>
                </a:lnTo>
                <a:lnTo>
                  <a:pt x="2154935" y="292608"/>
                </a:lnTo>
                <a:lnTo>
                  <a:pt x="2168652" y="292608"/>
                </a:lnTo>
                <a:lnTo>
                  <a:pt x="2168652" y="277368"/>
                </a:lnTo>
                <a:close/>
              </a:path>
              <a:path w="2169159" h="632460">
                <a:moveTo>
                  <a:pt x="2168652" y="306324"/>
                </a:moveTo>
                <a:lnTo>
                  <a:pt x="2154935" y="306324"/>
                </a:lnTo>
                <a:lnTo>
                  <a:pt x="2154935" y="320040"/>
                </a:lnTo>
                <a:lnTo>
                  <a:pt x="2168652" y="320040"/>
                </a:lnTo>
                <a:lnTo>
                  <a:pt x="2168652" y="306324"/>
                </a:lnTo>
                <a:close/>
              </a:path>
              <a:path w="2169159" h="632460">
                <a:moveTo>
                  <a:pt x="2168652" y="333756"/>
                </a:moveTo>
                <a:lnTo>
                  <a:pt x="2154935" y="333756"/>
                </a:lnTo>
                <a:lnTo>
                  <a:pt x="2154935" y="347472"/>
                </a:lnTo>
                <a:lnTo>
                  <a:pt x="2168652" y="347472"/>
                </a:lnTo>
                <a:lnTo>
                  <a:pt x="2168652" y="333756"/>
                </a:lnTo>
                <a:close/>
              </a:path>
              <a:path w="2169159" h="632460">
                <a:moveTo>
                  <a:pt x="2168652" y="362712"/>
                </a:moveTo>
                <a:lnTo>
                  <a:pt x="2154935" y="362712"/>
                </a:lnTo>
                <a:lnTo>
                  <a:pt x="2154935" y="376428"/>
                </a:lnTo>
                <a:lnTo>
                  <a:pt x="2168652" y="376428"/>
                </a:lnTo>
                <a:lnTo>
                  <a:pt x="2168652" y="362712"/>
                </a:lnTo>
                <a:close/>
              </a:path>
              <a:path w="2169159" h="632460">
                <a:moveTo>
                  <a:pt x="2168652" y="390144"/>
                </a:moveTo>
                <a:lnTo>
                  <a:pt x="2154935" y="390144"/>
                </a:lnTo>
                <a:lnTo>
                  <a:pt x="2154935" y="403860"/>
                </a:lnTo>
                <a:lnTo>
                  <a:pt x="2168652" y="403860"/>
                </a:lnTo>
                <a:lnTo>
                  <a:pt x="2168652" y="390144"/>
                </a:lnTo>
                <a:close/>
              </a:path>
              <a:path w="2169159" h="632460">
                <a:moveTo>
                  <a:pt x="2168652" y="417576"/>
                </a:moveTo>
                <a:lnTo>
                  <a:pt x="2154935" y="417576"/>
                </a:lnTo>
                <a:lnTo>
                  <a:pt x="2154935" y="432816"/>
                </a:lnTo>
                <a:lnTo>
                  <a:pt x="2168652" y="432816"/>
                </a:lnTo>
                <a:lnTo>
                  <a:pt x="2168652" y="417576"/>
                </a:lnTo>
                <a:close/>
              </a:path>
              <a:path w="2169159" h="632460">
                <a:moveTo>
                  <a:pt x="2168652" y="446532"/>
                </a:moveTo>
                <a:lnTo>
                  <a:pt x="2154935" y="446532"/>
                </a:lnTo>
                <a:lnTo>
                  <a:pt x="2154935" y="460248"/>
                </a:lnTo>
                <a:lnTo>
                  <a:pt x="2168652" y="460248"/>
                </a:lnTo>
                <a:lnTo>
                  <a:pt x="2168652" y="446532"/>
                </a:lnTo>
                <a:close/>
              </a:path>
              <a:path w="2169159" h="632460">
                <a:moveTo>
                  <a:pt x="2168652" y="473964"/>
                </a:moveTo>
                <a:lnTo>
                  <a:pt x="2154935" y="473964"/>
                </a:lnTo>
                <a:lnTo>
                  <a:pt x="2154935" y="487680"/>
                </a:lnTo>
                <a:lnTo>
                  <a:pt x="2168652" y="487680"/>
                </a:lnTo>
                <a:lnTo>
                  <a:pt x="2168652" y="473964"/>
                </a:lnTo>
                <a:close/>
              </a:path>
              <a:path w="2169159" h="632460">
                <a:moveTo>
                  <a:pt x="2168652" y="501396"/>
                </a:moveTo>
                <a:lnTo>
                  <a:pt x="2154935" y="501396"/>
                </a:lnTo>
                <a:lnTo>
                  <a:pt x="2154935" y="516636"/>
                </a:lnTo>
                <a:lnTo>
                  <a:pt x="2168652" y="516636"/>
                </a:lnTo>
                <a:lnTo>
                  <a:pt x="2168652" y="501396"/>
                </a:lnTo>
                <a:close/>
              </a:path>
              <a:path w="2169159" h="632460">
                <a:moveTo>
                  <a:pt x="2168652" y="530352"/>
                </a:moveTo>
                <a:lnTo>
                  <a:pt x="2154935" y="530352"/>
                </a:lnTo>
                <a:lnTo>
                  <a:pt x="2154935" y="544068"/>
                </a:lnTo>
                <a:lnTo>
                  <a:pt x="2168652" y="544068"/>
                </a:lnTo>
                <a:lnTo>
                  <a:pt x="2168652" y="530352"/>
                </a:lnTo>
                <a:close/>
              </a:path>
              <a:path w="2169159" h="632460">
                <a:moveTo>
                  <a:pt x="2168652" y="557784"/>
                </a:moveTo>
                <a:lnTo>
                  <a:pt x="2154935" y="557784"/>
                </a:lnTo>
                <a:lnTo>
                  <a:pt x="2154935" y="571500"/>
                </a:lnTo>
                <a:lnTo>
                  <a:pt x="2168652" y="571500"/>
                </a:lnTo>
                <a:lnTo>
                  <a:pt x="2168652" y="557784"/>
                </a:lnTo>
                <a:close/>
              </a:path>
              <a:path w="2169159" h="632460">
                <a:moveTo>
                  <a:pt x="2168652" y="586740"/>
                </a:moveTo>
                <a:lnTo>
                  <a:pt x="2154935" y="586740"/>
                </a:lnTo>
                <a:lnTo>
                  <a:pt x="2154935" y="600456"/>
                </a:lnTo>
                <a:lnTo>
                  <a:pt x="2168652" y="600456"/>
                </a:lnTo>
                <a:lnTo>
                  <a:pt x="2168652" y="586740"/>
                </a:lnTo>
                <a:close/>
              </a:path>
              <a:path w="2169159" h="632460">
                <a:moveTo>
                  <a:pt x="2168652" y="614172"/>
                </a:moveTo>
                <a:lnTo>
                  <a:pt x="2154935" y="614172"/>
                </a:lnTo>
                <a:lnTo>
                  <a:pt x="2154935" y="627888"/>
                </a:lnTo>
                <a:lnTo>
                  <a:pt x="2168652" y="627888"/>
                </a:lnTo>
                <a:lnTo>
                  <a:pt x="2168652" y="6141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CF71C10-C3DD-48A5-AFD6-0E0909DBE9A1}"/>
              </a:ext>
            </a:extLst>
          </p:cNvPr>
          <p:cNvSpPr txBox="1"/>
          <p:nvPr/>
        </p:nvSpPr>
        <p:spPr>
          <a:xfrm>
            <a:off x="8510588" y="4017964"/>
            <a:ext cx="165735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Normal</a:t>
            </a:r>
            <a:r>
              <a:rPr sz="1667" spc="-47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Merging</a:t>
            </a:r>
            <a:endParaRPr sz="1667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FB1C8E7-F9D2-4F19-ACE2-0B977EC1599D}"/>
              </a:ext>
            </a:extLst>
          </p:cNvPr>
          <p:cNvSpPr txBox="1"/>
          <p:nvPr/>
        </p:nvSpPr>
        <p:spPr>
          <a:xfrm>
            <a:off x="8772525" y="4275139"/>
            <a:ext cx="1131888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Where</a:t>
            </a:r>
            <a:r>
              <a:rPr sz="1667" spc="-56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both</a:t>
            </a:r>
            <a:endParaRPr sz="1667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AFDBB42-48E0-4C51-A665-0173AA985528}"/>
              </a:ext>
            </a:extLst>
          </p:cNvPr>
          <p:cNvSpPr/>
          <p:nvPr/>
        </p:nvSpPr>
        <p:spPr>
          <a:xfrm>
            <a:off x="8393114" y="2349501"/>
            <a:ext cx="1608137" cy="842963"/>
          </a:xfrm>
          <a:custGeom>
            <a:avLst/>
            <a:gdLst/>
            <a:ahLst/>
            <a:cxnLst/>
            <a:rect l="l" t="t" r="r" b="b"/>
            <a:pathLst>
              <a:path w="1880870" h="984885">
                <a:moveTo>
                  <a:pt x="0" y="984503"/>
                </a:moveTo>
                <a:lnTo>
                  <a:pt x="1880616" y="984503"/>
                </a:lnTo>
                <a:lnTo>
                  <a:pt x="1880616" y="0"/>
                </a:lnTo>
                <a:lnTo>
                  <a:pt x="0" y="0"/>
                </a:lnTo>
                <a:lnTo>
                  <a:pt x="0" y="98450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7F3014F-BF51-4339-BB6B-1ABEBC732400}"/>
              </a:ext>
            </a:extLst>
          </p:cNvPr>
          <p:cNvSpPr/>
          <p:nvPr/>
        </p:nvSpPr>
        <p:spPr>
          <a:xfrm>
            <a:off x="8388350" y="2349501"/>
            <a:ext cx="1619250" cy="849313"/>
          </a:xfrm>
          <a:custGeom>
            <a:avLst/>
            <a:gdLst/>
            <a:ahLst/>
            <a:cxnLst/>
            <a:rect l="l" t="t" r="r" b="b"/>
            <a:pathLst>
              <a:path w="1894840" h="992504">
                <a:moveTo>
                  <a:pt x="13716" y="978408"/>
                </a:moveTo>
                <a:lnTo>
                  <a:pt x="6096" y="978408"/>
                </a:lnTo>
                <a:lnTo>
                  <a:pt x="6096" y="992124"/>
                </a:lnTo>
                <a:lnTo>
                  <a:pt x="16764" y="992124"/>
                </a:lnTo>
                <a:lnTo>
                  <a:pt x="16764" y="984503"/>
                </a:lnTo>
                <a:lnTo>
                  <a:pt x="13716" y="984503"/>
                </a:lnTo>
                <a:lnTo>
                  <a:pt x="13716" y="978408"/>
                </a:lnTo>
                <a:close/>
              </a:path>
              <a:path w="1894840" h="992504">
                <a:moveTo>
                  <a:pt x="13716" y="970788"/>
                </a:moveTo>
                <a:lnTo>
                  <a:pt x="0" y="970788"/>
                </a:lnTo>
                <a:lnTo>
                  <a:pt x="0" y="984503"/>
                </a:lnTo>
                <a:lnTo>
                  <a:pt x="6096" y="984503"/>
                </a:lnTo>
                <a:lnTo>
                  <a:pt x="6096" y="978408"/>
                </a:lnTo>
                <a:lnTo>
                  <a:pt x="13716" y="978408"/>
                </a:lnTo>
                <a:lnTo>
                  <a:pt x="13716" y="970788"/>
                </a:lnTo>
                <a:close/>
              </a:path>
              <a:path w="1894840" h="992504">
                <a:moveTo>
                  <a:pt x="16764" y="978408"/>
                </a:moveTo>
                <a:lnTo>
                  <a:pt x="13716" y="978408"/>
                </a:lnTo>
                <a:lnTo>
                  <a:pt x="13716" y="984503"/>
                </a:lnTo>
                <a:lnTo>
                  <a:pt x="16764" y="984503"/>
                </a:lnTo>
                <a:lnTo>
                  <a:pt x="16764" y="978408"/>
                </a:lnTo>
                <a:close/>
              </a:path>
              <a:path w="1894840" h="992504">
                <a:moveTo>
                  <a:pt x="13716" y="943355"/>
                </a:moveTo>
                <a:lnTo>
                  <a:pt x="0" y="943355"/>
                </a:lnTo>
                <a:lnTo>
                  <a:pt x="0" y="957072"/>
                </a:lnTo>
                <a:lnTo>
                  <a:pt x="13716" y="957072"/>
                </a:lnTo>
                <a:lnTo>
                  <a:pt x="13716" y="943355"/>
                </a:lnTo>
                <a:close/>
              </a:path>
              <a:path w="1894840" h="992504">
                <a:moveTo>
                  <a:pt x="13716" y="915924"/>
                </a:moveTo>
                <a:lnTo>
                  <a:pt x="0" y="915924"/>
                </a:lnTo>
                <a:lnTo>
                  <a:pt x="0" y="929639"/>
                </a:lnTo>
                <a:lnTo>
                  <a:pt x="13716" y="929639"/>
                </a:lnTo>
                <a:lnTo>
                  <a:pt x="13716" y="915924"/>
                </a:lnTo>
                <a:close/>
              </a:path>
              <a:path w="1894840" h="992504">
                <a:moveTo>
                  <a:pt x="13716" y="886967"/>
                </a:moveTo>
                <a:lnTo>
                  <a:pt x="0" y="886967"/>
                </a:lnTo>
                <a:lnTo>
                  <a:pt x="0" y="900684"/>
                </a:lnTo>
                <a:lnTo>
                  <a:pt x="13716" y="900684"/>
                </a:lnTo>
                <a:lnTo>
                  <a:pt x="13716" y="886967"/>
                </a:lnTo>
                <a:close/>
              </a:path>
              <a:path w="1894840" h="992504">
                <a:moveTo>
                  <a:pt x="13716" y="859536"/>
                </a:moveTo>
                <a:lnTo>
                  <a:pt x="0" y="859536"/>
                </a:lnTo>
                <a:lnTo>
                  <a:pt x="0" y="873251"/>
                </a:lnTo>
                <a:lnTo>
                  <a:pt x="13716" y="873251"/>
                </a:lnTo>
                <a:lnTo>
                  <a:pt x="13716" y="859536"/>
                </a:lnTo>
                <a:close/>
              </a:path>
              <a:path w="1894840" h="992504">
                <a:moveTo>
                  <a:pt x="13716" y="830579"/>
                </a:moveTo>
                <a:lnTo>
                  <a:pt x="0" y="830579"/>
                </a:lnTo>
                <a:lnTo>
                  <a:pt x="0" y="845820"/>
                </a:lnTo>
                <a:lnTo>
                  <a:pt x="13716" y="845820"/>
                </a:lnTo>
                <a:lnTo>
                  <a:pt x="13716" y="830579"/>
                </a:lnTo>
                <a:close/>
              </a:path>
              <a:path w="1894840" h="992504">
                <a:moveTo>
                  <a:pt x="13716" y="803148"/>
                </a:moveTo>
                <a:lnTo>
                  <a:pt x="0" y="803148"/>
                </a:lnTo>
                <a:lnTo>
                  <a:pt x="0" y="816863"/>
                </a:lnTo>
                <a:lnTo>
                  <a:pt x="13716" y="816863"/>
                </a:lnTo>
                <a:lnTo>
                  <a:pt x="13716" y="803148"/>
                </a:lnTo>
                <a:close/>
              </a:path>
              <a:path w="1894840" h="992504">
                <a:moveTo>
                  <a:pt x="13716" y="775715"/>
                </a:moveTo>
                <a:lnTo>
                  <a:pt x="0" y="775715"/>
                </a:lnTo>
                <a:lnTo>
                  <a:pt x="0" y="789432"/>
                </a:lnTo>
                <a:lnTo>
                  <a:pt x="13716" y="789432"/>
                </a:lnTo>
                <a:lnTo>
                  <a:pt x="13716" y="775715"/>
                </a:lnTo>
                <a:close/>
              </a:path>
              <a:path w="1894840" h="992504">
                <a:moveTo>
                  <a:pt x="13716" y="746760"/>
                </a:moveTo>
                <a:lnTo>
                  <a:pt x="0" y="746760"/>
                </a:lnTo>
                <a:lnTo>
                  <a:pt x="0" y="760476"/>
                </a:lnTo>
                <a:lnTo>
                  <a:pt x="13716" y="760476"/>
                </a:lnTo>
                <a:lnTo>
                  <a:pt x="13716" y="746760"/>
                </a:lnTo>
                <a:close/>
              </a:path>
              <a:path w="1894840" h="992504">
                <a:moveTo>
                  <a:pt x="13716" y="719327"/>
                </a:moveTo>
                <a:lnTo>
                  <a:pt x="0" y="719327"/>
                </a:lnTo>
                <a:lnTo>
                  <a:pt x="0" y="733043"/>
                </a:lnTo>
                <a:lnTo>
                  <a:pt x="13716" y="733043"/>
                </a:lnTo>
                <a:lnTo>
                  <a:pt x="13716" y="719327"/>
                </a:lnTo>
                <a:close/>
              </a:path>
              <a:path w="1894840" h="992504">
                <a:moveTo>
                  <a:pt x="13716" y="691896"/>
                </a:moveTo>
                <a:lnTo>
                  <a:pt x="0" y="691896"/>
                </a:lnTo>
                <a:lnTo>
                  <a:pt x="0" y="705612"/>
                </a:lnTo>
                <a:lnTo>
                  <a:pt x="13716" y="705612"/>
                </a:lnTo>
                <a:lnTo>
                  <a:pt x="13716" y="691896"/>
                </a:lnTo>
                <a:close/>
              </a:path>
              <a:path w="1894840" h="992504">
                <a:moveTo>
                  <a:pt x="13716" y="662939"/>
                </a:moveTo>
                <a:lnTo>
                  <a:pt x="0" y="662939"/>
                </a:lnTo>
                <a:lnTo>
                  <a:pt x="0" y="676655"/>
                </a:lnTo>
                <a:lnTo>
                  <a:pt x="13716" y="676655"/>
                </a:lnTo>
                <a:lnTo>
                  <a:pt x="13716" y="662939"/>
                </a:lnTo>
                <a:close/>
              </a:path>
              <a:path w="1894840" h="992504">
                <a:moveTo>
                  <a:pt x="13716" y="635508"/>
                </a:moveTo>
                <a:lnTo>
                  <a:pt x="0" y="635508"/>
                </a:lnTo>
                <a:lnTo>
                  <a:pt x="0" y="649224"/>
                </a:lnTo>
                <a:lnTo>
                  <a:pt x="13716" y="649224"/>
                </a:lnTo>
                <a:lnTo>
                  <a:pt x="13716" y="635508"/>
                </a:lnTo>
                <a:close/>
              </a:path>
              <a:path w="1894840" h="992504">
                <a:moveTo>
                  <a:pt x="13716" y="606551"/>
                </a:moveTo>
                <a:lnTo>
                  <a:pt x="0" y="606551"/>
                </a:lnTo>
                <a:lnTo>
                  <a:pt x="0" y="621791"/>
                </a:lnTo>
                <a:lnTo>
                  <a:pt x="13716" y="621791"/>
                </a:lnTo>
                <a:lnTo>
                  <a:pt x="13716" y="606551"/>
                </a:lnTo>
                <a:close/>
              </a:path>
              <a:path w="1894840" h="992504">
                <a:moveTo>
                  <a:pt x="13716" y="579120"/>
                </a:moveTo>
                <a:lnTo>
                  <a:pt x="0" y="579120"/>
                </a:lnTo>
                <a:lnTo>
                  <a:pt x="0" y="592836"/>
                </a:lnTo>
                <a:lnTo>
                  <a:pt x="13716" y="592836"/>
                </a:lnTo>
                <a:lnTo>
                  <a:pt x="13716" y="579120"/>
                </a:lnTo>
                <a:close/>
              </a:path>
              <a:path w="1894840" h="992504">
                <a:moveTo>
                  <a:pt x="13716" y="551688"/>
                </a:moveTo>
                <a:lnTo>
                  <a:pt x="0" y="551688"/>
                </a:lnTo>
                <a:lnTo>
                  <a:pt x="0" y="565403"/>
                </a:lnTo>
                <a:lnTo>
                  <a:pt x="13716" y="565403"/>
                </a:lnTo>
                <a:lnTo>
                  <a:pt x="13716" y="551688"/>
                </a:lnTo>
                <a:close/>
              </a:path>
              <a:path w="1894840" h="992504">
                <a:moveTo>
                  <a:pt x="13716" y="522732"/>
                </a:moveTo>
                <a:lnTo>
                  <a:pt x="0" y="522732"/>
                </a:lnTo>
                <a:lnTo>
                  <a:pt x="0" y="536448"/>
                </a:lnTo>
                <a:lnTo>
                  <a:pt x="13716" y="536448"/>
                </a:lnTo>
                <a:lnTo>
                  <a:pt x="13716" y="522732"/>
                </a:lnTo>
                <a:close/>
              </a:path>
              <a:path w="1894840" h="992504">
                <a:moveTo>
                  <a:pt x="13716" y="495300"/>
                </a:moveTo>
                <a:lnTo>
                  <a:pt x="0" y="495300"/>
                </a:lnTo>
                <a:lnTo>
                  <a:pt x="0" y="509015"/>
                </a:lnTo>
                <a:lnTo>
                  <a:pt x="13716" y="509015"/>
                </a:lnTo>
                <a:lnTo>
                  <a:pt x="13716" y="495300"/>
                </a:lnTo>
                <a:close/>
              </a:path>
              <a:path w="1894840" h="992504">
                <a:moveTo>
                  <a:pt x="13716" y="467867"/>
                </a:moveTo>
                <a:lnTo>
                  <a:pt x="0" y="467867"/>
                </a:lnTo>
                <a:lnTo>
                  <a:pt x="0" y="481584"/>
                </a:lnTo>
                <a:lnTo>
                  <a:pt x="13716" y="481584"/>
                </a:lnTo>
                <a:lnTo>
                  <a:pt x="13716" y="467867"/>
                </a:lnTo>
                <a:close/>
              </a:path>
              <a:path w="1894840" h="992504">
                <a:moveTo>
                  <a:pt x="13716" y="438912"/>
                </a:moveTo>
                <a:lnTo>
                  <a:pt x="0" y="438912"/>
                </a:lnTo>
                <a:lnTo>
                  <a:pt x="0" y="452627"/>
                </a:lnTo>
                <a:lnTo>
                  <a:pt x="13716" y="452627"/>
                </a:lnTo>
                <a:lnTo>
                  <a:pt x="13716" y="438912"/>
                </a:lnTo>
                <a:close/>
              </a:path>
              <a:path w="1894840" h="992504">
                <a:moveTo>
                  <a:pt x="13716" y="411479"/>
                </a:moveTo>
                <a:lnTo>
                  <a:pt x="0" y="411479"/>
                </a:lnTo>
                <a:lnTo>
                  <a:pt x="0" y="425196"/>
                </a:lnTo>
                <a:lnTo>
                  <a:pt x="13716" y="425196"/>
                </a:lnTo>
                <a:lnTo>
                  <a:pt x="13716" y="411479"/>
                </a:lnTo>
                <a:close/>
              </a:path>
              <a:path w="1894840" h="992504">
                <a:moveTo>
                  <a:pt x="13716" y="382524"/>
                </a:moveTo>
                <a:lnTo>
                  <a:pt x="0" y="382524"/>
                </a:lnTo>
                <a:lnTo>
                  <a:pt x="0" y="397763"/>
                </a:lnTo>
                <a:lnTo>
                  <a:pt x="13716" y="397763"/>
                </a:lnTo>
                <a:lnTo>
                  <a:pt x="13716" y="382524"/>
                </a:lnTo>
                <a:close/>
              </a:path>
              <a:path w="1894840" h="992504">
                <a:moveTo>
                  <a:pt x="13716" y="355091"/>
                </a:moveTo>
                <a:lnTo>
                  <a:pt x="0" y="355091"/>
                </a:lnTo>
                <a:lnTo>
                  <a:pt x="0" y="368808"/>
                </a:lnTo>
                <a:lnTo>
                  <a:pt x="13716" y="368808"/>
                </a:lnTo>
                <a:lnTo>
                  <a:pt x="13716" y="355091"/>
                </a:lnTo>
                <a:close/>
              </a:path>
              <a:path w="1894840" h="992504">
                <a:moveTo>
                  <a:pt x="13716" y="327660"/>
                </a:moveTo>
                <a:lnTo>
                  <a:pt x="0" y="327660"/>
                </a:lnTo>
                <a:lnTo>
                  <a:pt x="0" y="341375"/>
                </a:lnTo>
                <a:lnTo>
                  <a:pt x="13716" y="341375"/>
                </a:lnTo>
                <a:lnTo>
                  <a:pt x="13716" y="327660"/>
                </a:lnTo>
                <a:close/>
              </a:path>
              <a:path w="1894840" h="992504">
                <a:moveTo>
                  <a:pt x="13716" y="298703"/>
                </a:moveTo>
                <a:lnTo>
                  <a:pt x="0" y="298703"/>
                </a:lnTo>
                <a:lnTo>
                  <a:pt x="0" y="313943"/>
                </a:lnTo>
                <a:lnTo>
                  <a:pt x="13716" y="313943"/>
                </a:lnTo>
                <a:lnTo>
                  <a:pt x="13716" y="298703"/>
                </a:lnTo>
                <a:close/>
              </a:path>
              <a:path w="1894840" h="992504">
                <a:moveTo>
                  <a:pt x="13716" y="271272"/>
                </a:moveTo>
                <a:lnTo>
                  <a:pt x="0" y="271272"/>
                </a:lnTo>
                <a:lnTo>
                  <a:pt x="0" y="284988"/>
                </a:lnTo>
                <a:lnTo>
                  <a:pt x="13716" y="284988"/>
                </a:lnTo>
                <a:lnTo>
                  <a:pt x="13716" y="271272"/>
                </a:lnTo>
                <a:close/>
              </a:path>
              <a:path w="1894840" h="992504">
                <a:moveTo>
                  <a:pt x="13716" y="243839"/>
                </a:moveTo>
                <a:lnTo>
                  <a:pt x="0" y="243839"/>
                </a:lnTo>
                <a:lnTo>
                  <a:pt x="0" y="257555"/>
                </a:lnTo>
                <a:lnTo>
                  <a:pt x="13716" y="257555"/>
                </a:lnTo>
                <a:lnTo>
                  <a:pt x="13716" y="243839"/>
                </a:lnTo>
                <a:close/>
              </a:path>
              <a:path w="1894840" h="992504">
                <a:moveTo>
                  <a:pt x="13716" y="214884"/>
                </a:moveTo>
                <a:lnTo>
                  <a:pt x="0" y="214884"/>
                </a:lnTo>
                <a:lnTo>
                  <a:pt x="0" y="228600"/>
                </a:lnTo>
                <a:lnTo>
                  <a:pt x="13716" y="228600"/>
                </a:lnTo>
                <a:lnTo>
                  <a:pt x="13716" y="214884"/>
                </a:lnTo>
                <a:close/>
              </a:path>
              <a:path w="1894840" h="992504">
                <a:moveTo>
                  <a:pt x="13716" y="187451"/>
                </a:moveTo>
                <a:lnTo>
                  <a:pt x="0" y="187451"/>
                </a:lnTo>
                <a:lnTo>
                  <a:pt x="0" y="201167"/>
                </a:lnTo>
                <a:lnTo>
                  <a:pt x="13716" y="201167"/>
                </a:lnTo>
                <a:lnTo>
                  <a:pt x="13716" y="187451"/>
                </a:lnTo>
                <a:close/>
              </a:path>
              <a:path w="1894840" h="992504">
                <a:moveTo>
                  <a:pt x="13716" y="158496"/>
                </a:moveTo>
                <a:lnTo>
                  <a:pt x="0" y="158496"/>
                </a:lnTo>
                <a:lnTo>
                  <a:pt x="0" y="173736"/>
                </a:lnTo>
                <a:lnTo>
                  <a:pt x="13716" y="173736"/>
                </a:lnTo>
                <a:lnTo>
                  <a:pt x="13716" y="158496"/>
                </a:lnTo>
                <a:close/>
              </a:path>
              <a:path w="1894840" h="992504">
                <a:moveTo>
                  <a:pt x="13716" y="131063"/>
                </a:moveTo>
                <a:lnTo>
                  <a:pt x="0" y="131063"/>
                </a:lnTo>
                <a:lnTo>
                  <a:pt x="0" y="144779"/>
                </a:lnTo>
                <a:lnTo>
                  <a:pt x="13716" y="144779"/>
                </a:lnTo>
                <a:lnTo>
                  <a:pt x="13716" y="131063"/>
                </a:lnTo>
                <a:close/>
              </a:path>
              <a:path w="1894840" h="992504">
                <a:moveTo>
                  <a:pt x="13716" y="103632"/>
                </a:moveTo>
                <a:lnTo>
                  <a:pt x="0" y="103632"/>
                </a:lnTo>
                <a:lnTo>
                  <a:pt x="0" y="117348"/>
                </a:lnTo>
                <a:lnTo>
                  <a:pt x="13716" y="117348"/>
                </a:lnTo>
                <a:lnTo>
                  <a:pt x="13716" y="103632"/>
                </a:lnTo>
                <a:close/>
              </a:path>
              <a:path w="1894840" h="992504">
                <a:moveTo>
                  <a:pt x="13716" y="74675"/>
                </a:moveTo>
                <a:lnTo>
                  <a:pt x="0" y="74675"/>
                </a:lnTo>
                <a:lnTo>
                  <a:pt x="0" y="89915"/>
                </a:lnTo>
                <a:lnTo>
                  <a:pt x="13716" y="89915"/>
                </a:lnTo>
                <a:lnTo>
                  <a:pt x="13716" y="74675"/>
                </a:lnTo>
                <a:close/>
              </a:path>
              <a:path w="1894840" h="992504">
                <a:moveTo>
                  <a:pt x="13716" y="47243"/>
                </a:moveTo>
                <a:lnTo>
                  <a:pt x="0" y="47243"/>
                </a:lnTo>
                <a:lnTo>
                  <a:pt x="0" y="60960"/>
                </a:lnTo>
                <a:lnTo>
                  <a:pt x="13716" y="60960"/>
                </a:lnTo>
                <a:lnTo>
                  <a:pt x="13716" y="47243"/>
                </a:lnTo>
                <a:close/>
              </a:path>
              <a:path w="1894840" h="992504">
                <a:moveTo>
                  <a:pt x="13716" y="19812"/>
                </a:moveTo>
                <a:lnTo>
                  <a:pt x="0" y="19812"/>
                </a:lnTo>
                <a:lnTo>
                  <a:pt x="0" y="33527"/>
                </a:lnTo>
                <a:lnTo>
                  <a:pt x="13716" y="33527"/>
                </a:lnTo>
                <a:lnTo>
                  <a:pt x="13716" y="19812"/>
                </a:lnTo>
                <a:close/>
              </a:path>
              <a:path w="1894840" h="992504">
                <a:moveTo>
                  <a:pt x="13716" y="0"/>
                </a:moveTo>
                <a:lnTo>
                  <a:pt x="0" y="0"/>
                </a:lnTo>
                <a:lnTo>
                  <a:pt x="0" y="4572"/>
                </a:lnTo>
                <a:lnTo>
                  <a:pt x="13716" y="4572"/>
                </a:lnTo>
                <a:lnTo>
                  <a:pt x="13716" y="0"/>
                </a:lnTo>
                <a:close/>
              </a:path>
              <a:path w="1894840" h="992504">
                <a:moveTo>
                  <a:pt x="1894332" y="0"/>
                </a:moveTo>
                <a:lnTo>
                  <a:pt x="1880616" y="0"/>
                </a:lnTo>
                <a:lnTo>
                  <a:pt x="1880616" y="13715"/>
                </a:lnTo>
                <a:lnTo>
                  <a:pt x="1894332" y="13715"/>
                </a:lnTo>
                <a:lnTo>
                  <a:pt x="1894332" y="0"/>
                </a:lnTo>
                <a:close/>
              </a:path>
              <a:path w="1894840" h="992504">
                <a:moveTo>
                  <a:pt x="1894332" y="27432"/>
                </a:moveTo>
                <a:lnTo>
                  <a:pt x="1880616" y="27432"/>
                </a:lnTo>
                <a:lnTo>
                  <a:pt x="1880616" y="42672"/>
                </a:lnTo>
                <a:lnTo>
                  <a:pt x="1894332" y="42672"/>
                </a:lnTo>
                <a:lnTo>
                  <a:pt x="1894332" y="27432"/>
                </a:lnTo>
                <a:close/>
              </a:path>
              <a:path w="1894840" h="992504">
                <a:moveTo>
                  <a:pt x="1894332" y="56387"/>
                </a:moveTo>
                <a:lnTo>
                  <a:pt x="1880616" y="56387"/>
                </a:lnTo>
                <a:lnTo>
                  <a:pt x="1880616" y="70103"/>
                </a:lnTo>
                <a:lnTo>
                  <a:pt x="1894332" y="70103"/>
                </a:lnTo>
                <a:lnTo>
                  <a:pt x="1894332" y="56387"/>
                </a:lnTo>
                <a:close/>
              </a:path>
              <a:path w="1894840" h="992504">
                <a:moveTo>
                  <a:pt x="1894332" y="83820"/>
                </a:moveTo>
                <a:lnTo>
                  <a:pt x="1880616" y="83820"/>
                </a:lnTo>
                <a:lnTo>
                  <a:pt x="1880616" y="97536"/>
                </a:lnTo>
                <a:lnTo>
                  <a:pt x="1894332" y="97536"/>
                </a:lnTo>
                <a:lnTo>
                  <a:pt x="1894332" y="83820"/>
                </a:lnTo>
                <a:close/>
              </a:path>
              <a:path w="1894840" h="992504">
                <a:moveTo>
                  <a:pt x="1894332" y="111251"/>
                </a:moveTo>
                <a:lnTo>
                  <a:pt x="1880616" y="111251"/>
                </a:lnTo>
                <a:lnTo>
                  <a:pt x="1880616" y="126491"/>
                </a:lnTo>
                <a:lnTo>
                  <a:pt x="1894332" y="126491"/>
                </a:lnTo>
                <a:lnTo>
                  <a:pt x="1894332" y="111251"/>
                </a:lnTo>
                <a:close/>
              </a:path>
              <a:path w="1894840" h="992504">
                <a:moveTo>
                  <a:pt x="1894332" y="140208"/>
                </a:moveTo>
                <a:lnTo>
                  <a:pt x="1880616" y="140208"/>
                </a:lnTo>
                <a:lnTo>
                  <a:pt x="1880616" y="153924"/>
                </a:lnTo>
                <a:lnTo>
                  <a:pt x="1894332" y="153924"/>
                </a:lnTo>
                <a:lnTo>
                  <a:pt x="1894332" y="140208"/>
                </a:lnTo>
                <a:close/>
              </a:path>
              <a:path w="1894840" h="992504">
                <a:moveTo>
                  <a:pt x="1894332" y="167639"/>
                </a:moveTo>
                <a:lnTo>
                  <a:pt x="1880616" y="167639"/>
                </a:lnTo>
                <a:lnTo>
                  <a:pt x="1880616" y="181355"/>
                </a:lnTo>
                <a:lnTo>
                  <a:pt x="1894332" y="181355"/>
                </a:lnTo>
                <a:lnTo>
                  <a:pt x="1894332" y="167639"/>
                </a:lnTo>
                <a:close/>
              </a:path>
              <a:path w="1894840" h="992504">
                <a:moveTo>
                  <a:pt x="1894332" y="196596"/>
                </a:moveTo>
                <a:lnTo>
                  <a:pt x="1880616" y="196596"/>
                </a:lnTo>
                <a:lnTo>
                  <a:pt x="1880616" y="210312"/>
                </a:lnTo>
                <a:lnTo>
                  <a:pt x="1894332" y="210312"/>
                </a:lnTo>
                <a:lnTo>
                  <a:pt x="1894332" y="196596"/>
                </a:lnTo>
                <a:close/>
              </a:path>
              <a:path w="1894840" h="992504">
                <a:moveTo>
                  <a:pt x="1894332" y="224027"/>
                </a:moveTo>
                <a:lnTo>
                  <a:pt x="1880616" y="224027"/>
                </a:lnTo>
                <a:lnTo>
                  <a:pt x="1880616" y="237743"/>
                </a:lnTo>
                <a:lnTo>
                  <a:pt x="1894332" y="237743"/>
                </a:lnTo>
                <a:lnTo>
                  <a:pt x="1894332" y="224027"/>
                </a:lnTo>
                <a:close/>
              </a:path>
              <a:path w="1894840" h="992504">
                <a:moveTo>
                  <a:pt x="1894332" y="251460"/>
                </a:moveTo>
                <a:lnTo>
                  <a:pt x="1880616" y="251460"/>
                </a:lnTo>
                <a:lnTo>
                  <a:pt x="1880616" y="266700"/>
                </a:lnTo>
                <a:lnTo>
                  <a:pt x="1894332" y="266700"/>
                </a:lnTo>
                <a:lnTo>
                  <a:pt x="1894332" y="251460"/>
                </a:lnTo>
                <a:close/>
              </a:path>
              <a:path w="1894840" h="992504">
                <a:moveTo>
                  <a:pt x="1894332" y="280415"/>
                </a:moveTo>
                <a:lnTo>
                  <a:pt x="1880616" y="280415"/>
                </a:lnTo>
                <a:lnTo>
                  <a:pt x="1880616" y="294132"/>
                </a:lnTo>
                <a:lnTo>
                  <a:pt x="1894332" y="294132"/>
                </a:lnTo>
                <a:lnTo>
                  <a:pt x="1894332" y="280415"/>
                </a:lnTo>
                <a:close/>
              </a:path>
              <a:path w="1894840" h="992504">
                <a:moveTo>
                  <a:pt x="1894332" y="307848"/>
                </a:moveTo>
                <a:lnTo>
                  <a:pt x="1880616" y="307848"/>
                </a:lnTo>
                <a:lnTo>
                  <a:pt x="1880616" y="321563"/>
                </a:lnTo>
                <a:lnTo>
                  <a:pt x="1894332" y="321563"/>
                </a:lnTo>
                <a:lnTo>
                  <a:pt x="1894332" y="307848"/>
                </a:lnTo>
                <a:close/>
              </a:path>
              <a:path w="1894840" h="992504">
                <a:moveTo>
                  <a:pt x="1894332" y="335279"/>
                </a:moveTo>
                <a:lnTo>
                  <a:pt x="1880616" y="335279"/>
                </a:lnTo>
                <a:lnTo>
                  <a:pt x="1880616" y="350520"/>
                </a:lnTo>
                <a:lnTo>
                  <a:pt x="1894332" y="350520"/>
                </a:lnTo>
                <a:lnTo>
                  <a:pt x="1894332" y="335279"/>
                </a:lnTo>
                <a:close/>
              </a:path>
              <a:path w="1894840" h="992504">
                <a:moveTo>
                  <a:pt x="1894332" y="364236"/>
                </a:moveTo>
                <a:lnTo>
                  <a:pt x="1880616" y="364236"/>
                </a:lnTo>
                <a:lnTo>
                  <a:pt x="1880616" y="377951"/>
                </a:lnTo>
                <a:lnTo>
                  <a:pt x="1894332" y="377951"/>
                </a:lnTo>
                <a:lnTo>
                  <a:pt x="1894332" y="364236"/>
                </a:lnTo>
                <a:close/>
              </a:path>
              <a:path w="1894840" h="992504">
                <a:moveTo>
                  <a:pt x="1894332" y="391667"/>
                </a:moveTo>
                <a:lnTo>
                  <a:pt x="1880616" y="391667"/>
                </a:lnTo>
                <a:lnTo>
                  <a:pt x="1880616" y="405384"/>
                </a:lnTo>
                <a:lnTo>
                  <a:pt x="1894332" y="405384"/>
                </a:lnTo>
                <a:lnTo>
                  <a:pt x="1894332" y="391667"/>
                </a:lnTo>
                <a:close/>
              </a:path>
              <a:path w="1894840" h="992504">
                <a:moveTo>
                  <a:pt x="1894332" y="420624"/>
                </a:moveTo>
                <a:lnTo>
                  <a:pt x="1880616" y="420624"/>
                </a:lnTo>
                <a:lnTo>
                  <a:pt x="1880616" y="434339"/>
                </a:lnTo>
                <a:lnTo>
                  <a:pt x="1894332" y="434339"/>
                </a:lnTo>
                <a:lnTo>
                  <a:pt x="1894332" y="420624"/>
                </a:lnTo>
                <a:close/>
              </a:path>
              <a:path w="1894840" h="992504">
                <a:moveTo>
                  <a:pt x="1894332" y="448055"/>
                </a:moveTo>
                <a:lnTo>
                  <a:pt x="1880616" y="448055"/>
                </a:lnTo>
                <a:lnTo>
                  <a:pt x="1880616" y="461772"/>
                </a:lnTo>
                <a:lnTo>
                  <a:pt x="1894332" y="461772"/>
                </a:lnTo>
                <a:lnTo>
                  <a:pt x="1894332" y="448055"/>
                </a:lnTo>
                <a:close/>
              </a:path>
              <a:path w="1894840" h="992504">
                <a:moveTo>
                  <a:pt x="1894332" y="475488"/>
                </a:moveTo>
                <a:lnTo>
                  <a:pt x="1880616" y="475488"/>
                </a:lnTo>
                <a:lnTo>
                  <a:pt x="1880616" y="489203"/>
                </a:lnTo>
                <a:lnTo>
                  <a:pt x="1894332" y="489203"/>
                </a:lnTo>
                <a:lnTo>
                  <a:pt x="1894332" y="475488"/>
                </a:lnTo>
                <a:close/>
              </a:path>
              <a:path w="1894840" h="992504">
                <a:moveTo>
                  <a:pt x="1894332" y="504443"/>
                </a:moveTo>
                <a:lnTo>
                  <a:pt x="1880616" y="504443"/>
                </a:lnTo>
                <a:lnTo>
                  <a:pt x="1880616" y="518160"/>
                </a:lnTo>
                <a:lnTo>
                  <a:pt x="1894332" y="518160"/>
                </a:lnTo>
                <a:lnTo>
                  <a:pt x="1894332" y="504443"/>
                </a:lnTo>
                <a:close/>
              </a:path>
              <a:path w="1894840" h="992504">
                <a:moveTo>
                  <a:pt x="1894332" y="531876"/>
                </a:moveTo>
                <a:lnTo>
                  <a:pt x="1880616" y="531876"/>
                </a:lnTo>
                <a:lnTo>
                  <a:pt x="1880616" y="545591"/>
                </a:lnTo>
                <a:lnTo>
                  <a:pt x="1894332" y="545591"/>
                </a:lnTo>
                <a:lnTo>
                  <a:pt x="1894332" y="531876"/>
                </a:lnTo>
                <a:close/>
              </a:path>
              <a:path w="1894840" h="992504">
                <a:moveTo>
                  <a:pt x="1894332" y="559308"/>
                </a:moveTo>
                <a:lnTo>
                  <a:pt x="1880616" y="559308"/>
                </a:lnTo>
                <a:lnTo>
                  <a:pt x="1880616" y="574548"/>
                </a:lnTo>
                <a:lnTo>
                  <a:pt x="1894332" y="574548"/>
                </a:lnTo>
                <a:lnTo>
                  <a:pt x="1894332" y="559308"/>
                </a:lnTo>
                <a:close/>
              </a:path>
              <a:path w="1894840" h="992504">
                <a:moveTo>
                  <a:pt x="1894332" y="588263"/>
                </a:moveTo>
                <a:lnTo>
                  <a:pt x="1880616" y="588263"/>
                </a:lnTo>
                <a:lnTo>
                  <a:pt x="1880616" y="601979"/>
                </a:lnTo>
                <a:lnTo>
                  <a:pt x="1894332" y="601979"/>
                </a:lnTo>
                <a:lnTo>
                  <a:pt x="1894332" y="588263"/>
                </a:lnTo>
                <a:close/>
              </a:path>
              <a:path w="1894840" h="992504">
                <a:moveTo>
                  <a:pt x="1894332" y="615696"/>
                </a:moveTo>
                <a:lnTo>
                  <a:pt x="1880616" y="615696"/>
                </a:lnTo>
                <a:lnTo>
                  <a:pt x="1880616" y="629412"/>
                </a:lnTo>
                <a:lnTo>
                  <a:pt x="1894332" y="629412"/>
                </a:lnTo>
                <a:lnTo>
                  <a:pt x="1894332" y="615696"/>
                </a:lnTo>
                <a:close/>
              </a:path>
              <a:path w="1894840" h="992504">
                <a:moveTo>
                  <a:pt x="1894332" y="644651"/>
                </a:moveTo>
                <a:lnTo>
                  <a:pt x="1880616" y="644651"/>
                </a:lnTo>
                <a:lnTo>
                  <a:pt x="1880616" y="658367"/>
                </a:lnTo>
                <a:lnTo>
                  <a:pt x="1894332" y="658367"/>
                </a:lnTo>
                <a:lnTo>
                  <a:pt x="1894332" y="644651"/>
                </a:lnTo>
                <a:close/>
              </a:path>
              <a:path w="1894840" h="992504">
                <a:moveTo>
                  <a:pt x="1894332" y="672084"/>
                </a:moveTo>
                <a:lnTo>
                  <a:pt x="1880616" y="672084"/>
                </a:lnTo>
                <a:lnTo>
                  <a:pt x="1880616" y="685800"/>
                </a:lnTo>
                <a:lnTo>
                  <a:pt x="1894332" y="685800"/>
                </a:lnTo>
                <a:lnTo>
                  <a:pt x="1894332" y="672084"/>
                </a:lnTo>
                <a:close/>
              </a:path>
              <a:path w="1894840" h="992504">
                <a:moveTo>
                  <a:pt x="1894332" y="699515"/>
                </a:moveTo>
                <a:lnTo>
                  <a:pt x="1880616" y="699515"/>
                </a:lnTo>
                <a:lnTo>
                  <a:pt x="1880616" y="713232"/>
                </a:lnTo>
                <a:lnTo>
                  <a:pt x="1894332" y="713232"/>
                </a:lnTo>
                <a:lnTo>
                  <a:pt x="1894332" y="699515"/>
                </a:lnTo>
                <a:close/>
              </a:path>
              <a:path w="1894840" h="992504">
                <a:moveTo>
                  <a:pt x="1894332" y="728472"/>
                </a:moveTo>
                <a:lnTo>
                  <a:pt x="1880616" y="728472"/>
                </a:lnTo>
                <a:lnTo>
                  <a:pt x="1880616" y="742188"/>
                </a:lnTo>
                <a:lnTo>
                  <a:pt x="1894332" y="742188"/>
                </a:lnTo>
                <a:lnTo>
                  <a:pt x="1894332" y="728472"/>
                </a:lnTo>
                <a:close/>
              </a:path>
              <a:path w="1894840" h="992504">
                <a:moveTo>
                  <a:pt x="1894332" y="755903"/>
                </a:moveTo>
                <a:lnTo>
                  <a:pt x="1880616" y="755903"/>
                </a:lnTo>
                <a:lnTo>
                  <a:pt x="1880616" y="769620"/>
                </a:lnTo>
                <a:lnTo>
                  <a:pt x="1894332" y="769620"/>
                </a:lnTo>
                <a:lnTo>
                  <a:pt x="1894332" y="755903"/>
                </a:lnTo>
                <a:close/>
              </a:path>
              <a:path w="1894840" h="992504">
                <a:moveTo>
                  <a:pt x="1894332" y="783336"/>
                </a:moveTo>
                <a:lnTo>
                  <a:pt x="1880616" y="783336"/>
                </a:lnTo>
                <a:lnTo>
                  <a:pt x="1880616" y="798576"/>
                </a:lnTo>
                <a:lnTo>
                  <a:pt x="1894332" y="798576"/>
                </a:lnTo>
                <a:lnTo>
                  <a:pt x="1894332" y="783336"/>
                </a:lnTo>
                <a:close/>
              </a:path>
              <a:path w="1894840" h="992504">
                <a:moveTo>
                  <a:pt x="1894332" y="812291"/>
                </a:moveTo>
                <a:lnTo>
                  <a:pt x="1880616" y="812291"/>
                </a:lnTo>
                <a:lnTo>
                  <a:pt x="1880616" y="826008"/>
                </a:lnTo>
                <a:lnTo>
                  <a:pt x="1894332" y="826008"/>
                </a:lnTo>
                <a:lnTo>
                  <a:pt x="1894332" y="812291"/>
                </a:lnTo>
                <a:close/>
              </a:path>
              <a:path w="1894840" h="992504">
                <a:moveTo>
                  <a:pt x="1894332" y="839724"/>
                </a:moveTo>
                <a:lnTo>
                  <a:pt x="1880616" y="839724"/>
                </a:lnTo>
                <a:lnTo>
                  <a:pt x="1880616" y="853439"/>
                </a:lnTo>
                <a:lnTo>
                  <a:pt x="1894332" y="853439"/>
                </a:lnTo>
                <a:lnTo>
                  <a:pt x="1894332" y="839724"/>
                </a:lnTo>
                <a:close/>
              </a:path>
              <a:path w="1894840" h="992504">
                <a:moveTo>
                  <a:pt x="1894332" y="868679"/>
                </a:moveTo>
                <a:lnTo>
                  <a:pt x="1880616" y="868679"/>
                </a:lnTo>
                <a:lnTo>
                  <a:pt x="1880616" y="882396"/>
                </a:lnTo>
                <a:lnTo>
                  <a:pt x="1894332" y="882396"/>
                </a:lnTo>
                <a:lnTo>
                  <a:pt x="1894332" y="868679"/>
                </a:lnTo>
                <a:close/>
              </a:path>
              <a:path w="1894840" h="992504">
                <a:moveTo>
                  <a:pt x="1894332" y="896112"/>
                </a:moveTo>
                <a:lnTo>
                  <a:pt x="1880616" y="896112"/>
                </a:lnTo>
                <a:lnTo>
                  <a:pt x="1880616" y="909827"/>
                </a:lnTo>
                <a:lnTo>
                  <a:pt x="1894332" y="909827"/>
                </a:lnTo>
                <a:lnTo>
                  <a:pt x="1894332" y="896112"/>
                </a:lnTo>
                <a:close/>
              </a:path>
              <a:path w="1894840" h="992504">
                <a:moveTo>
                  <a:pt x="1894332" y="923543"/>
                </a:moveTo>
                <a:lnTo>
                  <a:pt x="1880616" y="923543"/>
                </a:lnTo>
                <a:lnTo>
                  <a:pt x="1880616" y="937260"/>
                </a:lnTo>
                <a:lnTo>
                  <a:pt x="1894332" y="937260"/>
                </a:lnTo>
                <a:lnTo>
                  <a:pt x="1894332" y="923543"/>
                </a:lnTo>
                <a:close/>
              </a:path>
              <a:path w="1894840" h="992504">
                <a:moveTo>
                  <a:pt x="1894332" y="952500"/>
                </a:moveTo>
                <a:lnTo>
                  <a:pt x="1880616" y="952500"/>
                </a:lnTo>
                <a:lnTo>
                  <a:pt x="1880616" y="966215"/>
                </a:lnTo>
                <a:lnTo>
                  <a:pt x="1894332" y="966215"/>
                </a:lnTo>
                <a:lnTo>
                  <a:pt x="1894332" y="952500"/>
                </a:lnTo>
                <a:close/>
              </a:path>
              <a:path w="1894840" h="992504">
                <a:moveTo>
                  <a:pt x="1886712" y="978408"/>
                </a:moveTo>
                <a:lnTo>
                  <a:pt x="1879092" y="978408"/>
                </a:lnTo>
                <a:lnTo>
                  <a:pt x="1879092" y="992124"/>
                </a:lnTo>
                <a:lnTo>
                  <a:pt x="1894332" y="992124"/>
                </a:lnTo>
                <a:lnTo>
                  <a:pt x="1894332" y="984503"/>
                </a:lnTo>
                <a:lnTo>
                  <a:pt x="1880616" y="984503"/>
                </a:lnTo>
                <a:lnTo>
                  <a:pt x="1880616" y="979932"/>
                </a:lnTo>
                <a:lnTo>
                  <a:pt x="1885188" y="979932"/>
                </a:lnTo>
                <a:lnTo>
                  <a:pt x="1886712" y="978408"/>
                </a:lnTo>
                <a:close/>
              </a:path>
              <a:path w="1894840" h="992504">
                <a:moveTo>
                  <a:pt x="1885188" y="979932"/>
                </a:moveTo>
                <a:lnTo>
                  <a:pt x="1880616" y="979932"/>
                </a:lnTo>
                <a:lnTo>
                  <a:pt x="1880616" y="984503"/>
                </a:lnTo>
                <a:lnTo>
                  <a:pt x="1885188" y="979932"/>
                </a:lnTo>
                <a:close/>
              </a:path>
              <a:path w="1894840" h="992504">
                <a:moveTo>
                  <a:pt x="1894332" y="979932"/>
                </a:moveTo>
                <a:lnTo>
                  <a:pt x="1885188" y="979932"/>
                </a:lnTo>
                <a:lnTo>
                  <a:pt x="1880616" y="984503"/>
                </a:lnTo>
                <a:lnTo>
                  <a:pt x="1894332" y="984503"/>
                </a:lnTo>
                <a:lnTo>
                  <a:pt x="1894332" y="979932"/>
                </a:lnTo>
                <a:close/>
              </a:path>
              <a:path w="1894840" h="992504">
                <a:moveTo>
                  <a:pt x="1865376" y="978408"/>
                </a:moveTo>
                <a:lnTo>
                  <a:pt x="1850136" y="978408"/>
                </a:lnTo>
                <a:lnTo>
                  <a:pt x="1850136" y="992124"/>
                </a:lnTo>
                <a:lnTo>
                  <a:pt x="1865376" y="992124"/>
                </a:lnTo>
                <a:lnTo>
                  <a:pt x="1865376" y="978408"/>
                </a:lnTo>
                <a:close/>
              </a:path>
              <a:path w="1894840" h="992504">
                <a:moveTo>
                  <a:pt x="1836420" y="978408"/>
                </a:moveTo>
                <a:lnTo>
                  <a:pt x="1822703" y="978408"/>
                </a:lnTo>
                <a:lnTo>
                  <a:pt x="1822703" y="992124"/>
                </a:lnTo>
                <a:lnTo>
                  <a:pt x="1836420" y="992124"/>
                </a:lnTo>
                <a:lnTo>
                  <a:pt x="1836420" y="978408"/>
                </a:lnTo>
                <a:close/>
              </a:path>
              <a:path w="1894840" h="992504">
                <a:moveTo>
                  <a:pt x="1808988" y="978408"/>
                </a:moveTo>
                <a:lnTo>
                  <a:pt x="1795272" y="978408"/>
                </a:lnTo>
                <a:lnTo>
                  <a:pt x="1795272" y="992124"/>
                </a:lnTo>
                <a:lnTo>
                  <a:pt x="1808988" y="992124"/>
                </a:lnTo>
                <a:lnTo>
                  <a:pt x="1808988" y="978408"/>
                </a:lnTo>
                <a:close/>
              </a:path>
              <a:path w="1894840" h="992504">
                <a:moveTo>
                  <a:pt x="1780032" y="978408"/>
                </a:moveTo>
                <a:lnTo>
                  <a:pt x="1766316" y="978408"/>
                </a:lnTo>
                <a:lnTo>
                  <a:pt x="1766316" y="992124"/>
                </a:lnTo>
                <a:lnTo>
                  <a:pt x="1780032" y="992124"/>
                </a:lnTo>
                <a:lnTo>
                  <a:pt x="1780032" y="978408"/>
                </a:lnTo>
                <a:close/>
              </a:path>
              <a:path w="1894840" h="992504">
                <a:moveTo>
                  <a:pt x="1752600" y="978408"/>
                </a:moveTo>
                <a:lnTo>
                  <a:pt x="1738884" y="978408"/>
                </a:lnTo>
                <a:lnTo>
                  <a:pt x="1738884" y="992124"/>
                </a:lnTo>
                <a:lnTo>
                  <a:pt x="1752600" y="992124"/>
                </a:lnTo>
                <a:lnTo>
                  <a:pt x="1752600" y="978408"/>
                </a:lnTo>
                <a:close/>
              </a:path>
              <a:path w="1894840" h="992504">
                <a:moveTo>
                  <a:pt x="1725168" y="978408"/>
                </a:moveTo>
                <a:lnTo>
                  <a:pt x="1711452" y="978408"/>
                </a:lnTo>
                <a:lnTo>
                  <a:pt x="1711452" y="992124"/>
                </a:lnTo>
                <a:lnTo>
                  <a:pt x="1725168" y="992124"/>
                </a:lnTo>
                <a:lnTo>
                  <a:pt x="1725168" y="978408"/>
                </a:lnTo>
                <a:close/>
              </a:path>
              <a:path w="1894840" h="992504">
                <a:moveTo>
                  <a:pt x="1696212" y="978408"/>
                </a:moveTo>
                <a:lnTo>
                  <a:pt x="1682496" y="978408"/>
                </a:lnTo>
                <a:lnTo>
                  <a:pt x="1682496" y="992124"/>
                </a:lnTo>
                <a:lnTo>
                  <a:pt x="1696212" y="992124"/>
                </a:lnTo>
                <a:lnTo>
                  <a:pt x="1696212" y="978408"/>
                </a:lnTo>
                <a:close/>
              </a:path>
              <a:path w="1894840" h="992504">
                <a:moveTo>
                  <a:pt x="1668780" y="978408"/>
                </a:moveTo>
                <a:lnTo>
                  <a:pt x="1655064" y="978408"/>
                </a:lnTo>
                <a:lnTo>
                  <a:pt x="1655064" y="992124"/>
                </a:lnTo>
                <a:lnTo>
                  <a:pt x="1668780" y="992124"/>
                </a:lnTo>
                <a:lnTo>
                  <a:pt x="1668780" y="978408"/>
                </a:lnTo>
                <a:close/>
              </a:path>
              <a:path w="1894840" h="992504">
                <a:moveTo>
                  <a:pt x="1641348" y="978408"/>
                </a:moveTo>
                <a:lnTo>
                  <a:pt x="1626108" y="978408"/>
                </a:lnTo>
                <a:lnTo>
                  <a:pt x="1626108" y="992124"/>
                </a:lnTo>
                <a:lnTo>
                  <a:pt x="1641348" y="992124"/>
                </a:lnTo>
                <a:lnTo>
                  <a:pt x="1641348" y="978408"/>
                </a:lnTo>
                <a:close/>
              </a:path>
              <a:path w="1894840" h="992504">
                <a:moveTo>
                  <a:pt x="1612392" y="978408"/>
                </a:moveTo>
                <a:lnTo>
                  <a:pt x="1598676" y="978408"/>
                </a:lnTo>
                <a:lnTo>
                  <a:pt x="1598676" y="992124"/>
                </a:lnTo>
                <a:lnTo>
                  <a:pt x="1612392" y="992124"/>
                </a:lnTo>
                <a:lnTo>
                  <a:pt x="1612392" y="978408"/>
                </a:lnTo>
                <a:close/>
              </a:path>
              <a:path w="1894840" h="992504">
                <a:moveTo>
                  <a:pt x="1584960" y="978408"/>
                </a:moveTo>
                <a:lnTo>
                  <a:pt x="1571244" y="978408"/>
                </a:lnTo>
                <a:lnTo>
                  <a:pt x="1571244" y="992124"/>
                </a:lnTo>
                <a:lnTo>
                  <a:pt x="1584960" y="992124"/>
                </a:lnTo>
                <a:lnTo>
                  <a:pt x="1584960" y="978408"/>
                </a:lnTo>
                <a:close/>
              </a:path>
              <a:path w="1894840" h="992504">
                <a:moveTo>
                  <a:pt x="1556003" y="978408"/>
                </a:moveTo>
                <a:lnTo>
                  <a:pt x="1542288" y="978408"/>
                </a:lnTo>
                <a:lnTo>
                  <a:pt x="1542288" y="992124"/>
                </a:lnTo>
                <a:lnTo>
                  <a:pt x="1556003" y="992124"/>
                </a:lnTo>
                <a:lnTo>
                  <a:pt x="1556003" y="978408"/>
                </a:lnTo>
                <a:close/>
              </a:path>
              <a:path w="1894840" h="992504">
                <a:moveTo>
                  <a:pt x="1528572" y="978408"/>
                </a:moveTo>
                <a:lnTo>
                  <a:pt x="1514856" y="978408"/>
                </a:lnTo>
                <a:lnTo>
                  <a:pt x="1514856" y="992124"/>
                </a:lnTo>
                <a:lnTo>
                  <a:pt x="1528572" y="992124"/>
                </a:lnTo>
                <a:lnTo>
                  <a:pt x="1528572" y="978408"/>
                </a:lnTo>
                <a:close/>
              </a:path>
              <a:path w="1894840" h="992504">
                <a:moveTo>
                  <a:pt x="1501140" y="978408"/>
                </a:moveTo>
                <a:lnTo>
                  <a:pt x="1487424" y="978408"/>
                </a:lnTo>
                <a:lnTo>
                  <a:pt x="1487424" y="992124"/>
                </a:lnTo>
                <a:lnTo>
                  <a:pt x="1501140" y="992124"/>
                </a:lnTo>
                <a:lnTo>
                  <a:pt x="1501140" y="978408"/>
                </a:lnTo>
                <a:close/>
              </a:path>
              <a:path w="1894840" h="992504">
                <a:moveTo>
                  <a:pt x="1472184" y="978408"/>
                </a:moveTo>
                <a:lnTo>
                  <a:pt x="1458468" y="978408"/>
                </a:lnTo>
                <a:lnTo>
                  <a:pt x="1458468" y="992124"/>
                </a:lnTo>
                <a:lnTo>
                  <a:pt x="1472184" y="992124"/>
                </a:lnTo>
                <a:lnTo>
                  <a:pt x="1472184" y="978408"/>
                </a:lnTo>
                <a:close/>
              </a:path>
              <a:path w="1894840" h="992504">
                <a:moveTo>
                  <a:pt x="1444752" y="978408"/>
                </a:moveTo>
                <a:lnTo>
                  <a:pt x="1431036" y="978408"/>
                </a:lnTo>
                <a:lnTo>
                  <a:pt x="1431036" y="992124"/>
                </a:lnTo>
                <a:lnTo>
                  <a:pt x="1444752" y="992124"/>
                </a:lnTo>
                <a:lnTo>
                  <a:pt x="1444752" y="978408"/>
                </a:lnTo>
                <a:close/>
              </a:path>
              <a:path w="1894840" h="992504">
                <a:moveTo>
                  <a:pt x="1417320" y="978408"/>
                </a:moveTo>
                <a:lnTo>
                  <a:pt x="1402080" y="978408"/>
                </a:lnTo>
                <a:lnTo>
                  <a:pt x="1402080" y="992124"/>
                </a:lnTo>
                <a:lnTo>
                  <a:pt x="1417320" y="992124"/>
                </a:lnTo>
                <a:lnTo>
                  <a:pt x="1417320" y="978408"/>
                </a:lnTo>
                <a:close/>
              </a:path>
              <a:path w="1894840" h="992504">
                <a:moveTo>
                  <a:pt x="1388364" y="978408"/>
                </a:moveTo>
                <a:lnTo>
                  <a:pt x="1374648" y="978408"/>
                </a:lnTo>
                <a:lnTo>
                  <a:pt x="1374648" y="992124"/>
                </a:lnTo>
                <a:lnTo>
                  <a:pt x="1388364" y="992124"/>
                </a:lnTo>
                <a:lnTo>
                  <a:pt x="1388364" y="978408"/>
                </a:lnTo>
                <a:close/>
              </a:path>
              <a:path w="1894840" h="992504">
                <a:moveTo>
                  <a:pt x="1360932" y="978408"/>
                </a:moveTo>
                <a:lnTo>
                  <a:pt x="1347216" y="978408"/>
                </a:lnTo>
                <a:lnTo>
                  <a:pt x="1347216" y="992124"/>
                </a:lnTo>
                <a:lnTo>
                  <a:pt x="1360932" y="992124"/>
                </a:lnTo>
                <a:lnTo>
                  <a:pt x="1360932" y="978408"/>
                </a:lnTo>
                <a:close/>
              </a:path>
              <a:path w="1894840" h="992504">
                <a:moveTo>
                  <a:pt x="1331976" y="978408"/>
                </a:moveTo>
                <a:lnTo>
                  <a:pt x="1318260" y="978408"/>
                </a:lnTo>
                <a:lnTo>
                  <a:pt x="1318260" y="992124"/>
                </a:lnTo>
                <a:lnTo>
                  <a:pt x="1331976" y="992124"/>
                </a:lnTo>
                <a:lnTo>
                  <a:pt x="1331976" y="978408"/>
                </a:lnTo>
                <a:close/>
              </a:path>
              <a:path w="1894840" h="992504">
                <a:moveTo>
                  <a:pt x="1304544" y="978408"/>
                </a:moveTo>
                <a:lnTo>
                  <a:pt x="1290827" y="978408"/>
                </a:lnTo>
                <a:lnTo>
                  <a:pt x="1290827" y="992124"/>
                </a:lnTo>
                <a:lnTo>
                  <a:pt x="1304544" y="992124"/>
                </a:lnTo>
                <a:lnTo>
                  <a:pt x="1304544" y="978408"/>
                </a:lnTo>
                <a:close/>
              </a:path>
              <a:path w="1894840" h="992504">
                <a:moveTo>
                  <a:pt x="1277112" y="978408"/>
                </a:moveTo>
                <a:lnTo>
                  <a:pt x="1263396" y="978408"/>
                </a:lnTo>
                <a:lnTo>
                  <a:pt x="1263396" y="992124"/>
                </a:lnTo>
                <a:lnTo>
                  <a:pt x="1277112" y="992124"/>
                </a:lnTo>
                <a:lnTo>
                  <a:pt x="1277112" y="978408"/>
                </a:lnTo>
                <a:close/>
              </a:path>
              <a:path w="1894840" h="992504">
                <a:moveTo>
                  <a:pt x="1248156" y="978408"/>
                </a:moveTo>
                <a:lnTo>
                  <a:pt x="1234440" y="978408"/>
                </a:lnTo>
                <a:lnTo>
                  <a:pt x="1234440" y="992124"/>
                </a:lnTo>
                <a:lnTo>
                  <a:pt x="1248156" y="992124"/>
                </a:lnTo>
                <a:lnTo>
                  <a:pt x="1248156" y="978408"/>
                </a:lnTo>
                <a:close/>
              </a:path>
              <a:path w="1894840" h="992504">
                <a:moveTo>
                  <a:pt x="1220724" y="978408"/>
                </a:moveTo>
                <a:lnTo>
                  <a:pt x="1207008" y="978408"/>
                </a:lnTo>
                <a:lnTo>
                  <a:pt x="1207008" y="992124"/>
                </a:lnTo>
                <a:lnTo>
                  <a:pt x="1220724" y="992124"/>
                </a:lnTo>
                <a:lnTo>
                  <a:pt x="1220724" y="978408"/>
                </a:lnTo>
                <a:close/>
              </a:path>
              <a:path w="1894840" h="992504">
                <a:moveTo>
                  <a:pt x="1193292" y="978408"/>
                </a:moveTo>
                <a:lnTo>
                  <a:pt x="1178052" y="978408"/>
                </a:lnTo>
                <a:lnTo>
                  <a:pt x="1178052" y="992124"/>
                </a:lnTo>
                <a:lnTo>
                  <a:pt x="1193292" y="992124"/>
                </a:lnTo>
                <a:lnTo>
                  <a:pt x="1193292" y="978408"/>
                </a:lnTo>
                <a:close/>
              </a:path>
              <a:path w="1894840" h="992504">
                <a:moveTo>
                  <a:pt x="1164336" y="978408"/>
                </a:moveTo>
                <a:lnTo>
                  <a:pt x="1150620" y="978408"/>
                </a:lnTo>
                <a:lnTo>
                  <a:pt x="1150620" y="992124"/>
                </a:lnTo>
                <a:lnTo>
                  <a:pt x="1164336" y="992124"/>
                </a:lnTo>
                <a:lnTo>
                  <a:pt x="1164336" y="978408"/>
                </a:lnTo>
                <a:close/>
              </a:path>
              <a:path w="1894840" h="992504">
                <a:moveTo>
                  <a:pt x="1136903" y="978408"/>
                </a:moveTo>
                <a:lnTo>
                  <a:pt x="1123188" y="978408"/>
                </a:lnTo>
                <a:lnTo>
                  <a:pt x="1123188" y="992124"/>
                </a:lnTo>
                <a:lnTo>
                  <a:pt x="1136903" y="992124"/>
                </a:lnTo>
                <a:lnTo>
                  <a:pt x="1136903" y="978408"/>
                </a:lnTo>
                <a:close/>
              </a:path>
              <a:path w="1894840" h="992504">
                <a:moveTo>
                  <a:pt x="1109472" y="978408"/>
                </a:moveTo>
                <a:lnTo>
                  <a:pt x="1094232" y="978408"/>
                </a:lnTo>
                <a:lnTo>
                  <a:pt x="1094232" y="992124"/>
                </a:lnTo>
                <a:lnTo>
                  <a:pt x="1109472" y="992124"/>
                </a:lnTo>
                <a:lnTo>
                  <a:pt x="1109472" y="978408"/>
                </a:lnTo>
                <a:close/>
              </a:path>
              <a:path w="1894840" h="992504">
                <a:moveTo>
                  <a:pt x="1080516" y="978408"/>
                </a:moveTo>
                <a:lnTo>
                  <a:pt x="1066800" y="978408"/>
                </a:lnTo>
                <a:lnTo>
                  <a:pt x="1066800" y="992124"/>
                </a:lnTo>
                <a:lnTo>
                  <a:pt x="1080516" y="992124"/>
                </a:lnTo>
                <a:lnTo>
                  <a:pt x="1080516" y="978408"/>
                </a:lnTo>
                <a:close/>
              </a:path>
              <a:path w="1894840" h="992504">
                <a:moveTo>
                  <a:pt x="1053084" y="978408"/>
                </a:moveTo>
                <a:lnTo>
                  <a:pt x="1039368" y="978408"/>
                </a:lnTo>
                <a:lnTo>
                  <a:pt x="1039368" y="992124"/>
                </a:lnTo>
                <a:lnTo>
                  <a:pt x="1053084" y="992124"/>
                </a:lnTo>
                <a:lnTo>
                  <a:pt x="1053084" y="978408"/>
                </a:lnTo>
                <a:close/>
              </a:path>
              <a:path w="1894840" h="992504">
                <a:moveTo>
                  <a:pt x="1024127" y="978408"/>
                </a:moveTo>
                <a:lnTo>
                  <a:pt x="1010412" y="978408"/>
                </a:lnTo>
                <a:lnTo>
                  <a:pt x="1010412" y="992124"/>
                </a:lnTo>
                <a:lnTo>
                  <a:pt x="1024127" y="992124"/>
                </a:lnTo>
                <a:lnTo>
                  <a:pt x="1024127" y="978408"/>
                </a:lnTo>
                <a:close/>
              </a:path>
              <a:path w="1894840" h="992504">
                <a:moveTo>
                  <a:pt x="996696" y="978408"/>
                </a:moveTo>
                <a:lnTo>
                  <a:pt x="982980" y="978408"/>
                </a:lnTo>
                <a:lnTo>
                  <a:pt x="982980" y="992124"/>
                </a:lnTo>
                <a:lnTo>
                  <a:pt x="996696" y="992124"/>
                </a:lnTo>
                <a:lnTo>
                  <a:pt x="996696" y="978408"/>
                </a:lnTo>
                <a:close/>
              </a:path>
              <a:path w="1894840" h="992504">
                <a:moveTo>
                  <a:pt x="969264" y="978408"/>
                </a:moveTo>
                <a:lnTo>
                  <a:pt x="954024" y="978408"/>
                </a:lnTo>
                <a:lnTo>
                  <a:pt x="954024" y="992124"/>
                </a:lnTo>
                <a:lnTo>
                  <a:pt x="969264" y="992124"/>
                </a:lnTo>
                <a:lnTo>
                  <a:pt x="969264" y="978408"/>
                </a:lnTo>
                <a:close/>
              </a:path>
              <a:path w="1894840" h="992504">
                <a:moveTo>
                  <a:pt x="940308" y="978408"/>
                </a:moveTo>
                <a:lnTo>
                  <a:pt x="926592" y="978408"/>
                </a:lnTo>
                <a:lnTo>
                  <a:pt x="926592" y="992124"/>
                </a:lnTo>
                <a:lnTo>
                  <a:pt x="940308" y="992124"/>
                </a:lnTo>
                <a:lnTo>
                  <a:pt x="940308" y="978408"/>
                </a:lnTo>
                <a:close/>
              </a:path>
              <a:path w="1894840" h="992504">
                <a:moveTo>
                  <a:pt x="912876" y="978408"/>
                </a:moveTo>
                <a:lnTo>
                  <a:pt x="899160" y="978408"/>
                </a:lnTo>
                <a:lnTo>
                  <a:pt x="899160" y="992124"/>
                </a:lnTo>
                <a:lnTo>
                  <a:pt x="912876" y="992124"/>
                </a:lnTo>
                <a:lnTo>
                  <a:pt x="912876" y="978408"/>
                </a:lnTo>
                <a:close/>
              </a:path>
              <a:path w="1894840" h="992504">
                <a:moveTo>
                  <a:pt x="885444" y="978408"/>
                </a:moveTo>
                <a:lnTo>
                  <a:pt x="870203" y="978408"/>
                </a:lnTo>
                <a:lnTo>
                  <a:pt x="870203" y="992124"/>
                </a:lnTo>
                <a:lnTo>
                  <a:pt x="885444" y="992124"/>
                </a:lnTo>
                <a:lnTo>
                  <a:pt x="885444" y="978408"/>
                </a:lnTo>
                <a:close/>
              </a:path>
              <a:path w="1894840" h="992504">
                <a:moveTo>
                  <a:pt x="856488" y="978408"/>
                </a:moveTo>
                <a:lnTo>
                  <a:pt x="842772" y="978408"/>
                </a:lnTo>
                <a:lnTo>
                  <a:pt x="842772" y="992124"/>
                </a:lnTo>
                <a:lnTo>
                  <a:pt x="856488" y="992124"/>
                </a:lnTo>
                <a:lnTo>
                  <a:pt x="856488" y="978408"/>
                </a:lnTo>
                <a:close/>
              </a:path>
              <a:path w="1894840" h="992504">
                <a:moveTo>
                  <a:pt x="829056" y="978408"/>
                </a:moveTo>
                <a:lnTo>
                  <a:pt x="815340" y="978408"/>
                </a:lnTo>
                <a:lnTo>
                  <a:pt x="815340" y="992124"/>
                </a:lnTo>
                <a:lnTo>
                  <a:pt x="829056" y="992124"/>
                </a:lnTo>
                <a:lnTo>
                  <a:pt x="829056" y="978408"/>
                </a:lnTo>
                <a:close/>
              </a:path>
              <a:path w="1894840" h="992504">
                <a:moveTo>
                  <a:pt x="800100" y="978408"/>
                </a:moveTo>
                <a:lnTo>
                  <a:pt x="786384" y="978408"/>
                </a:lnTo>
                <a:lnTo>
                  <a:pt x="786384" y="992124"/>
                </a:lnTo>
                <a:lnTo>
                  <a:pt x="800100" y="992124"/>
                </a:lnTo>
                <a:lnTo>
                  <a:pt x="800100" y="978408"/>
                </a:lnTo>
                <a:close/>
              </a:path>
              <a:path w="1894840" h="992504">
                <a:moveTo>
                  <a:pt x="772668" y="978408"/>
                </a:moveTo>
                <a:lnTo>
                  <a:pt x="758951" y="978408"/>
                </a:lnTo>
                <a:lnTo>
                  <a:pt x="758951" y="992124"/>
                </a:lnTo>
                <a:lnTo>
                  <a:pt x="772668" y="992124"/>
                </a:lnTo>
                <a:lnTo>
                  <a:pt x="772668" y="978408"/>
                </a:lnTo>
                <a:close/>
              </a:path>
              <a:path w="1894840" h="992504">
                <a:moveTo>
                  <a:pt x="745236" y="978408"/>
                </a:moveTo>
                <a:lnTo>
                  <a:pt x="729996" y="978408"/>
                </a:lnTo>
                <a:lnTo>
                  <a:pt x="729996" y="992124"/>
                </a:lnTo>
                <a:lnTo>
                  <a:pt x="745236" y="992124"/>
                </a:lnTo>
                <a:lnTo>
                  <a:pt x="745236" y="978408"/>
                </a:lnTo>
                <a:close/>
              </a:path>
              <a:path w="1894840" h="992504">
                <a:moveTo>
                  <a:pt x="716280" y="978408"/>
                </a:moveTo>
                <a:lnTo>
                  <a:pt x="702564" y="978408"/>
                </a:lnTo>
                <a:lnTo>
                  <a:pt x="702564" y="992124"/>
                </a:lnTo>
                <a:lnTo>
                  <a:pt x="716280" y="992124"/>
                </a:lnTo>
                <a:lnTo>
                  <a:pt x="716280" y="978408"/>
                </a:lnTo>
                <a:close/>
              </a:path>
              <a:path w="1894840" h="992504">
                <a:moveTo>
                  <a:pt x="688848" y="978408"/>
                </a:moveTo>
                <a:lnTo>
                  <a:pt x="675132" y="978408"/>
                </a:lnTo>
                <a:lnTo>
                  <a:pt x="675132" y="992124"/>
                </a:lnTo>
                <a:lnTo>
                  <a:pt x="688848" y="992124"/>
                </a:lnTo>
                <a:lnTo>
                  <a:pt x="688848" y="978408"/>
                </a:lnTo>
                <a:close/>
              </a:path>
              <a:path w="1894840" h="992504">
                <a:moveTo>
                  <a:pt x="661416" y="978408"/>
                </a:moveTo>
                <a:lnTo>
                  <a:pt x="646176" y="978408"/>
                </a:lnTo>
                <a:lnTo>
                  <a:pt x="646176" y="992124"/>
                </a:lnTo>
                <a:lnTo>
                  <a:pt x="661416" y="992124"/>
                </a:lnTo>
                <a:lnTo>
                  <a:pt x="661416" y="978408"/>
                </a:lnTo>
                <a:close/>
              </a:path>
              <a:path w="1894840" h="992504">
                <a:moveTo>
                  <a:pt x="632460" y="978408"/>
                </a:moveTo>
                <a:lnTo>
                  <a:pt x="618744" y="978408"/>
                </a:lnTo>
                <a:lnTo>
                  <a:pt x="618744" y="992124"/>
                </a:lnTo>
                <a:lnTo>
                  <a:pt x="632460" y="992124"/>
                </a:lnTo>
                <a:lnTo>
                  <a:pt x="632460" y="978408"/>
                </a:lnTo>
                <a:close/>
              </a:path>
              <a:path w="1894840" h="992504">
                <a:moveTo>
                  <a:pt x="605027" y="978408"/>
                </a:moveTo>
                <a:lnTo>
                  <a:pt x="591312" y="978408"/>
                </a:lnTo>
                <a:lnTo>
                  <a:pt x="591312" y="992124"/>
                </a:lnTo>
                <a:lnTo>
                  <a:pt x="605027" y="992124"/>
                </a:lnTo>
                <a:lnTo>
                  <a:pt x="605027" y="978408"/>
                </a:lnTo>
                <a:close/>
              </a:path>
              <a:path w="1894840" h="992504">
                <a:moveTo>
                  <a:pt x="576072" y="978408"/>
                </a:moveTo>
                <a:lnTo>
                  <a:pt x="562356" y="978408"/>
                </a:lnTo>
                <a:lnTo>
                  <a:pt x="562356" y="992124"/>
                </a:lnTo>
                <a:lnTo>
                  <a:pt x="576072" y="992124"/>
                </a:lnTo>
                <a:lnTo>
                  <a:pt x="576072" y="978408"/>
                </a:lnTo>
                <a:close/>
              </a:path>
              <a:path w="1894840" h="992504">
                <a:moveTo>
                  <a:pt x="548640" y="978408"/>
                </a:moveTo>
                <a:lnTo>
                  <a:pt x="534924" y="978408"/>
                </a:lnTo>
                <a:lnTo>
                  <a:pt x="534924" y="992124"/>
                </a:lnTo>
                <a:lnTo>
                  <a:pt x="548640" y="992124"/>
                </a:lnTo>
                <a:lnTo>
                  <a:pt x="548640" y="978408"/>
                </a:lnTo>
                <a:close/>
              </a:path>
              <a:path w="1894840" h="992504">
                <a:moveTo>
                  <a:pt x="521208" y="978408"/>
                </a:moveTo>
                <a:lnTo>
                  <a:pt x="507492" y="978408"/>
                </a:lnTo>
                <a:lnTo>
                  <a:pt x="507492" y="992124"/>
                </a:lnTo>
                <a:lnTo>
                  <a:pt x="521208" y="992124"/>
                </a:lnTo>
                <a:lnTo>
                  <a:pt x="521208" y="978408"/>
                </a:lnTo>
                <a:close/>
              </a:path>
              <a:path w="1894840" h="992504">
                <a:moveTo>
                  <a:pt x="492251" y="978408"/>
                </a:moveTo>
                <a:lnTo>
                  <a:pt x="478536" y="978408"/>
                </a:lnTo>
                <a:lnTo>
                  <a:pt x="478536" y="992124"/>
                </a:lnTo>
                <a:lnTo>
                  <a:pt x="492251" y="992124"/>
                </a:lnTo>
                <a:lnTo>
                  <a:pt x="492251" y="978408"/>
                </a:lnTo>
                <a:close/>
              </a:path>
              <a:path w="1894840" h="992504">
                <a:moveTo>
                  <a:pt x="464820" y="978408"/>
                </a:moveTo>
                <a:lnTo>
                  <a:pt x="451103" y="978408"/>
                </a:lnTo>
                <a:lnTo>
                  <a:pt x="451103" y="992124"/>
                </a:lnTo>
                <a:lnTo>
                  <a:pt x="464820" y="992124"/>
                </a:lnTo>
                <a:lnTo>
                  <a:pt x="464820" y="978408"/>
                </a:lnTo>
                <a:close/>
              </a:path>
              <a:path w="1894840" h="992504">
                <a:moveTo>
                  <a:pt x="437388" y="978408"/>
                </a:moveTo>
                <a:lnTo>
                  <a:pt x="422148" y="978408"/>
                </a:lnTo>
                <a:lnTo>
                  <a:pt x="422148" y="992124"/>
                </a:lnTo>
                <a:lnTo>
                  <a:pt x="437388" y="992124"/>
                </a:lnTo>
                <a:lnTo>
                  <a:pt x="437388" y="978408"/>
                </a:lnTo>
                <a:close/>
              </a:path>
              <a:path w="1894840" h="992504">
                <a:moveTo>
                  <a:pt x="408432" y="978408"/>
                </a:moveTo>
                <a:lnTo>
                  <a:pt x="394716" y="978408"/>
                </a:lnTo>
                <a:lnTo>
                  <a:pt x="394716" y="992124"/>
                </a:lnTo>
                <a:lnTo>
                  <a:pt x="408432" y="992124"/>
                </a:lnTo>
                <a:lnTo>
                  <a:pt x="408432" y="978408"/>
                </a:lnTo>
                <a:close/>
              </a:path>
              <a:path w="1894840" h="992504">
                <a:moveTo>
                  <a:pt x="381000" y="978408"/>
                </a:moveTo>
                <a:lnTo>
                  <a:pt x="367284" y="978408"/>
                </a:lnTo>
                <a:lnTo>
                  <a:pt x="367284" y="992124"/>
                </a:lnTo>
                <a:lnTo>
                  <a:pt x="381000" y="992124"/>
                </a:lnTo>
                <a:lnTo>
                  <a:pt x="381000" y="978408"/>
                </a:lnTo>
                <a:close/>
              </a:path>
              <a:path w="1894840" h="992504">
                <a:moveTo>
                  <a:pt x="352044" y="978408"/>
                </a:moveTo>
                <a:lnTo>
                  <a:pt x="338327" y="978408"/>
                </a:lnTo>
                <a:lnTo>
                  <a:pt x="338327" y="992124"/>
                </a:lnTo>
                <a:lnTo>
                  <a:pt x="352044" y="992124"/>
                </a:lnTo>
                <a:lnTo>
                  <a:pt x="352044" y="978408"/>
                </a:lnTo>
                <a:close/>
              </a:path>
              <a:path w="1894840" h="992504">
                <a:moveTo>
                  <a:pt x="324612" y="978408"/>
                </a:moveTo>
                <a:lnTo>
                  <a:pt x="310896" y="978408"/>
                </a:lnTo>
                <a:lnTo>
                  <a:pt x="310896" y="992124"/>
                </a:lnTo>
                <a:lnTo>
                  <a:pt x="324612" y="992124"/>
                </a:lnTo>
                <a:lnTo>
                  <a:pt x="324612" y="978408"/>
                </a:lnTo>
                <a:close/>
              </a:path>
              <a:path w="1894840" h="992504">
                <a:moveTo>
                  <a:pt x="297180" y="978408"/>
                </a:moveTo>
                <a:lnTo>
                  <a:pt x="283464" y="978408"/>
                </a:lnTo>
                <a:lnTo>
                  <a:pt x="283464" y="992124"/>
                </a:lnTo>
                <a:lnTo>
                  <a:pt x="297180" y="992124"/>
                </a:lnTo>
                <a:lnTo>
                  <a:pt x="297180" y="978408"/>
                </a:lnTo>
                <a:close/>
              </a:path>
              <a:path w="1894840" h="992504">
                <a:moveTo>
                  <a:pt x="268224" y="978408"/>
                </a:moveTo>
                <a:lnTo>
                  <a:pt x="254508" y="978408"/>
                </a:lnTo>
                <a:lnTo>
                  <a:pt x="254508" y="992124"/>
                </a:lnTo>
                <a:lnTo>
                  <a:pt x="268224" y="992124"/>
                </a:lnTo>
                <a:lnTo>
                  <a:pt x="268224" y="978408"/>
                </a:lnTo>
                <a:close/>
              </a:path>
              <a:path w="1894840" h="992504">
                <a:moveTo>
                  <a:pt x="240792" y="978408"/>
                </a:moveTo>
                <a:lnTo>
                  <a:pt x="227075" y="978408"/>
                </a:lnTo>
                <a:lnTo>
                  <a:pt x="227075" y="992124"/>
                </a:lnTo>
                <a:lnTo>
                  <a:pt x="240792" y="992124"/>
                </a:lnTo>
                <a:lnTo>
                  <a:pt x="240792" y="978408"/>
                </a:lnTo>
                <a:close/>
              </a:path>
              <a:path w="1894840" h="992504">
                <a:moveTo>
                  <a:pt x="213360" y="978408"/>
                </a:moveTo>
                <a:lnTo>
                  <a:pt x="198120" y="978408"/>
                </a:lnTo>
                <a:lnTo>
                  <a:pt x="198120" y="992124"/>
                </a:lnTo>
                <a:lnTo>
                  <a:pt x="213360" y="992124"/>
                </a:lnTo>
                <a:lnTo>
                  <a:pt x="213360" y="978408"/>
                </a:lnTo>
                <a:close/>
              </a:path>
              <a:path w="1894840" h="992504">
                <a:moveTo>
                  <a:pt x="184403" y="978408"/>
                </a:moveTo>
                <a:lnTo>
                  <a:pt x="170688" y="978408"/>
                </a:lnTo>
                <a:lnTo>
                  <a:pt x="170688" y="992124"/>
                </a:lnTo>
                <a:lnTo>
                  <a:pt x="184403" y="992124"/>
                </a:lnTo>
                <a:lnTo>
                  <a:pt x="184403" y="978408"/>
                </a:lnTo>
                <a:close/>
              </a:path>
              <a:path w="1894840" h="992504">
                <a:moveTo>
                  <a:pt x="156972" y="978408"/>
                </a:moveTo>
                <a:lnTo>
                  <a:pt x="143256" y="978408"/>
                </a:lnTo>
                <a:lnTo>
                  <a:pt x="143256" y="992124"/>
                </a:lnTo>
                <a:lnTo>
                  <a:pt x="156972" y="992124"/>
                </a:lnTo>
                <a:lnTo>
                  <a:pt x="156972" y="978408"/>
                </a:lnTo>
                <a:close/>
              </a:path>
              <a:path w="1894840" h="992504">
                <a:moveTo>
                  <a:pt x="128016" y="978408"/>
                </a:moveTo>
                <a:lnTo>
                  <a:pt x="114300" y="978408"/>
                </a:lnTo>
                <a:lnTo>
                  <a:pt x="114300" y="992124"/>
                </a:lnTo>
                <a:lnTo>
                  <a:pt x="128016" y="992124"/>
                </a:lnTo>
                <a:lnTo>
                  <a:pt x="128016" y="978408"/>
                </a:lnTo>
                <a:close/>
              </a:path>
              <a:path w="1894840" h="992504">
                <a:moveTo>
                  <a:pt x="100584" y="978408"/>
                </a:moveTo>
                <a:lnTo>
                  <a:pt x="86868" y="978408"/>
                </a:lnTo>
                <a:lnTo>
                  <a:pt x="86868" y="992124"/>
                </a:lnTo>
                <a:lnTo>
                  <a:pt x="100584" y="992124"/>
                </a:lnTo>
                <a:lnTo>
                  <a:pt x="100584" y="978408"/>
                </a:lnTo>
                <a:close/>
              </a:path>
              <a:path w="1894840" h="992504">
                <a:moveTo>
                  <a:pt x="73151" y="978408"/>
                </a:moveTo>
                <a:lnTo>
                  <a:pt x="59436" y="978408"/>
                </a:lnTo>
                <a:lnTo>
                  <a:pt x="59436" y="992124"/>
                </a:lnTo>
                <a:lnTo>
                  <a:pt x="73151" y="992124"/>
                </a:lnTo>
                <a:lnTo>
                  <a:pt x="73151" y="978408"/>
                </a:lnTo>
                <a:close/>
              </a:path>
              <a:path w="1894840" h="992504">
                <a:moveTo>
                  <a:pt x="44196" y="978408"/>
                </a:moveTo>
                <a:lnTo>
                  <a:pt x="30480" y="978408"/>
                </a:lnTo>
                <a:lnTo>
                  <a:pt x="30480" y="992124"/>
                </a:lnTo>
                <a:lnTo>
                  <a:pt x="44196" y="992124"/>
                </a:lnTo>
                <a:lnTo>
                  <a:pt x="44196" y="97840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3E47BD-53C1-4191-BEDD-B674E6BD5EAE}"/>
              </a:ext>
            </a:extLst>
          </p:cNvPr>
          <p:cNvSpPr/>
          <p:nvPr/>
        </p:nvSpPr>
        <p:spPr>
          <a:xfrm>
            <a:off x="6364288" y="2349501"/>
            <a:ext cx="247650" cy="55563"/>
          </a:xfrm>
          <a:custGeom>
            <a:avLst/>
            <a:gdLst/>
            <a:ahLst/>
            <a:cxnLst/>
            <a:rect l="l" t="t" r="r" b="b"/>
            <a:pathLst>
              <a:path w="289560" h="64135">
                <a:moveTo>
                  <a:pt x="289560" y="0"/>
                </a:moveTo>
                <a:lnTo>
                  <a:pt x="275166" y="0"/>
                </a:lnTo>
                <a:lnTo>
                  <a:pt x="275843" y="3048"/>
                </a:lnTo>
                <a:lnTo>
                  <a:pt x="289560" y="0"/>
                </a:lnTo>
                <a:close/>
              </a:path>
              <a:path w="289560" h="64135">
                <a:moveTo>
                  <a:pt x="260773" y="0"/>
                </a:moveTo>
                <a:lnTo>
                  <a:pt x="246379" y="0"/>
                </a:lnTo>
                <a:lnTo>
                  <a:pt x="248412" y="9143"/>
                </a:lnTo>
                <a:lnTo>
                  <a:pt x="262127" y="6096"/>
                </a:lnTo>
                <a:lnTo>
                  <a:pt x="260773" y="0"/>
                </a:lnTo>
                <a:close/>
              </a:path>
              <a:path w="289560" h="64135">
                <a:moveTo>
                  <a:pt x="231986" y="0"/>
                </a:moveTo>
                <a:lnTo>
                  <a:pt x="224789" y="0"/>
                </a:lnTo>
                <a:lnTo>
                  <a:pt x="217931" y="1524"/>
                </a:lnTo>
                <a:lnTo>
                  <a:pt x="220979" y="15239"/>
                </a:lnTo>
                <a:lnTo>
                  <a:pt x="234696" y="12191"/>
                </a:lnTo>
                <a:lnTo>
                  <a:pt x="231986" y="0"/>
                </a:lnTo>
                <a:close/>
              </a:path>
              <a:path w="289560" h="64135">
                <a:moveTo>
                  <a:pt x="204215" y="4572"/>
                </a:moveTo>
                <a:lnTo>
                  <a:pt x="192024" y="7620"/>
                </a:lnTo>
                <a:lnTo>
                  <a:pt x="195072" y="21336"/>
                </a:lnTo>
                <a:lnTo>
                  <a:pt x="207263" y="18287"/>
                </a:lnTo>
                <a:lnTo>
                  <a:pt x="204215" y="4572"/>
                </a:lnTo>
                <a:close/>
              </a:path>
              <a:path w="289560" h="64135">
                <a:moveTo>
                  <a:pt x="178308" y="10667"/>
                </a:moveTo>
                <a:lnTo>
                  <a:pt x="164591" y="13715"/>
                </a:lnTo>
                <a:lnTo>
                  <a:pt x="167639" y="27432"/>
                </a:lnTo>
                <a:lnTo>
                  <a:pt x="181355" y="24384"/>
                </a:lnTo>
                <a:lnTo>
                  <a:pt x="178308" y="10667"/>
                </a:lnTo>
                <a:close/>
              </a:path>
              <a:path w="289560" h="64135">
                <a:moveTo>
                  <a:pt x="150875" y="16763"/>
                </a:moveTo>
                <a:lnTo>
                  <a:pt x="137160" y="19812"/>
                </a:lnTo>
                <a:lnTo>
                  <a:pt x="140208" y="33527"/>
                </a:lnTo>
                <a:lnTo>
                  <a:pt x="153924" y="30479"/>
                </a:lnTo>
                <a:lnTo>
                  <a:pt x="150875" y="16763"/>
                </a:lnTo>
                <a:close/>
              </a:path>
              <a:path w="289560" h="64135">
                <a:moveTo>
                  <a:pt x="123443" y="22860"/>
                </a:moveTo>
                <a:lnTo>
                  <a:pt x="109727" y="25908"/>
                </a:lnTo>
                <a:lnTo>
                  <a:pt x="112775" y="39624"/>
                </a:lnTo>
                <a:lnTo>
                  <a:pt x="126491" y="36575"/>
                </a:lnTo>
                <a:lnTo>
                  <a:pt x="123443" y="22860"/>
                </a:lnTo>
                <a:close/>
              </a:path>
              <a:path w="289560" h="64135">
                <a:moveTo>
                  <a:pt x="96012" y="28955"/>
                </a:moveTo>
                <a:lnTo>
                  <a:pt x="82296" y="32003"/>
                </a:lnTo>
                <a:lnTo>
                  <a:pt x="85343" y="45720"/>
                </a:lnTo>
                <a:lnTo>
                  <a:pt x="99060" y="42672"/>
                </a:lnTo>
                <a:lnTo>
                  <a:pt x="96012" y="28955"/>
                </a:lnTo>
                <a:close/>
              </a:path>
              <a:path w="289560" h="64135">
                <a:moveTo>
                  <a:pt x="68579" y="35051"/>
                </a:moveTo>
                <a:lnTo>
                  <a:pt x="54863" y="38100"/>
                </a:lnTo>
                <a:lnTo>
                  <a:pt x="57912" y="51815"/>
                </a:lnTo>
                <a:lnTo>
                  <a:pt x="71627" y="48767"/>
                </a:lnTo>
                <a:lnTo>
                  <a:pt x="68579" y="35051"/>
                </a:lnTo>
                <a:close/>
              </a:path>
              <a:path w="289560" h="64135">
                <a:moveTo>
                  <a:pt x="41148" y="41148"/>
                </a:moveTo>
                <a:lnTo>
                  <a:pt x="27431" y="44196"/>
                </a:lnTo>
                <a:lnTo>
                  <a:pt x="30479" y="57912"/>
                </a:lnTo>
                <a:lnTo>
                  <a:pt x="44196" y="54863"/>
                </a:lnTo>
                <a:lnTo>
                  <a:pt x="41148" y="41148"/>
                </a:lnTo>
                <a:close/>
              </a:path>
              <a:path w="289560" h="64135">
                <a:moveTo>
                  <a:pt x="13715" y="47243"/>
                </a:moveTo>
                <a:lnTo>
                  <a:pt x="0" y="50291"/>
                </a:lnTo>
                <a:lnTo>
                  <a:pt x="3048" y="64008"/>
                </a:lnTo>
                <a:lnTo>
                  <a:pt x="16763" y="60960"/>
                </a:lnTo>
                <a:lnTo>
                  <a:pt x="13715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EF0F72E-81B5-44FA-8076-1881796B7630}"/>
              </a:ext>
            </a:extLst>
          </p:cNvPr>
          <p:cNvSpPr/>
          <p:nvPr/>
        </p:nvSpPr>
        <p:spPr>
          <a:xfrm>
            <a:off x="6037263" y="2395538"/>
            <a:ext cx="317500" cy="82550"/>
          </a:xfrm>
          <a:custGeom>
            <a:avLst/>
            <a:gdLst/>
            <a:ahLst/>
            <a:cxnLst/>
            <a:rect l="l" t="t" r="r" b="b"/>
            <a:pathLst>
              <a:path w="372110" h="96519">
                <a:moveTo>
                  <a:pt x="368808" y="0"/>
                </a:moveTo>
                <a:lnTo>
                  <a:pt x="355091" y="3048"/>
                </a:lnTo>
                <a:lnTo>
                  <a:pt x="358139" y="16763"/>
                </a:lnTo>
                <a:lnTo>
                  <a:pt x="371855" y="13715"/>
                </a:lnTo>
                <a:lnTo>
                  <a:pt x="368808" y="0"/>
                </a:lnTo>
                <a:close/>
              </a:path>
              <a:path w="372110" h="96519">
                <a:moveTo>
                  <a:pt x="341375" y="6096"/>
                </a:moveTo>
                <a:lnTo>
                  <a:pt x="327660" y="9144"/>
                </a:lnTo>
                <a:lnTo>
                  <a:pt x="330708" y="22860"/>
                </a:lnTo>
                <a:lnTo>
                  <a:pt x="344424" y="19812"/>
                </a:lnTo>
                <a:lnTo>
                  <a:pt x="341375" y="6096"/>
                </a:lnTo>
                <a:close/>
              </a:path>
              <a:path w="372110" h="96519">
                <a:moveTo>
                  <a:pt x="313943" y="12192"/>
                </a:moveTo>
                <a:lnTo>
                  <a:pt x="300227" y="15239"/>
                </a:lnTo>
                <a:lnTo>
                  <a:pt x="303275" y="28956"/>
                </a:lnTo>
                <a:lnTo>
                  <a:pt x="316991" y="25908"/>
                </a:lnTo>
                <a:lnTo>
                  <a:pt x="313943" y="12192"/>
                </a:lnTo>
                <a:close/>
              </a:path>
              <a:path w="372110" h="96519">
                <a:moveTo>
                  <a:pt x="286512" y="18287"/>
                </a:moveTo>
                <a:lnTo>
                  <a:pt x="272796" y="21336"/>
                </a:lnTo>
                <a:lnTo>
                  <a:pt x="275843" y="35051"/>
                </a:lnTo>
                <a:lnTo>
                  <a:pt x="289560" y="32003"/>
                </a:lnTo>
                <a:lnTo>
                  <a:pt x="286512" y="18287"/>
                </a:lnTo>
                <a:close/>
              </a:path>
              <a:path w="372110" h="96519">
                <a:moveTo>
                  <a:pt x="259079" y="24384"/>
                </a:moveTo>
                <a:lnTo>
                  <a:pt x="245363" y="27432"/>
                </a:lnTo>
                <a:lnTo>
                  <a:pt x="248412" y="41148"/>
                </a:lnTo>
                <a:lnTo>
                  <a:pt x="262127" y="38100"/>
                </a:lnTo>
                <a:lnTo>
                  <a:pt x="259079" y="24384"/>
                </a:lnTo>
                <a:close/>
              </a:path>
              <a:path w="372110" h="96519">
                <a:moveTo>
                  <a:pt x="231648" y="30480"/>
                </a:moveTo>
                <a:lnTo>
                  <a:pt x="217932" y="33527"/>
                </a:lnTo>
                <a:lnTo>
                  <a:pt x="220979" y="47244"/>
                </a:lnTo>
                <a:lnTo>
                  <a:pt x="234696" y="44196"/>
                </a:lnTo>
                <a:lnTo>
                  <a:pt x="231648" y="30480"/>
                </a:lnTo>
                <a:close/>
              </a:path>
              <a:path w="372110" h="96519">
                <a:moveTo>
                  <a:pt x="204215" y="36575"/>
                </a:moveTo>
                <a:lnTo>
                  <a:pt x="192024" y="39624"/>
                </a:lnTo>
                <a:lnTo>
                  <a:pt x="195072" y="53339"/>
                </a:lnTo>
                <a:lnTo>
                  <a:pt x="207263" y="50292"/>
                </a:lnTo>
                <a:lnTo>
                  <a:pt x="204215" y="36575"/>
                </a:lnTo>
                <a:close/>
              </a:path>
              <a:path w="372110" h="96519">
                <a:moveTo>
                  <a:pt x="178308" y="42672"/>
                </a:moveTo>
                <a:lnTo>
                  <a:pt x="164591" y="45720"/>
                </a:lnTo>
                <a:lnTo>
                  <a:pt x="167639" y="59436"/>
                </a:lnTo>
                <a:lnTo>
                  <a:pt x="181355" y="56387"/>
                </a:lnTo>
                <a:lnTo>
                  <a:pt x="178308" y="42672"/>
                </a:lnTo>
                <a:close/>
              </a:path>
              <a:path w="372110" h="96519">
                <a:moveTo>
                  <a:pt x="150875" y="48768"/>
                </a:moveTo>
                <a:lnTo>
                  <a:pt x="137160" y="51815"/>
                </a:lnTo>
                <a:lnTo>
                  <a:pt x="140208" y="65532"/>
                </a:lnTo>
                <a:lnTo>
                  <a:pt x="153924" y="62484"/>
                </a:lnTo>
                <a:lnTo>
                  <a:pt x="150875" y="48768"/>
                </a:lnTo>
                <a:close/>
              </a:path>
              <a:path w="372110" h="96519">
                <a:moveTo>
                  <a:pt x="123443" y="54863"/>
                </a:moveTo>
                <a:lnTo>
                  <a:pt x="109727" y="57912"/>
                </a:lnTo>
                <a:lnTo>
                  <a:pt x="112775" y="71627"/>
                </a:lnTo>
                <a:lnTo>
                  <a:pt x="126491" y="68580"/>
                </a:lnTo>
                <a:lnTo>
                  <a:pt x="123443" y="54863"/>
                </a:lnTo>
                <a:close/>
              </a:path>
              <a:path w="372110" h="96519">
                <a:moveTo>
                  <a:pt x="96012" y="60960"/>
                </a:moveTo>
                <a:lnTo>
                  <a:pt x="82296" y="64008"/>
                </a:lnTo>
                <a:lnTo>
                  <a:pt x="85343" y="77724"/>
                </a:lnTo>
                <a:lnTo>
                  <a:pt x="99060" y="74675"/>
                </a:lnTo>
                <a:lnTo>
                  <a:pt x="96012" y="60960"/>
                </a:lnTo>
                <a:close/>
              </a:path>
              <a:path w="372110" h="96519">
                <a:moveTo>
                  <a:pt x="68579" y="67056"/>
                </a:moveTo>
                <a:lnTo>
                  <a:pt x="54863" y="70103"/>
                </a:lnTo>
                <a:lnTo>
                  <a:pt x="57912" y="83820"/>
                </a:lnTo>
                <a:lnTo>
                  <a:pt x="71627" y="80772"/>
                </a:lnTo>
                <a:lnTo>
                  <a:pt x="68579" y="67056"/>
                </a:lnTo>
                <a:close/>
              </a:path>
              <a:path w="372110" h="96519">
                <a:moveTo>
                  <a:pt x="41148" y="73151"/>
                </a:moveTo>
                <a:lnTo>
                  <a:pt x="27432" y="76200"/>
                </a:lnTo>
                <a:lnTo>
                  <a:pt x="30479" y="89915"/>
                </a:lnTo>
                <a:lnTo>
                  <a:pt x="44196" y="86868"/>
                </a:lnTo>
                <a:lnTo>
                  <a:pt x="41148" y="73151"/>
                </a:lnTo>
                <a:close/>
              </a:path>
              <a:path w="372110" h="96519">
                <a:moveTo>
                  <a:pt x="13715" y="79248"/>
                </a:moveTo>
                <a:lnTo>
                  <a:pt x="0" y="82296"/>
                </a:lnTo>
                <a:lnTo>
                  <a:pt x="3048" y="96012"/>
                </a:lnTo>
                <a:lnTo>
                  <a:pt x="16763" y="92963"/>
                </a:lnTo>
                <a:lnTo>
                  <a:pt x="13715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7DBED05-316D-403C-BF99-8E9FECAA81A5}"/>
              </a:ext>
            </a:extLst>
          </p:cNvPr>
          <p:cNvSpPr/>
          <p:nvPr/>
        </p:nvSpPr>
        <p:spPr>
          <a:xfrm>
            <a:off x="5641976" y="2468564"/>
            <a:ext cx="385763" cy="96837"/>
          </a:xfrm>
          <a:custGeom>
            <a:avLst/>
            <a:gdLst/>
            <a:ahLst/>
            <a:cxnLst/>
            <a:rect l="l" t="t" r="r" b="b"/>
            <a:pathLst>
              <a:path w="451485" h="114300">
                <a:moveTo>
                  <a:pt x="448056" y="0"/>
                </a:moveTo>
                <a:lnTo>
                  <a:pt x="434339" y="3048"/>
                </a:lnTo>
                <a:lnTo>
                  <a:pt x="437388" y="16763"/>
                </a:lnTo>
                <a:lnTo>
                  <a:pt x="451104" y="13715"/>
                </a:lnTo>
                <a:lnTo>
                  <a:pt x="448056" y="0"/>
                </a:lnTo>
                <a:close/>
              </a:path>
              <a:path w="451485" h="114300">
                <a:moveTo>
                  <a:pt x="420624" y="6095"/>
                </a:moveTo>
                <a:lnTo>
                  <a:pt x="406908" y="9143"/>
                </a:lnTo>
                <a:lnTo>
                  <a:pt x="409956" y="22859"/>
                </a:lnTo>
                <a:lnTo>
                  <a:pt x="423672" y="19812"/>
                </a:lnTo>
                <a:lnTo>
                  <a:pt x="420624" y="6095"/>
                </a:lnTo>
                <a:close/>
              </a:path>
              <a:path w="451485" h="114300">
                <a:moveTo>
                  <a:pt x="393192" y="12191"/>
                </a:moveTo>
                <a:lnTo>
                  <a:pt x="379475" y="15239"/>
                </a:lnTo>
                <a:lnTo>
                  <a:pt x="382524" y="28955"/>
                </a:lnTo>
                <a:lnTo>
                  <a:pt x="396239" y="25907"/>
                </a:lnTo>
                <a:lnTo>
                  <a:pt x="393192" y="12191"/>
                </a:lnTo>
                <a:close/>
              </a:path>
              <a:path w="451485" h="114300">
                <a:moveTo>
                  <a:pt x="365760" y="18287"/>
                </a:moveTo>
                <a:lnTo>
                  <a:pt x="352044" y="21336"/>
                </a:lnTo>
                <a:lnTo>
                  <a:pt x="355092" y="35051"/>
                </a:lnTo>
                <a:lnTo>
                  <a:pt x="368808" y="32003"/>
                </a:lnTo>
                <a:lnTo>
                  <a:pt x="365760" y="18287"/>
                </a:lnTo>
                <a:close/>
              </a:path>
              <a:path w="451485" h="114300">
                <a:moveTo>
                  <a:pt x="338327" y="24383"/>
                </a:moveTo>
                <a:lnTo>
                  <a:pt x="324612" y="27431"/>
                </a:lnTo>
                <a:lnTo>
                  <a:pt x="327660" y="41148"/>
                </a:lnTo>
                <a:lnTo>
                  <a:pt x="341375" y="38100"/>
                </a:lnTo>
                <a:lnTo>
                  <a:pt x="338327" y="24383"/>
                </a:lnTo>
                <a:close/>
              </a:path>
              <a:path w="451485" h="114300">
                <a:moveTo>
                  <a:pt x="310896" y="30479"/>
                </a:moveTo>
                <a:lnTo>
                  <a:pt x="297180" y="33527"/>
                </a:lnTo>
                <a:lnTo>
                  <a:pt x="300227" y="47243"/>
                </a:lnTo>
                <a:lnTo>
                  <a:pt x="313944" y="44195"/>
                </a:lnTo>
                <a:lnTo>
                  <a:pt x="310896" y="30479"/>
                </a:lnTo>
                <a:close/>
              </a:path>
              <a:path w="451485" h="114300">
                <a:moveTo>
                  <a:pt x="284988" y="36575"/>
                </a:moveTo>
                <a:lnTo>
                  <a:pt x="271272" y="39624"/>
                </a:lnTo>
                <a:lnTo>
                  <a:pt x="274320" y="53339"/>
                </a:lnTo>
                <a:lnTo>
                  <a:pt x="288036" y="50291"/>
                </a:lnTo>
                <a:lnTo>
                  <a:pt x="284988" y="36575"/>
                </a:lnTo>
                <a:close/>
              </a:path>
              <a:path w="451485" h="114300">
                <a:moveTo>
                  <a:pt x="257556" y="42671"/>
                </a:moveTo>
                <a:lnTo>
                  <a:pt x="243839" y="45719"/>
                </a:lnTo>
                <a:lnTo>
                  <a:pt x="246887" y="59436"/>
                </a:lnTo>
                <a:lnTo>
                  <a:pt x="260604" y="56387"/>
                </a:lnTo>
                <a:lnTo>
                  <a:pt x="257556" y="42671"/>
                </a:lnTo>
                <a:close/>
              </a:path>
              <a:path w="451485" h="114300">
                <a:moveTo>
                  <a:pt x="230124" y="48767"/>
                </a:moveTo>
                <a:lnTo>
                  <a:pt x="216408" y="51815"/>
                </a:lnTo>
                <a:lnTo>
                  <a:pt x="219456" y="65531"/>
                </a:lnTo>
                <a:lnTo>
                  <a:pt x="233172" y="62483"/>
                </a:lnTo>
                <a:lnTo>
                  <a:pt x="230124" y="48767"/>
                </a:lnTo>
                <a:close/>
              </a:path>
              <a:path w="451485" h="114300">
                <a:moveTo>
                  <a:pt x="202692" y="54863"/>
                </a:moveTo>
                <a:lnTo>
                  <a:pt x="188975" y="57912"/>
                </a:lnTo>
                <a:lnTo>
                  <a:pt x="192024" y="71627"/>
                </a:lnTo>
                <a:lnTo>
                  <a:pt x="205739" y="68579"/>
                </a:lnTo>
                <a:lnTo>
                  <a:pt x="202692" y="54863"/>
                </a:lnTo>
                <a:close/>
              </a:path>
              <a:path w="451485" h="114300">
                <a:moveTo>
                  <a:pt x="175260" y="60959"/>
                </a:moveTo>
                <a:lnTo>
                  <a:pt x="161544" y="64007"/>
                </a:lnTo>
                <a:lnTo>
                  <a:pt x="164592" y="77724"/>
                </a:lnTo>
                <a:lnTo>
                  <a:pt x="178308" y="74675"/>
                </a:lnTo>
                <a:lnTo>
                  <a:pt x="175260" y="60959"/>
                </a:lnTo>
                <a:close/>
              </a:path>
              <a:path w="451485" h="114300">
                <a:moveTo>
                  <a:pt x="147827" y="67055"/>
                </a:moveTo>
                <a:lnTo>
                  <a:pt x="134112" y="70103"/>
                </a:lnTo>
                <a:lnTo>
                  <a:pt x="137160" y="83819"/>
                </a:lnTo>
                <a:lnTo>
                  <a:pt x="150875" y="80771"/>
                </a:lnTo>
                <a:lnTo>
                  <a:pt x="147827" y="67055"/>
                </a:lnTo>
                <a:close/>
              </a:path>
              <a:path w="451485" h="114300">
                <a:moveTo>
                  <a:pt x="120396" y="73151"/>
                </a:moveTo>
                <a:lnTo>
                  <a:pt x="106680" y="76200"/>
                </a:lnTo>
                <a:lnTo>
                  <a:pt x="109727" y="89915"/>
                </a:lnTo>
                <a:lnTo>
                  <a:pt x="123444" y="86867"/>
                </a:lnTo>
                <a:lnTo>
                  <a:pt x="120396" y="73151"/>
                </a:lnTo>
                <a:close/>
              </a:path>
              <a:path w="451485" h="114300">
                <a:moveTo>
                  <a:pt x="92963" y="79248"/>
                </a:moveTo>
                <a:lnTo>
                  <a:pt x="79248" y="82295"/>
                </a:lnTo>
                <a:lnTo>
                  <a:pt x="82296" y="96012"/>
                </a:lnTo>
                <a:lnTo>
                  <a:pt x="96012" y="92963"/>
                </a:lnTo>
                <a:lnTo>
                  <a:pt x="92963" y="79248"/>
                </a:lnTo>
                <a:close/>
              </a:path>
              <a:path w="451485" h="114300">
                <a:moveTo>
                  <a:pt x="65532" y="85343"/>
                </a:moveTo>
                <a:lnTo>
                  <a:pt x="51815" y="88391"/>
                </a:lnTo>
                <a:lnTo>
                  <a:pt x="54863" y="102107"/>
                </a:lnTo>
                <a:lnTo>
                  <a:pt x="68580" y="99059"/>
                </a:lnTo>
                <a:lnTo>
                  <a:pt x="65532" y="85343"/>
                </a:lnTo>
                <a:close/>
              </a:path>
              <a:path w="451485" h="114300">
                <a:moveTo>
                  <a:pt x="38100" y="91439"/>
                </a:moveTo>
                <a:lnTo>
                  <a:pt x="24384" y="94487"/>
                </a:lnTo>
                <a:lnTo>
                  <a:pt x="27432" y="108203"/>
                </a:lnTo>
                <a:lnTo>
                  <a:pt x="41148" y="105155"/>
                </a:lnTo>
                <a:lnTo>
                  <a:pt x="38100" y="91439"/>
                </a:lnTo>
                <a:close/>
              </a:path>
              <a:path w="451485" h="114300">
                <a:moveTo>
                  <a:pt x="10668" y="97536"/>
                </a:moveTo>
                <a:lnTo>
                  <a:pt x="0" y="100583"/>
                </a:lnTo>
                <a:lnTo>
                  <a:pt x="3048" y="114300"/>
                </a:lnTo>
                <a:lnTo>
                  <a:pt x="13715" y="111251"/>
                </a:lnTo>
                <a:lnTo>
                  <a:pt x="10668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BDC203B-FD19-467C-A0BA-E255FE67BE90}"/>
              </a:ext>
            </a:extLst>
          </p:cNvPr>
          <p:cNvSpPr txBox="1"/>
          <p:nvPr/>
        </p:nvSpPr>
        <p:spPr>
          <a:xfrm>
            <a:off x="8701089" y="2255839"/>
            <a:ext cx="1919287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temporary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9A7294E-C824-44D7-BAB3-F2D61135FCC3}"/>
              </a:ext>
            </a:extLst>
          </p:cNvPr>
          <p:cNvSpPr txBox="1"/>
          <p:nvPr/>
        </p:nvSpPr>
        <p:spPr>
          <a:xfrm>
            <a:off x="8551863" y="2513013"/>
            <a:ext cx="1846262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array </a:t>
            </a:r>
            <a:r>
              <a:rPr sz="1667" spc="9" dirty="0">
                <a:latin typeface="Arial"/>
                <a:cs typeface="Arial"/>
              </a:rPr>
              <a:t>to</a:t>
            </a:r>
            <a:r>
              <a:rPr sz="1667" spc="-38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store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EADEC08-4DED-44C3-9012-4119CE1199B2}"/>
              </a:ext>
            </a:extLst>
          </p:cNvPr>
          <p:cNvSpPr txBox="1"/>
          <p:nvPr/>
        </p:nvSpPr>
        <p:spPr>
          <a:xfrm>
            <a:off x="8921750" y="2773364"/>
            <a:ext cx="117475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res</a:t>
            </a:r>
            <a:r>
              <a:rPr sz="1667" spc="21" dirty="0">
                <a:latin typeface="Arial"/>
                <a:cs typeface="Arial"/>
              </a:rPr>
              <a:t>u</a:t>
            </a:r>
            <a:r>
              <a:rPr sz="1667" dirty="0">
                <a:latin typeface="Arial"/>
                <a:cs typeface="Arial"/>
              </a:rPr>
              <a:t>lt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E3C5762-258E-444B-AA79-7BB588F3DB8F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9C5CE68-174D-4C1B-890B-CF2B44EB023B}"/>
              </a:ext>
            </a:extLst>
          </p:cNvPr>
          <p:cNvSpPr/>
          <p:nvPr/>
        </p:nvSpPr>
        <p:spPr>
          <a:xfrm>
            <a:off x="2225675" y="4503739"/>
            <a:ext cx="7316788" cy="1654175"/>
          </a:xfrm>
          <a:custGeom>
            <a:avLst/>
            <a:gdLst/>
            <a:ahLst/>
            <a:cxnLst/>
            <a:rect l="l" t="t" r="r" b="b"/>
            <a:pathLst>
              <a:path w="8557260" h="1934209">
                <a:moveTo>
                  <a:pt x="0" y="1933956"/>
                </a:moveTo>
                <a:lnTo>
                  <a:pt x="8557260" y="1933956"/>
                </a:lnTo>
                <a:lnTo>
                  <a:pt x="8557260" y="0"/>
                </a:lnTo>
                <a:lnTo>
                  <a:pt x="0" y="0"/>
                </a:lnTo>
                <a:lnTo>
                  <a:pt x="0" y="1933956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94" name="object 33">
            <a:extLst>
              <a:ext uri="{FF2B5EF4-FFF2-40B4-BE49-F238E27FC236}">
                <a16:creationId xmlns:a16="http://schemas.microsoft.com/office/drawing/2014/main" id="{F9446A85-669D-4EA5-BB54-D330A2E58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3273425"/>
            <a:ext cx="5475288" cy="99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while (left &lt;= mid &amp;&amp; right &lt;= high) {  if (a[left] &lt;= a[right])</a:t>
            </a:r>
          </a:p>
          <a:p>
            <a:pPr>
              <a:lnSpc>
                <a:spcPct val="120000"/>
              </a:lnSpc>
              <a:spcBef>
                <a:spcPts val="1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b[bIdx++] = a[left++];  else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A05466C-0494-4A72-A75D-53FBDE139964}"/>
              </a:ext>
            </a:extLst>
          </p:cNvPr>
          <p:cNvSpPr txBox="1"/>
          <p:nvPr/>
        </p:nvSpPr>
        <p:spPr>
          <a:xfrm>
            <a:off x="3160714" y="4708525"/>
            <a:ext cx="3324225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b[bIdx++] </a:t>
            </a:r>
            <a:r>
              <a:rPr sz="1881" dirty="0">
                <a:latin typeface="Courier New"/>
                <a:cs typeface="Courier New"/>
              </a:rPr>
              <a:t>=</a:t>
            </a:r>
            <a:r>
              <a:rPr sz="1881" spc="-34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a[right++];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3F178D9-E828-4CF3-9FB0-1FAA8B23E50C}"/>
              </a:ext>
            </a:extLst>
          </p:cNvPr>
          <p:cNvSpPr txBox="1"/>
          <p:nvPr/>
        </p:nvSpPr>
        <p:spPr>
          <a:xfrm>
            <a:off x="2587625" y="5051426"/>
            <a:ext cx="3608388" cy="101917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21"/>
              </a:spcBef>
              <a:defRPr/>
            </a:pPr>
            <a:endParaRPr sz="2779" dirty="0">
              <a:latin typeface="Courier New"/>
              <a:cs typeface="Courier New"/>
            </a:endParaRPr>
          </a:p>
          <a:p>
            <a:pPr marL="10860">
              <a:spcBef>
                <a:spcPts val="4"/>
              </a:spcBef>
              <a:defRPr/>
            </a:pPr>
            <a:r>
              <a:rPr sz="1881" dirty="0">
                <a:solidFill>
                  <a:srgbClr val="C00000"/>
                </a:solidFill>
                <a:latin typeface="Courier New"/>
                <a:cs typeface="Courier New"/>
              </a:rPr>
              <a:t>// </a:t>
            </a:r>
            <a:r>
              <a:rPr sz="1881" spc="-4" dirty="0">
                <a:solidFill>
                  <a:srgbClr val="C00000"/>
                </a:solidFill>
                <a:latin typeface="Courier New"/>
                <a:cs typeface="Courier New"/>
              </a:rPr>
              <a:t>continue </a:t>
            </a:r>
            <a:r>
              <a:rPr sz="1881" dirty="0">
                <a:solidFill>
                  <a:srgbClr val="C00000"/>
                </a:solidFill>
                <a:latin typeface="Courier New"/>
                <a:cs typeface="Courier New"/>
              </a:rPr>
              <a:t>on next</a:t>
            </a:r>
            <a:r>
              <a:rPr sz="1881" spc="-77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81" spc="-4" dirty="0">
                <a:solidFill>
                  <a:srgbClr val="C00000"/>
                </a:solidFill>
                <a:latin typeface="Courier New"/>
                <a:cs typeface="Courier New"/>
              </a:rPr>
              <a:t>slide</a:t>
            </a:r>
            <a:endParaRPr sz="1881" dirty="0">
              <a:latin typeface="Courier New"/>
              <a:cs typeface="Courier New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460BA83-B0E7-4E42-A708-6B11F5102849}"/>
              </a:ext>
            </a:extLst>
          </p:cNvPr>
          <p:cNvSpPr/>
          <p:nvPr/>
        </p:nvSpPr>
        <p:spPr>
          <a:xfrm>
            <a:off x="8078788" y="4503738"/>
            <a:ext cx="165100" cy="919162"/>
          </a:xfrm>
          <a:custGeom>
            <a:avLst/>
            <a:gdLst/>
            <a:ahLst/>
            <a:cxnLst/>
            <a:rect l="l" t="t" r="r" b="b"/>
            <a:pathLst>
              <a:path w="192404" h="1074420">
                <a:moveTo>
                  <a:pt x="192024" y="0"/>
                </a:moveTo>
                <a:lnTo>
                  <a:pt x="180920" y="0"/>
                </a:lnTo>
                <a:lnTo>
                  <a:pt x="178307" y="6096"/>
                </a:lnTo>
                <a:lnTo>
                  <a:pt x="173735" y="18288"/>
                </a:lnTo>
                <a:lnTo>
                  <a:pt x="167639" y="30480"/>
                </a:lnTo>
                <a:lnTo>
                  <a:pt x="163068" y="44196"/>
                </a:lnTo>
                <a:lnTo>
                  <a:pt x="158496" y="59436"/>
                </a:lnTo>
                <a:lnTo>
                  <a:pt x="155448" y="73152"/>
                </a:lnTo>
                <a:lnTo>
                  <a:pt x="150875" y="88392"/>
                </a:lnTo>
                <a:lnTo>
                  <a:pt x="140207" y="138684"/>
                </a:lnTo>
                <a:lnTo>
                  <a:pt x="131063" y="195072"/>
                </a:lnTo>
                <a:lnTo>
                  <a:pt x="127903" y="234696"/>
                </a:lnTo>
                <a:lnTo>
                  <a:pt x="124859" y="275844"/>
                </a:lnTo>
                <a:lnTo>
                  <a:pt x="121920" y="316992"/>
                </a:lnTo>
                <a:lnTo>
                  <a:pt x="121920" y="646176"/>
                </a:lnTo>
                <a:lnTo>
                  <a:pt x="118872" y="731520"/>
                </a:lnTo>
                <a:lnTo>
                  <a:pt x="115824" y="771144"/>
                </a:lnTo>
                <a:lnTo>
                  <a:pt x="111251" y="810768"/>
                </a:lnTo>
                <a:lnTo>
                  <a:pt x="106679" y="847344"/>
                </a:lnTo>
                <a:lnTo>
                  <a:pt x="103631" y="864108"/>
                </a:lnTo>
                <a:lnTo>
                  <a:pt x="100583" y="882396"/>
                </a:lnTo>
                <a:lnTo>
                  <a:pt x="96011" y="899160"/>
                </a:lnTo>
                <a:lnTo>
                  <a:pt x="92963" y="914400"/>
                </a:lnTo>
                <a:lnTo>
                  <a:pt x="88391" y="929640"/>
                </a:lnTo>
                <a:lnTo>
                  <a:pt x="85344" y="944880"/>
                </a:lnTo>
                <a:lnTo>
                  <a:pt x="80772" y="958596"/>
                </a:lnTo>
                <a:lnTo>
                  <a:pt x="71627" y="982980"/>
                </a:lnTo>
                <a:lnTo>
                  <a:pt x="65531" y="995172"/>
                </a:lnTo>
                <a:lnTo>
                  <a:pt x="56387" y="1016508"/>
                </a:lnTo>
                <a:lnTo>
                  <a:pt x="50291" y="1025652"/>
                </a:lnTo>
                <a:lnTo>
                  <a:pt x="45720" y="1033272"/>
                </a:lnTo>
                <a:lnTo>
                  <a:pt x="39624" y="1040892"/>
                </a:lnTo>
                <a:lnTo>
                  <a:pt x="22859" y="1057656"/>
                </a:lnTo>
                <a:lnTo>
                  <a:pt x="16763" y="1060704"/>
                </a:lnTo>
                <a:lnTo>
                  <a:pt x="10668" y="1062228"/>
                </a:lnTo>
                <a:lnTo>
                  <a:pt x="12191" y="1062228"/>
                </a:lnTo>
                <a:lnTo>
                  <a:pt x="4572" y="1063752"/>
                </a:lnTo>
                <a:lnTo>
                  <a:pt x="6096" y="1063752"/>
                </a:lnTo>
                <a:lnTo>
                  <a:pt x="0" y="1065276"/>
                </a:lnTo>
                <a:lnTo>
                  <a:pt x="0" y="1074420"/>
                </a:lnTo>
                <a:lnTo>
                  <a:pt x="7620" y="1074420"/>
                </a:lnTo>
                <a:lnTo>
                  <a:pt x="13715" y="1072896"/>
                </a:lnTo>
                <a:lnTo>
                  <a:pt x="15239" y="1072896"/>
                </a:lnTo>
                <a:lnTo>
                  <a:pt x="21335" y="1069848"/>
                </a:lnTo>
                <a:lnTo>
                  <a:pt x="22859" y="1069848"/>
                </a:lnTo>
                <a:lnTo>
                  <a:pt x="35051" y="1060704"/>
                </a:lnTo>
                <a:lnTo>
                  <a:pt x="41148" y="1054608"/>
                </a:lnTo>
                <a:lnTo>
                  <a:pt x="53339" y="1039368"/>
                </a:lnTo>
                <a:lnTo>
                  <a:pt x="65531" y="1021080"/>
                </a:lnTo>
                <a:lnTo>
                  <a:pt x="70103" y="1010412"/>
                </a:lnTo>
                <a:lnTo>
                  <a:pt x="76200" y="999744"/>
                </a:lnTo>
                <a:lnTo>
                  <a:pt x="85344" y="975360"/>
                </a:lnTo>
                <a:lnTo>
                  <a:pt x="89915" y="961644"/>
                </a:lnTo>
                <a:lnTo>
                  <a:pt x="94487" y="946404"/>
                </a:lnTo>
                <a:lnTo>
                  <a:pt x="99059" y="932688"/>
                </a:lnTo>
                <a:lnTo>
                  <a:pt x="103631" y="915924"/>
                </a:lnTo>
                <a:lnTo>
                  <a:pt x="106679" y="900684"/>
                </a:lnTo>
                <a:lnTo>
                  <a:pt x="109727" y="883920"/>
                </a:lnTo>
                <a:lnTo>
                  <a:pt x="114300" y="867156"/>
                </a:lnTo>
                <a:lnTo>
                  <a:pt x="117348" y="848868"/>
                </a:lnTo>
                <a:lnTo>
                  <a:pt x="126491" y="772668"/>
                </a:lnTo>
                <a:lnTo>
                  <a:pt x="129539" y="731520"/>
                </a:lnTo>
                <a:lnTo>
                  <a:pt x="132587" y="646176"/>
                </a:lnTo>
                <a:lnTo>
                  <a:pt x="132587" y="316992"/>
                </a:lnTo>
                <a:lnTo>
                  <a:pt x="134111" y="275844"/>
                </a:lnTo>
                <a:lnTo>
                  <a:pt x="137159" y="234696"/>
                </a:lnTo>
                <a:lnTo>
                  <a:pt x="141731" y="196596"/>
                </a:lnTo>
                <a:lnTo>
                  <a:pt x="147827" y="158496"/>
                </a:lnTo>
                <a:lnTo>
                  <a:pt x="156972" y="108204"/>
                </a:lnTo>
                <a:lnTo>
                  <a:pt x="161544" y="91440"/>
                </a:lnTo>
                <a:lnTo>
                  <a:pt x="164591" y="76200"/>
                </a:lnTo>
                <a:lnTo>
                  <a:pt x="169163" y="62484"/>
                </a:lnTo>
                <a:lnTo>
                  <a:pt x="173735" y="47244"/>
                </a:lnTo>
                <a:lnTo>
                  <a:pt x="187451" y="10668"/>
                </a:lnTo>
                <a:lnTo>
                  <a:pt x="19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1B43268-715E-4B65-B198-DB1B73A357C3}"/>
              </a:ext>
            </a:extLst>
          </p:cNvPr>
          <p:cNvSpPr/>
          <p:nvPr/>
        </p:nvSpPr>
        <p:spPr>
          <a:xfrm>
            <a:off x="8412164" y="4503739"/>
            <a:ext cx="1855787" cy="644525"/>
          </a:xfrm>
          <a:custGeom>
            <a:avLst/>
            <a:gdLst/>
            <a:ahLst/>
            <a:cxnLst/>
            <a:rect l="l" t="t" r="r" b="b"/>
            <a:pathLst>
              <a:path w="2169159" h="754379">
                <a:moveTo>
                  <a:pt x="13715" y="740664"/>
                </a:moveTo>
                <a:lnTo>
                  <a:pt x="10667" y="740664"/>
                </a:lnTo>
                <a:lnTo>
                  <a:pt x="10667" y="754380"/>
                </a:lnTo>
                <a:lnTo>
                  <a:pt x="24383" y="754380"/>
                </a:lnTo>
                <a:lnTo>
                  <a:pt x="24383" y="746760"/>
                </a:lnTo>
                <a:lnTo>
                  <a:pt x="13715" y="746760"/>
                </a:lnTo>
                <a:lnTo>
                  <a:pt x="13715" y="740664"/>
                </a:lnTo>
                <a:close/>
              </a:path>
              <a:path w="2169159" h="754379">
                <a:moveTo>
                  <a:pt x="13715" y="733044"/>
                </a:moveTo>
                <a:lnTo>
                  <a:pt x="0" y="733044"/>
                </a:lnTo>
                <a:lnTo>
                  <a:pt x="0" y="746760"/>
                </a:lnTo>
                <a:lnTo>
                  <a:pt x="10667" y="746760"/>
                </a:lnTo>
                <a:lnTo>
                  <a:pt x="10667" y="740664"/>
                </a:lnTo>
                <a:lnTo>
                  <a:pt x="13715" y="740664"/>
                </a:lnTo>
                <a:lnTo>
                  <a:pt x="13715" y="733044"/>
                </a:lnTo>
                <a:close/>
              </a:path>
              <a:path w="2169159" h="754379">
                <a:moveTo>
                  <a:pt x="24383" y="740664"/>
                </a:moveTo>
                <a:lnTo>
                  <a:pt x="13715" y="740664"/>
                </a:lnTo>
                <a:lnTo>
                  <a:pt x="13715" y="746760"/>
                </a:lnTo>
                <a:lnTo>
                  <a:pt x="24383" y="746760"/>
                </a:lnTo>
                <a:lnTo>
                  <a:pt x="24383" y="740664"/>
                </a:lnTo>
                <a:close/>
              </a:path>
              <a:path w="2169159" h="754379">
                <a:moveTo>
                  <a:pt x="13715" y="705612"/>
                </a:moveTo>
                <a:lnTo>
                  <a:pt x="0" y="705612"/>
                </a:lnTo>
                <a:lnTo>
                  <a:pt x="0" y="719328"/>
                </a:lnTo>
                <a:lnTo>
                  <a:pt x="13715" y="719328"/>
                </a:lnTo>
                <a:lnTo>
                  <a:pt x="13715" y="705612"/>
                </a:lnTo>
                <a:close/>
              </a:path>
              <a:path w="2169159" h="754379">
                <a:moveTo>
                  <a:pt x="13715" y="676656"/>
                </a:moveTo>
                <a:lnTo>
                  <a:pt x="0" y="676656"/>
                </a:lnTo>
                <a:lnTo>
                  <a:pt x="0" y="690372"/>
                </a:lnTo>
                <a:lnTo>
                  <a:pt x="13715" y="690372"/>
                </a:lnTo>
                <a:lnTo>
                  <a:pt x="13715" y="676656"/>
                </a:lnTo>
                <a:close/>
              </a:path>
              <a:path w="2169159" h="754379">
                <a:moveTo>
                  <a:pt x="13715" y="649224"/>
                </a:moveTo>
                <a:lnTo>
                  <a:pt x="0" y="649224"/>
                </a:lnTo>
                <a:lnTo>
                  <a:pt x="0" y="662940"/>
                </a:lnTo>
                <a:lnTo>
                  <a:pt x="13715" y="662940"/>
                </a:lnTo>
                <a:lnTo>
                  <a:pt x="13715" y="649224"/>
                </a:lnTo>
                <a:close/>
              </a:path>
              <a:path w="2169159" h="754379">
                <a:moveTo>
                  <a:pt x="13715" y="621792"/>
                </a:moveTo>
                <a:lnTo>
                  <a:pt x="0" y="621792"/>
                </a:lnTo>
                <a:lnTo>
                  <a:pt x="0" y="635508"/>
                </a:lnTo>
                <a:lnTo>
                  <a:pt x="13715" y="635508"/>
                </a:lnTo>
                <a:lnTo>
                  <a:pt x="13715" y="621792"/>
                </a:lnTo>
                <a:close/>
              </a:path>
              <a:path w="2169159" h="754379">
                <a:moveTo>
                  <a:pt x="13715" y="592836"/>
                </a:moveTo>
                <a:lnTo>
                  <a:pt x="0" y="592836"/>
                </a:lnTo>
                <a:lnTo>
                  <a:pt x="0" y="606552"/>
                </a:lnTo>
                <a:lnTo>
                  <a:pt x="13715" y="606552"/>
                </a:lnTo>
                <a:lnTo>
                  <a:pt x="13715" y="592836"/>
                </a:lnTo>
                <a:close/>
              </a:path>
              <a:path w="2169159" h="754379">
                <a:moveTo>
                  <a:pt x="13715" y="565404"/>
                </a:moveTo>
                <a:lnTo>
                  <a:pt x="0" y="565404"/>
                </a:lnTo>
                <a:lnTo>
                  <a:pt x="0" y="579120"/>
                </a:lnTo>
                <a:lnTo>
                  <a:pt x="13715" y="579120"/>
                </a:lnTo>
                <a:lnTo>
                  <a:pt x="13715" y="565404"/>
                </a:lnTo>
                <a:close/>
              </a:path>
              <a:path w="2169159" h="754379">
                <a:moveTo>
                  <a:pt x="13715" y="536448"/>
                </a:moveTo>
                <a:lnTo>
                  <a:pt x="0" y="536448"/>
                </a:lnTo>
                <a:lnTo>
                  <a:pt x="0" y="551688"/>
                </a:lnTo>
                <a:lnTo>
                  <a:pt x="13715" y="551688"/>
                </a:lnTo>
                <a:lnTo>
                  <a:pt x="13715" y="536448"/>
                </a:lnTo>
                <a:close/>
              </a:path>
              <a:path w="2169159" h="754379">
                <a:moveTo>
                  <a:pt x="13715" y="509016"/>
                </a:moveTo>
                <a:lnTo>
                  <a:pt x="0" y="509016"/>
                </a:lnTo>
                <a:lnTo>
                  <a:pt x="0" y="522732"/>
                </a:lnTo>
                <a:lnTo>
                  <a:pt x="13715" y="522732"/>
                </a:lnTo>
                <a:lnTo>
                  <a:pt x="13715" y="509016"/>
                </a:lnTo>
                <a:close/>
              </a:path>
              <a:path w="2169159" h="754379">
                <a:moveTo>
                  <a:pt x="13715" y="481584"/>
                </a:moveTo>
                <a:lnTo>
                  <a:pt x="0" y="481584"/>
                </a:lnTo>
                <a:lnTo>
                  <a:pt x="0" y="495300"/>
                </a:lnTo>
                <a:lnTo>
                  <a:pt x="13715" y="495300"/>
                </a:lnTo>
                <a:lnTo>
                  <a:pt x="13715" y="481584"/>
                </a:lnTo>
                <a:close/>
              </a:path>
              <a:path w="2169159" h="754379">
                <a:moveTo>
                  <a:pt x="13715" y="452628"/>
                </a:moveTo>
                <a:lnTo>
                  <a:pt x="0" y="452628"/>
                </a:lnTo>
                <a:lnTo>
                  <a:pt x="0" y="466344"/>
                </a:lnTo>
                <a:lnTo>
                  <a:pt x="13715" y="466344"/>
                </a:lnTo>
                <a:lnTo>
                  <a:pt x="13715" y="452628"/>
                </a:lnTo>
                <a:close/>
              </a:path>
              <a:path w="2169159" h="754379">
                <a:moveTo>
                  <a:pt x="13715" y="425196"/>
                </a:moveTo>
                <a:lnTo>
                  <a:pt x="0" y="425196"/>
                </a:lnTo>
                <a:lnTo>
                  <a:pt x="0" y="438912"/>
                </a:lnTo>
                <a:lnTo>
                  <a:pt x="13715" y="438912"/>
                </a:lnTo>
                <a:lnTo>
                  <a:pt x="13715" y="425196"/>
                </a:lnTo>
                <a:close/>
              </a:path>
              <a:path w="2169159" h="754379">
                <a:moveTo>
                  <a:pt x="13715" y="397764"/>
                </a:moveTo>
                <a:lnTo>
                  <a:pt x="0" y="397764"/>
                </a:lnTo>
                <a:lnTo>
                  <a:pt x="0" y="411480"/>
                </a:lnTo>
                <a:lnTo>
                  <a:pt x="13715" y="411480"/>
                </a:lnTo>
                <a:lnTo>
                  <a:pt x="13715" y="397764"/>
                </a:lnTo>
                <a:close/>
              </a:path>
              <a:path w="2169159" h="754379">
                <a:moveTo>
                  <a:pt x="13715" y="368808"/>
                </a:moveTo>
                <a:lnTo>
                  <a:pt x="0" y="368808"/>
                </a:lnTo>
                <a:lnTo>
                  <a:pt x="0" y="382524"/>
                </a:lnTo>
                <a:lnTo>
                  <a:pt x="13715" y="382524"/>
                </a:lnTo>
                <a:lnTo>
                  <a:pt x="13715" y="368808"/>
                </a:lnTo>
                <a:close/>
              </a:path>
              <a:path w="2169159" h="754379">
                <a:moveTo>
                  <a:pt x="13715" y="341376"/>
                </a:moveTo>
                <a:lnTo>
                  <a:pt x="0" y="341376"/>
                </a:lnTo>
                <a:lnTo>
                  <a:pt x="0" y="355092"/>
                </a:lnTo>
                <a:lnTo>
                  <a:pt x="13715" y="355092"/>
                </a:lnTo>
                <a:lnTo>
                  <a:pt x="13715" y="341376"/>
                </a:lnTo>
                <a:close/>
              </a:path>
              <a:path w="2169159" h="754379">
                <a:moveTo>
                  <a:pt x="13715" y="312420"/>
                </a:moveTo>
                <a:lnTo>
                  <a:pt x="0" y="312420"/>
                </a:lnTo>
                <a:lnTo>
                  <a:pt x="0" y="327660"/>
                </a:lnTo>
                <a:lnTo>
                  <a:pt x="13715" y="327660"/>
                </a:lnTo>
                <a:lnTo>
                  <a:pt x="13715" y="312420"/>
                </a:lnTo>
                <a:close/>
              </a:path>
              <a:path w="2169159" h="754379">
                <a:moveTo>
                  <a:pt x="13715" y="284988"/>
                </a:moveTo>
                <a:lnTo>
                  <a:pt x="0" y="284988"/>
                </a:lnTo>
                <a:lnTo>
                  <a:pt x="0" y="298704"/>
                </a:lnTo>
                <a:lnTo>
                  <a:pt x="13715" y="298704"/>
                </a:lnTo>
                <a:lnTo>
                  <a:pt x="13715" y="284988"/>
                </a:lnTo>
                <a:close/>
              </a:path>
              <a:path w="2169159" h="754379">
                <a:moveTo>
                  <a:pt x="13715" y="257556"/>
                </a:moveTo>
                <a:lnTo>
                  <a:pt x="0" y="257556"/>
                </a:lnTo>
                <a:lnTo>
                  <a:pt x="0" y="271272"/>
                </a:lnTo>
                <a:lnTo>
                  <a:pt x="13715" y="271272"/>
                </a:lnTo>
                <a:lnTo>
                  <a:pt x="13715" y="257556"/>
                </a:lnTo>
                <a:close/>
              </a:path>
              <a:path w="2169159" h="754379">
                <a:moveTo>
                  <a:pt x="13715" y="228600"/>
                </a:moveTo>
                <a:lnTo>
                  <a:pt x="0" y="228600"/>
                </a:lnTo>
                <a:lnTo>
                  <a:pt x="0" y="243840"/>
                </a:lnTo>
                <a:lnTo>
                  <a:pt x="13715" y="243840"/>
                </a:lnTo>
                <a:lnTo>
                  <a:pt x="13715" y="228600"/>
                </a:lnTo>
                <a:close/>
              </a:path>
              <a:path w="2169159" h="754379">
                <a:moveTo>
                  <a:pt x="13715" y="201168"/>
                </a:moveTo>
                <a:lnTo>
                  <a:pt x="0" y="201168"/>
                </a:lnTo>
                <a:lnTo>
                  <a:pt x="0" y="214884"/>
                </a:lnTo>
                <a:lnTo>
                  <a:pt x="13715" y="214884"/>
                </a:lnTo>
                <a:lnTo>
                  <a:pt x="13715" y="201168"/>
                </a:lnTo>
                <a:close/>
              </a:path>
              <a:path w="2169159" h="754379">
                <a:moveTo>
                  <a:pt x="13715" y="173736"/>
                </a:moveTo>
                <a:lnTo>
                  <a:pt x="0" y="173736"/>
                </a:lnTo>
                <a:lnTo>
                  <a:pt x="0" y="187452"/>
                </a:lnTo>
                <a:lnTo>
                  <a:pt x="13715" y="187452"/>
                </a:lnTo>
                <a:lnTo>
                  <a:pt x="13715" y="173736"/>
                </a:lnTo>
                <a:close/>
              </a:path>
              <a:path w="2169159" h="754379">
                <a:moveTo>
                  <a:pt x="13715" y="144780"/>
                </a:moveTo>
                <a:lnTo>
                  <a:pt x="0" y="144780"/>
                </a:lnTo>
                <a:lnTo>
                  <a:pt x="0" y="158496"/>
                </a:lnTo>
                <a:lnTo>
                  <a:pt x="13715" y="158496"/>
                </a:lnTo>
                <a:lnTo>
                  <a:pt x="13715" y="144780"/>
                </a:lnTo>
                <a:close/>
              </a:path>
              <a:path w="2169159" h="754379">
                <a:moveTo>
                  <a:pt x="13715" y="117348"/>
                </a:moveTo>
                <a:lnTo>
                  <a:pt x="0" y="117348"/>
                </a:lnTo>
                <a:lnTo>
                  <a:pt x="0" y="131064"/>
                </a:lnTo>
                <a:lnTo>
                  <a:pt x="13715" y="131064"/>
                </a:lnTo>
                <a:lnTo>
                  <a:pt x="13715" y="117348"/>
                </a:lnTo>
                <a:close/>
              </a:path>
              <a:path w="2169159" h="754379">
                <a:moveTo>
                  <a:pt x="13715" y="88392"/>
                </a:moveTo>
                <a:lnTo>
                  <a:pt x="0" y="88392"/>
                </a:lnTo>
                <a:lnTo>
                  <a:pt x="0" y="103632"/>
                </a:lnTo>
                <a:lnTo>
                  <a:pt x="13715" y="103632"/>
                </a:lnTo>
                <a:lnTo>
                  <a:pt x="13715" y="88392"/>
                </a:lnTo>
                <a:close/>
              </a:path>
              <a:path w="2169159" h="754379">
                <a:moveTo>
                  <a:pt x="13715" y="60960"/>
                </a:moveTo>
                <a:lnTo>
                  <a:pt x="0" y="60960"/>
                </a:lnTo>
                <a:lnTo>
                  <a:pt x="0" y="74676"/>
                </a:lnTo>
                <a:lnTo>
                  <a:pt x="13715" y="74676"/>
                </a:lnTo>
                <a:lnTo>
                  <a:pt x="13715" y="60960"/>
                </a:lnTo>
                <a:close/>
              </a:path>
              <a:path w="2169159" h="754379">
                <a:moveTo>
                  <a:pt x="13715" y="33528"/>
                </a:moveTo>
                <a:lnTo>
                  <a:pt x="0" y="33528"/>
                </a:lnTo>
                <a:lnTo>
                  <a:pt x="0" y="47244"/>
                </a:lnTo>
                <a:lnTo>
                  <a:pt x="13715" y="47244"/>
                </a:lnTo>
                <a:lnTo>
                  <a:pt x="13715" y="33528"/>
                </a:lnTo>
                <a:close/>
              </a:path>
              <a:path w="2169159" h="754379">
                <a:moveTo>
                  <a:pt x="13715" y="4572"/>
                </a:moveTo>
                <a:lnTo>
                  <a:pt x="0" y="4572"/>
                </a:lnTo>
                <a:lnTo>
                  <a:pt x="0" y="19812"/>
                </a:lnTo>
                <a:lnTo>
                  <a:pt x="13715" y="19812"/>
                </a:lnTo>
                <a:lnTo>
                  <a:pt x="13715" y="4572"/>
                </a:lnTo>
                <a:close/>
              </a:path>
              <a:path w="2169159" h="754379">
                <a:moveTo>
                  <a:pt x="2168652" y="0"/>
                </a:moveTo>
                <a:lnTo>
                  <a:pt x="2154935" y="0"/>
                </a:lnTo>
                <a:lnTo>
                  <a:pt x="2154935" y="13716"/>
                </a:lnTo>
                <a:lnTo>
                  <a:pt x="2168652" y="13716"/>
                </a:lnTo>
                <a:lnTo>
                  <a:pt x="2168652" y="0"/>
                </a:lnTo>
                <a:close/>
              </a:path>
              <a:path w="2169159" h="754379">
                <a:moveTo>
                  <a:pt x="2168652" y="28956"/>
                </a:moveTo>
                <a:lnTo>
                  <a:pt x="2154935" y="28956"/>
                </a:lnTo>
                <a:lnTo>
                  <a:pt x="2154935" y="42672"/>
                </a:lnTo>
                <a:lnTo>
                  <a:pt x="2168652" y="42672"/>
                </a:lnTo>
                <a:lnTo>
                  <a:pt x="2168652" y="28956"/>
                </a:lnTo>
                <a:close/>
              </a:path>
              <a:path w="2169159" h="754379">
                <a:moveTo>
                  <a:pt x="2168652" y="56388"/>
                </a:moveTo>
                <a:lnTo>
                  <a:pt x="2154935" y="56388"/>
                </a:lnTo>
                <a:lnTo>
                  <a:pt x="2154935" y="70104"/>
                </a:lnTo>
                <a:lnTo>
                  <a:pt x="2168652" y="70104"/>
                </a:lnTo>
                <a:lnTo>
                  <a:pt x="2168652" y="56388"/>
                </a:lnTo>
                <a:close/>
              </a:path>
              <a:path w="2169159" h="754379">
                <a:moveTo>
                  <a:pt x="2168652" y="83820"/>
                </a:moveTo>
                <a:lnTo>
                  <a:pt x="2154935" y="83820"/>
                </a:lnTo>
                <a:lnTo>
                  <a:pt x="2154935" y="99060"/>
                </a:lnTo>
                <a:lnTo>
                  <a:pt x="2168652" y="99060"/>
                </a:lnTo>
                <a:lnTo>
                  <a:pt x="2168652" y="83820"/>
                </a:lnTo>
                <a:close/>
              </a:path>
              <a:path w="2169159" h="754379">
                <a:moveTo>
                  <a:pt x="2168652" y="112776"/>
                </a:moveTo>
                <a:lnTo>
                  <a:pt x="2154935" y="112776"/>
                </a:lnTo>
                <a:lnTo>
                  <a:pt x="2154935" y="126492"/>
                </a:lnTo>
                <a:lnTo>
                  <a:pt x="2168652" y="126492"/>
                </a:lnTo>
                <a:lnTo>
                  <a:pt x="2168652" y="112776"/>
                </a:lnTo>
                <a:close/>
              </a:path>
              <a:path w="2169159" h="754379">
                <a:moveTo>
                  <a:pt x="2168652" y="140208"/>
                </a:moveTo>
                <a:lnTo>
                  <a:pt x="2154935" y="140208"/>
                </a:lnTo>
                <a:lnTo>
                  <a:pt x="2154935" y="153924"/>
                </a:lnTo>
                <a:lnTo>
                  <a:pt x="2168652" y="153924"/>
                </a:lnTo>
                <a:lnTo>
                  <a:pt x="2168652" y="140208"/>
                </a:lnTo>
                <a:close/>
              </a:path>
              <a:path w="2169159" h="754379">
                <a:moveTo>
                  <a:pt x="2168652" y="169164"/>
                </a:moveTo>
                <a:lnTo>
                  <a:pt x="2154935" y="169164"/>
                </a:lnTo>
                <a:lnTo>
                  <a:pt x="2154935" y="182880"/>
                </a:lnTo>
                <a:lnTo>
                  <a:pt x="2168652" y="182880"/>
                </a:lnTo>
                <a:lnTo>
                  <a:pt x="2168652" y="169164"/>
                </a:lnTo>
                <a:close/>
              </a:path>
              <a:path w="2169159" h="754379">
                <a:moveTo>
                  <a:pt x="2168652" y="196596"/>
                </a:moveTo>
                <a:lnTo>
                  <a:pt x="2154935" y="196596"/>
                </a:lnTo>
                <a:lnTo>
                  <a:pt x="2154935" y="210312"/>
                </a:lnTo>
                <a:lnTo>
                  <a:pt x="2168652" y="210312"/>
                </a:lnTo>
                <a:lnTo>
                  <a:pt x="2168652" y="196596"/>
                </a:lnTo>
                <a:close/>
              </a:path>
              <a:path w="2169159" h="754379">
                <a:moveTo>
                  <a:pt x="2168652" y="224028"/>
                </a:moveTo>
                <a:lnTo>
                  <a:pt x="2154935" y="224028"/>
                </a:lnTo>
                <a:lnTo>
                  <a:pt x="2154935" y="237744"/>
                </a:lnTo>
                <a:lnTo>
                  <a:pt x="2168652" y="237744"/>
                </a:lnTo>
                <a:lnTo>
                  <a:pt x="2168652" y="224028"/>
                </a:lnTo>
                <a:close/>
              </a:path>
              <a:path w="2169159" h="754379">
                <a:moveTo>
                  <a:pt x="2168652" y="252984"/>
                </a:moveTo>
                <a:lnTo>
                  <a:pt x="2154935" y="252984"/>
                </a:lnTo>
                <a:lnTo>
                  <a:pt x="2154935" y="266700"/>
                </a:lnTo>
                <a:lnTo>
                  <a:pt x="2168652" y="266700"/>
                </a:lnTo>
                <a:lnTo>
                  <a:pt x="2168652" y="252984"/>
                </a:lnTo>
                <a:close/>
              </a:path>
              <a:path w="2169159" h="754379">
                <a:moveTo>
                  <a:pt x="2168652" y="280416"/>
                </a:moveTo>
                <a:lnTo>
                  <a:pt x="2154935" y="280416"/>
                </a:lnTo>
                <a:lnTo>
                  <a:pt x="2154935" y="294132"/>
                </a:lnTo>
                <a:lnTo>
                  <a:pt x="2168652" y="294132"/>
                </a:lnTo>
                <a:lnTo>
                  <a:pt x="2168652" y="280416"/>
                </a:lnTo>
                <a:close/>
              </a:path>
              <a:path w="2169159" h="754379">
                <a:moveTo>
                  <a:pt x="2168652" y="307848"/>
                </a:moveTo>
                <a:lnTo>
                  <a:pt x="2154935" y="307848"/>
                </a:lnTo>
                <a:lnTo>
                  <a:pt x="2154935" y="323088"/>
                </a:lnTo>
                <a:lnTo>
                  <a:pt x="2168652" y="323088"/>
                </a:lnTo>
                <a:lnTo>
                  <a:pt x="2168652" y="307848"/>
                </a:lnTo>
                <a:close/>
              </a:path>
              <a:path w="2169159" h="754379">
                <a:moveTo>
                  <a:pt x="2168652" y="336804"/>
                </a:moveTo>
                <a:lnTo>
                  <a:pt x="2154935" y="336804"/>
                </a:lnTo>
                <a:lnTo>
                  <a:pt x="2154935" y="350520"/>
                </a:lnTo>
                <a:lnTo>
                  <a:pt x="2168652" y="350520"/>
                </a:lnTo>
                <a:lnTo>
                  <a:pt x="2168652" y="336804"/>
                </a:lnTo>
                <a:close/>
              </a:path>
              <a:path w="2169159" h="754379">
                <a:moveTo>
                  <a:pt x="2168652" y="364236"/>
                </a:moveTo>
                <a:lnTo>
                  <a:pt x="2154935" y="364236"/>
                </a:lnTo>
                <a:lnTo>
                  <a:pt x="2154935" y="377952"/>
                </a:lnTo>
                <a:lnTo>
                  <a:pt x="2168652" y="377952"/>
                </a:lnTo>
                <a:lnTo>
                  <a:pt x="2168652" y="364236"/>
                </a:lnTo>
                <a:close/>
              </a:path>
              <a:path w="2169159" h="754379">
                <a:moveTo>
                  <a:pt x="2168652" y="393192"/>
                </a:moveTo>
                <a:lnTo>
                  <a:pt x="2154935" y="393192"/>
                </a:lnTo>
                <a:lnTo>
                  <a:pt x="2154935" y="406908"/>
                </a:lnTo>
                <a:lnTo>
                  <a:pt x="2168652" y="406908"/>
                </a:lnTo>
                <a:lnTo>
                  <a:pt x="2168652" y="393192"/>
                </a:lnTo>
                <a:close/>
              </a:path>
              <a:path w="2169159" h="754379">
                <a:moveTo>
                  <a:pt x="2168652" y="420624"/>
                </a:moveTo>
                <a:lnTo>
                  <a:pt x="2154935" y="420624"/>
                </a:lnTo>
                <a:lnTo>
                  <a:pt x="2154935" y="434340"/>
                </a:lnTo>
                <a:lnTo>
                  <a:pt x="2168652" y="434340"/>
                </a:lnTo>
                <a:lnTo>
                  <a:pt x="2168652" y="420624"/>
                </a:lnTo>
                <a:close/>
              </a:path>
              <a:path w="2169159" h="754379">
                <a:moveTo>
                  <a:pt x="2168652" y="448056"/>
                </a:moveTo>
                <a:lnTo>
                  <a:pt x="2154935" y="448056"/>
                </a:lnTo>
                <a:lnTo>
                  <a:pt x="2154935" y="461772"/>
                </a:lnTo>
                <a:lnTo>
                  <a:pt x="2168652" y="461772"/>
                </a:lnTo>
                <a:lnTo>
                  <a:pt x="2168652" y="448056"/>
                </a:lnTo>
                <a:close/>
              </a:path>
              <a:path w="2169159" h="754379">
                <a:moveTo>
                  <a:pt x="2168652" y="477012"/>
                </a:moveTo>
                <a:lnTo>
                  <a:pt x="2154935" y="477012"/>
                </a:lnTo>
                <a:lnTo>
                  <a:pt x="2154935" y="490728"/>
                </a:lnTo>
                <a:lnTo>
                  <a:pt x="2168652" y="490728"/>
                </a:lnTo>
                <a:lnTo>
                  <a:pt x="2168652" y="477012"/>
                </a:lnTo>
                <a:close/>
              </a:path>
              <a:path w="2169159" h="754379">
                <a:moveTo>
                  <a:pt x="2168652" y="504444"/>
                </a:moveTo>
                <a:lnTo>
                  <a:pt x="2154935" y="504444"/>
                </a:lnTo>
                <a:lnTo>
                  <a:pt x="2154935" y="518160"/>
                </a:lnTo>
                <a:lnTo>
                  <a:pt x="2168652" y="518160"/>
                </a:lnTo>
                <a:lnTo>
                  <a:pt x="2168652" y="504444"/>
                </a:lnTo>
                <a:close/>
              </a:path>
              <a:path w="2169159" h="754379">
                <a:moveTo>
                  <a:pt x="2168652" y="531876"/>
                </a:moveTo>
                <a:lnTo>
                  <a:pt x="2154935" y="531876"/>
                </a:lnTo>
                <a:lnTo>
                  <a:pt x="2154935" y="547116"/>
                </a:lnTo>
                <a:lnTo>
                  <a:pt x="2168652" y="547116"/>
                </a:lnTo>
                <a:lnTo>
                  <a:pt x="2168652" y="531876"/>
                </a:lnTo>
                <a:close/>
              </a:path>
              <a:path w="2169159" h="754379">
                <a:moveTo>
                  <a:pt x="2168652" y="560832"/>
                </a:moveTo>
                <a:lnTo>
                  <a:pt x="2154935" y="560832"/>
                </a:lnTo>
                <a:lnTo>
                  <a:pt x="2154935" y="574548"/>
                </a:lnTo>
                <a:lnTo>
                  <a:pt x="2168652" y="574548"/>
                </a:lnTo>
                <a:lnTo>
                  <a:pt x="2168652" y="560832"/>
                </a:lnTo>
                <a:close/>
              </a:path>
              <a:path w="2169159" h="754379">
                <a:moveTo>
                  <a:pt x="2168652" y="588264"/>
                </a:moveTo>
                <a:lnTo>
                  <a:pt x="2154935" y="588264"/>
                </a:lnTo>
                <a:lnTo>
                  <a:pt x="2154935" y="601980"/>
                </a:lnTo>
                <a:lnTo>
                  <a:pt x="2168652" y="601980"/>
                </a:lnTo>
                <a:lnTo>
                  <a:pt x="2168652" y="588264"/>
                </a:lnTo>
                <a:close/>
              </a:path>
              <a:path w="2169159" h="754379">
                <a:moveTo>
                  <a:pt x="2168652" y="615696"/>
                </a:moveTo>
                <a:lnTo>
                  <a:pt x="2154935" y="615696"/>
                </a:lnTo>
                <a:lnTo>
                  <a:pt x="2154935" y="630936"/>
                </a:lnTo>
                <a:lnTo>
                  <a:pt x="2168652" y="630936"/>
                </a:lnTo>
                <a:lnTo>
                  <a:pt x="2168652" y="615696"/>
                </a:lnTo>
                <a:close/>
              </a:path>
              <a:path w="2169159" h="754379">
                <a:moveTo>
                  <a:pt x="2168652" y="644652"/>
                </a:moveTo>
                <a:lnTo>
                  <a:pt x="2154935" y="644652"/>
                </a:lnTo>
                <a:lnTo>
                  <a:pt x="2154935" y="658368"/>
                </a:lnTo>
                <a:lnTo>
                  <a:pt x="2168652" y="658368"/>
                </a:lnTo>
                <a:lnTo>
                  <a:pt x="2168652" y="644652"/>
                </a:lnTo>
                <a:close/>
              </a:path>
              <a:path w="2169159" h="754379">
                <a:moveTo>
                  <a:pt x="2168652" y="672084"/>
                </a:moveTo>
                <a:lnTo>
                  <a:pt x="2154935" y="672084"/>
                </a:lnTo>
                <a:lnTo>
                  <a:pt x="2154935" y="685800"/>
                </a:lnTo>
                <a:lnTo>
                  <a:pt x="2168652" y="685800"/>
                </a:lnTo>
                <a:lnTo>
                  <a:pt x="2168652" y="672084"/>
                </a:lnTo>
                <a:close/>
              </a:path>
              <a:path w="2169159" h="754379">
                <a:moveTo>
                  <a:pt x="2168652" y="701040"/>
                </a:moveTo>
                <a:lnTo>
                  <a:pt x="2154935" y="701040"/>
                </a:lnTo>
                <a:lnTo>
                  <a:pt x="2154935" y="714756"/>
                </a:lnTo>
                <a:lnTo>
                  <a:pt x="2168652" y="714756"/>
                </a:lnTo>
                <a:lnTo>
                  <a:pt x="2168652" y="701040"/>
                </a:lnTo>
                <a:close/>
              </a:path>
              <a:path w="2169159" h="754379">
                <a:moveTo>
                  <a:pt x="2168652" y="728472"/>
                </a:moveTo>
                <a:lnTo>
                  <a:pt x="2154935" y="728472"/>
                </a:lnTo>
                <a:lnTo>
                  <a:pt x="2154935" y="742188"/>
                </a:lnTo>
                <a:lnTo>
                  <a:pt x="2168652" y="742188"/>
                </a:lnTo>
                <a:lnTo>
                  <a:pt x="2168652" y="728472"/>
                </a:lnTo>
                <a:close/>
              </a:path>
              <a:path w="2169159" h="754379">
                <a:moveTo>
                  <a:pt x="2151887" y="740664"/>
                </a:moveTo>
                <a:lnTo>
                  <a:pt x="2138171" y="740664"/>
                </a:lnTo>
                <a:lnTo>
                  <a:pt x="2138171" y="754380"/>
                </a:lnTo>
                <a:lnTo>
                  <a:pt x="2151887" y="754380"/>
                </a:lnTo>
                <a:lnTo>
                  <a:pt x="2151887" y="740664"/>
                </a:lnTo>
                <a:close/>
              </a:path>
              <a:path w="2169159" h="754379">
                <a:moveTo>
                  <a:pt x="2124455" y="740664"/>
                </a:moveTo>
                <a:lnTo>
                  <a:pt x="2109215" y="740664"/>
                </a:lnTo>
                <a:lnTo>
                  <a:pt x="2109215" y="754380"/>
                </a:lnTo>
                <a:lnTo>
                  <a:pt x="2124455" y="754380"/>
                </a:lnTo>
                <a:lnTo>
                  <a:pt x="2124455" y="740664"/>
                </a:lnTo>
                <a:close/>
              </a:path>
              <a:path w="2169159" h="754379">
                <a:moveTo>
                  <a:pt x="2095500" y="740664"/>
                </a:moveTo>
                <a:lnTo>
                  <a:pt x="2081783" y="740664"/>
                </a:lnTo>
                <a:lnTo>
                  <a:pt x="2081783" y="754380"/>
                </a:lnTo>
                <a:lnTo>
                  <a:pt x="2095500" y="754380"/>
                </a:lnTo>
                <a:lnTo>
                  <a:pt x="2095500" y="740664"/>
                </a:lnTo>
                <a:close/>
              </a:path>
              <a:path w="2169159" h="754379">
                <a:moveTo>
                  <a:pt x="2068067" y="740664"/>
                </a:moveTo>
                <a:lnTo>
                  <a:pt x="2054352" y="740664"/>
                </a:lnTo>
                <a:lnTo>
                  <a:pt x="2054352" y="754380"/>
                </a:lnTo>
                <a:lnTo>
                  <a:pt x="2068067" y="754380"/>
                </a:lnTo>
                <a:lnTo>
                  <a:pt x="2068067" y="740664"/>
                </a:lnTo>
                <a:close/>
              </a:path>
              <a:path w="2169159" h="754379">
                <a:moveTo>
                  <a:pt x="2039111" y="740664"/>
                </a:moveTo>
                <a:lnTo>
                  <a:pt x="2025395" y="740664"/>
                </a:lnTo>
                <a:lnTo>
                  <a:pt x="2025395" y="754380"/>
                </a:lnTo>
                <a:lnTo>
                  <a:pt x="2039111" y="754380"/>
                </a:lnTo>
                <a:lnTo>
                  <a:pt x="2039111" y="740664"/>
                </a:lnTo>
                <a:close/>
              </a:path>
              <a:path w="2169159" h="754379">
                <a:moveTo>
                  <a:pt x="2011679" y="740664"/>
                </a:moveTo>
                <a:lnTo>
                  <a:pt x="1997963" y="740664"/>
                </a:lnTo>
                <a:lnTo>
                  <a:pt x="1997963" y="754380"/>
                </a:lnTo>
                <a:lnTo>
                  <a:pt x="2011679" y="754380"/>
                </a:lnTo>
                <a:lnTo>
                  <a:pt x="2011679" y="740664"/>
                </a:lnTo>
                <a:close/>
              </a:path>
              <a:path w="2169159" h="754379">
                <a:moveTo>
                  <a:pt x="1984247" y="740664"/>
                </a:moveTo>
                <a:lnTo>
                  <a:pt x="1970531" y="740664"/>
                </a:lnTo>
                <a:lnTo>
                  <a:pt x="1970531" y="754380"/>
                </a:lnTo>
                <a:lnTo>
                  <a:pt x="1984247" y="754380"/>
                </a:lnTo>
                <a:lnTo>
                  <a:pt x="1984247" y="740664"/>
                </a:lnTo>
                <a:close/>
              </a:path>
              <a:path w="2169159" h="754379">
                <a:moveTo>
                  <a:pt x="1955291" y="740664"/>
                </a:moveTo>
                <a:lnTo>
                  <a:pt x="1941576" y="740664"/>
                </a:lnTo>
                <a:lnTo>
                  <a:pt x="1941576" y="754380"/>
                </a:lnTo>
                <a:lnTo>
                  <a:pt x="1955291" y="754380"/>
                </a:lnTo>
                <a:lnTo>
                  <a:pt x="1955291" y="740664"/>
                </a:lnTo>
                <a:close/>
              </a:path>
              <a:path w="2169159" h="754379">
                <a:moveTo>
                  <a:pt x="1927859" y="740664"/>
                </a:moveTo>
                <a:lnTo>
                  <a:pt x="1914143" y="740664"/>
                </a:lnTo>
                <a:lnTo>
                  <a:pt x="1914143" y="754380"/>
                </a:lnTo>
                <a:lnTo>
                  <a:pt x="1927859" y="754380"/>
                </a:lnTo>
                <a:lnTo>
                  <a:pt x="1927859" y="740664"/>
                </a:lnTo>
                <a:close/>
              </a:path>
              <a:path w="2169159" h="754379">
                <a:moveTo>
                  <a:pt x="1900427" y="740664"/>
                </a:moveTo>
                <a:lnTo>
                  <a:pt x="1885187" y="740664"/>
                </a:lnTo>
                <a:lnTo>
                  <a:pt x="1885187" y="754380"/>
                </a:lnTo>
                <a:lnTo>
                  <a:pt x="1900427" y="754380"/>
                </a:lnTo>
                <a:lnTo>
                  <a:pt x="1900427" y="740664"/>
                </a:lnTo>
                <a:close/>
              </a:path>
              <a:path w="2169159" h="754379">
                <a:moveTo>
                  <a:pt x="1871471" y="740664"/>
                </a:moveTo>
                <a:lnTo>
                  <a:pt x="1857755" y="740664"/>
                </a:lnTo>
                <a:lnTo>
                  <a:pt x="1857755" y="754380"/>
                </a:lnTo>
                <a:lnTo>
                  <a:pt x="1871471" y="754380"/>
                </a:lnTo>
                <a:lnTo>
                  <a:pt x="1871471" y="740664"/>
                </a:lnTo>
                <a:close/>
              </a:path>
              <a:path w="2169159" h="754379">
                <a:moveTo>
                  <a:pt x="1844039" y="740664"/>
                </a:moveTo>
                <a:lnTo>
                  <a:pt x="1830324" y="740664"/>
                </a:lnTo>
                <a:lnTo>
                  <a:pt x="1830324" y="754380"/>
                </a:lnTo>
                <a:lnTo>
                  <a:pt x="1844039" y="754380"/>
                </a:lnTo>
                <a:lnTo>
                  <a:pt x="1844039" y="740664"/>
                </a:lnTo>
                <a:close/>
              </a:path>
              <a:path w="2169159" h="754379">
                <a:moveTo>
                  <a:pt x="1816607" y="740664"/>
                </a:moveTo>
                <a:lnTo>
                  <a:pt x="1801367" y="740664"/>
                </a:lnTo>
                <a:lnTo>
                  <a:pt x="1801367" y="754380"/>
                </a:lnTo>
                <a:lnTo>
                  <a:pt x="1816607" y="754380"/>
                </a:lnTo>
                <a:lnTo>
                  <a:pt x="1816607" y="740664"/>
                </a:lnTo>
                <a:close/>
              </a:path>
              <a:path w="2169159" h="754379">
                <a:moveTo>
                  <a:pt x="1787652" y="740664"/>
                </a:moveTo>
                <a:lnTo>
                  <a:pt x="1773935" y="740664"/>
                </a:lnTo>
                <a:lnTo>
                  <a:pt x="1773935" y="754380"/>
                </a:lnTo>
                <a:lnTo>
                  <a:pt x="1787652" y="754380"/>
                </a:lnTo>
                <a:lnTo>
                  <a:pt x="1787652" y="740664"/>
                </a:lnTo>
                <a:close/>
              </a:path>
              <a:path w="2169159" h="754379">
                <a:moveTo>
                  <a:pt x="1760219" y="740664"/>
                </a:moveTo>
                <a:lnTo>
                  <a:pt x="1746503" y="740664"/>
                </a:lnTo>
                <a:lnTo>
                  <a:pt x="1746503" y="754380"/>
                </a:lnTo>
                <a:lnTo>
                  <a:pt x="1760219" y="754380"/>
                </a:lnTo>
                <a:lnTo>
                  <a:pt x="1760219" y="740664"/>
                </a:lnTo>
                <a:close/>
              </a:path>
              <a:path w="2169159" h="754379">
                <a:moveTo>
                  <a:pt x="1731263" y="740664"/>
                </a:moveTo>
                <a:lnTo>
                  <a:pt x="1717547" y="740664"/>
                </a:lnTo>
                <a:lnTo>
                  <a:pt x="1717547" y="754380"/>
                </a:lnTo>
                <a:lnTo>
                  <a:pt x="1731263" y="754380"/>
                </a:lnTo>
                <a:lnTo>
                  <a:pt x="1731263" y="740664"/>
                </a:lnTo>
                <a:close/>
              </a:path>
              <a:path w="2169159" h="754379">
                <a:moveTo>
                  <a:pt x="1703831" y="740664"/>
                </a:moveTo>
                <a:lnTo>
                  <a:pt x="1690115" y="740664"/>
                </a:lnTo>
                <a:lnTo>
                  <a:pt x="1690115" y="754380"/>
                </a:lnTo>
                <a:lnTo>
                  <a:pt x="1703831" y="754380"/>
                </a:lnTo>
                <a:lnTo>
                  <a:pt x="1703831" y="740664"/>
                </a:lnTo>
                <a:close/>
              </a:path>
              <a:path w="2169159" h="754379">
                <a:moveTo>
                  <a:pt x="1676400" y="740664"/>
                </a:moveTo>
                <a:lnTo>
                  <a:pt x="1661159" y="740664"/>
                </a:lnTo>
                <a:lnTo>
                  <a:pt x="1661159" y="754380"/>
                </a:lnTo>
                <a:lnTo>
                  <a:pt x="1676400" y="754380"/>
                </a:lnTo>
                <a:lnTo>
                  <a:pt x="1676400" y="740664"/>
                </a:lnTo>
                <a:close/>
              </a:path>
              <a:path w="2169159" h="754379">
                <a:moveTo>
                  <a:pt x="1647443" y="740664"/>
                </a:moveTo>
                <a:lnTo>
                  <a:pt x="1633727" y="740664"/>
                </a:lnTo>
                <a:lnTo>
                  <a:pt x="1633727" y="754380"/>
                </a:lnTo>
                <a:lnTo>
                  <a:pt x="1647443" y="754380"/>
                </a:lnTo>
                <a:lnTo>
                  <a:pt x="1647443" y="740664"/>
                </a:lnTo>
                <a:close/>
              </a:path>
              <a:path w="2169159" h="754379">
                <a:moveTo>
                  <a:pt x="1620011" y="740664"/>
                </a:moveTo>
                <a:lnTo>
                  <a:pt x="1606295" y="740664"/>
                </a:lnTo>
                <a:lnTo>
                  <a:pt x="1606295" y="754380"/>
                </a:lnTo>
                <a:lnTo>
                  <a:pt x="1620011" y="754380"/>
                </a:lnTo>
                <a:lnTo>
                  <a:pt x="1620011" y="740664"/>
                </a:lnTo>
                <a:close/>
              </a:path>
              <a:path w="2169159" h="754379">
                <a:moveTo>
                  <a:pt x="1592579" y="740664"/>
                </a:moveTo>
                <a:lnTo>
                  <a:pt x="1577339" y="740664"/>
                </a:lnTo>
                <a:lnTo>
                  <a:pt x="1577339" y="754380"/>
                </a:lnTo>
                <a:lnTo>
                  <a:pt x="1592579" y="754380"/>
                </a:lnTo>
                <a:lnTo>
                  <a:pt x="1592579" y="740664"/>
                </a:lnTo>
                <a:close/>
              </a:path>
              <a:path w="2169159" h="754379">
                <a:moveTo>
                  <a:pt x="1563624" y="740664"/>
                </a:moveTo>
                <a:lnTo>
                  <a:pt x="1549907" y="740664"/>
                </a:lnTo>
                <a:lnTo>
                  <a:pt x="1549907" y="754380"/>
                </a:lnTo>
                <a:lnTo>
                  <a:pt x="1563624" y="754380"/>
                </a:lnTo>
                <a:lnTo>
                  <a:pt x="1563624" y="740664"/>
                </a:lnTo>
                <a:close/>
              </a:path>
              <a:path w="2169159" h="754379">
                <a:moveTo>
                  <a:pt x="1536191" y="740664"/>
                </a:moveTo>
                <a:lnTo>
                  <a:pt x="1522476" y="740664"/>
                </a:lnTo>
                <a:lnTo>
                  <a:pt x="1522476" y="754380"/>
                </a:lnTo>
                <a:lnTo>
                  <a:pt x="1536191" y="754380"/>
                </a:lnTo>
                <a:lnTo>
                  <a:pt x="1536191" y="740664"/>
                </a:lnTo>
                <a:close/>
              </a:path>
              <a:path w="2169159" h="754379">
                <a:moveTo>
                  <a:pt x="1507235" y="740664"/>
                </a:moveTo>
                <a:lnTo>
                  <a:pt x="1493519" y="740664"/>
                </a:lnTo>
                <a:lnTo>
                  <a:pt x="1493519" y="754380"/>
                </a:lnTo>
                <a:lnTo>
                  <a:pt x="1507235" y="754380"/>
                </a:lnTo>
                <a:lnTo>
                  <a:pt x="1507235" y="740664"/>
                </a:lnTo>
                <a:close/>
              </a:path>
              <a:path w="2169159" h="754379">
                <a:moveTo>
                  <a:pt x="1479803" y="740664"/>
                </a:moveTo>
                <a:lnTo>
                  <a:pt x="1466087" y="740664"/>
                </a:lnTo>
                <a:lnTo>
                  <a:pt x="1466087" y="754380"/>
                </a:lnTo>
                <a:lnTo>
                  <a:pt x="1479803" y="754380"/>
                </a:lnTo>
                <a:lnTo>
                  <a:pt x="1479803" y="740664"/>
                </a:lnTo>
                <a:close/>
              </a:path>
              <a:path w="2169159" h="754379">
                <a:moveTo>
                  <a:pt x="1452371" y="740664"/>
                </a:moveTo>
                <a:lnTo>
                  <a:pt x="1437131" y="740664"/>
                </a:lnTo>
                <a:lnTo>
                  <a:pt x="1437131" y="754380"/>
                </a:lnTo>
                <a:lnTo>
                  <a:pt x="1452371" y="754380"/>
                </a:lnTo>
                <a:lnTo>
                  <a:pt x="1452371" y="740664"/>
                </a:lnTo>
                <a:close/>
              </a:path>
              <a:path w="2169159" h="754379">
                <a:moveTo>
                  <a:pt x="1423415" y="740664"/>
                </a:moveTo>
                <a:lnTo>
                  <a:pt x="1409700" y="740664"/>
                </a:lnTo>
                <a:lnTo>
                  <a:pt x="1409700" y="754380"/>
                </a:lnTo>
                <a:lnTo>
                  <a:pt x="1423415" y="754380"/>
                </a:lnTo>
                <a:lnTo>
                  <a:pt x="1423415" y="740664"/>
                </a:lnTo>
                <a:close/>
              </a:path>
              <a:path w="2169159" h="754379">
                <a:moveTo>
                  <a:pt x="1395983" y="740664"/>
                </a:moveTo>
                <a:lnTo>
                  <a:pt x="1382267" y="740664"/>
                </a:lnTo>
                <a:lnTo>
                  <a:pt x="1382267" y="754380"/>
                </a:lnTo>
                <a:lnTo>
                  <a:pt x="1395983" y="754380"/>
                </a:lnTo>
                <a:lnTo>
                  <a:pt x="1395983" y="740664"/>
                </a:lnTo>
                <a:close/>
              </a:path>
              <a:path w="2169159" h="754379">
                <a:moveTo>
                  <a:pt x="1368552" y="740664"/>
                </a:moveTo>
                <a:lnTo>
                  <a:pt x="1353311" y="740664"/>
                </a:lnTo>
                <a:lnTo>
                  <a:pt x="1353311" y="754380"/>
                </a:lnTo>
                <a:lnTo>
                  <a:pt x="1368552" y="754380"/>
                </a:lnTo>
                <a:lnTo>
                  <a:pt x="1368552" y="740664"/>
                </a:lnTo>
                <a:close/>
              </a:path>
              <a:path w="2169159" h="754379">
                <a:moveTo>
                  <a:pt x="1339595" y="740664"/>
                </a:moveTo>
                <a:lnTo>
                  <a:pt x="1325879" y="740664"/>
                </a:lnTo>
                <a:lnTo>
                  <a:pt x="1325879" y="754380"/>
                </a:lnTo>
                <a:lnTo>
                  <a:pt x="1339595" y="754380"/>
                </a:lnTo>
                <a:lnTo>
                  <a:pt x="1339595" y="740664"/>
                </a:lnTo>
                <a:close/>
              </a:path>
              <a:path w="2169159" h="754379">
                <a:moveTo>
                  <a:pt x="1312163" y="740664"/>
                </a:moveTo>
                <a:lnTo>
                  <a:pt x="1298447" y="740664"/>
                </a:lnTo>
                <a:lnTo>
                  <a:pt x="1298447" y="754380"/>
                </a:lnTo>
                <a:lnTo>
                  <a:pt x="1312163" y="754380"/>
                </a:lnTo>
                <a:lnTo>
                  <a:pt x="1312163" y="740664"/>
                </a:lnTo>
                <a:close/>
              </a:path>
              <a:path w="2169159" h="754379">
                <a:moveTo>
                  <a:pt x="1283207" y="740664"/>
                </a:moveTo>
                <a:lnTo>
                  <a:pt x="1269491" y="740664"/>
                </a:lnTo>
                <a:lnTo>
                  <a:pt x="1269491" y="754380"/>
                </a:lnTo>
                <a:lnTo>
                  <a:pt x="1283207" y="754380"/>
                </a:lnTo>
                <a:lnTo>
                  <a:pt x="1283207" y="740664"/>
                </a:lnTo>
                <a:close/>
              </a:path>
              <a:path w="2169159" h="754379">
                <a:moveTo>
                  <a:pt x="1255776" y="740664"/>
                </a:moveTo>
                <a:lnTo>
                  <a:pt x="1242059" y="740664"/>
                </a:lnTo>
                <a:lnTo>
                  <a:pt x="1242059" y="754380"/>
                </a:lnTo>
                <a:lnTo>
                  <a:pt x="1255776" y="754380"/>
                </a:lnTo>
                <a:lnTo>
                  <a:pt x="1255776" y="740664"/>
                </a:lnTo>
                <a:close/>
              </a:path>
              <a:path w="2169159" h="754379">
                <a:moveTo>
                  <a:pt x="1228343" y="740664"/>
                </a:moveTo>
                <a:lnTo>
                  <a:pt x="1214627" y="740664"/>
                </a:lnTo>
                <a:lnTo>
                  <a:pt x="1214627" y="754380"/>
                </a:lnTo>
                <a:lnTo>
                  <a:pt x="1228343" y="754380"/>
                </a:lnTo>
                <a:lnTo>
                  <a:pt x="1228343" y="740664"/>
                </a:lnTo>
                <a:close/>
              </a:path>
              <a:path w="2169159" h="754379">
                <a:moveTo>
                  <a:pt x="1199387" y="740664"/>
                </a:moveTo>
                <a:lnTo>
                  <a:pt x="1185671" y="740664"/>
                </a:lnTo>
                <a:lnTo>
                  <a:pt x="1185671" y="754380"/>
                </a:lnTo>
                <a:lnTo>
                  <a:pt x="1199387" y="754380"/>
                </a:lnTo>
                <a:lnTo>
                  <a:pt x="1199387" y="740664"/>
                </a:lnTo>
                <a:close/>
              </a:path>
              <a:path w="2169159" h="754379">
                <a:moveTo>
                  <a:pt x="1171955" y="740664"/>
                </a:moveTo>
                <a:lnTo>
                  <a:pt x="1158239" y="740664"/>
                </a:lnTo>
                <a:lnTo>
                  <a:pt x="1158239" y="754380"/>
                </a:lnTo>
                <a:lnTo>
                  <a:pt x="1171955" y="754380"/>
                </a:lnTo>
                <a:lnTo>
                  <a:pt x="1171955" y="740664"/>
                </a:lnTo>
                <a:close/>
              </a:path>
              <a:path w="2169159" h="754379">
                <a:moveTo>
                  <a:pt x="1144524" y="740664"/>
                </a:moveTo>
                <a:lnTo>
                  <a:pt x="1129283" y="740664"/>
                </a:lnTo>
                <a:lnTo>
                  <a:pt x="1129283" y="754380"/>
                </a:lnTo>
                <a:lnTo>
                  <a:pt x="1144524" y="754380"/>
                </a:lnTo>
                <a:lnTo>
                  <a:pt x="1144524" y="740664"/>
                </a:lnTo>
                <a:close/>
              </a:path>
              <a:path w="2169159" h="754379">
                <a:moveTo>
                  <a:pt x="1115567" y="740664"/>
                </a:moveTo>
                <a:lnTo>
                  <a:pt x="1101852" y="740664"/>
                </a:lnTo>
                <a:lnTo>
                  <a:pt x="1101852" y="754380"/>
                </a:lnTo>
                <a:lnTo>
                  <a:pt x="1115567" y="754380"/>
                </a:lnTo>
                <a:lnTo>
                  <a:pt x="1115567" y="740664"/>
                </a:lnTo>
                <a:close/>
              </a:path>
              <a:path w="2169159" h="754379">
                <a:moveTo>
                  <a:pt x="1088135" y="740664"/>
                </a:moveTo>
                <a:lnTo>
                  <a:pt x="1074419" y="740664"/>
                </a:lnTo>
                <a:lnTo>
                  <a:pt x="1074419" y="754380"/>
                </a:lnTo>
                <a:lnTo>
                  <a:pt x="1088135" y="754380"/>
                </a:lnTo>
                <a:lnTo>
                  <a:pt x="1088135" y="740664"/>
                </a:lnTo>
                <a:close/>
              </a:path>
              <a:path w="2169159" h="754379">
                <a:moveTo>
                  <a:pt x="1059179" y="740664"/>
                </a:moveTo>
                <a:lnTo>
                  <a:pt x="1045463" y="740664"/>
                </a:lnTo>
                <a:lnTo>
                  <a:pt x="1045463" y="754380"/>
                </a:lnTo>
                <a:lnTo>
                  <a:pt x="1059179" y="754380"/>
                </a:lnTo>
                <a:lnTo>
                  <a:pt x="1059179" y="740664"/>
                </a:lnTo>
                <a:close/>
              </a:path>
              <a:path w="2169159" h="754379">
                <a:moveTo>
                  <a:pt x="1031747" y="740664"/>
                </a:moveTo>
                <a:lnTo>
                  <a:pt x="1018031" y="740664"/>
                </a:lnTo>
                <a:lnTo>
                  <a:pt x="1018031" y="754380"/>
                </a:lnTo>
                <a:lnTo>
                  <a:pt x="1031747" y="754380"/>
                </a:lnTo>
                <a:lnTo>
                  <a:pt x="1031747" y="740664"/>
                </a:lnTo>
                <a:close/>
              </a:path>
              <a:path w="2169159" h="754379">
                <a:moveTo>
                  <a:pt x="1004315" y="740664"/>
                </a:moveTo>
                <a:lnTo>
                  <a:pt x="990600" y="740664"/>
                </a:lnTo>
                <a:lnTo>
                  <a:pt x="990600" y="754380"/>
                </a:lnTo>
                <a:lnTo>
                  <a:pt x="1004315" y="754380"/>
                </a:lnTo>
                <a:lnTo>
                  <a:pt x="1004315" y="740664"/>
                </a:lnTo>
                <a:close/>
              </a:path>
              <a:path w="2169159" h="754379">
                <a:moveTo>
                  <a:pt x="975359" y="740664"/>
                </a:moveTo>
                <a:lnTo>
                  <a:pt x="961643" y="740664"/>
                </a:lnTo>
                <a:lnTo>
                  <a:pt x="961643" y="754380"/>
                </a:lnTo>
                <a:lnTo>
                  <a:pt x="975359" y="754380"/>
                </a:lnTo>
                <a:lnTo>
                  <a:pt x="975359" y="740664"/>
                </a:lnTo>
                <a:close/>
              </a:path>
              <a:path w="2169159" h="754379">
                <a:moveTo>
                  <a:pt x="947927" y="740664"/>
                </a:moveTo>
                <a:lnTo>
                  <a:pt x="934211" y="740664"/>
                </a:lnTo>
                <a:lnTo>
                  <a:pt x="934211" y="754380"/>
                </a:lnTo>
                <a:lnTo>
                  <a:pt x="947927" y="754380"/>
                </a:lnTo>
                <a:lnTo>
                  <a:pt x="947927" y="740664"/>
                </a:lnTo>
                <a:close/>
              </a:path>
              <a:path w="2169159" h="754379">
                <a:moveTo>
                  <a:pt x="920495" y="740664"/>
                </a:moveTo>
                <a:lnTo>
                  <a:pt x="905255" y="740664"/>
                </a:lnTo>
                <a:lnTo>
                  <a:pt x="905255" y="754380"/>
                </a:lnTo>
                <a:lnTo>
                  <a:pt x="920495" y="754380"/>
                </a:lnTo>
                <a:lnTo>
                  <a:pt x="920495" y="740664"/>
                </a:lnTo>
                <a:close/>
              </a:path>
              <a:path w="2169159" h="754379">
                <a:moveTo>
                  <a:pt x="891539" y="740664"/>
                </a:moveTo>
                <a:lnTo>
                  <a:pt x="877824" y="740664"/>
                </a:lnTo>
                <a:lnTo>
                  <a:pt x="877824" y="754380"/>
                </a:lnTo>
                <a:lnTo>
                  <a:pt x="891539" y="754380"/>
                </a:lnTo>
                <a:lnTo>
                  <a:pt x="891539" y="740664"/>
                </a:lnTo>
                <a:close/>
              </a:path>
              <a:path w="2169159" h="754379">
                <a:moveTo>
                  <a:pt x="864107" y="740664"/>
                </a:moveTo>
                <a:lnTo>
                  <a:pt x="850391" y="740664"/>
                </a:lnTo>
                <a:lnTo>
                  <a:pt x="850391" y="754380"/>
                </a:lnTo>
                <a:lnTo>
                  <a:pt x="864107" y="754380"/>
                </a:lnTo>
                <a:lnTo>
                  <a:pt x="864107" y="740664"/>
                </a:lnTo>
                <a:close/>
              </a:path>
              <a:path w="2169159" h="754379">
                <a:moveTo>
                  <a:pt x="835151" y="740664"/>
                </a:moveTo>
                <a:lnTo>
                  <a:pt x="821435" y="740664"/>
                </a:lnTo>
                <a:lnTo>
                  <a:pt x="821435" y="754380"/>
                </a:lnTo>
                <a:lnTo>
                  <a:pt x="835151" y="754380"/>
                </a:lnTo>
                <a:lnTo>
                  <a:pt x="835151" y="740664"/>
                </a:lnTo>
                <a:close/>
              </a:path>
              <a:path w="2169159" h="754379">
                <a:moveTo>
                  <a:pt x="807719" y="740664"/>
                </a:moveTo>
                <a:lnTo>
                  <a:pt x="794003" y="740664"/>
                </a:lnTo>
                <a:lnTo>
                  <a:pt x="794003" y="754380"/>
                </a:lnTo>
                <a:lnTo>
                  <a:pt x="807719" y="754380"/>
                </a:lnTo>
                <a:lnTo>
                  <a:pt x="807719" y="740664"/>
                </a:lnTo>
                <a:close/>
              </a:path>
              <a:path w="2169159" h="754379">
                <a:moveTo>
                  <a:pt x="780287" y="740664"/>
                </a:moveTo>
                <a:lnTo>
                  <a:pt x="766571" y="740664"/>
                </a:lnTo>
                <a:lnTo>
                  <a:pt x="766571" y="754380"/>
                </a:lnTo>
                <a:lnTo>
                  <a:pt x="780287" y="754380"/>
                </a:lnTo>
                <a:lnTo>
                  <a:pt x="780287" y="740664"/>
                </a:lnTo>
                <a:close/>
              </a:path>
              <a:path w="2169159" h="754379">
                <a:moveTo>
                  <a:pt x="751331" y="740664"/>
                </a:moveTo>
                <a:lnTo>
                  <a:pt x="737615" y="740664"/>
                </a:lnTo>
                <a:lnTo>
                  <a:pt x="737615" y="754380"/>
                </a:lnTo>
                <a:lnTo>
                  <a:pt x="751331" y="754380"/>
                </a:lnTo>
                <a:lnTo>
                  <a:pt x="751331" y="740664"/>
                </a:lnTo>
                <a:close/>
              </a:path>
              <a:path w="2169159" h="754379">
                <a:moveTo>
                  <a:pt x="723900" y="740664"/>
                </a:moveTo>
                <a:lnTo>
                  <a:pt x="710183" y="740664"/>
                </a:lnTo>
                <a:lnTo>
                  <a:pt x="710183" y="754380"/>
                </a:lnTo>
                <a:lnTo>
                  <a:pt x="723900" y="754380"/>
                </a:lnTo>
                <a:lnTo>
                  <a:pt x="723900" y="740664"/>
                </a:lnTo>
                <a:close/>
              </a:path>
              <a:path w="2169159" h="754379">
                <a:moveTo>
                  <a:pt x="696467" y="740664"/>
                </a:moveTo>
                <a:lnTo>
                  <a:pt x="681227" y="740664"/>
                </a:lnTo>
                <a:lnTo>
                  <a:pt x="681227" y="754380"/>
                </a:lnTo>
                <a:lnTo>
                  <a:pt x="696467" y="754380"/>
                </a:lnTo>
                <a:lnTo>
                  <a:pt x="696467" y="740664"/>
                </a:lnTo>
                <a:close/>
              </a:path>
              <a:path w="2169159" h="754379">
                <a:moveTo>
                  <a:pt x="667511" y="740664"/>
                </a:moveTo>
                <a:lnTo>
                  <a:pt x="653795" y="740664"/>
                </a:lnTo>
                <a:lnTo>
                  <a:pt x="653795" y="754380"/>
                </a:lnTo>
                <a:lnTo>
                  <a:pt x="667511" y="754380"/>
                </a:lnTo>
                <a:lnTo>
                  <a:pt x="667511" y="740664"/>
                </a:lnTo>
                <a:close/>
              </a:path>
              <a:path w="2169159" h="754379">
                <a:moveTo>
                  <a:pt x="640079" y="740664"/>
                </a:moveTo>
                <a:lnTo>
                  <a:pt x="626363" y="740664"/>
                </a:lnTo>
                <a:lnTo>
                  <a:pt x="626363" y="754380"/>
                </a:lnTo>
                <a:lnTo>
                  <a:pt x="640079" y="754380"/>
                </a:lnTo>
                <a:lnTo>
                  <a:pt x="640079" y="740664"/>
                </a:lnTo>
                <a:close/>
              </a:path>
              <a:path w="2169159" h="754379">
                <a:moveTo>
                  <a:pt x="612647" y="740664"/>
                </a:moveTo>
                <a:lnTo>
                  <a:pt x="597407" y="740664"/>
                </a:lnTo>
                <a:lnTo>
                  <a:pt x="597407" y="754380"/>
                </a:lnTo>
                <a:lnTo>
                  <a:pt x="612647" y="754380"/>
                </a:lnTo>
                <a:lnTo>
                  <a:pt x="612647" y="740664"/>
                </a:lnTo>
                <a:close/>
              </a:path>
              <a:path w="2169159" h="754379">
                <a:moveTo>
                  <a:pt x="583691" y="740664"/>
                </a:moveTo>
                <a:lnTo>
                  <a:pt x="569976" y="740664"/>
                </a:lnTo>
                <a:lnTo>
                  <a:pt x="569976" y="754380"/>
                </a:lnTo>
                <a:lnTo>
                  <a:pt x="583691" y="754380"/>
                </a:lnTo>
                <a:lnTo>
                  <a:pt x="583691" y="740664"/>
                </a:lnTo>
                <a:close/>
              </a:path>
              <a:path w="2169159" h="754379">
                <a:moveTo>
                  <a:pt x="556259" y="740664"/>
                </a:moveTo>
                <a:lnTo>
                  <a:pt x="542543" y="740664"/>
                </a:lnTo>
                <a:lnTo>
                  <a:pt x="542543" y="754380"/>
                </a:lnTo>
                <a:lnTo>
                  <a:pt x="556259" y="754380"/>
                </a:lnTo>
                <a:lnTo>
                  <a:pt x="556259" y="740664"/>
                </a:lnTo>
                <a:close/>
              </a:path>
              <a:path w="2169159" h="754379">
                <a:moveTo>
                  <a:pt x="527303" y="740664"/>
                </a:moveTo>
                <a:lnTo>
                  <a:pt x="513587" y="740664"/>
                </a:lnTo>
                <a:lnTo>
                  <a:pt x="513587" y="754380"/>
                </a:lnTo>
                <a:lnTo>
                  <a:pt x="527303" y="754380"/>
                </a:lnTo>
                <a:lnTo>
                  <a:pt x="527303" y="740664"/>
                </a:lnTo>
                <a:close/>
              </a:path>
              <a:path w="2169159" h="754379">
                <a:moveTo>
                  <a:pt x="499871" y="740664"/>
                </a:moveTo>
                <a:lnTo>
                  <a:pt x="486155" y="740664"/>
                </a:lnTo>
                <a:lnTo>
                  <a:pt x="486155" y="754380"/>
                </a:lnTo>
                <a:lnTo>
                  <a:pt x="499871" y="754380"/>
                </a:lnTo>
                <a:lnTo>
                  <a:pt x="499871" y="740664"/>
                </a:lnTo>
                <a:close/>
              </a:path>
              <a:path w="2169159" h="754379">
                <a:moveTo>
                  <a:pt x="472439" y="740664"/>
                </a:moveTo>
                <a:lnTo>
                  <a:pt x="457200" y="740664"/>
                </a:lnTo>
                <a:lnTo>
                  <a:pt x="457200" y="754380"/>
                </a:lnTo>
                <a:lnTo>
                  <a:pt x="472439" y="754380"/>
                </a:lnTo>
                <a:lnTo>
                  <a:pt x="472439" y="740664"/>
                </a:lnTo>
                <a:close/>
              </a:path>
              <a:path w="2169159" h="754379">
                <a:moveTo>
                  <a:pt x="443483" y="740664"/>
                </a:moveTo>
                <a:lnTo>
                  <a:pt x="429767" y="740664"/>
                </a:lnTo>
                <a:lnTo>
                  <a:pt x="429767" y="754380"/>
                </a:lnTo>
                <a:lnTo>
                  <a:pt x="443483" y="754380"/>
                </a:lnTo>
                <a:lnTo>
                  <a:pt x="443483" y="740664"/>
                </a:lnTo>
                <a:close/>
              </a:path>
              <a:path w="2169159" h="754379">
                <a:moveTo>
                  <a:pt x="416051" y="740664"/>
                </a:moveTo>
                <a:lnTo>
                  <a:pt x="402335" y="740664"/>
                </a:lnTo>
                <a:lnTo>
                  <a:pt x="402335" y="754380"/>
                </a:lnTo>
                <a:lnTo>
                  <a:pt x="416051" y="754380"/>
                </a:lnTo>
                <a:lnTo>
                  <a:pt x="416051" y="740664"/>
                </a:lnTo>
                <a:close/>
              </a:path>
              <a:path w="2169159" h="754379">
                <a:moveTo>
                  <a:pt x="388619" y="740664"/>
                </a:moveTo>
                <a:lnTo>
                  <a:pt x="373379" y="740664"/>
                </a:lnTo>
                <a:lnTo>
                  <a:pt x="373379" y="754380"/>
                </a:lnTo>
                <a:lnTo>
                  <a:pt x="388619" y="754380"/>
                </a:lnTo>
                <a:lnTo>
                  <a:pt x="388619" y="740664"/>
                </a:lnTo>
                <a:close/>
              </a:path>
              <a:path w="2169159" h="754379">
                <a:moveTo>
                  <a:pt x="359663" y="740664"/>
                </a:moveTo>
                <a:lnTo>
                  <a:pt x="345947" y="740664"/>
                </a:lnTo>
                <a:lnTo>
                  <a:pt x="345947" y="754380"/>
                </a:lnTo>
                <a:lnTo>
                  <a:pt x="359663" y="754380"/>
                </a:lnTo>
                <a:lnTo>
                  <a:pt x="359663" y="740664"/>
                </a:lnTo>
                <a:close/>
              </a:path>
              <a:path w="2169159" h="754379">
                <a:moveTo>
                  <a:pt x="332231" y="740664"/>
                </a:moveTo>
                <a:lnTo>
                  <a:pt x="318515" y="740664"/>
                </a:lnTo>
                <a:lnTo>
                  <a:pt x="318515" y="754380"/>
                </a:lnTo>
                <a:lnTo>
                  <a:pt x="332231" y="754380"/>
                </a:lnTo>
                <a:lnTo>
                  <a:pt x="332231" y="740664"/>
                </a:lnTo>
                <a:close/>
              </a:path>
              <a:path w="2169159" h="754379">
                <a:moveTo>
                  <a:pt x="303275" y="740664"/>
                </a:moveTo>
                <a:lnTo>
                  <a:pt x="289559" y="740664"/>
                </a:lnTo>
                <a:lnTo>
                  <a:pt x="289559" y="754380"/>
                </a:lnTo>
                <a:lnTo>
                  <a:pt x="303275" y="754380"/>
                </a:lnTo>
                <a:lnTo>
                  <a:pt x="303275" y="740664"/>
                </a:lnTo>
                <a:close/>
              </a:path>
              <a:path w="2169159" h="754379">
                <a:moveTo>
                  <a:pt x="275843" y="740664"/>
                </a:moveTo>
                <a:lnTo>
                  <a:pt x="262127" y="740664"/>
                </a:lnTo>
                <a:lnTo>
                  <a:pt x="262127" y="754380"/>
                </a:lnTo>
                <a:lnTo>
                  <a:pt x="275843" y="754380"/>
                </a:lnTo>
                <a:lnTo>
                  <a:pt x="275843" y="740664"/>
                </a:lnTo>
                <a:close/>
              </a:path>
              <a:path w="2169159" h="754379">
                <a:moveTo>
                  <a:pt x="248411" y="740664"/>
                </a:moveTo>
                <a:lnTo>
                  <a:pt x="233171" y="740664"/>
                </a:lnTo>
                <a:lnTo>
                  <a:pt x="233171" y="754380"/>
                </a:lnTo>
                <a:lnTo>
                  <a:pt x="248411" y="754380"/>
                </a:lnTo>
                <a:lnTo>
                  <a:pt x="248411" y="740664"/>
                </a:lnTo>
                <a:close/>
              </a:path>
              <a:path w="2169159" h="754379">
                <a:moveTo>
                  <a:pt x="219455" y="740664"/>
                </a:moveTo>
                <a:lnTo>
                  <a:pt x="205739" y="740664"/>
                </a:lnTo>
                <a:lnTo>
                  <a:pt x="205739" y="754380"/>
                </a:lnTo>
                <a:lnTo>
                  <a:pt x="219455" y="754380"/>
                </a:lnTo>
                <a:lnTo>
                  <a:pt x="219455" y="740664"/>
                </a:lnTo>
                <a:close/>
              </a:path>
              <a:path w="2169159" h="754379">
                <a:moveTo>
                  <a:pt x="192024" y="740664"/>
                </a:moveTo>
                <a:lnTo>
                  <a:pt x="178307" y="740664"/>
                </a:lnTo>
                <a:lnTo>
                  <a:pt x="178307" y="754380"/>
                </a:lnTo>
                <a:lnTo>
                  <a:pt x="192024" y="754380"/>
                </a:lnTo>
                <a:lnTo>
                  <a:pt x="192024" y="740664"/>
                </a:lnTo>
                <a:close/>
              </a:path>
              <a:path w="2169159" h="754379">
                <a:moveTo>
                  <a:pt x="164591" y="740664"/>
                </a:moveTo>
                <a:lnTo>
                  <a:pt x="149351" y="740664"/>
                </a:lnTo>
                <a:lnTo>
                  <a:pt x="149351" y="754380"/>
                </a:lnTo>
                <a:lnTo>
                  <a:pt x="164591" y="754380"/>
                </a:lnTo>
                <a:lnTo>
                  <a:pt x="164591" y="740664"/>
                </a:lnTo>
                <a:close/>
              </a:path>
              <a:path w="2169159" h="754379">
                <a:moveTo>
                  <a:pt x="135635" y="740664"/>
                </a:moveTo>
                <a:lnTo>
                  <a:pt x="121919" y="740664"/>
                </a:lnTo>
                <a:lnTo>
                  <a:pt x="121919" y="754380"/>
                </a:lnTo>
                <a:lnTo>
                  <a:pt x="135635" y="754380"/>
                </a:lnTo>
                <a:lnTo>
                  <a:pt x="135635" y="740664"/>
                </a:lnTo>
                <a:close/>
              </a:path>
              <a:path w="2169159" h="754379">
                <a:moveTo>
                  <a:pt x="108203" y="740664"/>
                </a:moveTo>
                <a:lnTo>
                  <a:pt x="94487" y="740664"/>
                </a:lnTo>
                <a:lnTo>
                  <a:pt x="94487" y="754380"/>
                </a:lnTo>
                <a:lnTo>
                  <a:pt x="108203" y="754380"/>
                </a:lnTo>
                <a:lnTo>
                  <a:pt x="108203" y="740664"/>
                </a:lnTo>
                <a:close/>
              </a:path>
              <a:path w="2169159" h="754379">
                <a:moveTo>
                  <a:pt x="79247" y="740664"/>
                </a:moveTo>
                <a:lnTo>
                  <a:pt x="65531" y="740664"/>
                </a:lnTo>
                <a:lnTo>
                  <a:pt x="65531" y="754380"/>
                </a:lnTo>
                <a:lnTo>
                  <a:pt x="79247" y="754380"/>
                </a:lnTo>
                <a:lnTo>
                  <a:pt x="79247" y="740664"/>
                </a:lnTo>
                <a:close/>
              </a:path>
              <a:path w="2169159" h="754379">
                <a:moveTo>
                  <a:pt x="51815" y="740664"/>
                </a:moveTo>
                <a:lnTo>
                  <a:pt x="38100" y="740664"/>
                </a:lnTo>
                <a:lnTo>
                  <a:pt x="38100" y="754380"/>
                </a:lnTo>
                <a:lnTo>
                  <a:pt x="51815" y="754380"/>
                </a:lnTo>
                <a:lnTo>
                  <a:pt x="51815" y="74066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62F3F0B-EE3F-419B-A1D8-1016531701C3}"/>
              </a:ext>
            </a:extLst>
          </p:cNvPr>
          <p:cNvSpPr txBox="1"/>
          <p:nvPr/>
        </p:nvSpPr>
        <p:spPr>
          <a:xfrm>
            <a:off x="8753475" y="4533901"/>
            <a:ext cx="2209800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halves</a:t>
            </a:r>
            <a:r>
              <a:rPr sz="1667" spc="-68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have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E46E5EE-650E-4DD9-9A30-87C1AD1B1CE0}"/>
              </a:ext>
            </a:extLst>
          </p:cNvPr>
          <p:cNvSpPr txBox="1"/>
          <p:nvPr/>
        </p:nvSpPr>
        <p:spPr>
          <a:xfrm>
            <a:off x="8556625" y="4792663"/>
            <a:ext cx="2579688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unmerged</a:t>
            </a:r>
            <a:r>
              <a:rPr sz="1667" spc="-26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items</a:t>
            </a:r>
            <a:endParaRPr sz="1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17EEB5-4870-42E4-A318-55B661609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3621" y="325301"/>
            <a:ext cx="924711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 Merge</a:t>
            </a:r>
            <a:r>
              <a:rPr spc="-47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B8EDA3-A5AF-4479-A5EC-80923243527C}"/>
              </a:ext>
            </a:extLst>
          </p:cNvPr>
          <p:cNvSpPr/>
          <p:nvPr/>
        </p:nvSpPr>
        <p:spPr>
          <a:xfrm>
            <a:off x="2278063" y="1273176"/>
            <a:ext cx="7192962" cy="1076325"/>
          </a:xfrm>
          <a:custGeom>
            <a:avLst/>
            <a:gdLst/>
            <a:ahLst/>
            <a:cxnLst/>
            <a:rect l="l" t="t" r="r" b="b"/>
            <a:pathLst>
              <a:path w="8411210" h="1259205">
                <a:moveTo>
                  <a:pt x="0" y="1258824"/>
                </a:moveTo>
                <a:lnTo>
                  <a:pt x="8410956" y="1258824"/>
                </a:lnTo>
                <a:lnTo>
                  <a:pt x="8410956" y="0"/>
                </a:lnTo>
                <a:lnTo>
                  <a:pt x="0" y="0"/>
                </a:lnTo>
                <a:lnTo>
                  <a:pt x="0" y="1258824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0EFCDC-36BA-479B-9332-79E2B5907CA8}"/>
              </a:ext>
            </a:extLst>
          </p:cNvPr>
          <p:cNvSpPr/>
          <p:nvPr/>
        </p:nvSpPr>
        <p:spPr>
          <a:xfrm>
            <a:off x="9110663" y="2000250"/>
            <a:ext cx="87312" cy="349250"/>
          </a:xfrm>
          <a:custGeom>
            <a:avLst/>
            <a:gdLst/>
            <a:ahLst/>
            <a:cxnLst/>
            <a:rect l="l" t="t" r="r" b="b"/>
            <a:pathLst>
              <a:path w="100965" h="408939">
                <a:moveTo>
                  <a:pt x="54610" y="21336"/>
                </a:moveTo>
                <a:lnTo>
                  <a:pt x="39624" y="21336"/>
                </a:lnTo>
                <a:lnTo>
                  <a:pt x="50292" y="30480"/>
                </a:lnTo>
                <a:lnTo>
                  <a:pt x="59436" y="41148"/>
                </a:lnTo>
                <a:lnTo>
                  <a:pt x="62483" y="45720"/>
                </a:lnTo>
                <a:lnTo>
                  <a:pt x="65531" y="51816"/>
                </a:lnTo>
                <a:lnTo>
                  <a:pt x="70103" y="70104"/>
                </a:lnTo>
                <a:lnTo>
                  <a:pt x="70103" y="370332"/>
                </a:lnTo>
                <a:lnTo>
                  <a:pt x="71627" y="377952"/>
                </a:lnTo>
                <a:lnTo>
                  <a:pt x="74675" y="385572"/>
                </a:lnTo>
                <a:lnTo>
                  <a:pt x="76200" y="393192"/>
                </a:lnTo>
                <a:lnTo>
                  <a:pt x="80772" y="399288"/>
                </a:lnTo>
                <a:lnTo>
                  <a:pt x="83820" y="405384"/>
                </a:lnTo>
                <a:lnTo>
                  <a:pt x="83820" y="406908"/>
                </a:lnTo>
                <a:lnTo>
                  <a:pt x="85344" y="408432"/>
                </a:lnTo>
                <a:lnTo>
                  <a:pt x="100801" y="408432"/>
                </a:lnTo>
                <a:lnTo>
                  <a:pt x="92964" y="399288"/>
                </a:lnTo>
                <a:lnTo>
                  <a:pt x="89916" y="394716"/>
                </a:lnTo>
                <a:lnTo>
                  <a:pt x="83820" y="382524"/>
                </a:lnTo>
                <a:lnTo>
                  <a:pt x="80772" y="370332"/>
                </a:lnTo>
                <a:lnTo>
                  <a:pt x="80772" y="68580"/>
                </a:lnTo>
                <a:lnTo>
                  <a:pt x="77724" y="53340"/>
                </a:lnTo>
                <a:lnTo>
                  <a:pt x="74675" y="47244"/>
                </a:lnTo>
                <a:lnTo>
                  <a:pt x="71627" y="39624"/>
                </a:lnTo>
                <a:lnTo>
                  <a:pt x="67055" y="33528"/>
                </a:lnTo>
                <a:lnTo>
                  <a:pt x="57912" y="22860"/>
                </a:lnTo>
                <a:lnTo>
                  <a:pt x="56388" y="22860"/>
                </a:lnTo>
                <a:lnTo>
                  <a:pt x="54610" y="21336"/>
                </a:lnTo>
                <a:close/>
              </a:path>
              <a:path w="100965" h="408939">
                <a:moveTo>
                  <a:pt x="0" y="0"/>
                </a:moveTo>
                <a:lnTo>
                  <a:pt x="0" y="10668"/>
                </a:lnTo>
                <a:lnTo>
                  <a:pt x="7620" y="10668"/>
                </a:lnTo>
                <a:lnTo>
                  <a:pt x="15240" y="12192"/>
                </a:lnTo>
                <a:lnTo>
                  <a:pt x="21336" y="13716"/>
                </a:lnTo>
                <a:lnTo>
                  <a:pt x="39624" y="22860"/>
                </a:lnTo>
                <a:lnTo>
                  <a:pt x="39624" y="21336"/>
                </a:lnTo>
                <a:lnTo>
                  <a:pt x="54610" y="21336"/>
                </a:lnTo>
                <a:lnTo>
                  <a:pt x="45720" y="13716"/>
                </a:lnTo>
                <a:lnTo>
                  <a:pt x="38100" y="9144"/>
                </a:lnTo>
                <a:lnTo>
                  <a:pt x="32003" y="6096"/>
                </a:lnTo>
                <a:lnTo>
                  <a:pt x="24383" y="4572"/>
                </a:lnTo>
                <a:lnTo>
                  <a:pt x="16764" y="1524"/>
                </a:lnTo>
                <a:lnTo>
                  <a:pt x="9144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F37048-4D79-4B63-85F7-59BF52BA786A}"/>
              </a:ext>
            </a:extLst>
          </p:cNvPr>
          <p:cNvSpPr/>
          <p:nvPr/>
        </p:nvSpPr>
        <p:spPr>
          <a:xfrm>
            <a:off x="2278063" y="2349500"/>
            <a:ext cx="7192962" cy="2154238"/>
          </a:xfrm>
          <a:custGeom>
            <a:avLst/>
            <a:gdLst/>
            <a:ahLst/>
            <a:cxnLst/>
            <a:rect l="l" t="t" r="r" b="b"/>
            <a:pathLst>
              <a:path w="8411210" h="2519679">
                <a:moveTo>
                  <a:pt x="0" y="2519172"/>
                </a:moveTo>
                <a:lnTo>
                  <a:pt x="8410956" y="2519172"/>
                </a:lnTo>
                <a:lnTo>
                  <a:pt x="8410956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894" name="object 6">
            <a:extLst>
              <a:ext uri="{FF2B5EF4-FFF2-40B4-BE49-F238E27FC236}">
                <a16:creationId xmlns:a16="http://schemas.microsoft.com/office/drawing/2014/main" id="{4B5CD07D-A6BE-44A2-B109-C7CDDCD3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1276350"/>
            <a:ext cx="6480175" cy="129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continued from previous slide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3"/>
              </a:spcBef>
              <a:buNone/>
            </a:pPr>
            <a:endParaRPr lang="en-US" alt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(left &lt;= mid) b[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++] = a[left++];  while (right &lt;= high) b[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++] = a[right++];</a:t>
            </a:r>
          </a:p>
        </p:txBody>
      </p:sp>
      <p:sp>
        <p:nvSpPr>
          <p:cNvPr id="37895" name="object 7">
            <a:extLst>
              <a:ext uri="{FF2B5EF4-FFF2-40B4-BE49-F238E27FC236}">
                <a16:creationId xmlns:a16="http://schemas.microsoft.com/office/drawing/2014/main" id="{B82876D7-D4A5-4404-950A-DB17C1D99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943226"/>
            <a:ext cx="3897312" cy="6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n; k++)  a[low+k] = b[k];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DDC59F-0BB8-4048-8B97-595E4E4E0F81}"/>
              </a:ext>
            </a:extLst>
          </p:cNvPr>
          <p:cNvSpPr/>
          <p:nvPr/>
        </p:nvSpPr>
        <p:spPr>
          <a:xfrm>
            <a:off x="6564313" y="3152776"/>
            <a:ext cx="133350" cy="544513"/>
          </a:xfrm>
          <a:custGeom>
            <a:avLst/>
            <a:gdLst/>
            <a:ahLst/>
            <a:cxnLst/>
            <a:rect l="l" t="t" r="r" b="b"/>
            <a:pathLst>
              <a:path w="155575" h="637539">
                <a:moveTo>
                  <a:pt x="59435" y="605028"/>
                </a:moveTo>
                <a:lnTo>
                  <a:pt x="50291" y="612648"/>
                </a:lnTo>
                <a:lnTo>
                  <a:pt x="39623" y="618743"/>
                </a:lnTo>
                <a:lnTo>
                  <a:pt x="27431" y="623315"/>
                </a:lnTo>
                <a:lnTo>
                  <a:pt x="13715" y="626363"/>
                </a:lnTo>
                <a:lnTo>
                  <a:pt x="15239" y="626363"/>
                </a:lnTo>
                <a:lnTo>
                  <a:pt x="0" y="627888"/>
                </a:lnTo>
                <a:lnTo>
                  <a:pt x="0" y="637031"/>
                </a:lnTo>
                <a:lnTo>
                  <a:pt x="16763" y="637031"/>
                </a:lnTo>
                <a:lnTo>
                  <a:pt x="30479" y="633983"/>
                </a:lnTo>
                <a:lnTo>
                  <a:pt x="44195" y="627888"/>
                </a:lnTo>
                <a:lnTo>
                  <a:pt x="56387" y="621791"/>
                </a:lnTo>
                <a:lnTo>
                  <a:pt x="70103" y="608076"/>
                </a:lnTo>
                <a:lnTo>
                  <a:pt x="71119" y="606551"/>
                </a:lnTo>
                <a:lnTo>
                  <a:pt x="57912" y="606551"/>
                </a:lnTo>
                <a:lnTo>
                  <a:pt x="59435" y="605028"/>
                </a:lnTo>
                <a:close/>
              </a:path>
              <a:path w="155575" h="637539">
                <a:moveTo>
                  <a:pt x="67055" y="592836"/>
                </a:moveTo>
                <a:lnTo>
                  <a:pt x="64007" y="597407"/>
                </a:lnTo>
                <a:lnTo>
                  <a:pt x="62483" y="601979"/>
                </a:lnTo>
                <a:lnTo>
                  <a:pt x="57912" y="606551"/>
                </a:lnTo>
                <a:lnTo>
                  <a:pt x="71119" y="606551"/>
                </a:lnTo>
                <a:lnTo>
                  <a:pt x="76200" y="598931"/>
                </a:lnTo>
                <a:lnTo>
                  <a:pt x="76200" y="597407"/>
                </a:lnTo>
                <a:lnTo>
                  <a:pt x="77724" y="594359"/>
                </a:lnTo>
                <a:lnTo>
                  <a:pt x="67055" y="594359"/>
                </a:lnTo>
                <a:lnTo>
                  <a:pt x="67055" y="592836"/>
                </a:lnTo>
                <a:close/>
              </a:path>
              <a:path w="155575" h="637539">
                <a:moveTo>
                  <a:pt x="70103" y="583691"/>
                </a:moveTo>
                <a:lnTo>
                  <a:pt x="68579" y="589788"/>
                </a:lnTo>
                <a:lnTo>
                  <a:pt x="67055" y="594359"/>
                </a:lnTo>
                <a:lnTo>
                  <a:pt x="77724" y="594359"/>
                </a:lnTo>
                <a:lnTo>
                  <a:pt x="79247" y="591312"/>
                </a:lnTo>
                <a:lnTo>
                  <a:pt x="79247" y="586739"/>
                </a:lnTo>
                <a:lnTo>
                  <a:pt x="80771" y="586739"/>
                </a:lnTo>
                <a:lnTo>
                  <a:pt x="80771" y="585215"/>
                </a:lnTo>
                <a:lnTo>
                  <a:pt x="70103" y="585215"/>
                </a:lnTo>
                <a:lnTo>
                  <a:pt x="70103" y="583691"/>
                </a:lnTo>
                <a:close/>
              </a:path>
              <a:path w="155575" h="637539">
                <a:moveTo>
                  <a:pt x="135635" y="323088"/>
                </a:moveTo>
                <a:lnTo>
                  <a:pt x="105155" y="323088"/>
                </a:lnTo>
                <a:lnTo>
                  <a:pt x="94487" y="329183"/>
                </a:lnTo>
                <a:lnTo>
                  <a:pt x="94487" y="330707"/>
                </a:lnTo>
                <a:lnTo>
                  <a:pt x="85343" y="338327"/>
                </a:lnTo>
                <a:lnTo>
                  <a:pt x="83819" y="338327"/>
                </a:lnTo>
                <a:lnTo>
                  <a:pt x="80771" y="342900"/>
                </a:lnTo>
                <a:lnTo>
                  <a:pt x="76200" y="347471"/>
                </a:lnTo>
                <a:lnTo>
                  <a:pt x="74675" y="353567"/>
                </a:lnTo>
                <a:lnTo>
                  <a:pt x="71627" y="358139"/>
                </a:lnTo>
                <a:lnTo>
                  <a:pt x="71627" y="359663"/>
                </a:lnTo>
                <a:lnTo>
                  <a:pt x="70103" y="364236"/>
                </a:lnTo>
                <a:lnTo>
                  <a:pt x="70103" y="585215"/>
                </a:lnTo>
                <a:lnTo>
                  <a:pt x="80771" y="585215"/>
                </a:lnTo>
                <a:lnTo>
                  <a:pt x="80771" y="365759"/>
                </a:lnTo>
                <a:lnTo>
                  <a:pt x="81152" y="365759"/>
                </a:lnTo>
                <a:lnTo>
                  <a:pt x="82295" y="361188"/>
                </a:lnTo>
                <a:lnTo>
                  <a:pt x="82803" y="361188"/>
                </a:lnTo>
                <a:lnTo>
                  <a:pt x="85343" y="353567"/>
                </a:lnTo>
                <a:lnTo>
                  <a:pt x="88391" y="350519"/>
                </a:lnTo>
                <a:lnTo>
                  <a:pt x="91439" y="345948"/>
                </a:lnTo>
                <a:lnTo>
                  <a:pt x="100583" y="338327"/>
                </a:lnTo>
                <a:lnTo>
                  <a:pt x="111251" y="332231"/>
                </a:lnTo>
                <a:lnTo>
                  <a:pt x="109727" y="332231"/>
                </a:lnTo>
                <a:lnTo>
                  <a:pt x="123443" y="327659"/>
                </a:lnTo>
                <a:lnTo>
                  <a:pt x="121919" y="327659"/>
                </a:lnTo>
                <a:lnTo>
                  <a:pt x="137159" y="324612"/>
                </a:lnTo>
                <a:lnTo>
                  <a:pt x="149351" y="324612"/>
                </a:lnTo>
                <a:lnTo>
                  <a:pt x="135635" y="323088"/>
                </a:lnTo>
                <a:close/>
              </a:path>
              <a:path w="155575" h="637539">
                <a:moveTo>
                  <a:pt x="81152" y="365759"/>
                </a:moveTo>
                <a:lnTo>
                  <a:pt x="80771" y="365759"/>
                </a:lnTo>
                <a:lnTo>
                  <a:pt x="80771" y="367283"/>
                </a:lnTo>
                <a:lnTo>
                  <a:pt x="81152" y="365759"/>
                </a:lnTo>
                <a:close/>
              </a:path>
              <a:path w="155575" h="637539">
                <a:moveTo>
                  <a:pt x="82803" y="361188"/>
                </a:moveTo>
                <a:lnTo>
                  <a:pt x="82295" y="361188"/>
                </a:lnTo>
                <a:lnTo>
                  <a:pt x="82295" y="362712"/>
                </a:lnTo>
                <a:lnTo>
                  <a:pt x="82803" y="361188"/>
                </a:lnTo>
                <a:close/>
              </a:path>
              <a:path w="155575" h="637539">
                <a:moveTo>
                  <a:pt x="150875" y="324612"/>
                </a:moveTo>
                <a:lnTo>
                  <a:pt x="137159" y="324612"/>
                </a:lnTo>
                <a:lnTo>
                  <a:pt x="135635" y="326136"/>
                </a:lnTo>
                <a:lnTo>
                  <a:pt x="150875" y="324612"/>
                </a:lnTo>
                <a:close/>
              </a:path>
              <a:path w="155575" h="637539">
                <a:moveTo>
                  <a:pt x="149351" y="313943"/>
                </a:moveTo>
                <a:lnTo>
                  <a:pt x="135635" y="315467"/>
                </a:lnTo>
                <a:lnTo>
                  <a:pt x="134112" y="315467"/>
                </a:lnTo>
                <a:lnTo>
                  <a:pt x="120395" y="318515"/>
                </a:lnTo>
                <a:lnTo>
                  <a:pt x="118871" y="318515"/>
                </a:lnTo>
                <a:lnTo>
                  <a:pt x="116839" y="319277"/>
                </a:lnTo>
                <a:lnTo>
                  <a:pt x="118871" y="320039"/>
                </a:lnTo>
                <a:lnTo>
                  <a:pt x="120395" y="320039"/>
                </a:lnTo>
                <a:lnTo>
                  <a:pt x="134112" y="323088"/>
                </a:lnTo>
                <a:lnTo>
                  <a:pt x="135635" y="323088"/>
                </a:lnTo>
                <a:lnTo>
                  <a:pt x="149351" y="324612"/>
                </a:lnTo>
                <a:lnTo>
                  <a:pt x="149351" y="313943"/>
                </a:lnTo>
                <a:close/>
              </a:path>
              <a:path w="155575" h="637539">
                <a:moveTo>
                  <a:pt x="153923" y="313943"/>
                </a:moveTo>
                <a:lnTo>
                  <a:pt x="149351" y="313943"/>
                </a:lnTo>
                <a:lnTo>
                  <a:pt x="149351" y="324612"/>
                </a:lnTo>
                <a:lnTo>
                  <a:pt x="153923" y="324612"/>
                </a:lnTo>
                <a:lnTo>
                  <a:pt x="155447" y="321563"/>
                </a:lnTo>
                <a:lnTo>
                  <a:pt x="155447" y="316991"/>
                </a:lnTo>
                <a:lnTo>
                  <a:pt x="153923" y="313943"/>
                </a:lnTo>
                <a:close/>
              </a:path>
              <a:path w="155575" h="637539">
                <a:moveTo>
                  <a:pt x="116839" y="319277"/>
                </a:moveTo>
                <a:lnTo>
                  <a:pt x="106679" y="323088"/>
                </a:lnTo>
                <a:lnTo>
                  <a:pt x="134112" y="323088"/>
                </a:lnTo>
                <a:lnTo>
                  <a:pt x="120395" y="320039"/>
                </a:lnTo>
                <a:lnTo>
                  <a:pt x="118871" y="320039"/>
                </a:lnTo>
                <a:lnTo>
                  <a:pt x="116839" y="319277"/>
                </a:lnTo>
                <a:close/>
              </a:path>
              <a:path w="155575" h="637539">
                <a:moveTo>
                  <a:pt x="134112" y="315467"/>
                </a:moveTo>
                <a:lnTo>
                  <a:pt x="106679" y="315467"/>
                </a:lnTo>
                <a:lnTo>
                  <a:pt x="116839" y="319277"/>
                </a:lnTo>
                <a:lnTo>
                  <a:pt x="118871" y="318515"/>
                </a:lnTo>
                <a:lnTo>
                  <a:pt x="120395" y="318515"/>
                </a:lnTo>
                <a:lnTo>
                  <a:pt x="134112" y="315467"/>
                </a:lnTo>
                <a:close/>
              </a:path>
              <a:path w="155575" h="637539">
                <a:moveTo>
                  <a:pt x="100583" y="298703"/>
                </a:moveTo>
                <a:lnTo>
                  <a:pt x="100583" y="300227"/>
                </a:lnTo>
                <a:lnTo>
                  <a:pt x="85343" y="300227"/>
                </a:lnTo>
                <a:lnTo>
                  <a:pt x="94487" y="307848"/>
                </a:lnTo>
                <a:lnTo>
                  <a:pt x="105155" y="315467"/>
                </a:lnTo>
                <a:lnTo>
                  <a:pt x="135635" y="315467"/>
                </a:lnTo>
                <a:lnTo>
                  <a:pt x="149351" y="313943"/>
                </a:lnTo>
                <a:lnTo>
                  <a:pt x="150875" y="313943"/>
                </a:lnTo>
                <a:lnTo>
                  <a:pt x="135635" y="312419"/>
                </a:lnTo>
                <a:lnTo>
                  <a:pt x="137159" y="312419"/>
                </a:lnTo>
                <a:lnTo>
                  <a:pt x="121919" y="309371"/>
                </a:lnTo>
                <a:lnTo>
                  <a:pt x="123443" y="309371"/>
                </a:lnTo>
                <a:lnTo>
                  <a:pt x="114300" y="306324"/>
                </a:lnTo>
                <a:lnTo>
                  <a:pt x="111251" y="306324"/>
                </a:lnTo>
                <a:lnTo>
                  <a:pt x="100583" y="298703"/>
                </a:lnTo>
                <a:close/>
              </a:path>
              <a:path w="155575" h="637539">
                <a:moveTo>
                  <a:pt x="109727" y="304800"/>
                </a:moveTo>
                <a:lnTo>
                  <a:pt x="111251" y="306324"/>
                </a:lnTo>
                <a:lnTo>
                  <a:pt x="114300" y="306324"/>
                </a:lnTo>
                <a:lnTo>
                  <a:pt x="109727" y="304800"/>
                </a:lnTo>
                <a:close/>
              </a:path>
              <a:path w="155575" h="637539">
                <a:moveTo>
                  <a:pt x="71627" y="32003"/>
                </a:moveTo>
                <a:lnTo>
                  <a:pt x="57912" y="32003"/>
                </a:lnTo>
                <a:lnTo>
                  <a:pt x="62483" y="36575"/>
                </a:lnTo>
                <a:lnTo>
                  <a:pt x="65531" y="41148"/>
                </a:lnTo>
                <a:lnTo>
                  <a:pt x="67055" y="45719"/>
                </a:lnTo>
                <a:lnTo>
                  <a:pt x="68579" y="48767"/>
                </a:lnTo>
                <a:lnTo>
                  <a:pt x="70103" y="53339"/>
                </a:lnTo>
                <a:lnTo>
                  <a:pt x="70103" y="272795"/>
                </a:lnTo>
                <a:lnTo>
                  <a:pt x="73151" y="284988"/>
                </a:lnTo>
                <a:lnTo>
                  <a:pt x="79247" y="294131"/>
                </a:lnTo>
                <a:lnTo>
                  <a:pt x="83819" y="300227"/>
                </a:lnTo>
                <a:lnTo>
                  <a:pt x="100583" y="300227"/>
                </a:lnTo>
                <a:lnTo>
                  <a:pt x="91439" y="292607"/>
                </a:lnTo>
                <a:lnTo>
                  <a:pt x="88391" y="289559"/>
                </a:lnTo>
                <a:lnTo>
                  <a:pt x="85343" y="284988"/>
                </a:lnTo>
                <a:lnTo>
                  <a:pt x="80771" y="271271"/>
                </a:lnTo>
                <a:lnTo>
                  <a:pt x="80771" y="51815"/>
                </a:lnTo>
                <a:lnTo>
                  <a:pt x="79247" y="51815"/>
                </a:lnTo>
                <a:lnTo>
                  <a:pt x="79247" y="45719"/>
                </a:lnTo>
                <a:lnTo>
                  <a:pt x="76200" y="39624"/>
                </a:lnTo>
                <a:lnTo>
                  <a:pt x="73151" y="35051"/>
                </a:lnTo>
                <a:lnTo>
                  <a:pt x="71627" y="32003"/>
                </a:lnTo>
                <a:close/>
              </a:path>
              <a:path w="155575" h="637539">
                <a:moveTo>
                  <a:pt x="0" y="0"/>
                </a:moveTo>
                <a:lnTo>
                  <a:pt x="0" y="10667"/>
                </a:lnTo>
                <a:lnTo>
                  <a:pt x="15239" y="12191"/>
                </a:lnTo>
                <a:lnTo>
                  <a:pt x="13715" y="12191"/>
                </a:lnTo>
                <a:lnTo>
                  <a:pt x="27431" y="15239"/>
                </a:lnTo>
                <a:lnTo>
                  <a:pt x="39623" y="19812"/>
                </a:lnTo>
                <a:lnTo>
                  <a:pt x="50291" y="25907"/>
                </a:lnTo>
                <a:lnTo>
                  <a:pt x="59436" y="33528"/>
                </a:lnTo>
                <a:lnTo>
                  <a:pt x="57912" y="32003"/>
                </a:lnTo>
                <a:lnTo>
                  <a:pt x="71627" y="32003"/>
                </a:lnTo>
                <a:lnTo>
                  <a:pt x="70103" y="28955"/>
                </a:lnTo>
                <a:lnTo>
                  <a:pt x="65531" y="25907"/>
                </a:lnTo>
                <a:lnTo>
                  <a:pt x="65531" y="24383"/>
                </a:lnTo>
                <a:lnTo>
                  <a:pt x="56387" y="16763"/>
                </a:lnTo>
                <a:lnTo>
                  <a:pt x="44195" y="10667"/>
                </a:lnTo>
                <a:lnTo>
                  <a:pt x="44195" y="9143"/>
                </a:lnTo>
                <a:lnTo>
                  <a:pt x="30479" y="4571"/>
                </a:lnTo>
                <a:lnTo>
                  <a:pt x="16763" y="1524"/>
                </a:lnTo>
                <a:lnTo>
                  <a:pt x="15239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52E52E5-2D71-42C1-B437-E64043C51031}"/>
              </a:ext>
            </a:extLst>
          </p:cNvPr>
          <p:cNvSpPr/>
          <p:nvPr/>
        </p:nvSpPr>
        <p:spPr>
          <a:xfrm>
            <a:off x="6791325" y="3009901"/>
            <a:ext cx="1601788" cy="885825"/>
          </a:xfrm>
          <a:custGeom>
            <a:avLst/>
            <a:gdLst/>
            <a:ahLst/>
            <a:cxnLst/>
            <a:rect l="l" t="t" r="r" b="b"/>
            <a:pathLst>
              <a:path w="1873250" h="1035050">
                <a:moveTo>
                  <a:pt x="0" y="1034796"/>
                </a:moveTo>
                <a:lnTo>
                  <a:pt x="1872995" y="1034796"/>
                </a:lnTo>
                <a:lnTo>
                  <a:pt x="1872995" y="0"/>
                </a:lnTo>
                <a:lnTo>
                  <a:pt x="0" y="0"/>
                </a:lnTo>
                <a:lnTo>
                  <a:pt x="0" y="1034796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6E97D6E-CC42-4CF9-9615-096C83923F13}"/>
              </a:ext>
            </a:extLst>
          </p:cNvPr>
          <p:cNvSpPr/>
          <p:nvPr/>
        </p:nvSpPr>
        <p:spPr>
          <a:xfrm>
            <a:off x="6786563" y="3005139"/>
            <a:ext cx="1612900" cy="896937"/>
          </a:xfrm>
          <a:custGeom>
            <a:avLst/>
            <a:gdLst/>
            <a:ahLst/>
            <a:cxnLst/>
            <a:rect l="l" t="t" r="r" b="b"/>
            <a:pathLst>
              <a:path w="1887220" h="1049020">
                <a:moveTo>
                  <a:pt x="13715" y="1033271"/>
                </a:moveTo>
                <a:lnTo>
                  <a:pt x="10667" y="1033271"/>
                </a:lnTo>
                <a:lnTo>
                  <a:pt x="10667" y="1048511"/>
                </a:lnTo>
                <a:lnTo>
                  <a:pt x="24384" y="1048511"/>
                </a:lnTo>
                <a:lnTo>
                  <a:pt x="24384" y="1040891"/>
                </a:lnTo>
                <a:lnTo>
                  <a:pt x="13715" y="1040891"/>
                </a:lnTo>
                <a:lnTo>
                  <a:pt x="13715" y="1033271"/>
                </a:lnTo>
                <a:close/>
              </a:path>
              <a:path w="1887220" h="1049020">
                <a:moveTo>
                  <a:pt x="13715" y="1027176"/>
                </a:moveTo>
                <a:lnTo>
                  <a:pt x="0" y="1027176"/>
                </a:lnTo>
                <a:lnTo>
                  <a:pt x="0" y="1040891"/>
                </a:lnTo>
                <a:lnTo>
                  <a:pt x="10667" y="1040891"/>
                </a:lnTo>
                <a:lnTo>
                  <a:pt x="10667" y="1033271"/>
                </a:lnTo>
                <a:lnTo>
                  <a:pt x="13715" y="1033271"/>
                </a:lnTo>
                <a:lnTo>
                  <a:pt x="13715" y="1027176"/>
                </a:lnTo>
                <a:close/>
              </a:path>
              <a:path w="1887220" h="1049020">
                <a:moveTo>
                  <a:pt x="24384" y="1033271"/>
                </a:moveTo>
                <a:lnTo>
                  <a:pt x="13715" y="1033271"/>
                </a:lnTo>
                <a:lnTo>
                  <a:pt x="13715" y="1040891"/>
                </a:lnTo>
                <a:lnTo>
                  <a:pt x="24384" y="1040891"/>
                </a:lnTo>
                <a:lnTo>
                  <a:pt x="24384" y="1033271"/>
                </a:lnTo>
                <a:close/>
              </a:path>
              <a:path w="1887220" h="1049020">
                <a:moveTo>
                  <a:pt x="13715" y="998219"/>
                </a:moveTo>
                <a:lnTo>
                  <a:pt x="0" y="998219"/>
                </a:lnTo>
                <a:lnTo>
                  <a:pt x="0" y="1013460"/>
                </a:lnTo>
                <a:lnTo>
                  <a:pt x="13715" y="1013460"/>
                </a:lnTo>
                <a:lnTo>
                  <a:pt x="13715" y="998219"/>
                </a:lnTo>
                <a:close/>
              </a:path>
              <a:path w="1887220" h="1049020">
                <a:moveTo>
                  <a:pt x="13715" y="970788"/>
                </a:moveTo>
                <a:lnTo>
                  <a:pt x="0" y="970788"/>
                </a:lnTo>
                <a:lnTo>
                  <a:pt x="0" y="984503"/>
                </a:lnTo>
                <a:lnTo>
                  <a:pt x="13715" y="984503"/>
                </a:lnTo>
                <a:lnTo>
                  <a:pt x="13715" y="970788"/>
                </a:lnTo>
                <a:close/>
              </a:path>
              <a:path w="1887220" h="1049020">
                <a:moveTo>
                  <a:pt x="13715" y="943355"/>
                </a:moveTo>
                <a:lnTo>
                  <a:pt x="0" y="943355"/>
                </a:lnTo>
                <a:lnTo>
                  <a:pt x="0" y="957071"/>
                </a:lnTo>
                <a:lnTo>
                  <a:pt x="13715" y="957071"/>
                </a:lnTo>
                <a:lnTo>
                  <a:pt x="13715" y="943355"/>
                </a:lnTo>
                <a:close/>
              </a:path>
              <a:path w="1887220" h="1049020">
                <a:moveTo>
                  <a:pt x="13715" y="914400"/>
                </a:moveTo>
                <a:lnTo>
                  <a:pt x="0" y="914400"/>
                </a:lnTo>
                <a:lnTo>
                  <a:pt x="0" y="928115"/>
                </a:lnTo>
                <a:lnTo>
                  <a:pt x="13715" y="928115"/>
                </a:lnTo>
                <a:lnTo>
                  <a:pt x="13715" y="914400"/>
                </a:lnTo>
                <a:close/>
              </a:path>
              <a:path w="1887220" h="1049020">
                <a:moveTo>
                  <a:pt x="13715" y="886967"/>
                </a:moveTo>
                <a:lnTo>
                  <a:pt x="0" y="886967"/>
                </a:lnTo>
                <a:lnTo>
                  <a:pt x="0" y="900683"/>
                </a:lnTo>
                <a:lnTo>
                  <a:pt x="13715" y="900683"/>
                </a:lnTo>
                <a:lnTo>
                  <a:pt x="13715" y="886967"/>
                </a:lnTo>
                <a:close/>
              </a:path>
              <a:path w="1887220" h="1049020">
                <a:moveTo>
                  <a:pt x="13715" y="859536"/>
                </a:moveTo>
                <a:lnTo>
                  <a:pt x="0" y="859536"/>
                </a:lnTo>
                <a:lnTo>
                  <a:pt x="0" y="873251"/>
                </a:lnTo>
                <a:lnTo>
                  <a:pt x="13715" y="873251"/>
                </a:lnTo>
                <a:lnTo>
                  <a:pt x="13715" y="859536"/>
                </a:lnTo>
                <a:close/>
              </a:path>
              <a:path w="1887220" h="1049020">
                <a:moveTo>
                  <a:pt x="13715" y="830579"/>
                </a:moveTo>
                <a:lnTo>
                  <a:pt x="0" y="830579"/>
                </a:lnTo>
                <a:lnTo>
                  <a:pt x="0" y="844295"/>
                </a:lnTo>
                <a:lnTo>
                  <a:pt x="13715" y="844295"/>
                </a:lnTo>
                <a:lnTo>
                  <a:pt x="13715" y="830579"/>
                </a:lnTo>
                <a:close/>
              </a:path>
              <a:path w="1887220" h="1049020">
                <a:moveTo>
                  <a:pt x="13715" y="803148"/>
                </a:moveTo>
                <a:lnTo>
                  <a:pt x="0" y="803148"/>
                </a:lnTo>
                <a:lnTo>
                  <a:pt x="0" y="816863"/>
                </a:lnTo>
                <a:lnTo>
                  <a:pt x="13715" y="816863"/>
                </a:lnTo>
                <a:lnTo>
                  <a:pt x="13715" y="803148"/>
                </a:lnTo>
                <a:close/>
              </a:path>
              <a:path w="1887220" h="1049020">
                <a:moveTo>
                  <a:pt x="13715" y="774191"/>
                </a:moveTo>
                <a:lnTo>
                  <a:pt x="0" y="774191"/>
                </a:lnTo>
                <a:lnTo>
                  <a:pt x="0" y="789431"/>
                </a:lnTo>
                <a:lnTo>
                  <a:pt x="13715" y="789431"/>
                </a:lnTo>
                <a:lnTo>
                  <a:pt x="13715" y="774191"/>
                </a:lnTo>
                <a:close/>
              </a:path>
              <a:path w="1887220" h="1049020">
                <a:moveTo>
                  <a:pt x="13715" y="746760"/>
                </a:moveTo>
                <a:lnTo>
                  <a:pt x="0" y="746760"/>
                </a:lnTo>
                <a:lnTo>
                  <a:pt x="0" y="760476"/>
                </a:lnTo>
                <a:lnTo>
                  <a:pt x="13715" y="760476"/>
                </a:lnTo>
                <a:lnTo>
                  <a:pt x="13715" y="746760"/>
                </a:lnTo>
                <a:close/>
              </a:path>
              <a:path w="1887220" h="1049020">
                <a:moveTo>
                  <a:pt x="13715" y="719327"/>
                </a:moveTo>
                <a:lnTo>
                  <a:pt x="0" y="719327"/>
                </a:lnTo>
                <a:lnTo>
                  <a:pt x="0" y="733043"/>
                </a:lnTo>
                <a:lnTo>
                  <a:pt x="13715" y="733043"/>
                </a:lnTo>
                <a:lnTo>
                  <a:pt x="13715" y="719327"/>
                </a:lnTo>
                <a:close/>
              </a:path>
              <a:path w="1887220" h="1049020">
                <a:moveTo>
                  <a:pt x="13715" y="690371"/>
                </a:moveTo>
                <a:lnTo>
                  <a:pt x="0" y="690371"/>
                </a:lnTo>
                <a:lnTo>
                  <a:pt x="0" y="704088"/>
                </a:lnTo>
                <a:lnTo>
                  <a:pt x="13715" y="704088"/>
                </a:lnTo>
                <a:lnTo>
                  <a:pt x="13715" y="690371"/>
                </a:lnTo>
                <a:close/>
              </a:path>
              <a:path w="1887220" h="1049020">
                <a:moveTo>
                  <a:pt x="13715" y="662939"/>
                </a:moveTo>
                <a:lnTo>
                  <a:pt x="0" y="662939"/>
                </a:lnTo>
                <a:lnTo>
                  <a:pt x="0" y="676655"/>
                </a:lnTo>
                <a:lnTo>
                  <a:pt x="13715" y="676655"/>
                </a:lnTo>
                <a:lnTo>
                  <a:pt x="13715" y="662939"/>
                </a:lnTo>
                <a:close/>
              </a:path>
              <a:path w="1887220" h="1049020">
                <a:moveTo>
                  <a:pt x="13715" y="635507"/>
                </a:moveTo>
                <a:lnTo>
                  <a:pt x="0" y="635507"/>
                </a:lnTo>
                <a:lnTo>
                  <a:pt x="0" y="649224"/>
                </a:lnTo>
                <a:lnTo>
                  <a:pt x="13715" y="649224"/>
                </a:lnTo>
                <a:lnTo>
                  <a:pt x="13715" y="635507"/>
                </a:lnTo>
                <a:close/>
              </a:path>
              <a:path w="1887220" h="1049020">
                <a:moveTo>
                  <a:pt x="13715" y="606551"/>
                </a:moveTo>
                <a:lnTo>
                  <a:pt x="0" y="606551"/>
                </a:lnTo>
                <a:lnTo>
                  <a:pt x="0" y="620267"/>
                </a:lnTo>
                <a:lnTo>
                  <a:pt x="13715" y="620267"/>
                </a:lnTo>
                <a:lnTo>
                  <a:pt x="13715" y="606551"/>
                </a:lnTo>
                <a:close/>
              </a:path>
              <a:path w="1887220" h="1049020">
                <a:moveTo>
                  <a:pt x="13715" y="579119"/>
                </a:moveTo>
                <a:lnTo>
                  <a:pt x="0" y="579119"/>
                </a:lnTo>
                <a:lnTo>
                  <a:pt x="0" y="592836"/>
                </a:lnTo>
                <a:lnTo>
                  <a:pt x="13715" y="592836"/>
                </a:lnTo>
                <a:lnTo>
                  <a:pt x="13715" y="579119"/>
                </a:lnTo>
                <a:close/>
              </a:path>
              <a:path w="1887220" h="1049020">
                <a:moveTo>
                  <a:pt x="13715" y="550163"/>
                </a:moveTo>
                <a:lnTo>
                  <a:pt x="0" y="550163"/>
                </a:lnTo>
                <a:lnTo>
                  <a:pt x="0" y="565403"/>
                </a:lnTo>
                <a:lnTo>
                  <a:pt x="13715" y="565403"/>
                </a:lnTo>
                <a:lnTo>
                  <a:pt x="13715" y="550163"/>
                </a:lnTo>
                <a:close/>
              </a:path>
              <a:path w="1887220" h="1049020">
                <a:moveTo>
                  <a:pt x="13715" y="522731"/>
                </a:moveTo>
                <a:lnTo>
                  <a:pt x="0" y="522731"/>
                </a:lnTo>
                <a:lnTo>
                  <a:pt x="0" y="536448"/>
                </a:lnTo>
                <a:lnTo>
                  <a:pt x="13715" y="536448"/>
                </a:lnTo>
                <a:lnTo>
                  <a:pt x="13715" y="522731"/>
                </a:lnTo>
                <a:close/>
              </a:path>
              <a:path w="1887220" h="1049020">
                <a:moveTo>
                  <a:pt x="13715" y="495300"/>
                </a:moveTo>
                <a:lnTo>
                  <a:pt x="0" y="495300"/>
                </a:lnTo>
                <a:lnTo>
                  <a:pt x="0" y="509015"/>
                </a:lnTo>
                <a:lnTo>
                  <a:pt x="13715" y="509015"/>
                </a:lnTo>
                <a:lnTo>
                  <a:pt x="13715" y="495300"/>
                </a:lnTo>
                <a:close/>
              </a:path>
              <a:path w="1887220" h="1049020">
                <a:moveTo>
                  <a:pt x="13715" y="466343"/>
                </a:moveTo>
                <a:lnTo>
                  <a:pt x="0" y="466343"/>
                </a:lnTo>
                <a:lnTo>
                  <a:pt x="0" y="480060"/>
                </a:lnTo>
                <a:lnTo>
                  <a:pt x="13715" y="480060"/>
                </a:lnTo>
                <a:lnTo>
                  <a:pt x="13715" y="466343"/>
                </a:lnTo>
                <a:close/>
              </a:path>
              <a:path w="1887220" h="1049020">
                <a:moveTo>
                  <a:pt x="13715" y="438912"/>
                </a:moveTo>
                <a:lnTo>
                  <a:pt x="0" y="438912"/>
                </a:lnTo>
                <a:lnTo>
                  <a:pt x="0" y="452627"/>
                </a:lnTo>
                <a:lnTo>
                  <a:pt x="13715" y="452627"/>
                </a:lnTo>
                <a:lnTo>
                  <a:pt x="13715" y="438912"/>
                </a:lnTo>
                <a:close/>
              </a:path>
              <a:path w="1887220" h="1049020">
                <a:moveTo>
                  <a:pt x="13715" y="411479"/>
                </a:moveTo>
                <a:lnTo>
                  <a:pt x="0" y="411479"/>
                </a:lnTo>
                <a:lnTo>
                  <a:pt x="0" y="425195"/>
                </a:lnTo>
                <a:lnTo>
                  <a:pt x="13715" y="425195"/>
                </a:lnTo>
                <a:lnTo>
                  <a:pt x="13715" y="411479"/>
                </a:lnTo>
                <a:close/>
              </a:path>
              <a:path w="1887220" h="1049020">
                <a:moveTo>
                  <a:pt x="13715" y="382524"/>
                </a:moveTo>
                <a:lnTo>
                  <a:pt x="0" y="382524"/>
                </a:lnTo>
                <a:lnTo>
                  <a:pt x="0" y="396239"/>
                </a:lnTo>
                <a:lnTo>
                  <a:pt x="13715" y="396239"/>
                </a:lnTo>
                <a:lnTo>
                  <a:pt x="13715" y="382524"/>
                </a:lnTo>
                <a:close/>
              </a:path>
              <a:path w="1887220" h="1049020">
                <a:moveTo>
                  <a:pt x="13715" y="355091"/>
                </a:moveTo>
                <a:lnTo>
                  <a:pt x="0" y="355091"/>
                </a:lnTo>
                <a:lnTo>
                  <a:pt x="0" y="368807"/>
                </a:lnTo>
                <a:lnTo>
                  <a:pt x="13715" y="368807"/>
                </a:lnTo>
                <a:lnTo>
                  <a:pt x="13715" y="355091"/>
                </a:lnTo>
                <a:close/>
              </a:path>
              <a:path w="1887220" h="1049020">
                <a:moveTo>
                  <a:pt x="13715" y="326136"/>
                </a:moveTo>
                <a:lnTo>
                  <a:pt x="0" y="326136"/>
                </a:lnTo>
                <a:lnTo>
                  <a:pt x="0" y="341375"/>
                </a:lnTo>
                <a:lnTo>
                  <a:pt x="13715" y="341375"/>
                </a:lnTo>
                <a:lnTo>
                  <a:pt x="13715" y="326136"/>
                </a:lnTo>
                <a:close/>
              </a:path>
              <a:path w="1887220" h="1049020">
                <a:moveTo>
                  <a:pt x="13715" y="298703"/>
                </a:moveTo>
                <a:lnTo>
                  <a:pt x="0" y="298703"/>
                </a:lnTo>
                <a:lnTo>
                  <a:pt x="0" y="312419"/>
                </a:lnTo>
                <a:lnTo>
                  <a:pt x="13715" y="312419"/>
                </a:lnTo>
                <a:lnTo>
                  <a:pt x="13715" y="298703"/>
                </a:lnTo>
                <a:close/>
              </a:path>
              <a:path w="1887220" h="1049020">
                <a:moveTo>
                  <a:pt x="13715" y="271271"/>
                </a:moveTo>
                <a:lnTo>
                  <a:pt x="0" y="271271"/>
                </a:lnTo>
                <a:lnTo>
                  <a:pt x="0" y="284988"/>
                </a:lnTo>
                <a:lnTo>
                  <a:pt x="13715" y="284988"/>
                </a:lnTo>
                <a:lnTo>
                  <a:pt x="13715" y="271271"/>
                </a:lnTo>
                <a:close/>
              </a:path>
              <a:path w="1887220" h="1049020">
                <a:moveTo>
                  <a:pt x="13715" y="242315"/>
                </a:moveTo>
                <a:lnTo>
                  <a:pt x="0" y="242315"/>
                </a:lnTo>
                <a:lnTo>
                  <a:pt x="0" y="257555"/>
                </a:lnTo>
                <a:lnTo>
                  <a:pt x="13715" y="257555"/>
                </a:lnTo>
                <a:lnTo>
                  <a:pt x="13715" y="242315"/>
                </a:lnTo>
                <a:close/>
              </a:path>
              <a:path w="1887220" h="1049020">
                <a:moveTo>
                  <a:pt x="13715" y="214883"/>
                </a:moveTo>
                <a:lnTo>
                  <a:pt x="0" y="214883"/>
                </a:lnTo>
                <a:lnTo>
                  <a:pt x="0" y="228600"/>
                </a:lnTo>
                <a:lnTo>
                  <a:pt x="13715" y="228600"/>
                </a:lnTo>
                <a:lnTo>
                  <a:pt x="13715" y="214883"/>
                </a:lnTo>
                <a:close/>
              </a:path>
              <a:path w="1887220" h="1049020">
                <a:moveTo>
                  <a:pt x="13715" y="187451"/>
                </a:moveTo>
                <a:lnTo>
                  <a:pt x="0" y="187451"/>
                </a:lnTo>
                <a:lnTo>
                  <a:pt x="0" y="201167"/>
                </a:lnTo>
                <a:lnTo>
                  <a:pt x="13715" y="201167"/>
                </a:lnTo>
                <a:lnTo>
                  <a:pt x="13715" y="187451"/>
                </a:lnTo>
                <a:close/>
              </a:path>
              <a:path w="1887220" h="1049020">
                <a:moveTo>
                  <a:pt x="13715" y="158495"/>
                </a:moveTo>
                <a:lnTo>
                  <a:pt x="0" y="158495"/>
                </a:lnTo>
                <a:lnTo>
                  <a:pt x="0" y="172212"/>
                </a:lnTo>
                <a:lnTo>
                  <a:pt x="13715" y="172212"/>
                </a:lnTo>
                <a:lnTo>
                  <a:pt x="13715" y="158495"/>
                </a:lnTo>
                <a:close/>
              </a:path>
              <a:path w="1887220" h="1049020">
                <a:moveTo>
                  <a:pt x="13715" y="131063"/>
                </a:moveTo>
                <a:lnTo>
                  <a:pt x="0" y="131063"/>
                </a:lnTo>
                <a:lnTo>
                  <a:pt x="0" y="144779"/>
                </a:lnTo>
                <a:lnTo>
                  <a:pt x="13715" y="144779"/>
                </a:lnTo>
                <a:lnTo>
                  <a:pt x="13715" y="131063"/>
                </a:lnTo>
                <a:close/>
              </a:path>
              <a:path w="1887220" h="1049020">
                <a:moveTo>
                  <a:pt x="13715" y="102107"/>
                </a:moveTo>
                <a:lnTo>
                  <a:pt x="0" y="102107"/>
                </a:lnTo>
                <a:lnTo>
                  <a:pt x="0" y="117348"/>
                </a:lnTo>
                <a:lnTo>
                  <a:pt x="13715" y="117348"/>
                </a:lnTo>
                <a:lnTo>
                  <a:pt x="13715" y="102107"/>
                </a:lnTo>
                <a:close/>
              </a:path>
              <a:path w="1887220" h="1049020">
                <a:moveTo>
                  <a:pt x="13715" y="74675"/>
                </a:moveTo>
                <a:lnTo>
                  <a:pt x="0" y="74675"/>
                </a:lnTo>
                <a:lnTo>
                  <a:pt x="0" y="88391"/>
                </a:lnTo>
                <a:lnTo>
                  <a:pt x="13715" y="88391"/>
                </a:lnTo>
                <a:lnTo>
                  <a:pt x="13715" y="74675"/>
                </a:lnTo>
                <a:close/>
              </a:path>
              <a:path w="1887220" h="1049020">
                <a:moveTo>
                  <a:pt x="13715" y="47243"/>
                </a:moveTo>
                <a:lnTo>
                  <a:pt x="0" y="47243"/>
                </a:lnTo>
                <a:lnTo>
                  <a:pt x="0" y="60960"/>
                </a:lnTo>
                <a:lnTo>
                  <a:pt x="13715" y="60960"/>
                </a:lnTo>
                <a:lnTo>
                  <a:pt x="13715" y="47243"/>
                </a:lnTo>
                <a:close/>
              </a:path>
              <a:path w="1887220" h="1049020">
                <a:moveTo>
                  <a:pt x="13715" y="18287"/>
                </a:moveTo>
                <a:lnTo>
                  <a:pt x="0" y="18287"/>
                </a:lnTo>
                <a:lnTo>
                  <a:pt x="0" y="33527"/>
                </a:lnTo>
                <a:lnTo>
                  <a:pt x="13715" y="33527"/>
                </a:lnTo>
                <a:lnTo>
                  <a:pt x="13715" y="18287"/>
                </a:lnTo>
                <a:close/>
              </a:path>
              <a:path w="1887220" h="1049020">
                <a:moveTo>
                  <a:pt x="22860" y="0"/>
                </a:moveTo>
                <a:lnTo>
                  <a:pt x="9143" y="0"/>
                </a:lnTo>
                <a:lnTo>
                  <a:pt x="9143" y="13715"/>
                </a:lnTo>
                <a:lnTo>
                  <a:pt x="22860" y="13715"/>
                </a:lnTo>
                <a:lnTo>
                  <a:pt x="22860" y="0"/>
                </a:lnTo>
                <a:close/>
              </a:path>
              <a:path w="1887220" h="1049020">
                <a:moveTo>
                  <a:pt x="50291" y="0"/>
                </a:moveTo>
                <a:lnTo>
                  <a:pt x="36575" y="0"/>
                </a:lnTo>
                <a:lnTo>
                  <a:pt x="36575" y="13715"/>
                </a:lnTo>
                <a:lnTo>
                  <a:pt x="50291" y="13715"/>
                </a:lnTo>
                <a:lnTo>
                  <a:pt x="50291" y="0"/>
                </a:lnTo>
                <a:close/>
              </a:path>
              <a:path w="1887220" h="1049020">
                <a:moveTo>
                  <a:pt x="79248" y="0"/>
                </a:moveTo>
                <a:lnTo>
                  <a:pt x="64008" y="0"/>
                </a:lnTo>
                <a:lnTo>
                  <a:pt x="64008" y="13715"/>
                </a:lnTo>
                <a:lnTo>
                  <a:pt x="79248" y="13715"/>
                </a:lnTo>
                <a:lnTo>
                  <a:pt x="79248" y="0"/>
                </a:lnTo>
                <a:close/>
              </a:path>
              <a:path w="1887220" h="1049020">
                <a:moveTo>
                  <a:pt x="106679" y="0"/>
                </a:moveTo>
                <a:lnTo>
                  <a:pt x="92963" y="0"/>
                </a:lnTo>
                <a:lnTo>
                  <a:pt x="92963" y="13715"/>
                </a:lnTo>
                <a:lnTo>
                  <a:pt x="106679" y="13715"/>
                </a:lnTo>
                <a:lnTo>
                  <a:pt x="106679" y="0"/>
                </a:lnTo>
                <a:close/>
              </a:path>
              <a:path w="1887220" h="1049020">
                <a:moveTo>
                  <a:pt x="134112" y="0"/>
                </a:moveTo>
                <a:lnTo>
                  <a:pt x="120396" y="0"/>
                </a:lnTo>
                <a:lnTo>
                  <a:pt x="120396" y="13715"/>
                </a:lnTo>
                <a:lnTo>
                  <a:pt x="134112" y="13715"/>
                </a:lnTo>
                <a:lnTo>
                  <a:pt x="134112" y="0"/>
                </a:lnTo>
                <a:close/>
              </a:path>
              <a:path w="1887220" h="1049020">
                <a:moveTo>
                  <a:pt x="163067" y="0"/>
                </a:moveTo>
                <a:lnTo>
                  <a:pt x="149351" y="0"/>
                </a:lnTo>
                <a:lnTo>
                  <a:pt x="149351" y="13715"/>
                </a:lnTo>
                <a:lnTo>
                  <a:pt x="163067" y="13715"/>
                </a:lnTo>
                <a:lnTo>
                  <a:pt x="163067" y="0"/>
                </a:lnTo>
                <a:close/>
              </a:path>
              <a:path w="1887220" h="1049020">
                <a:moveTo>
                  <a:pt x="190500" y="0"/>
                </a:moveTo>
                <a:lnTo>
                  <a:pt x="176784" y="0"/>
                </a:lnTo>
                <a:lnTo>
                  <a:pt x="176784" y="13715"/>
                </a:lnTo>
                <a:lnTo>
                  <a:pt x="190500" y="13715"/>
                </a:lnTo>
                <a:lnTo>
                  <a:pt x="190500" y="0"/>
                </a:lnTo>
                <a:close/>
              </a:path>
              <a:path w="1887220" h="1049020">
                <a:moveTo>
                  <a:pt x="217932" y="0"/>
                </a:moveTo>
                <a:lnTo>
                  <a:pt x="204215" y="0"/>
                </a:lnTo>
                <a:lnTo>
                  <a:pt x="204215" y="13715"/>
                </a:lnTo>
                <a:lnTo>
                  <a:pt x="217932" y="13715"/>
                </a:lnTo>
                <a:lnTo>
                  <a:pt x="217932" y="0"/>
                </a:lnTo>
                <a:close/>
              </a:path>
              <a:path w="1887220" h="1049020">
                <a:moveTo>
                  <a:pt x="246887" y="0"/>
                </a:moveTo>
                <a:lnTo>
                  <a:pt x="233172" y="0"/>
                </a:lnTo>
                <a:lnTo>
                  <a:pt x="233172" y="13715"/>
                </a:lnTo>
                <a:lnTo>
                  <a:pt x="246887" y="13715"/>
                </a:lnTo>
                <a:lnTo>
                  <a:pt x="246887" y="0"/>
                </a:lnTo>
                <a:close/>
              </a:path>
              <a:path w="1887220" h="1049020">
                <a:moveTo>
                  <a:pt x="274320" y="0"/>
                </a:moveTo>
                <a:lnTo>
                  <a:pt x="260603" y="0"/>
                </a:lnTo>
                <a:lnTo>
                  <a:pt x="260603" y="13715"/>
                </a:lnTo>
                <a:lnTo>
                  <a:pt x="274320" y="13715"/>
                </a:lnTo>
                <a:lnTo>
                  <a:pt x="274320" y="0"/>
                </a:lnTo>
                <a:close/>
              </a:path>
              <a:path w="1887220" h="1049020">
                <a:moveTo>
                  <a:pt x="303275" y="0"/>
                </a:moveTo>
                <a:lnTo>
                  <a:pt x="288036" y="0"/>
                </a:lnTo>
                <a:lnTo>
                  <a:pt x="288036" y="13715"/>
                </a:lnTo>
                <a:lnTo>
                  <a:pt x="303275" y="13715"/>
                </a:lnTo>
                <a:lnTo>
                  <a:pt x="303275" y="0"/>
                </a:lnTo>
                <a:close/>
              </a:path>
              <a:path w="1887220" h="1049020">
                <a:moveTo>
                  <a:pt x="330708" y="0"/>
                </a:moveTo>
                <a:lnTo>
                  <a:pt x="316991" y="0"/>
                </a:lnTo>
                <a:lnTo>
                  <a:pt x="316991" y="13715"/>
                </a:lnTo>
                <a:lnTo>
                  <a:pt x="330708" y="13715"/>
                </a:lnTo>
                <a:lnTo>
                  <a:pt x="330708" y="0"/>
                </a:lnTo>
                <a:close/>
              </a:path>
              <a:path w="1887220" h="1049020">
                <a:moveTo>
                  <a:pt x="358139" y="0"/>
                </a:moveTo>
                <a:lnTo>
                  <a:pt x="344424" y="0"/>
                </a:lnTo>
                <a:lnTo>
                  <a:pt x="344424" y="13715"/>
                </a:lnTo>
                <a:lnTo>
                  <a:pt x="358139" y="13715"/>
                </a:lnTo>
                <a:lnTo>
                  <a:pt x="358139" y="0"/>
                </a:lnTo>
                <a:close/>
              </a:path>
              <a:path w="1887220" h="1049020">
                <a:moveTo>
                  <a:pt x="387095" y="0"/>
                </a:moveTo>
                <a:lnTo>
                  <a:pt x="371856" y="0"/>
                </a:lnTo>
                <a:lnTo>
                  <a:pt x="371856" y="13715"/>
                </a:lnTo>
                <a:lnTo>
                  <a:pt x="387095" y="13715"/>
                </a:lnTo>
                <a:lnTo>
                  <a:pt x="387095" y="0"/>
                </a:lnTo>
                <a:close/>
              </a:path>
              <a:path w="1887220" h="1049020">
                <a:moveTo>
                  <a:pt x="414528" y="0"/>
                </a:moveTo>
                <a:lnTo>
                  <a:pt x="400812" y="0"/>
                </a:lnTo>
                <a:lnTo>
                  <a:pt x="400812" y="13715"/>
                </a:lnTo>
                <a:lnTo>
                  <a:pt x="414528" y="13715"/>
                </a:lnTo>
                <a:lnTo>
                  <a:pt x="414528" y="0"/>
                </a:lnTo>
                <a:close/>
              </a:path>
              <a:path w="1887220" h="1049020">
                <a:moveTo>
                  <a:pt x="441960" y="0"/>
                </a:moveTo>
                <a:lnTo>
                  <a:pt x="428243" y="0"/>
                </a:lnTo>
                <a:lnTo>
                  <a:pt x="428243" y="13715"/>
                </a:lnTo>
                <a:lnTo>
                  <a:pt x="441960" y="13715"/>
                </a:lnTo>
                <a:lnTo>
                  <a:pt x="441960" y="0"/>
                </a:lnTo>
                <a:close/>
              </a:path>
              <a:path w="1887220" h="1049020">
                <a:moveTo>
                  <a:pt x="470915" y="0"/>
                </a:moveTo>
                <a:lnTo>
                  <a:pt x="457199" y="0"/>
                </a:lnTo>
                <a:lnTo>
                  <a:pt x="457199" y="13715"/>
                </a:lnTo>
                <a:lnTo>
                  <a:pt x="470915" y="13715"/>
                </a:lnTo>
                <a:lnTo>
                  <a:pt x="470915" y="0"/>
                </a:lnTo>
                <a:close/>
              </a:path>
              <a:path w="1887220" h="1049020">
                <a:moveTo>
                  <a:pt x="498347" y="0"/>
                </a:moveTo>
                <a:lnTo>
                  <a:pt x="484632" y="0"/>
                </a:lnTo>
                <a:lnTo>
                  <a:pt x="484632" y="13715"/>
                </a:lnTo>
                <a:lnTo>
                  <a:pt x="498347" y="13715"/>
                </a:lnTo>
                <a:lnTo>
                  <a:pt x="498347" y="0"/>
                </a:lnTo>
                <a:close/>
              </a:path>
              <a:path w="1887220" h="1049020">
                <a:moveTo>
                  <a:pt x="527304" y="0"/>
                </a:moveTo>
                <a:lnTo>
                  <a:pt x="512063" y="0"/>
                </a:lnTo>
                <a:lnTo>
                  <a:pt x="512063" y="13715"/>
                </a:lnTo>
                <a:lnTo>
                  <a:pt x="527304" y="13715"/>
                </a:lnTo>
                <a:lnTo>
                  <a:pt x="527304" y="0"/>
                </a:lnTo>
                <a:close/>
              </a:path>
              <a:path w="1887220" h="1049020">
                <a:moveTo>
                  <a:pt x="554736" y="0"/>
                </a:moveTo>
                <a:lnTo>
                  <a:pt x="541019" y="0"/>
                </a:lnTo>
                <a:lnTo>
                  <a:pt x="541019" y="13715"/>
                </a:lnTo>
                <a:lnTo>
                  <a:pt x="554736" y="13715"/>
                </a:lnTo>
                <a:lnTo>
                  <a:pt x="554736" y="0"/>
                </a:lnTo>
                <a:close/>
              </a:path>
              <a:path w="1887220" h="1049020">
                <a:moveTo>
                  <a:pt x="582167" y="0"/>
                </a:moveTo>
                <a:lnTo>
                  <a:pt x="568452" y="0"/>
                </a:lnTo>
                <a:lnTo>
                  <a:pt x="568452" y="13715"/>
                </a:lnTo>
                <a:lnTo>
                  <a:pt x="582167" y="13715"/>
                </a:lnTo>
                <a:lnTo>
                  <a:pt x="582167" y="0"/>
                </a:lnTo>
                <a:close/>
              </a:path>
              <a:path w="1887220" h="1049020">
                <a:moveTo>
                  <a:pt x="611123" y="0"/>
                </a:moveTo>
                <a:lnTo>
                  <a:pt x="595884" y="0"/>
                </a:lnTo>
                <a:lnTo>
                  <a:pt x="595884" y="13715"/>
                </a:lnTo>
                <a:lnTo>
                  <a:pt x="611123" y="13715"/>
                </a:lnTo>
                <a:lnTo>
                  <a:pt x="611123" y="0"/>
                </a:lnTo>
                <a:close/>
              </a:path>
              <a:path w="1887220" h="1049020">
                <a:moveTo>
                  <a:pt x="638556" y="0"/>
                </a:moveTo>
                <a:lnTo>
                  <a:pt x="624839" y="0"/>
                </a:lnTo>
                <a:lnTo>
                  <a:pt x="624839" y="13715"/>
                </a:lnTo>
                <a:lnTo>
                  <a:pt x="638556" y="13715"/>
                </a:lnTo>
                <a:lnTo>
                  <a:pt x="638556" y="0"/>
                </a:lnTo>
                <a:close/>
              </a:path>
              <a:path w="1887220" h="1049020">
                <a:moveTo>
                  <a:pt x="665988" y="0"/>
                </a:moveTo>
                <a:lnTo>
                  <a:pt x="652271" y="0"/>
                </a:lnTo>
                <a:lnTo>
                  <a:pt x="652271" y="13715"/>
                </a:lnTo>
                <a:lnTo>
                  <a:pt x="665988" y="13715"/>
                </a:lnTo>
                <a:lnTo>
                  <a:pt x="665988" y="0"/>
                </a:lnTo>
                <a:close/>
              </a:path>
              <a:path w="1887220" h="1049020">
                <a:moveTo>
                  <a:pt x="694943" y="0"/>
                </a:moveTo>
                <a:lnTo>
                  <a:pt x="681228" y="0"/>
                </a:lnTo>
                <a:lnTo>
                  <a:pt x="681228" y="13715"/>
                </a:lnTo>
                <a:lnTo>
                  <a:pt x="694943" y="13715"/>
                </a:lnTo>
                <a:lnTo>
                  <a:pt x="694943" y="0"/>
                </a:lnTo>
                <a:close/>
              </a:path>
              <a:path w="1887220" h="1049020">
                <a:moveTo>
                  <a:pt x="722376" y="0"/>
                </a:moveTo>
                <a:lnTo>
                  <a:pt x="708660" y="0"/>
                </a:lnTo>
                <a:lnTo>
                  <a:pt x="708660" y="13715"/>
                </a:lnTo>
                <a:lnTo>
                  <a:pt x="722376" y="13715"/>
                </a:lnTo>
                <a:lnTo>
                  <a:pt x="722376" y="0"/>
                </a:lnTo>
                <a:close/>
              </a:path>
              <a:path w="1887220" h="1049020">
                <a:moveTo>
                  <a:pt x="749808" y="0"/>
                </a:moveTo>
                <a:lnTo>
                  <a:pt x="736091" y="0"/>
                </a:lnTo>
                <a:lnTo>
                  <a:pt x="736091" y="13715"/>
                </a:lnTo>
                <a:lnTo>
                  <a:pt x="749808" y="13715"/>
                </a:lnTo>
                <a:lnTo>
                  <a:pt x="749808" y="0"/>
                </a:lnTo>
                <a:close/>
              </a:path>
              <a:path w="1887220" h="1049020">
                <a:moveTo>
                  <a:pt x="778763" y="0"/>
                </a:moveTo>
                <a:lnTo>
                  <a:pt x="765047" y="0"/>
                </a:lnTo>
                <a:lnTo>
                  <a:pt x="765047" y="13715"/>
                </a:lnTo>
                <a:lnTo>
                  <a:pt x="778763" y="13715"/>
                </a:lnTo>
                <a:lnTo>
                  <a:pt x="778763" y="0"/>
                </a:lnTo>
                <a:close/>
              </a:path>
              <a:path w="1887220" h="1049020">
                <a:moveTo>
                  <a:pt x="806195" y="0"/>
                </a:moveTo>
                <a:lnTo>
                  <a:pt x="792480" y="0"/>
                </a:lnTo>
                <a:lnTo>
                  <a:pt x="792480" y="13715"/>
                </a:lnTo>
                <a:lnTo>
                  <a:pt x="806195" y="13715"/>
                </a:lnTo>
                <a:lnTo>
                  <a:pt x="806195" y="0"/>
                </a:lnTo>
                <a:close/>
              </a:path>
              <a:path w="1887220" h="1049020">
                <a:moveTo>
                  <a:pt x="835152" y="0"/>
                </a:moveTo>
                <a:lnTo>
                  <a:pt x="819912" y="0"/>
                </a:lnTo>
                <a:lnTo>
                  <a:pt x="819912" y="13715"/>
                </a:lnTo>
                <a:lnTo>
                  <a:pt x="835152" y="13715"/>
                </a:lnTo>
                <a:lnTo>
                  <a:pt x="835152" y="0"/>
                </a:lnTo>
                <a:close/>
              </a:path>
              <a:path w="1887220" h="1049020">
                <a:moveTo>
                  <a:pt x="862584" y="0"/>
                </a:moveTo>
                <a:lnTo>
                  <a:pt x="848867" y="0"/>
                </a:lnTo>
                <a:lnTo>
                  <a:pt x="848867" y="13715"/>
                </a:lnTo>
                <a:lnTo>
                  <a:pt x="862584" y="13715"/>
                </a:lnTo>
                <a:lnTo>
                  <a:pt x="862584" y="0"/>
                </a:lnTo>
                <a:close/>
              </a:path>
              <a:path w="1887220" h="1049020">
                <a:moveTo>
                  <a:pt x="890015" y="0"/>
                </a:moveTo>
                <a:lnTo>
                  <a:pt x="876299" y="0"/>
                </a:lnTo>
                <a:lnTo>
                  <a:pt x="876299" y="13715"/>
                </a:lnTo>
                <a:lnTo>
                  <a:pt x="890015" y="13715"/>
                </a:lnTo>
                <a:lnTo>
                  <a:pt x="890015" y="0"/>
                </a:lnTo>
                <a:close/>
              </a:path>
              <a:path w="1887220" h="1049020">
                <a:moveTo>
                  <a:pt x="918971" y="0"/>
                </a:moveTo>
                <a:lnTo>
                  <a:pt x="905256" y="0"/>
                </a:lnTo>
                <a:lnTo>
                  <a:pt x="905256" y="13715"/>
                </a:lnTo>
                <a:lnTo>
                  <a:pt x="918971" y="13715"/>
                </a:lnTo>
                <a:lnTo>
                  <a:pt x="918971" y="0"/>
                </a:lnTo>
                <a:close/>
              </a:path>
              <a:path w="1887220" h="1049020">
                <a:moveTo>
                  <a:pt x="946404" y="0"/>
                </a:moveTo>
                <a:lnTo>
                  <a:pt x="932688" y="0"/>
                </a:lnTo>
                <a:lnTo>
                  <a:pt x="932688" y="13715"/>
                </a:lnTo>
                <a:lnTo>
                  <a:pt x="946404" y="13715"/>
                </a:lnTo>
                <a:lnTo>
                  <a:pt x="946404" y="0"/>
                </a:lnTo>
                <a:close/>
              </a:path>
              <a:path w="1887220" h="1049020">
                <a:moveTo>
                  <a:pt x="973836" y="0"/>
                </a:moveTo>
                <a:lnTo>
                  <a:pt x="960119" y="0"/>
                </a:lnTo>
                <a:lnTo>
                  <a:pt x="960119" y="13715"/>
                </a:lnTo>
                <a:lnTo>
                  <a:pt x="973836" y="13715"/>
                </a:lnTo>
                <a:lnTo>
                  <a:pt x="973836" y="0"/>
                </a:lnTo>
                <a:close/>
              </a:path>
              <a:path w="1887220" h="1049020">
                <a:moveTo>
                  <a:pt x="1002791" y="0"/>
                </a:moveTo>
                <a:lnTo>
                  <a:pt x="989076" y="0"/>
                </a:lnTo>
                <a:lnTo>
                  <a:pt x="989076" y="13715"/>
                </a:lnTo>
                <a:lnTo>
                  <a:pt x="1002791" y="13715"/>
                </a:lnTo>
                <a:lnTo>
                  <a:pt x="1002791" y="0"/>
                </a:lnTo>
                <a:close/>
              </a:path>
              <a:path w="1887220" h="1049020">
                <a:moveTo>
                  <a:pt x="1030223" y="0"/>
                </a:moveTo>
                <a:lnTo>
                  <a:pt x="1016508" y="0"/>
                </a:lnTo>
                <a:lnTo>
                  <a:pt x="1016508" y="13715"/>
                </a:lnTo>
                <a:lnTo>
                  <a:pt x="1030223" y="13715"/>
                </a:lnTo>
                <a:lnTo>
                  <a:pt x="1030223" y="0"/>
                </a:lnTo>
                <a:close/>
              </a:path>
              <a:path w="1887220" h="1049020">
                <a:moveTo>
                  <a:pt x="1059180" y="0"/>
                </a:moveTo>
                <a:lnTo>
                  <a:pt x="1043939" y="0"/>
                </a:lnTo>
                <a:lnTo>
                  <a:pt x="1043939" y="13715"/>
                </a:lnTo>
                <a:lnTo>
                  <a:pt x="1059180" y="13715"/>
                </a:lnTo>
                <a:lnTo>
                  <a:pt x="1059180" y="0"/>
                </a:lnTo>
                <a:close/>
              </a:path>
              <a:path w="1887220" h="1049020">
                <a:moveTo>
                  <a:pt x="1086612" y="0"/>
                </a:moveTo>
                <a:lnTo>
                  <a:pt x="1072895" y="0"/>
                </a:lnTo>
                <a:lnTo>
                  <a:pt x="1072895" y="13715"/>
                </a:lnTo>
                <a:lnTo>
                  <a:pt x="1086612" y="13715"/>
                </a:lnTo>
                <a:lnTo>
                  <a:pt x="1086612" y="0"/>
                </a:lnTo>
                <a:close/>
              </a:path>
              <a:path w="1887220" h="1049020">
                <a:moveTo>
                  <a:pt x="1114043" y="0"/>
                </a:moveTo>
                <a:lnTo>
                  <a:pt x="1100328" y="0"/>
                </a:lnTo>
                <a:lnTo>
                  <a:pt x="1100328" y="13715"/>
                </a:lnTo>
                <a:lnTo>
                  <a:pt x="1114043" y="13715"/>
                </a:lnTo>
                <a:lnTo>
                  <a:pt x="1114043" y="0"/>
                </a:lnTo>
                <a:close/>
              </a:path>
              <a:path w="1887220" h="1049020">
                <a:moveTo>
                  <a:pt x="1142999" y="0"/>
                </a:moveTo>
                <a:lnTo>
                  <a:pt x="1129284" y="0"/>
                </a:lnTo>
                <a:lnTo>
                  <a:pt x="1129284" y="13715"/>
                </a:lnTo>
                <a:lnTo>
                  <a:pt x="1142999" y="13715"/>
                </a:lnTo>
                <a:lnTo>
                  <a:pt x="1142999" y="0"/>
                </a:lnTo>
                <a:close/>
              </a:path>
              <a:path w="1887220" h="1049020">
                <a:moveTo>
                  <a:pt x="1170432" y="0"/>
                </a:moveTo>
                <a:lnTo>
                  <a:pt x="1156715" y="0"/>
                </a:lnTo>
                <a:lnTo>
                  <a:pt x="1156715" y="13715"/>
                </a:lnTo>
                <a:lnTo>
                  <a:pt x="1170432" y="13715"/>
                </a:lnTo>
                <a:lnTo>
                  <a:pt x="1170432" y="0"/>
                </a:lnTo>
                <a:close/>
              </a:path>
              <a:path w="1887220" h="1049020">
                <a:moveTo>
                  <a:pt x="1197864" y="0"/>
                </a:moveTo>
                <a:lnTo>
                  <a:pt x="1184147" y="0"/>
                </a:lnTo>
                <a:lnTo>
                  <a:pt x="1184147" y="13715"/>
                </a:lnTo>
                <a:lnTo>
                  <a:pt x="1197864" y="13715"/>
                </a:lnTo>
                <a:lnTo>
                  <a:pt x="1197864" y="0"/>
                </a:lnTo>
                <a:close/>
              </a:path>
              <a:path w="1887220" h="1049020">
                <a:moveTo>
                  <a:pt x="1226819" y="0"/>
                </a:moveTo>
                <a:lnTo>
                  <a:pt x="1213104" y="0"/>
                </a:lnTo>
                <a:lnTo>
                  <a:pt x="1213104" y="13715"/>
                </a:lnTo>
                <a:lnTo>
                  <a:pt x="1226819" y="13715"/>
                </a:lnTo>
                <a:lnTo>
                  <a:pt x="1226819" y="0"/>
                </a:lnTo>
                <a:close/>
              </a:path>
              <a:path w="1887220" h="1049020">
                <a:moveTo>
                  <a:pt x="1254252" y="0"/>
                </a:moveTo>
                <a:lnTo>
                  <a:pt x="1240536" y="0"/>
                </a:lnTo>
                <a:lnTo>
                  <a:pt x="1240536" y="13715"/>
                </a:lnTo>
                <a:lnTo>
                  <a:pt x="1254252" y="13715"/>
                </a:lnTo>
                <a:lnTo>
                  <a:pt x="1254252" y="0"/>
                </a:lnTo>
                <a:close/>
              </a:path>
              <a:path w="1887220" h="1049020">
                <a:moveTo>
                  <a:pt x="1283208" y="0"/>
                </a:moveTo>
                <a:lnTo>
                  <a:pt x="1267967" y="0"/>
                </a:lnTo>
                <a:lnTo>
                  <a:pt x="1267967" y="13715"/>
                </a:lnTo>
                <a:lnTo>
                  <a:pt x="1283208" y="13715"/>
                </a:lnTo>
                <a:lnTo>
                  <a:pt x="1283208" y="0"/>
                </a:lnTo>
                <a:close/>
              </a:path>
              <a:path w="1887220" h="1049020">
                <a:moveTo>
                  <a:pt x="1310639" y="0"/>
                </a:moveTo>
                <a:lnTo>
                  <a:pt x="1296923" y="0"/>
                </a:lnTo>
                <a:lnTo>
                  <a:pt x="1296923" y="13715"/>
                </a:lnTo>
                <a:lnTo>
                  <a:pt x="1310639" y="13715"/>
                </a:lnTo>
                <a:lnTo>
                  <a:pt x="1310639" y="0"/>
                </a:lnTo>
                <a:close/>
              </a:path>
              <a:path w="1887220" h="1049020">
                <a:moveTo>
                  <a:pt x="1338071" y="0"/>
                </a:moveTo>
                <a:lnTo>
                  <a:pt x="1324356" y="0"/>
                </a:lnTo>
                <a:lnTo>
                  <a:pt x="1324356" y="13715"/>
                </a:lnTo>
                <a:lnTo>
                  <a:pt x="1338071" y="13715"/>
                </a:lnTo>
                <a:lnTo>
                  <a:pt x="1338071" y="0"/>
                </a:lnTo>
                <a:close/>
              </a:path>
              <a:path w="1887220" h="1049020">
                <a:moveTo>
                  <a:pt x="1367028" y="0"/>
                </a:moveTo>
                <a:lnTo>
                  <a:pt x="1351788" y="0"/>
                </a:lnTo>
                <a:lnTo>
                  <a:pt x="1351788" y="13715"/>
                </a:lnTo>
                <a:lnTo>
                  <a:pt x="1367028" y="13715"/>
                </a:lnTo>
                <a:lnTo>
                  <a:pt x="1367028" y="0"/>
                </a:lnTo>
                <a:close/>
              </a:path>
              <a:path w="1887220" h="1049020">
                <a:moveTo>
                  <a:pt x="1394460" y="0"/>
                </a:moveTo>
                <a:lnTo>
                  <a:pt x="1380743" y="0"/>
                </a:lnTo>
                <a:lnTo>
                  <a:pt x="1380743" y="13715"/>
                </a:lnTo>
                <a:lnTo>
                  <a:pt x="1394460" y="13715"/>
                </a:lnTo>
                <a:lnTo>
                  <a:pt x="1394460" y="0"/>
                </a:lnTo>
                <a:close/>
              </a:path>
              <a:path w="1887220" h="1049020">
                <a:moveTo>
                  <a:pt x="1421891" y="0"/>
                </a:moveTo>
                <a:lnTo>
                  <a:pt x="1408176" y="0"/>
                </a:lnTo>
                <a:lnTo>
                  <a:pt x="1408176" y="13715"/>
                </a:lnTo>
                <a:lnTo>
                  <a:pt x="1421891" y="13715"/>
                </a:lnTo>
                <a:lnTo>
                  <a:pt x="1421891" y="0"/>
                </a:lnTo>
                <a:close/>
              </a:path>
              <a:path w="1887220" h="1049020">
                <a:moveTo>
                  <a:pt x="1450847" y="0"/>
                </a:moveTo>
                <a:lnTo>
                  <a:pt x="1437132" y="0"/>
                </a:lnTo>
                <a:lnTo>
                  <a:pt x="1437132" y="13715"/>
                </a:lnTo>
                <a:lnTo>
                  <a:pt x="1450847" y="13715"/>
                </a:lnTo>
                <a:lnTo>
                  <a:pt x="1450847" y="0"/>
                </a:lnTo>
                <a:close/>
              </a:path>
              <a:path w="1887220" h="1049020">
                <a:moveTo>
                  <a:pt x="1478280" y="0"/>
                </a:moveTo>
                <a:lnTo>
                  <a:pt x="1464564" y="0"/>
                </a:lnTo>
                <a:lnTo>
                  <a:pt x="1464564" y="13715"/>
                </a:lnTo>
                <a:lnTo>
                  <a:pt x="1478280" y="13715"/>
                </a:lnTo>
                <a:lnTo>
                  <a:pt x="1478280" y="0"/>
                </a:lnTo>
                <a:close/>
              </a:path>
              <a:path w="1887220" h="1049020">
                <a:moveTo>
                  <a:pt x="1507236" y="0"/>
                </a:moveTo>
                <a:lnTo>
                  <a:pt x="1491995" y="0"/>
                </a:lnTo>
                <a:lnTo>
                  <a:pt x="1491995" y="13715"/>
                </a:lnTo>
                <a:lnTo>
                  <a:pt x="1507236" y="13715"/>
                </a:lnTo>
                <a:lnTo>
                  <a:pt x="1507236" y="0"/>
                </a:lnTo>
                <a:close/>
              </a:path>
              <a:path w="1887220" h="1049020">
                <a:moveTo>
                  <a:pt x="1534667" y="0"/>
                </a:moveTo>
                <a:lnTo>
                  <a:pt x="1520952" y="0"/>
                </a:lnTo>
                <a:lnTo>
                  <a:pt x="1520952" y="13715"/>
                </a:lnTo>
                <a:lnTo>
                  <a:pt x="1534667" y="13715"/>
                </a:lnTo>
                <a:lnTo>
                  <a:pt x="1534667" y="0"/>
                </a:lnTo>
                <a:close/>
              </a:path>
              <a:path w="1887220" h="1049020">
                <a:moveTo>
                  <a:pt x="1562099" y="0"/>
                </a:moveTo>
                <a:lnTo>
                  <a:pt x="1548384" y="0"/>
                </a:lnTo>
                <a:lnTo>
                  <a:pt x="1548384" y="13715"/>
                </a:lnTo>
                <a:lnTo>
                  <a:pt x="1562099" y="13715"/>
                </a:lnTo>
                <a:lnTo>
                  <a:pt x="1562099" y="0"/>
                </a:lnTo>
                <a:close/>
              </a:path>
              <a:path w="1887220" h="1049020">
                <a:moveTo>
                  <a:pt x="1591056" y="0"/>
                </a:moveTo>
                <a:lnTo>
                  <a:pt x="1575815" y="0"/>
                </a:lnTo>
                <a:lnTo>
                  <a:pt x="1575815" y="13715"/>
                </a:lnTo>
                <a:lnTo>
                  <a:pt x="1591056" y="13715"/>
                </a:lnTo>
                <a:lnTo>
                  <a:pt x="1591056" y="0"/>
                </a:lnTo>
                <a:close/>
              </a:path>
              <a:path w="1887220" h="1049020">
                <a:moveTo>
                  <a:pt x="1618488" y="0"/>
                </a:moveTo>
                <a:lnTo>
                  <a:pt x="1604771" y="0"/>
                </a:lnTo>
                <a:lnTo>
                  <a:pt x="1604771" y="13715"/>
                </a:lnTo>
                <a:lnTo>
                  <a:pt x="1618488" y="13715"/>
                </a:lnTo>
                <a:lnTo>
                  <a:pt x="1618488" y="0"/>
                </a:lnTo>
                <a:close/>
              </a:path>
              <a:path w="1887220" h="1049020">
                <a:moveTo>
                  <a:pt x="1645919" y="0"/>
                </a:moveTo>
                <a:lnTo>
                  <a:pt x="1632204" y="0"/>
                </a:lnTo>
                <a:lnTo>
                  <a:pt x="1632204" y="13715"/>
                </a:lnTo>
                <a:lnTo>
                  <a:pt x="1645919" y="13715"/>
                </a:lnTo>
                <a:lnTo>
                  <a:pt x="1645919" y="0"/>
                </a:lnTo>
                <a:close/>
              </a:path>
              <a:path w="1887220" h="1049020">
                <a:moveTo>
                  <a:pt x="1674876" y="0"/>
                </a:moveTo>
                <a:lnTo>
                  <a:pt x="1661160" y="0"/>
                </a:lnTo>
                <a:lnTo>
                  <a:pt x="1661160" y="13715"/>
                </a:lnTo>
                <a:lnTo>
                  <a:pt x="1674876" y="13715"/>
                </a:lnTo>
                <a:lnTo>
                  <a:pt x="1674876" y="0"/>
                </a:lnTo>
                <a:close/>
              </a:path>
              <a:path w="1887220" h="1049020">
                <a:moveTo>
                  <a:pt x="1702308" y="0"/>
                </a:moveTo>
                <a:lnTo>
                  <a:pt x="1688591" y="0"/>
                </a:lnTo>
                <a:lnTo>
                  <a:pt x="1688591" y="13715"/>
                </a:lnTo>
                <a:lnTo>
                  <a:pt x="1702308" y="13715"/>
                </a:lnTo>
                <a:lnTo>
                  <a:pt x="1702308" y="0"/>
                </a:lnTo>
                <a:close/>
              </a:path>
              <a:path w="1887220" h="1049020">
                <a:moveTo>
                  <a:pt x="1731264" y="0"/>
                </a:moveTo>
                <a:lnTo>
                  <a:pt x="1716023" y="0"/>
                </a:lnTo>
                <a:lnTo>
                  <a:pt x="1716023" y="13715"/>
                </a:lnTo>
                <a:lnTo>
                  <a:pt x="1731264" y="13715"/>
                </a:lnTo>
                <a:lnTo>
                  <a:pt x="1731264" y="0"/>
                </a:lnTo>
                <a:close/>
              </a:path>
              <a:path w="1887220" h="1049020">
                <a:moveTo>
                  <a:pt x="1758695" y="0"/>
                </a:moveTo>
                <a:lnTo>
                  <a:pt x="1744980" y="0"/>
                </a:lnTo>
                <a:lnTo>
                  <a:pt x="1744980" y="13715"/>
                </a:lnTo>
                <a:lnTo>
                  <a:pt x="1758695" y="13715"/>
                </a:lnTo>
                <a:lnTo>
                  <a:pt x="1758695" y="0"/>
                </a:lnTo>
                <a:close/>
              </a:path>
              <a:path w="1887220" h="1049020">
                <a:moveTo>
                  <a:pt x="1786128" y="0"/>
                </a:moveTo>
                <a:lnTo>
                  <a:pt x="1772412" y="0"/>
                </a:lnTo>
                <a:lnTo>
                  <a:pt x="1772412" y="13715"/>
                </a:lnTo>
                <a:lnTo>
                  <a:pt x="1786128" y="13715"/>
                </a:lnTo>
                <a:lnTo>
                  <a:pt x="1786128" y="0"/>
                </a:lnTo>
                <a:close/>
              </a:path>
              <a:path w="1887220" h="1049020">
                <a:moveTo>
                  <a:pt x="1815084" y="0"/>
                </a:moveTo>
                <a:lnTo>
                  <a:pt x="1799843" y="0"/>
                </a:lnTo>
                <a:lnTo>
                  <a:pt x="1799843" y="13715"/>
                </a:lnTo>
                <a:lnTo>
                  <a:pt x="1815084" y="13715"/>
                </a:lnTo>
                <a:lnTo>
                  <a:pt x="1815084" y="0"/>
                </a:lnTo>
                <a:close/>
              </a:path>
              <a:path w="1887220" h="1049020">
                <a:moveTo>
                  <a:pt x="1842515" y="0"/>
                </a:moveTo>
                <a:lnTo>
                  <a:pt x="1828799" y="0"/>
                </a:lnTo>
                <a:lnTo>
                  <a:pt x="1828799" y="13715"/>
                </a:lnTo>
                <a:lnTo>
                  <a:pt x="1842515" y="13715"/>
                </a:lnTo>
                <a:lnTo>
                  <a:pt x="1842515" y="0"/>
                </a:lnTo>
                <a:close/>
              </a:path>
              <a:path w="1887220" h="1049020">
                <a:moveTo>
                  <a:pt x="1869947" y="0"/>
                </a:moveTo>
                <a:lnTo>
                  <a:pt x="1856232" y="0"/>
                </a:lnTo>
                <a:lnTo>
                  <a:pt x="1856232" y="13715"/>
                </a:lnTo>
                <a:lnTo>
                  <a:pt x="1869947" y="13715"/>
                </a:lnTo>
                <a:lnTo>
                  <a:pt x="1869947" y="0"/>
                </a:lnTo>
                <a:close/>
              </a:path>
              <a:path w="1887220" h="1049020">
                <a:moveTo>
                  <a:pt x="1886712" y="12191"/>
                </a:moveTo>
                <a:lnTo>
                  <a:pt x="1872995" y="12191"/>
                </a:lnTo>
                <a:lnTo>
                  <a:pt x="1872995" y="25907"/>
                </a:lnTo>
                <a:lnTo>
                  <a:pt x="1886712" y="25907"/>
                </a:lnTo>
                <a:lnTo>
                  <a:pt x="1886712" y="12191"/>
                </a:lnTo>
                <a:close/>
              </a:path>
              <a:path w="1887220" h="1049020">
                <a:moveTo>
                  <a:pt x="1886712" y="39624"/>
                </a:moveTo>
                <a:lnTo>
                  <a:pt x="1872995" y="39624"/>
                </a:lnTo>
                <a:lnTo>
                  <a:pt x="1872995" y="53339"/>
                </a:lnTo>
                <a:lnTo>
                  <a:pt x="1886712" y="53339"/>
                </a:lnTo>
                <a:lnTo>
                  <a:pt x="1886712" y="39624"/>
                </a:lnTo>
                <a:close/>
              </a:path>
              <a:path w="1887220" h="1049020">
                <a:moveTo>
                  <a:pt x="1886712" y="68579"/>
                </a:moveTo>
                <a:lnTo>
                  <a:pt x="1872995" y="68579"/>
                </a:lnTo>
                <a:lnTo>
                  <a:pt x="1872995" y="82295"/>
                </a:lnTo>
                <a:lnTo>
                  <a:pt x="1886712" y="82295"/>
                </a:lnTo>
                <a:lnTo>
                  <a:pt x="1886712" y="68579"/>
                </a:lnTo>
                <a:close/>
              </a:path>
              <a:path w="1887220" h="1049020">
                <a:moveTo>
                  <a:pt x="1886712" y="96012"/>
                </a:moveTo>
                <a:lnTo>
                  <a:pt x="1872995" y="96012"/>
                </a:lnTo>
                <a:lnTo>
                  <a:pt x="1872995" y="109727"/>
                </a:lnTo>
                <a:lnTo>
                  <a:pt x="1886712" y="109727"/>
                </a:lnTo>
                <a:lnTo>
                  <a:pt x="1886712" y="96012"/>
                </a:lnTo>
                <a:close/>
              </a:path>
              <a:path w="1887220" h="1049020">
                <a:moveTo>
                  <a:pt x="1886712" y="123443"/>
                </a:moveTo>
                <a:lnTo>
                  <a:pt x="1872995" y="123443"/>
                </a:lnTo>
                <a:lnTo>
                  <a:pt x="1872995" y="137160"/>
                </a:lnTo>
                <a:lnTo>
                  <a:pt x="1886712" y="137160"/>
                </a:lnTo>
                <a:lnTo>
                  <a:pt x="1886712" y="123443"/>
                </a:lnTo>
                <a:close/>
              </a:path>
              <a:path w="1887220" h="1049020">
                <a:moveTo>
                  <a:pt x="1886712" y="152400"/>
                </a:moveTo>
                <a:lnTo>
                  <a:pt x="1872995" y="152400"/>
                </a:lnTo>
                <a:lnTo>
                  <a:pt x="1872995" y="166115"/>
                </a:lnTo>
                <a:lnTo>
                  <a:pt x="1886712" y="166115"/>
                </a:lnTo>
                <a:lnTo>
                  <a:pt x="1886712" y="152400"/>
                </a:lnTo>
                <a:close/>
              </a:path>
              <a:path w="1887220" h="1049020">
                <a:moveTo>
                  <a:pt x="1886712" y="179831"/>
                </a:moveTo>
                <a:lnTo>
                  <a:pt x="1872995" y="179831"/>
                </a:lnTo>
                <a:lnTo>
                  <a:pt x="1872995" y="193548"/>
                </a:lnTo>
                <a:lnTo>
                  <a:pt x="1886712" y="193548"/>
                </a:lnTo>
                <a:lnTo>
                  <a:pt x="1886712" y="179831"/>
                </a:lnTo>
                <a:close/>
              </a:path>
              <a:path w="1887220" h="1049020">
                <a:moveTo>
                  <a:pt x="1886712" y="207263"/>
                </a:moveTo>
                <a:lnTo>
                  <a:pt x="1872995" y="207263"/>
                </a:lnTo>
                <a:lnTo>
                  <a:pt x="1872995" y="222503"/>
                </a:lnTo>
                <a:lnTo>
                  <a:pt x="1886712" y="222503"/>
                </a:lnTo>
                <a:lnTo>
                  <a:pt x="1886712" y="207263"/>
                </a:lnTo>
                <a:close/>
              </a:path>
              <a:path w="1887220" h="1049020">
                <a:moveTo>
                  <a:pt x="1886712" y="236219"/>
                </a:moveTo>
                <a:lnTo>
                  <a:pt x="1872995" y="236219"/>
                </a:lnTo>
                <a:lnTo>
                  <a:pt x="1872995" y="249936"/>
                </a:lnTo>
                <a:lnTo>
                  <a:pt x="1886712" y="249936"/>
                </a:lnTo>
                <a:lnTo>
                  <a:pt x="1886712" y="236219"/>
                </a:lnTo>
                <a:close/>
              </a:path>
              <a:path w="1887220" h="1049020">
                <a:moveTo>
                  <a:pt x="1886712" y="263651"/>
                </a:moveTo>
                <a:lnTo>
                  <a:pt x="1872995" y="263651"/>
                </a:lnTo>
                <a:lnTo>
                  <a:pt x="1872995" y="277367"/>
                </a:lnTo>
                <a:lnTo>
                  <a:pt x="1886712" y="277367"/>
                </a:lnTo>
                <a:lnTo>
                  <a:pt x="1886712" y="263651"/>
                </a:lnTo>
                <a:close/>
              </a:path>
              <a:path w="1887220" h="1049020">
                <a:moveTo>
                  <a:pt x="1886712" y="291083"/>
                </a:moveTo>
                <a:lnTo>
                  <a:pt x="1872995" y="291083"/>
                </a:lnTo>
                <a:lnTo>
                  <a:pt x="1872995" y="306324"/>
                </a:lnTo>
                <a:lnTo>
                  <a:pt x="1886712" y="306324"/>
                </a:lnTo>
                <a:lnTo>
                  <a:pt x="1886712" y="291083"/>
                </a:lnTo>
                <a:close/>
              </a:path>
              <a:path w="1887220" h="1049020">
                <a:moveTo>
                  <a:pt x="1886712" y="320039"/>
                </a:moveTo>
                <a:lnTo>
                  <a:pt x="1872995" y="320039"/>
                </a:lnTo>
                <a:lnTo>
                  <a:pt x="1872995" y="333755"/>
                </a:lnTo>
                <a:lnTo>
                  <a:pt x="1886712" y="333755"/>
                </a:lnTo>
                <a:lnTo>
                  <a:pt x="1886712" y="320039"/>
                </a:lnTo>
                <a:close/>
              </a:path>
              <a:path w="1887220" h="1049020">
                <a:moveTo>
                  <a:pt x="1886712" y="347471"/>
                </a:moveTo>
                <a:lnTo>
                  <a:pt x="1872995" y="347471"/>
                </a:lnTo>
                <a:lnTo>
                  <a:pt x="1872995" y="361188"/>
                </a:lnTo>
                <a:lnTo>
                  <a:pt x="1886712" y="361188"/>
                </a:lnTo>
                <a:lnTo>
                  <a:pt x="1886712" y="347471"/>
                </a:lnTo>
                <a:close/>
              </a:path>
              <a:path w="1887220" h="1049020">
                <a:moveTo>
                  <a:pt x="1886712" y="376427"/>
                </a:moveTo>
                <a:lnTo>
                  <a:pt x="1872995" y="376427"/>
                </a:lnTo>
                <a:lnTo>
                  <a:pt x="1872995" y="390143"/>
                </a:lnTo>
                <a:lnTo>
                  <a:pt x="1886712" y="390143"/>
                </a:lnTo>
                <a:lnTo>
                  <a:pt x="1886712" y="376427"/>
                </a:lnTo>
                <a:close/>
              </a:path>
              <a:path w="1887220" h="1049020">
                <a:moveTo>
                  <a:pt x="1886712" y="403860"/>
                </a:moveTo>
                <a:lnTo>
                  <a:pt x="1872995" y="403860"/>
                </a:lnTo>
                <a:lnTo>
                  <a:pt x="1872995" y="417575"/>
                </a:lnTo>
                <a:lnTo>
                  <a:pt x="1886712" y="417575"/>
                </a:lnTo>
                <a:lnTo>
                  <a:pt x="1886712" y="403860"/>
                </a:lnTo>
                <a:close/>
              </a:path>
              <a:path w="1887220" h="1049020">
                <a:moveTo>
                  <a:pt x="1886712" y="431291"/>
                </a:moveTo>
                <a:lnTo>
                  <a:pt x="1872995" y="431291"/>
                </a:lnTo>
                <a:lnTo>
                  <a:pt x="1872995" y="446531"/>
                </a:lnTo>
                <a:lnTo>
                  <a:pt x="1886712" y="446531"/>
                </a:lnTo>
                <a:lnTo>
                  <a:pt x="1886712" y="431291"/>
                </a:lnTo>
                <a:close/>
              </a:path>
              <a:path w="1887220" h="1049020">
                <a:moveTo>
                  <a:pt x="1886712" y="460248"/>
                </a:moveTo>
                <a:lnTo>
                  <a:pt x="1872995" y="460248"/>
                </a:lnTo>
                <a:lnTo>
                  <a:pt x="1872995" y="473963"/>
                </a:lnTo>
                <a:lnTo>
                  <a:pt x="1886712" y="473963"/>
                </a:lnTo>
                <a:lnTo>
                  <a:pt x="1886712" y="460248"/>
                </a:lnTo>
                <a:close/>
              </a:path>
              <a:path w="1887220" h="1049020">
                <a:moveTo>
                  <a:pt x="1886712" y="487679"/>
                </a:moveTo>
                <a:lnTo>
                  <a:pt x="1872995" y="487679"/>
                </a:lnTo>
                <a:lnTo>
                  <a:pt x="1872995" y="501395"/>
                </a:lnTo>
                <a:lnTo>
                  <a:pt x="1886712" y="501395"/>
                </a:lnTo>
                <a:lnTo>
                  <a:pt x="1886712" y="487679"/>
                </a:lnTo>
                <a:close/>
              </a:path>
              <a:path w="1887220" h="1049020">
                <a:moveTo>
                  <a:pt x="1886712" y="515112"/>
                </a:moveTo>
                <a:lnTo>
                  <a:pt x="1872995" y="515112"/>
                </a:lnTo>
                <a:lnTo>
                  <a:pt x="1872995" y="530351"/>
                </a:lnTo>
                <a:lnTo>
                  <a:pt x="1886712" y="530351"/>
                </a:lnTo>
                <a:lnTo>
                  <a:pt x="1886712" y="515112"/>
                </a:lnTo>
                <a:close/>
              </a:path>
              <a:path w="1887220" h="1049020">
                <a:moveTo>
                  <a:pt x="1886712" y="544067"/>
                </a:moveTo>
                <a:lnTo>
                  <a:pt x="1872995" y="544067"/>
                </a:lnTo>
                <a:lnTo>
                  <a:pt x="1872995" y="557783"/>
                </a:lnTo>
                <a:lnTo>
                  <a:pt x="1886712" y="557783"/>
                </a:lnTo>
                <a:lnTo>
                  <a:pt x="1886712" y="544067"/>
                </a:lnTo>
                <a:close/>
              </a:path>
              <a:path w="1887220" h="1049020">
                <a:moveTo>
                  <a:pt x="1886712" y="571500"/>
                </a:moveTo>
                <a:lnTo>
                  <a:pt x="1872995" y="571500"/>
                </a:lnTo>
                <a:lnTo>
                  <a:pt x="1872995" y="585215"/>
                </a:lnTo>
                <a:lnTo>
                  <a:pt x="1886712" y="585215"/>
                </a:lnTo>
                <a:lnTo>
                  <a:pt x="1886712" y="571500"/>
                </a:lnTo>
                <a:close/>
              </a:path>
              <a:path w="1887220" h="1049020">
                <a:moveTo>
                  <a:pt x="1886712" y="600455"/>
                </a:moveTo>
                <a:lnTo>
                  <a:pt x="1872995" y="600455"/>
                </a:lnTo>
                <a:lnTo>
                  <a:pt x="1872995" y="614171"/>
                </a:lnTo>
                <a:lnTo>
                  <a:pt x="1886712" y="614171"/>
                </a:lnTo>
                <a:lnTo>
                  <a:pt x="1886712" y="600455"/>
                </a:lnTo>
                <a:close/>
              </a:path>
              <a:path w="1887220" h="1049020">
                <a:moveTo>
                  <a:pt x="1886712" y="627888"/>
                </a:moveTo>
                <a:lnTo>
                  <a:pt x="1872995" y="627888"/>
                </a:lnTo>
                <a:lnTo>
                  <a:pt x="1872995" y="641603"/>
                </a:lnTo>
                <a:lnTo>
                  <a:pt x="1886712" y="641603"/>
                </a:lnTo>
                <a:lnTo>
                  <a:pt x="1886712" y="627888"/>
                </a:lnTo>
                <a:close/>
              </a:path>
              <a:path w="1887220" h="1049020">
                <a:moveTo>
                  <a:pt x="1886712" y="655319"/>
                </a:moveTo>
                <a:lnTo>
                  <a:pt x="1872995" y="655319"/>
                </a:lnTo>
                <a:lnTo>
                  <a:pt x="1872995" y="670560"/>
                </a:lnTo>
                <a:lnTo>
                  <a:pt x="1886712" y="670560"/>
                </a:lnTo>
                <a:lnTo>
                  <a:pt x="1886712" y="655319"/>
                </a:lnTo>
                <a:close/>
              </a:path>
              <a:path w="1887220" h="1049020">
                <a:moveTo>
                  <a:pt x="1886712" y="684276"/>
                </a:moveTo>
                <a:lnTo>
                  <a:pt x="1872995" y="684276"/>
                </a:lnTo>
                <a:lnTo>
                  <a:pt x="1872995" y="697991"/>
                </a:lnTo>
                <a:lnTo>
                  <a:pt x="1886712" y="697991"/>
                </a:lnTo>
                <a:lnTo>
                  <a:pt x="1886712" y="684276"/>
                </a:lnTo>
                <a:close/>
              </a:path>
              <a:path w="1887220" h="1049020">
                <a:moveTo>
                  <a:pt x="1886712" y="711707"/>
                </a:moveTo>
                <a:lnTo>
                  <a:pt x="1872995" y="711707"/>
                </a:lnTo>
                <a:lnTo>
                  <a:pt x="1872995" y="725424"/>
                </a:lnTo>
                <a:lnTo>
                  <a:pt x="1886712" y="725424"/>
                </a:lnTo>
                <a:lnTo>
                  <a:pt x="1886712" y="711707"/>
                </a:lnTo>
                <a:close/>
              </a:path>
              <a:path w="1887220" h="1049020">
                <a:moveTo>
                  <a:pt x="1886712" y="739139"/>
                </a:moveTo>
                <a:lnTo>
                  <a:pt x="1872995" y="739139"/>
                </a:lnTo>
                <a:lnTo>
                  <a:pt x="1872995" y="754379"/>
                </a:lnTo>
                <a:lnTo>
                  <a:pt x="1886712" y="754379"/>
                </a:lnTo>
                <a:lnTo>
                  <a:pt x="1886712" y="739139"/>
                </a:lnTo>
                <a:close/>
              </a:path>
              <a:path w="1887220" h="1049020">
                <a:moveTo>
                  <a:pt x="1886712" y="768095"/>
                </a:moveTo>
                <a:lnTo>
                  <a:pt x="1872995" y="768095"/>
                </a:lnTo>
                <a:lnTo>
                  <a:pt x="1872995" y="781812"/>
                </a:lnTo>
                <a:lnTo>
                  <a:pt x="1886712" y="781812"/>
                </a:lnTo>
                <a:lnTo>
                  <a:pt x="1886712" y="768095"/>
                </a:lnTo>
                <a:close/>
              </a:path>
              <a:path w="1887220" h="1049020">
                <a:moveTo>
                  <a:pt x="1886712" y="795527"/>
                </a:moveTo>
                <a:lnTo>
                  <a:pt x="1872995" y="795527"/>
                </a:lnTo>
                <a:lnTo>
                  <a:pt x="1872995" y="809243"/>
                </a:lnTo>
                <a:lnTo>
                  <a:pt x="1886712" y="809243"/>
                </a:lnTo>
                <a:lnTo>
                  <a:pt x="1886712" y="795527"/>
                </a:lnTo>
                <a:close/>
              </a:path>
              <a:path w="1887220" h="1049020">
                <a:moveTo>
                  <a:pt x="1886712" y="824483"/>
                </a:moveTo>
                <a:lnTo>
                  <a:pt x="1872995" y="824483"/>
                </a:lnTo>
                <a:lnTo>
                  <a:pt x="1872995" y="838200"/>
                </a:lnTo>
                <a:lnTo>
                  <a:pt x="1886712" y="838200"/>
                </a:lnTo>
                <a:lnTo>
                  <a:pt x="1886712" y="824483"/>
                </a:lnTo>
                <a:close/>
              </a:path>
              <a:path w="1887220" h="1049020">
                <a:moveTo>
                  <a:pt x="1886712" y="851915"/>
                </a:moveTo>
                <a:lnTo>
                  <a:pt x="1872995" y="851915"/>
                </a:lnTo>
                <a:lnTo>
                  <a:pt x="1872995" y="865631"/>
                </a:lnTo>
                <a:lnTo>
                  <a:pt x="1886712" y="865631"/>
                </a:lnTo>
                <a:lnTo>
                  <a:pt x="1886712" y="851915"/>
                </a:lnTo>
                <a:close/>
              </a:path>
              <a:path w="1887220" h="1049020">
                <a:moveTo>
                  <a:pt x="1886712" y="879348"/>
                </a:moveTo>
                <a:lnTo>
                  <a:pt x="1872995" y="879348"/>
                </a:lnTo>
                <a:lnTo>
                  <a:pt x="1872995" y="893063"/>
                </a:lnTo>
                <a:lnTo>
                  <a:pt x="1886712" y="893063"/>
                </a:lnTo>
                <a:lnTo>
                  <a:pt x="1886712" y="879348"/>
                </a:lnTo>
                <a:close/>
              </a:path>
              <a:path w="1887220" h="1049020">
                <a:moveTo>
                  <a:pt x="1886712" y="908303"/>
                </a:moveTo>
                <a:lnTo>
                  <a:pt x="1872995" y="908303"/>
                </a:lnTo>
                <a:lnTo>
                  <a:pt x="1872995" y="922019"/>
                </a:lnTo>
                <a:lnTo>
                  <a:pt x="1886712" y="922019"/>
                </a:lnTo>
                <a:lnTo>
                  <a:pt x="1886712" y="908303"/>
                </a:lnTo>
                <a:close/>
              </a:path>
              <a:path w="1887220" h="1049020">
                <a:moveTo>
                  <a:pt x="1886712" y="935736"/>
                </a:moveTo>
                <a:lnTo>
                  <a:pt x="1872995" y="935736"/>
                </a:lnTo>
                <a:lnTo>
                  <a:pt x="1872995" y="949451"/>
                </a:lnTo>
                <a:lnTo>
                  <a:pt x="1886712" y="949451"/>
                </a:lnTo>
                <a:lnTo>
                  <a:pt x="1886712" y="935736"/>
                </a:lnTo>
                <a:close/>
              </a:path>
              <a:path w="1887220" h="1049020">
                <a:moveTo>
                  <a:pt x="1886712" y="963167"/>
                </a:moveTo>
                <a:lnTo>
                  <a:pt x="1872995" y="963167"/>
                </a:lnTo>
                <a:lnTo>
                  <a:pt x="1872995" y="978407"/>
                </a:lnTo>
                <a:lnTo>
                  <a:pt x="1886712" y="978407"/>
                </a:lnTo>
                <a:lnTo>
                  <a:pt x="1886712" y="963167"/>
                </a:lnTo>
                <a:close/>
              </a:path>
              <a:path w="1887220" h="1049020">
                <a:moveTo>
                  <a:pt x="1886712" y="992124"/>
                </a:moveTo>
                <a:lnTo>
                  <a:pt x="1872995" y="992124"/>
                </a:lnTo>
                <a:lnTo>
                  <a:pt x="1872995" y="1005839"/>
                </a:lnTo>
                <a:lnTo>
                  <a:pt x="1886712" y="1005839"/>
                </a:lnTo>
                <a:lnTo>
                  <a:pt x="1886712" y="992124"/>
                </a:lnTo>
                <a:close/>
              </a:path>
              <a:path w="1887220" h="1049020">
                <a:moveTo>
                  <a:pt x="1872995" y="1033271"/>
                </a:moveTo>
                <a:lnTo>
                  <a:pt x="1857756" y="1033271"/>
                </a:lnTo>
                <a:lnTo>
                  <a:pt x="1857756" y="1048511"/>
                </a:lnTo>
                <a:lnTo>
                  <a:pt x="1872995" y="1048511"/>
                </a:lnTo>
                <a:lnTo>
                  <a:pt x="1872995" y="1033271"/>
                </a:lnTo>
                <a:close/>
              </a:path>
              <a:path w="1887220" h="1049020">
                <a:moveTo>
                  <a:pt x="1886712" y="1019555"/>
                </a:moveTo>
                <a:lnTo>
                  <a:pt x="1872995" y="1019555"/>
                </a:lnTo>
                <a:lnTo>
                  <a:pt x="1872995" y="1033271"/>
                </a:lnTo>
                <a:lnTo>
                  <a:pt x="1886712" y="1033271"/>
                </a:lnTo>
                <a:lnTo>
                  <a:pt x="1886712" y="1019555"/>
                </a:lnTo>
                <a:close/>
              </a:path>
              <a:path w="1887220" h="1049020">
                <a:moveTo>
                  <a:pt x="1844039" y="1033271"/>
                </a:moveTo>
                <a:lnTo>
                  <a:pt x="1830323" y="1033271"/>
                </a:lnTo>
                <a:lnTo>
                  <a:pt x="1830323" y="1048511"/>
                </a:lnTo>
                <a:lnTo>
                  <a:pt x="1844039" y="1048511"/>
                </a:lnTo>
                <a:lnTo>
                  <a:pt x="1844039" y="1033271"/>
                </a:lnTo>
                <a:close/>
              </a:path>
              <a:path w="1887220" h="1049020">
                <a:moveTo>
                  <a:pt x="1816608" y="1033271"/>
                </a:moveTo>
                <a:lnTo>
                  <a:pt x="1802891" y="1033271"/>
                </a:lnTo>
                <a:lnTo>
                  <a:pt x="1802891" y="1048511"/>
                </a:lnTo>
                <a:lnTo>
                  <a:pt x="1816608" y="1048511"/>
                </a:lnTo>
                <a:lnTo>
                  <a:pt x="1816608" y="1033271"/>
                </a:lnTo>
                <a:close/>
              </a:path>
              <a:path w="1887220" h="1049020">
                <a:moveTo>
                  <a:pt x="1787652" y="1033271"/>
                </a:moveTo>
                <a:lnTo>
                  <a:pt x="1773936" y="1033271"/>
                </a:lnTo>
                <a:lnTo>
                  <a:pt x="1773936" y="1048511"/>
                </a:lnTo>
                <a:lnTo>
                  <a:pt x="1787652" y="1048511"/>
                </a:lnTo>
                <a:lnTo>
                  <a:pt x="1787652" y="1033271"/>
                </a:lnTo>
                <a:close/>
              </a:path>
              <a:path w="1887220" h="1049020">
                <a:moveTo>
                  <a:pt x="1760219" y="1033271"/>
                </a:moveTo>
                <a:lnTo>
                  <a:pt x="1746504" y="1033271"/>
                </a:lnTo>
                <a:lnTo>
                  <a:pt x="1746504" y="1048511"/>
                </a:lnTo>
                <a:lnTo>
                  <a:pt x="1760219" y="1048511"/>
                </a:lnTo>
                <a:lnTo>
                  <a:pt x="1760219" y="1033271"/>
                </a:lnTo>
                <a:close/>
              </a:path>
              <a:path w="1887220" h="1049020">
                <a:moveTo>
                  <a:pt x="1732788" y="1033271"/>
                </a:moveTo>
                <a:lnTo>
                  <a:pt x="1717547" y="1033271"/>
                </a:lnTo>
                <a:lnTo>
                  <a:pt x="1717547" y="1048511"/>
                </a:lnTo>
                <a:lnTo>
                  <a:pt x="1732788" y="1048511"/>
                </a:lnTo>
                <a:lnTo>
                  <a:pt x="1732788" y="1033271"/>
                </a:lnTo>
                <a:close/>
              </a:path>
              <a:path w="1887220" h="1049020">
                <a:moveTo>
                  <a:pt x="1703832" y="1033271"/>
                </a:moveTo>
                <a:lnTo>
                  <a:pt x="1690115" y="1033271"/>
                </a:lnTo>
                <a:lnTo>
                  <a:pt x="1690115" y="1048511"/>
                </a:lnTo>
                <a:lnTo>
                  <a:pt x="1703832" y="1048511"/>
                </a:lnTo>
                <a:lnTo>
                  <a:pt x="1703832" y="1033271"/>
                </a:lnTo>
                <a:close/>
              </a:path>
              <a:path w="1887220" h="1049020">
                <a:moveTo>
                  <a:pt x="1676399" y="1033271"/>
                </a:moveTo>
                <a:lnTo>
                  <a:pt x="1662684" y="1033271"/>
                </a:lnTo>
                <a:lnTo>
                  <a:pt x="1662684" y="1048511"/>
                </a:lnTo>
                <a:lnTo>
                  <a:pt x="1676399" y="1048511"/>
                </a:lnTo>
                <a:lnTo>
                  <a:pt x="1676399" y="1033271"/>
                </a:lnTo>
                <a:close/>
              </a:path>
              <a:path w="1887220" h="1049020">
                <a:moveTo>
                  <a:pt x="1648967" y="1033271"/>
                </a:moveTo>
                <a:lnTo>
                  <a:pt x="1633728" y="1033271"/>
                </a:lnTo>
                <a:lnTo>
                  <a:pt x="1633728" y="1048511"/>
                </a:lnTo>
                <a:lnTo>
                  <a:pt x="1648967" y="1048511"/>
                </a:lnTo>
                <a:lnTo>
                  <a:pt x="1648967" y="1033271"/>
                </a:lnTo>
                <a:close/>
              </a:path>
              <a:path w="1887220" h="1049020">
                <a:moveTo>
                  <a:pt x="1620012" y="1033271"/>
                </a:moveTo>
                <a:lnTo>
                  <a:pt x="1606295" y="1033271"/>
                </a:lnTo>
                <a:lnTo>
                  <a:pt x="1606295" y="1048511"/>
                </a:lnTo>
                <a:lnTo>
                  <a:pt x="1620012" y="1048511"/>
                </a:lnTo>
                <a:lnTo>
                  <a:pt x="1620012" y="1033271"/>
                </a:lnTo>
                <a:close/>
              </a:path>
              <a:path w="1887220" h="1049020">
                <a:moveTo>
                  <a:pt x="1592580" y="1033271"/>
                </a:moveTo>
                <a:lnTo>
                  <a:pt x="1578864" y="1033271"/>
                </a:lnTo>
                <a:lnTo>
                  <a:pt x="1578864" y="1048511"/>
                </a:lnTo>
                <a:lnTo>
                  <a:pt x="1592580" y="1048511"/>
                </a:lnTo>
                <a:lnTo>
                  <a:pt x="1592580" y="1033271"/>
                </a:lnTo>
                <a:close/>
              </a:path>
              <a:path w="1887220" h="1049020">
                <a:moveTo>
                  <a:pt x="1563623" y="1033271"/>
                </a:moveTo>
                <a:lnTo>
                  <a:pt x="1549908" y="1033271"/>
                </a:lnTo>
                <a:lnTo>
                  <a:pt x="1549908" y="1048511"/>
                </a:lnTo>
                <a:lnTo>
                  <a:pt x="1563623" y="1048511"/>
                </a:lnTo>
                <a:lnTo>
                  <a:pt x="1563623" y="1033271"/>
                </a:lnTo>
                <a:close/>
              </a:path>
              <a:path w="1887220" h="1049020">
                <a:moveTo>
                  <a:pt x="1536191" y="1033271"/>
                </a:moveTo>
                <a:lnTo>
                  <a:pt x="1522476" y="1033271"/>
                </a:lnTo>
                <a:lnTo>
                  <a:pt x="1522476" y="1048511"/>
                </a:lnTo>
                <a:lnTo>
                  <a:pt x="1536191" y="1048511"/>
                </a:lnTo>
                <a:lnTo>
                  <a:pt x="1536191" y="1033271"/>
                </a:lnTo>
                <a:close/>
              </a:path>
              <a:path w="1887220" h="1049020">
                <a:moveTo>
                  <a:pt x="1508760" y="1033271"/>
                </a:moveTo>
                <a:lnTo>
                  <a:pt x="1495043" y="1033271"/>
                </a:lnTo>
                <a:lnTo>
                  <a:pt x="1495043" y="1048511"/>
                </a:lnTo>
                <a:lnTo>
                  <a:pt x="1508760" y="1048511"/>
                </a:lnTo>
                <a:lnTo>
                  <a:pt x="1508760" y="1033271"/>
                </a:lnTo>
                <a:close/>
              </a:path>
              <a:path w="1887220" h="1049020">
                <a:moveTo>
                  <a:pt x="1479804" y="1033271"/>
                </a:moveTo>
                <a:lnTo>
                  <a:pt x="1466088" y="1033271"/>
                </a:lnTo>
                <a:lnTo>
                  <a:pt x="1466088" y="1048511"/>
                </a:lnTo>
                <a:lnTo>
                  <a:pt x="1479804" y="1048511"/>
                </a:lnTo>
                <a:lnTo>
                  <a:pt x="1479804" y="1033271"/>
                </a:lnTo>
                <a:close/>
              </a:path>
              <a:path w="1887220" h="1049020">
                <a:moveTo>
                  <a:pt x="1452371" y="1033271"/>
                </a:moveTo>
                <a:lnTo>
                  <a:pt x="1438656" y="1033271"/>
                </a:lnTo>
                <a:lnTo>
                  <a:pt x="1438656" y="1048511"/>
                </a:lnTo>
                <a:lnTo>
                  <a:pt x="1452371" y="1048511"/>
                </a:lnTo>
                <a:lnTo>
                  <a:pt x="1452371" y="1033271"/>
                </a:lnTo>
                <a:close/>
              </a:path>
              <a:path w="1887220" h="1049020">
                <a:moveTo>
                  <a:pt x="1424939" y="1033271"/>
                </a:moveTo>
                <a:lnTo>
                  <a:pt x="1409699" y="1033271"/>
                </a:lnTo>
                <a:lnTo>
                  <a:pt x="1409699" y="1048511"/>
                </a:lnTo>
                <a:lnTo>
                  <a:pt x="1424939" y="1048511"/>
                </a:lnTo>
                <a:lnTo>
                  <a:pt x="1424939" y="1033271"/>
                </a:lnTo>
                <a:close/>
              </a:path>
              <a:path w="1887220" h="1049020">
                <a:moveTo>
                  <a:pt x="1395984" y="1033271"/>
                </a:moveTo>
                <a:lnTo>
                  <a:pt x="1382267" y="1033271"/>
                </a:lnTo>
                <a:lnTo>
                  <a:pt x="1382267" y="1048511"/>
                </a:lnTo>
                <a:lnTo>
                  <a:pt x="1395984" y="1048511"/>
                </a:lnTo>
                <a:lnTo>
                  <a:pt x="1395984" y="1033271"/>
                </a:lnTo>
                <a:close/>
              </a:path>
              <a:path w="1887220" h="1049020">
                <a:moveTo>
                  <a:pt x="1368552" y="1033271"/>
                </a:moveTo>
                <a:lnTo>
                  <a:pt x="1354836" y="1033271"/>
                </a:lnTo>
                <a:lnTo>
                  <a:pt x="1354836" y="1048511"/>
                </a:lnTo>
                <a:lnTo>
                  <a:pt x="1368552" y="1048511"/>
                </a:lnTo>
                <a:lnTo>
                  <a:pt x="1368552" y="1033271"/>
                </a:lnTo>
                <a:close/>
              </a:path>
              <a:path w="1887220" h="1049020">
                <a:moveTo>
                  <a:pt x="1339595" y="1033271"/>
                </a:moveTo>
                <a:lnTo>
                  <a:pt x="1325880" y="1033271"/>
                </a:lnTo>
                <a:lnTo>
                  <a:pt x="1325880" y="1048511"/>
                </a:lnTo>
                <a:lnTo>
                  <a:pt x="1339595" y="1048511"/>
                </a:lnTo>
                <a:lnTo>
                  <a:pt x="1339595" y="1033271"/>
                </a:lnTo>
                <a:close/>
              </a:path>
              <a:path w="1887220" h="1049020">
                <a:moveTo>
                  <a:pt x="1312164" y="1033271"/>
                </a:moveTo>
                <a:lnTo>
                  <a:pt x="1298447" y="1033271"/>
                </a:lnTo>
                <a:lnTo>
                  <a:pt x="1298447" y="1048511"/>
                </a:lnTo>
                <a:lnTo>
                  <a:pt x="1312164" y="1048511"/>
                </a:lnTo>
                <a:lnTo>
                  <a:pt x="1312164" y="1033271"/>
                </a:lnTo>
                <a:close/>
              </a:path>
              <a:path w="1887220" h="1049020">
                <a:moveTo>
                  <a:pt x="1284732" y="1033271"/>
                </a:moveTo>
                <a:lnTo>
                  <a:pt x="1271015" y="1033271"/>
                </a:lnTo>
                <a:lnTo>
                  <a:pt x="1271015" y="1048511"/>
                </a:lnTo>
                <a:lnTo>
                  <a:pt x="1284732" y="1048511"/>
                </a:lnTo>
                <a:lnTo>
                  <a:pt x="1284732" y="1033271"/>
                </a:lnTo>
                <a:close/>
              </a:path>
              <a:path w="1887220" h="1049020">
                <a:moveTo>
                  <a:pt x="1255776" y="1033271"/>
                </a:moveTo>
                <a:lnTo>
                  <a:pt x="1242060" y="1033271"/>
                </a:lnTo>
                <a:lnTo>
                  <a:pt x="1242060" y="1048511"/>
                </a:lnTo>
                <a:lnTo>
                  <a:pt x="1255776" y="1048511"/>
                </a:lnTo>
                <a:lnTo>
                  <a:pt x="1255776" y="1033271"/>
                </a:lnTo>
                <a:close/>
              </a:path>
              <a:path w="1887220" h="1049020">
                <a:moveTo>
                  <a:pt x="1228343" y="1033271"/>
                </a:moveTo>
                <a:lnTo>
                  <a:pt x="1214628" y="1033271"/>
                </a:lnTo>
                <a:lnTo>
                  <a:pt x="1214628" y="1048511"/>
                </a:lnTo>
                <a:lnTo>
                  <a:pt x="1228343" y="1048511"/>
                </a:lnTo>
                <a:lnTo>
                  <a:pt x="1228343" y="1033271"/>
                </a:lnTo>
                <a:close/>
              </a:path>
              <a:path w="1887220" h="1049020">
                <a:moveTo>
                  <a:pt x="1200912" y="1033271"/>
                </a:moveTo>
                <a:lnTo>
                  <a:pt x="1185671" y="1033271"/>
                </a:lnTo>
                <a:lnTo>
                  <a:pt x="1185671" y="1048511"/>
                </a:lnTo>
                <a:lnTo>
                  <a:pt x="1200912" y="1048511"/>
                </a:lnTo>
                <a:lnTo>
                  <a:pt x="1200912" y="1033271"/>
                </a:lnTo>
                <a:close/>
              </a:path>
              <a:path w="1887220" h="1049020">
                <a:moveTo>
                  <a:pt x="1171956" y="1033271"/>
                </a:moveTo>
                <a:lnTo>
                  <a:pt x="1158239" y="1033271"/>
                </a:lnTo>
                <a:lnTo>
                  <a:pt x="1158239" y="1048511"/>
                </a:lnTo>
                <a:lnTo>
                  <a:pt x="1171956" y="1048511"/>
                </a:lnTo>
                <a:lnTo>
                  <a:pt x="1171956" y="1033271"/>
                </a:lnTo>
                <a:close/>
              </a:path>
              <a:path w="1887220" h="1049020">
                <a:moveTo>
                  <a:pt x="1144523" y="1033271"/>
                </a:moveTo>
                <a:lnTo>
                  <a:pt x="1130808" y="1033271"/>
                </a:lnTo>
                <a:lnTo>
                  <a:pt x="1130808" y="1048511"/>
                </a:lnTo>
                <a:lnTo>
                  <a:pt x="1144523" y="1048511"/>
                </a:lnTo>
                <a:lnTo>
                  <a:pt x="1144523" y="1033271"/>
                </a:lnTo>
                <a:close/>
              </a:path>
              <a:path w="1887220" h="1049020">
                <a:moveTo>
                  <a:pt x="1115567" y="1033271"/>
                </a:moveTo>
                <a:lnTo>
                  <a:pt x="1101852" y="1033271"/>
                </a:lnTo>
                <a:lnTo>
                  <a:pt x="1101852" y="1048511"/>
                </a:lnTo>
                <a:lnTo>
                  <a:pt x="1115567" y="1048511"/>
                </a:lnTo>
                <a:lnTo>
                  <a:pt x="1115567" y="1033271"/>
                </a:lnTo>
                <a:close/>
              </a:path>
              <a:path w="1887220" h="1049020">
                <a:moveTo>
                  <a:pt x="1088136" y="1033271"/>
                </a:moveTo>
                <a:lnTo>
                  <a:pt x="1074419" y="1033271"/>
                </a:lnTo>
                <a:lnTo>
                  <a:pt x="1074419" y="1048511"/>
                </a:lnTo>
                <a:lnTo>
                  <a:pt x="1088136" y="1048511"/>
                </a:lnTo>
                <a:lnTo>
                  <a:pt x="1088136" y="1033271"/>
                </a:lnTo>
                <a:close/>
              </a:path>
              <a:path w="1887220" h="1049020">
                <a:moveTo>
                  <a:pt x="1060704" y="1033271"/>
                </a:moveTo>
                <a:lnTo>
                  <a:pt x="1046988" y="1033271"/>
                </a:lnTo>
                <a:lnTo>
                  <a:pt x="1046988" y="1048511"/>
                </a:lnTo>
                <a:lnTo>
                  <a:pt x="1060704" y="1048511"/>
                </a:lnTo>
                <a:lnTo>
                  <a:pt x="1060704" y="1033271"/>
                </a:lnTo>
                <a:close/>
              </a:path>
              <a:path w="1887220" h="1049020">
                <a:moveTo>
                  <a:pt x="1031747" y="1033271"/>
                </a:moveTo>
                <a:lnTo>
                  <a:pt x="1018032" y="1033271"/>
                </a:lnTo>
                <a:lnTo>
                  <a:pt x="1018032" y="1048511"/>
                </a:lnTo>
                <a:lnTo>
                  <a:pt x="1031747" y="1048511"/>
                </a:lnTo>
                <a:lnTo>
                  <a:pt x="1031747" y="1033271"/>
                </a:lnTo>
                <a:close/>
              </a:path>
              <a:path w="1887220" h="1049020">
                <a:moveTo>
                  <a:pt x="1004315" y="1033271"/>
                </a:moveTo>
                <a:lnTo>
                  <a:pt x="990599" y="1033271"/>
                </a:lnTo>
                <a:lnTo>
                  <a:pt x="990599" y="1048511"/>
                </a:lnTo>
                <a:lnTo>
                  <a:pt x="1004315" y="1048511"/>
                </a:lnTo>
                <a:lnTo>
                  <a:pt x="1004315" y="1033271"/>
                </a:lnTo>
                <a:close/>
              </a:path>
              <a:path w="1887220" h="1049020">
                <a:moveTo>
                  <a:pt x="976884" y="1033271"/>
                </a:moveTo>
                <a:lnTo>
                  <a:pt x="961643" y="1033271"/>
                </a:lnTo>
                <a:lnTo>
                  <a:pt x="961643" y="1048511"/>
                </a:lnTo>
                <a:lnTo>
                  <a:pt x="976884" y="1048511"/>
                </a:lnTo>
                <a:lnTo>
                  <a:pt x="976884" y="1033271"/>
                </a:lnTo>
                <a:close/>
              </a:path>
              <a:path w="1887220" h="1049020">
                <a:moveTo>
                  <a:pt x="947928" y="1033271"/>
                </a:moveTo>
                <a:lnTo>
                  <a:pt x="934212" y="1033271"/>
                </a:lnTo>
                <a:lnTo>
                  <a:pt x="934212" y="1048511"/>
                </a:lnTo>
                <a:lnTo>
                  <a:pt x="947928" y="1048511"/>
                </a:lnTo>
                <a:lnTo>
                  <a:pt x="947928" y="1033271"/>
                </a:lnTo>
                <a:close/>
              </a:path>
              <a:path w="1887220" h="1049020">
                <a:moveTo>
                  <a:pt x="920495" y="1033271"/>
                </a:moveTo>
                <a:lnTo>
                  <a:pt x="906780" y="1033271"/>
                </a:lnTo>
                <a:lnTo>
                  <a:pt x="906780" y="1048511"/>
                </a:lnTo>
                <a:lnTo>
                  <a:pt x="920495" y="1048511"/>
                </a:lnTo>
                <a:lnTo>
                  <a:pt x="920495" y="1033271"/>
                </a:lnTo>
                <a:close/>
              </a:path>
              <a:path w="1887220" h="1049020">
                <a:moveTo>
                  <a:pt x="893063" y="1033271"/>
                </a:moveTo>
                <a:lnTo>
                  <a:pt x="877823" y="1033271"/>
                </a:lnTo>
                <a:lnTo>
                  <a:pt x="877823" y="1048511"/>
                </a:lnTo>
                <a:lnTo>
                  <a:pt x="893063" y="1048511"/>
                </a:lnTo>
                <a:lnTo>
                  <a:pt x="893063" y="1033271"/>
                </a:lnTo>
                <a:close/>
              </a:path>
              <a:path w="1887220" h="1049020">
                <a:moveTo>
                  <a:pt x="864108" y="1033271"/>
                </a:moveTo>
                <a:lnTo>
                  <a:pt x="850391" y="1033271"/>
                </a:lnTo>
                <a:lnTo>
                  <a:pt x="850391" y="1048511"/>
                </a:lnTo>
                <a:lnTo>
                  <a:pt x="864108" y="1048511"/>
                </a:lnTo>
                <a:lnTo>
                  <a:pt x="864108" y="1033271"/>
                </a:lnTo>
                <a:close/>
              </a:path>
              <a:path w="1887220" h="1049020">
                <a:moveTo>
                  <a:pt x="836676" y="1033271"/>
                </a:moveTo>
                <a:lnTo>
                  <a:pt x="822960" y="1033271"/>
                </a:lnTo>
                <a:lnTo>
                  <a:pt x="822960" y="1048511"/>
                </a:lnTo>
                <a:lnTo>
                  <a:pt x="836676" y="1048511"/>
                </a:lnTo>
                <a:lnTo>
                  <a:pt x="836676" y="1033271"/>
                </a:lnTo>
                <a:close/>
              </a:path>
              <a:path w="1887220" h="1049020">
                <a:moveTo>
                  <a:pt x="807719" y="1033271"/>
                </a:moveTo>
                <a:lnTo>
                  <a:pt x="794004" y="1033271"/>
                </a:lnTo>
                <a:lnTo>
                  <a:pt x="794004" y="1048511"/>
                </a:lnTo>
                <a:lnTo>
                  <a:pt x="807719" y="1048511"/>
                </a:lnTo>
                <a:lnTo>
                  <a:pt x="807719" y="1033271"/>
                </a:lnTo>
                <a:close/>
              </a:path>
              <a:path w="1887220" h="1049020">
                <a:moveTo>
                  <a:pt x="780288" y="1033271"/>
                </a:moveTo>
                <a:lnTo>
                  <a:pt x="766571" y="1033271"/>
                </a:lnTo>
                <a:lnTo>
                  <a:pt x="766571" y="1048511"/>
                </a:lnTo>
                <a:lnTo>
                  <a:pt x="780288" y="1048511"/>
                </a:lnTo>
                <a:lnTo>
                  <a:pt x="780288" y="1033271"/>
                </a:lnTo>
                <a:close/>
              </a:path>
              <a:path w="1887220" h="1049020">
                <a:moveTo>
                  <a:pt x="752856" y="1033271"/>
                </a:moveTo>
                <a:lnTo>
                  <a:pt x="737615" y="1033271"/>
                </a:lnTo>
                <a:lnTo>
                  <a:pt x="737615" y="1048511"/>
                </a:lnTo>
                <a:lnTo>
                  <a:pt x="752856" y="1048511"/>
                </a:lnTo>
                <a:lnTo>
                  <a:pt x="752856" y="1033271"/>
                </a:lnTo>
                <a:close/>
              </a:path>
              <a:path w="1887220" h="1049020">
                <a:moveTo>
                  <a:pt x="723899" y="1033271"/>
                </a:moveTo>
                <a:lnTo>
                  <a:pt x="710184" y="1033271"/>
                </a:lnTo>
                <a:lnTo>
                  <a:pt x="710184" y="1048511"/>
                </a:lnTo>
                <a:lnTo>
                  <a:pt x="723899" y="1048511"/>
                </a:lnTo>
                <a:lnTo>
                  <a:pt x="723899" y="1033271"/>
                </a:lnTo>
                <a:close/>
              </a:path>
              <a:path w="1887220" h="1049020">
                <a:moveTo>
                  <a:pt x="696467" y="1033271"/>
                </a:moveTo>
                <a:lnTo>
                  <a:pt x="682752" y="1033271"/>
                </a:lnTo>
                <a:lnTo>
                  <a:pt x="682752" y="1048511"/>
                </a:lnTo>
                <a:lnTo>
                  <a:pt x="696467" y="1048511"/>
                </a:lnTo>
                <a:lnTo>
                  <a:pt x="696467" y="1033271"/>
                </a:lnTo>
                <a:close/>
              </a:path>
              <a:path w="1887220" h="1049020">
                <a:moveTo>
                  <a:pt x="669036" y="1033271"/>
                </a:moveTo>
                <a:lnTo>
                  <a:pt x="653795" y="1033271"/>
                </a:lnTo>
                <a:lnTo>
                  <a:pt x="653795" y="1048511"/>
                </a:lnTo>
                <a:lnTo>
                  <a:pt x="669036" y="1048511"/>
                </a:lnTo>
                <a:lnTo>
                  <a:pt x="669036" y="1033271"/>
                </a:lnTo>
                <a:close/>
              </a:path>
              <a:path w="1887220" h="1049020">
                <a:moveTo>
                  <a:pt x="640080" y="1033271"/>
                </a:moveTo>
                <a:lnTo>
                  <a:pt x="626363" y="1033271"/>
                </a:lnTo>
                <a:lnTo>
                  <a:pt x="626363" y="1048511"/>
                </a:lnTo>
                <a:lnTo>
                  <a:pt x="640080" y="1048511"/>
                </a:lnTo>
                <a:lnTo>
                  <a:pt x="640080" y="1033271"/>
                </a:lnTo>
                <a:close/>
              </a:path>
              <a:path w="1887220" h="1049020">
                <a:moveTo>
                  <a:pt x="612647" y="1033271"/>
                </a:moveTo>
                <a:lnTo>
                  <a:pt x="598932" y="1033271"/>
                </a:lnTo>
                <a:lnTo>
                  <a:pt x="598932" y="1048511"/>
                </a:lnTo>
                <a:lnTo>
                  <a:pt x="612647" y="1048511"/>
                </a:lnTo>
                <a:lnTo>
                  <a:pt x="612647" y="1033271"/>
                </a:lnTo>
                <a:close/>
              </a:path>
              <a:path w="1887220" h="1049020">
                <a:moveTo>
                  <a:pt x="583691" y="1033271"/>
                </a:moveTo>
                <a:lnTo>
                  <a:pt x="569976" y="1033271"/>
                </a:lnTo>
                <a:lnTo>
                  <a:pt x="569976" y="1048511"/>
                </a:lnTo>
                <a:lnTo>
                  <a:pt x="583691" y="1048511"/>
                </a:lnTo>
                <a:lnTo>
                  <a:pt x="583691" y="1033271"/>
                </a:lnTo>
                <a:close/>
              </a:path>
              <a:path w="1887220" h="1049020">
                <a:moveTo>
                  <a:pt x="556260" y="1033271"/>
                </a:moveTo>
                <a:lnTo>
                  <a:pt x="542543" y="1033271"/>
                </a:lnTo>
                <a:lnTo>
                  <a:pt x="542543" y="1048511"/>
                </a:lnTo>
                <a:lnTo>
                  <a:pt x="556260" y="1048511"/>
                </a:lnTo>
                <a:lnTo>
                  <a:pt x="556260" y="1033271"/>
                </a:lnTo>
                <a:close/>
              </a:path>
              <a:path w="1887220" h="1049020">
                <a:moveTo>
                  <a:pt x="528828" y="1033271"/>
                </a:moveTo>
                <a:lnTo>
                  <a:pt x="513588" y="1033271"/>
                </a:lnTo>
                <a:lnTo>
                  <a:pt x="513588" y="1048511"/>
                </a:lnTo>
                <a:lnTo>
                  <a:pt x="528828" y="1048511"/>
                </a:lnTo>
                <a:lnTo>
                  <a:pt x="528828" y="1033271"/>
                </a:lnTo>
                <a:close/>
              </a:path>
              <a:path w="1887220" h="1049020">
                <a:moveTo>
                  <a:pt x="499871" y="1033271"/>
                </a:moveTo>
                <a:lnTo>
                  <a:pt x="486156" y="1033271"/>
                </a:lnTo>
                <a:lnTo>
                  <a:pt x="486156" y="1048511"/>
                </a:lnTo>
                <a:lnTo>
                  <a:pt x="499871" y="1048511"/>
                </a:lnTo>
                <a:lnTo>
                  <a:pt x="499871" y="1033271"/>
                </a:lnTo>
                <a:close/>
              </a:path>
              <a:path w="1887220" h="1049020">
                <a:moveTo>
                  <a:pt x="472439" y="1033271"/>
                </a:moveTo>
                <a:lnTo>
                  <a:pt x="458723" y="1033271"/>
                </a:lnTo>
                <a:lnTo>
                  <a:pt x="458723" y="1048511"/>
                </a:lnTo>
                <a:lnTo>
                  <a:pt x="472439" y="1048511"/>
                </a:lnTo>
                <a:lnTo>
                  <a:pt x="472439" y="1033271"/>
                </a:lnTo>
                <a:close/>
              </a:path>
              <a:path w="1887220" h="1049020">
                <a:moveTo>
                  <a:pt x="445008" y="1033271"/>
                </a:moveTo>
                <a:lnTo>
                  <a:pt x="429767" y="1033271"/>
                </a:lnTo>
                <a:lnTo>
                  <a:pt x="429767" y="1048511"/>
                </a:lnTo>
                <a:lnTo>
                  <a:pt x="445008" y="1048511"/>
                </a:lnTo>
                <a:lnTo>
                  <a:pt x="445008" y="1033271"/>
                </a:lnTo>
                <a:close/>
              </a:path>
              <a:path w="1887220" h="1049020">
                <a:moveTo>
                  <a:pt x="416052" y="1033271"/>
                </a:moveTo>
                <a:lnTo>
                  <a:pt x="402336" y="1033271"/>
                </a:lnTo>
                <a:lnTo>
                  <a:pt x="402336" y="1048511"/>
                </a:lnTo>
                <a:lnTo>
                  <a:pt x="416052" y="1048511"/>
                </a:lnTo>
                <a:lnTo>
                  <a:pt x="416052" y="1033271"/>
                </a:lnTo>
                <a:close/>
              </a:path>
              <a:path w="1887220" h="1049020">
                <a:moveTo>
                  <a:pt x="388619" y="1033271"/>
                </a:moveTo>
                <a:lnTo>
                  <a:pt x="374904" y="1033271"/>
                </a:lnTo>
                <a:lnTo>
                  <a:pt x="374904" y="1048511"/>
                </a:lnTo>
                <a:lnTo>
                  <a:pt x="388619" y="1048511"/>
                </a:lnTo>
                <a:lnTo>
                  <a:pt x="388619" y="1033271"/>
                </a:lnTo>
                <a:close/>
              </a:path>
              <a:path w="1887220" h="1049020">
                <a:moveTo>
                  <a:pt x="359663" y="1033271"/>
                </a:moveTo>
                <a:lnTo>
                  <a:pt x="345948" y="1033271"/>
                </a:lnTo>
                <a:lnTo>
                  <a:pt x="345948" y="1048511"/>
                </a:lnTo>
                <a:lnTo>
                  <a:pt x="359663" y="1048511"/>
                </a:lnTo>
                <a:lnTo>
                  <a:pt x="359663" y="1033271"/>
                </a:lnTo>
                <a:close/>
              </a:path>
              <a:path w="1887220" h="1049020">
                <a:moveTo>
                  <a:pt x="332232" y="1033271"/>
                </a:moveTo>
                <a:lnTo>
                  <a:pt x="318515" y="1033271"/>
                </a:lnTo>
                <a:lnTo>
                  <a:pt x="318515" y="1048511"/>
                </a:lnTo>
                <a:lnTo>
                  <a:pt x="332232" y="1048511"/>
                </a:lnTo>
                <a:lnTo>
                  <a:pt x="332232" y="1033271"/>
                </a:lnTo>
                <a:close/>
              </a:path>
              <a:path w="1887220" h="1049020">
                <a:moveTo>
                  <a:pt x="304800" y="1033271"/>
                </a:moveTo>
                <a:lnTo>
                  <a:pt x="291084" y="1033271"/>
                </a:lnTo>
                <a:lnTo>
                  <a:pt x="291084" y="1048511"/>
                </a:lnTo>
                <a:lnTo>
                  <a:pt x="304800" y="1048511"/>
                </a:lnTo>
                <a:lnTo>
                  <a:pt x="304800" y="1033271"/>
                </a:lnTo>
                <a:close/>
              </a:path>
              <a:path w="1887220" h="1049020">
                <a:moveTo>
                  <a:pt x="275843" y="1033271"/>
                </a:moveTo>
                <a:lnTo>
                  <a:pt x="262127" y="1033271"/>
                </a:lnTo>
                <a:lnTo>
                  <a:pt x="262127" y="1048511"/>
                </a:lnTo>
                <a:lnTo>
                  <a:pt x="275843" y="1048511"/>
                </a:lnTo>
                <a:lnTo>
                  <a:pt x="275843" y="1033271"/>
                </a:lnTo>
                <a:close/>
              </a:path>
              <a:path w="1887220" h="1049020">
                <a:moveTo>
                  <a:pt x="248412" y="1033271"/>
                </a:moveTo>
                <a:lnTo>
                  <a:pt x="234696" y="1033271"/>
                </a:lnTo>
                <a:lnTo>
                  <a:pt x="234696" y="1048511"/>
                </a:lnTo>
                <a:lnTo>
                  <a:pt x="248412" y="1048511"/>
                </a:lnTo>
                <a:lnTo>
                  <a:pt x="248412" y="1033271"/>
                </a:lnTo>
                <a:close/>
              </a:path>
              <a:path w="1887220" h="1049020">
                <a:moveTo>
                  <a:pt x="220979" y="1033271"/>
                </a:moveTo>
                <a:lnTo>
                  <a:pt x="205739" y="1033271"/>
                </a:lnTo>
                <a:lnTo>
                  <a:pt x="205739" y="1048511"/>
                </a:lnTo>
                <a:lnTo>
                  <a:pt x="220979" y="1048511"/>
                </a:lnTo>
                <a:lnTo>
                  <a:pt x="220979" y="1033271"/>
                </a:lnTo>
                <a:close/>
              </a:path>
              <a:path w="1887220" h="1049020">
                <a:moveTo>
                  <a:pt x="192024" y="1033271"/>
                </a:moveTo>
                <a:lnTo>
                  <a:pt x="178308" y="1033271"/>
                </a:lnTo>
                <a:lnTo>
                  <a:pt x="178308" y="1048511"/>
                </a:lnTo>
                <a:lnTo>
                  <a:pt x="192024" y="1048511"/>
                </a:lnTo>
                <a:lnTo>
                  <a:pt x="192024" y="1033271"/>
                </a:lnTo>
                <a:close/>
              </a:path>
              <a:path w="1887220" h="1049020">
                <a:moveTo>
                  <a:pt x="164591" y="1033271"/>
                </a:moveTo>
                <a:lnTo>
                  <a:pt x="150875" y="1033271"/>
                </a:lnTo>
                <a:lnTo>
                  <a:pt x="150875" y="1048511"/>
                </a:lnTo>
                <a:lnTo>
                  <a:pt x="164591" y="1048511"/>
                </a:lnTo>
                <a:lnTo>
                  <a:pt x="164591" y="1033271"/>
                </a:lnTo>
                <a:close/>
              </a:path>
              <a:path w="1887220" h="1049020">
                <a:moveTo>
                  <a:pt x="135636" y="1033271"/>
                </a:moveTo>
                <a:lnTo>
                  <a:pt x="121920" y="1033271"/>
                </a:lnTo>
                <a:lnTo>
                  <a:pt x="121920" y="1048511"/>
                </a:lnTo>
                <a:lnTo>
                  <a:pt x="135636" y="1048511"/>
                </a:lnTo>
                <a:lnTo>
                  <a:pt x="135636" y="1033271"/>
                </a:lnTo>
                <a:close/>
              </a:path>
              <a:path w="1887220" h="1049020">
                <a:moveTo>
                  <a:pt x="108203" y="1033271"/>
                </a:moveTo>
                <a:lnTo>
                  <a:pt x="94487" y="1033271"/>
                </a:lnTo>
                <a:lnTo>
                  <a:pt x="94487" y="1048511"/>
                </a:lnTo>
                <a:lnTo>
                  <a:pt x="108203" y="1048511"/>
                </a:lnTo>
                <a:lnTo>
                  <a:pt x="108203" y="1033271"/>
                </a:lnTo>
                <a:close/>
              </a:path>
              <a:path w="1887220" h="1049020">
                <a:moveTo>
                  <a:pt x="80772" y="1033271"/>
                </a:moveTo>
                <a:lnTo>
                  <a:pt x="67055" y="1033271"/>
                </a:lnTo>
                <a:lnTo>
                  <a:pt x="67055" y="1048511"/>
                </a:lnTo>
                <a:lnTo>
                  <a:pt x="80772" y="1048511"/>
                </a:lnTo>
                <a:lnTo>
                  <a:pt x="80772" y="1033271"/>
                </a:lnTo>
                <a:close/>
              </a:path>
              <a:path w="1887220" h="1049020">
                <a:moveTo>
                  <a:pt x="51815" y="1033271"/>
                </a:moveTo>
                <a:lnTo>
                  <a:pt x="38100" y="1033271"/>
                </a:lnTo>
                <a:lnTo>
                  <a:pt x="38100" y="1048511"/>
                </a:lnTo>
                <a:lnTo>
                  <a:pt x="51815" y="1048511"/>
                </a:lnTo>
                <a:lnTo>
                  <a:pt x="51815" y="1033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899" name="object 11">
            <a:extLst>
              <a:ext uri="{FF2B5EF4-FFF2-40B4-BE49-F238E27FC236}">
                <a16:creationId xmlns:a16="http://schemas.microsoft.com/office/drawing/2014/main" id="{263CA737-C4B6-4737-B8FE-6B44B3266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3049588"/>
            <a:ext cx="1601788" cy="74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7376" rIns="0" bIns="0">
            <a:spAutoFit/>
          </a:bodyPr>
          <a:lstStyle>
            <a:lvl1pPr marL="1412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9000"/>
              </a:lnSpc>
              <a:spcBef>
                <a:spcPts val="138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Merged result  are copied  back into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158D150-3EC5-4251-9350-F8EBBB65FE80}"/>
              </a:ext>
            </a:extLst>
          </p:cNvPr>
          <p:cNvSpPr/>
          <p:nvPr/>
        </p:nvSpPr>
        <p:spPr>
          <a:xfrm>
            <a:off x="5414963" y="4502150"/>
            <a:ext cx="6350" cy="1588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508" y="0"/>
                </a:moveTo>
                <a:lnTo>
                  <a:pt x="0" y="1523"/>
                </a:lnTo>
                <a:lnTo>
                  <a:pt x="7365" y="1523"/>
                </a:lnTo>
                <a:lnTo>
                  <a:pt x="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0B5C21A-884D-4560-BAE2-CCE7D161C65C}"/>
              </a:ext>
            </a:extLst>
          </p:cNvPr>
          <p:cNvSpPr/>
          <p:nvPr/>
        </p:nvSpPr>
        <p:spPr>
          <a:xfrm>
            <a:off x="5064126" y="4416426"/>
            <a:ext cx="339725" cy="87313"/>
          </a:xfrm>
          <a:custGeom>
            <a:avLst/>
            <a:gdLst/>
            <a:ahLst/>
            <a:cxnLst/>
            <a:rect l="l" t="t" r="r" b="b"/>
            <a:pathLst>
              <a:path w="398145" h="102235">
                <a:moveTo>
                  <a:pt x="384048" y="94487"/>
                </a:moveTo>
                <a:lnTo>
                  <a:pt x="382354" y="102107"/>
                </a:lnTo>
                <a:lnTo>
                  <a:pt x="396748" y="102107"/>
                </a:lnTo>
                <a:lnTo>
                  <a:pt x="397763" y="97536"/>
                </a:lnTo>
                <a:lnTo>
                  <a:pt x="384048" y="94487"/>
                </a:lnTo>
                <a:close/>
              </a:path>
              <a:path w="398145" h="102235">
                <a:moveTo>
                  <a:pt x="356615" y="86868"/>
                </a:moveTo>
                <a:lnTo>
                  <a:pt x="353567" y="100584"/>
                </a:lnTo>
                <a:lnTo>
                  <a:pt x="360425" y="102107"/>
                </a:lnTo>
                <a:lnTo>
                  <a:pt x="367622" y="102107"/>
                </a:lnTo>
                <a:lnTo>
                  <a:pt x="370331" y="89916"/>
                </a:lnTo>
                <a:lnTo>
                  <a:pt x="356615" y="86868"/>
                </a:lnTo>
                <a:close/>
              </a:path>
              <a:path w="398145" h="102235">
                <a:moveTo>
                  <a:pt x="329183" y="80772"/>
                </a:moveTo>
                <a:lnTo>
                  <a:pt x="326136" y="94487"/>
                </a:lnTo>
                <a:lnTo>
                  <a:pt x="339851" y="97536"/>
                </a:lnTo>
                <a:lnTo>
                  <a:pt x="342900" y="83819"/>
                </a:lnTo>
                <a:lnTo>
                  <a:pt x="329183" y="80772"/>
                </a:lnTo>
                <a:close/>
              </a:path>
              <a:path w="398145" h="102235">
                <a:moveTo>
                  <a:pt x="301751" y="73151"/>
                </a:moveTo>
                <a:lnTo>
                  <a:pt x="298703" y="86868"/>
                </a:lnTo>
                <a:lnTo>
                  <a:pt x="312419" y="89916"/>
                </a:lnTo>
                <a:lnTo>
                  <a:pt x="315467" y="77724"/>
                </a:lnTo>
                <a:lnTo>
                  <a:pt x="301751" y="73151"/>
                </a:lnTo>
                <a:close/>
              </a:path>
              <a:path w="398145" h="102235">
                <a:moveTo>
                  <a:pt x="275843" y="67056"/>
                </a:moveTo>
                <a:lnTo>
                  <a:pt x="271271" y="80772"/>
                </a:lnTo>
                <a:lnTo>
                  <a:pt x="284988" y="83819"/>
                </a:lnTo>
                <a:lnTo>
                  <a:pt x="288036" y="70104"/>
                </a:lnTo>
                <a:lnTo>
                  <a:pt x="275843" y="67056"/>
                </a:lnTo>
                <a:close/>
              </a:path>
              <a:path w="398145" h="102235">
                <a:moveTo>
                  <a:pt x="248412" y="59436"/>
                </a:moveTo>
                <a:lnTo>
                  <a:pt x="243839" y="73151"/>
                </a:lnTo>
                <a:lnTo>
                  <a:pt x="257555" y="77724"/>
                </a:lnTo>
                <a:lnTo>
                  <a:pt x="262127" y="64007"/>
                </a:lnTo>
                <a:lnTo>
                  <a:pt x="248412" y="59436"/>
                </a:lnTo>
                <a:close/>
              </a:path>
              <a:path w="398145" h="102235">
                <a:moveTo>
                  <a:pt x="220979" y="53340"/>
                </a:moveTo>
                <a:lnTo>
                  <a:pt x="217931" y="67056"/>
                </a:lnTo>
                <a:lnTo>
                  <a:pt x="231648" y="70104"/>
                </a:lnTo>
                <a:lnTo>
                  <a:pt x="234695" y="56387"/>
                </a:lnTo>
                <a:lnTo>
                  <a:pt x="220979" y="53340"/>
                </a:lnTo>
                <a:close/>
              </a:path>
              <a:path w="398145" h="102235">
                <a:moveTo>
                  <a:pt x="193548" y="47243"/>
                </a:moveTo>
                <a:lnTo>
                  <a:pt x="190500" y="60960"/>
                </a:lnTo>
                <a:lnTo>
                  <a:pt x="204215" y="64007"/>
                </a:lnTo>
                <a:lnTo>
                  <a:pt x="207263" y="50292"/>
                </a:lnTo>
                <a:lnTo>
                  <a:pt x="193548" y="47243"/>
                </a:lnTo>
                <a:close/>
              </a:path>
              <a:path w="398145" h="102235">
                <a:moveTo>
                  <a:pt x="166115" y="39624"/>
                </a:moveTo>
                <a:lnTo>
                  <a:pt x="163067" y="53340"/>
                </a:lnTo>
                <a:lnTo>
                  <a:pt x="176783" y="56387"/>
                </a:lnTo>
                <a:lnTo>
                  <a:pt x="179831" y="42672"/>
                </a:lnTo>
                <a:lnTo>
                  <a:pt x="166115" y="39624"/>
                </a:lnTo>
                <a:close/>
              </a:path>
              <a:path w="398145" h="102235">
                <a:moveTo>
                  <a:pt x="138683" y="33528"/>
                </a:moveTo>
                <a:lnTo>
                  <a:pt x="135636" y="47243"/>
                </a:lnTo>
                <a:lnTo>
                  <a:pt x="149351" y="50292"/>
                </a:lnTo>
                <a:lnTo>
                  <a:pt x="152400" y="36575"/>
                </a:lnTo>
                <a:lnTo>
                  <a:pt x="138683" y="33528"/>
                </a:lnTo>
                <a:close/>
              </a:path>
              <a:path w="398145" h="102235">
                <a:moveTo>
                  <a:pt x="112775" y="25907"/>
                </a:moveTo>
                <a:lnTo>
                  <a:pt x="108203" y="39624"/>
                </a:lnTo>
                <a:lnTo>
                  <a:pt x="121919" y="42672"/>
                </a:lnTo>
                <a:lnTo>
                  <a:pt x="124967" y="30480"/>
                </a:lnTo>
                <a:lnTo>
                  <a:pt x="112775" y="25907"/>
                </a:lnTo>
                <a:close/>
              </a:path>
              <a:path w="398145" h="102235">
                <a:moveTo>
                  <a:pt x="85343" y="19812"/>
                </a:moveTo>
                <a:lnTo>
                  <a:pt x="82295" y="33528"/>
                </a:lnTo>
                <a:lnTo>
                  <a:pt x="94487" y="36575"/>
                </a:lnTo>
                <a:lnTo>
                  <a:pt x="99060" y="22860"/>
                </a:lnTo>
                <a:lnTo>
                  <a:pt x="85343" y="19812"/>
                </a:lnTo>
                <a:close/>
              </a:path>
              <a:path w="398145" h="102235">
                <a:moveTo>
                  <a:pt x="57912" y="12192"/>
                </a:moveTo>
                <a:lnTo>
                  <a:pt x="54863" y="25907"/>
                </a:lnTo>
                <a:lnTo>
                  <a:pt x="68579" y="30480"/>
                </a:lnTo>
                <a:lnTo>
                  <a:pt x="71627" y="16763"/>
                </a:lnTo>
                <a:lnTo>
                  <a:pt x="57912" y="12192"/>
                </a:lnTo>
                <a:close/>
              </a:path>
              <a:path w="398145" h="102235">
                <a:moveTo>
                  <a:pt x="30479" y="6095"/>
                </a:moveTo>
                <a:lnTo>
                  <a:pt x="27431" y="19812"/>
                </a:lnTo>
                <a:lnTo>
                  <a:pt x="41148" y="22860"/>
                </a:lnTo>
                <a:lnTo>
                  <a:pt x="44195" y="9143"/>
                </a:lnTo>
                <a:lnTo>
                  <a:pt x="30479" y="6095"/>
                </a:lnTo>
                <a:close/>
              </a:path>
              <a:path w="398145" h="102235">
                <a:moveTo>
                  <a:pt x="3048" y="0"/>
                </a:moveTo>
                <a:lnTo>
                  <a:pt x="0" y="13716"/>
                </a:lnTo>
                <a:lnTo>
                  <a:pt x="13715" y="16763"/>
                </a:lnTo>
                <a:lnTo>
                  <a:pt x="16763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47EE74A-8BDD-4F79-8AA0-7CE797AB192A}"/>
              </a:ext>
            </a:extLst>
          </p:cNvPr>
          <p:cNvSpPr/>
          <p:nvPr/>
        </p:nvSpPr>
        <p:spPr>
          <a:xfrm>
            <a:off x="4576764" y="4295775"/>
            <a:ext cx="477837" cy="128588"/>
          </a:xfrm>
          <a:custGeom>
            <a:avLst/>
            <a:gdLst/>
            <a:ahLst/>
            <a:cxnLst/>
            <a:rect l="l" t="t" r="r" b="b"/>
            <a:pathLst>
              <a:path w="559435" h="151129">
                <a:moveTo>
                  <a:pt x="545591" y="134111"/>
                </a:moveTo>
                <a:lnTo>
                  <a:pt x="542543" y="147827"/>
                </a:lnTo>
                <a:lnTo>
                  <a:pt x="556259" y="150875"/>
                </a:lnTo>
                <a:lnTo>
                  <a:pt x="559307" y="137159"/>
                </a:lnTo>
                <a:lnTo>
                  <a:pt x="545591" y="134111"/>
                </a:lnTo>
                <a:close/>
              </a:path>
              <a:path w="559435" h="151129">
                <a:moveTo>
                  <a:pt x="519683" y="128015"/>
                </a:moveTo>
                <a:lnTo>
                  <a:pt x="515112" y="141731"/>
                </a:lnTo>
                <a:lnTo>
                  <a:pt x="528827" y="144779"/>
                </a:lnTo>
                <a:lnTo>
                  <a:pt x="531876" y="131063"/>
                </a:lnTo>
                <a:lnTo>
                  <a:pt x="519683" y="128015"/>
                </a:lnTo>
                <a:close/>
              </a:path>
              <a:path w="559435" h="151129">
                <a:moveTo>
                  <a:pt x="492251" y="120395"/>
                </a:moveTo>
                <a:lnTo>
                  <a:pt x="489203" y="134111"/>
                </a:lnTo>
                <a:lnTo>
                  <a:pt x="501395" y="137159"/>
                </a:lnTo>
                <a:lnTo>
                  <a:pt x="505967" y="124967"/>
                </a:lnTo>
                <a:lnTo>
                  <a:pt x="492251" y="120395"/>
                </a:lnTo>
                <a:close/>
              </a:path>
              <a:path w="559435" h="151129">
                <a:moveTo>
                  <a:pt x="464819" y="114299"/>
                </a:moveTo>
                <a:lnTo>
                  <a:pt x="461771" y="128015"/>
                </a:lnTo>
                <a:lnTo>
                  <a:pt x="475488" y="131063"/>
                </a:lnTo>
                <a:lnTo>
                  <a:pt x="478536" y="117347"/>
                </a:lnTo>
                <a:lnTo>
                  <a:pt x="464819" y="114299"/>
                </a:lnTo>
                <a:close/>
              </a:path>
              <a:path w="559435" h="151129">
                <a:moveTo>
                  <a:pt x="437388" y="106679"/>
                </a:moveTo>
                <a:lnTo>
                  <a:pt x="434339" y="120395"/>
                </a:lnTo>
                <a:lnTo>
                  <a:pt x="448055" y="124967"/>
                </a:lnTo>
                <a:lnTo>
                  <a:pt x="451103" y="111251"/>
                </a:lnTo>
                <a:lnTo>
                  <a:pt x="437388" y="106679"/>
                </a:lnTo>
                <a:close/>
              </a:path>
              <a:path w="559435" h="151129">
                <a:moveTo>
                  <a:pt x="409955" y="100583"/>
                </a:moveTo>
                <a:lnTo>
                  <a:pt x="406907" y="114299"/>
                </a:lnTo>
                <a:lnTo>
                  <a:pt x="420624" y="117347"/>
                </a:lnTo>
                <a:lnTo>
                  <a:pt x="423671" y="103631"/>
                </a:lnTo>
                <a:lnTo>
                  <a:pt x="409955" y="100583"/>
                </a:lnTo>
                <a:close/>
              </a:path>
              <a:path w="559435" h="151129">
                <a:moveTo>
                  <a:pt x="382524" y="94487"/>
                </a:moveTo>
                <a:lnTo>
                  <a:pt x="379475" y="108203"/>
                </a:lnTo>
                <a:lnTo>
                  <a:pt x="393191" y="111251"/>
                </a:lnTo>
                <a:lnTo>
                  <a:pt x="396239" y="97535"/>
                </a:lnTo>
                <a:lnTo>
                  <a:pt x="382524" y="94487"/>
                </a:lnTo>
                <a:close/>
              </a:path>
              <a:path w="559435" h="151129">
                <a:moveTo>
                  <a:pt x="356615" y="86867"/>
                </a:moveTo>
                <a:lnTo>
                  <a:pt x="352043" y="100583"/>
                </a:lnTo>
                <a:lnTo>
                  <a:pt x="365759" y="103631"/>
                </a:lnTo>
                <a:lnTo>
                  <a:pt x="370331" y="89915"/>
                </a:lnTo>
                <a:lnTo>
                  <a:pt x="356615" y="86867"/>
                </a:lnTo>
                <a:close/>
              </a:path>
              <a:path w="559435" h="151129">
                <a:moveTo>
                  <a:pt x="329183" y="80771"/>
                </a:moveTo>
                <a:lnTo>
                  <a:pt x="326136" y="94487"/>
                </a:lnTo>
                <a:lnTo>
                  <a:pt x="338327" y="97535"/>
                </a:lnTo>
                <a:lnTo>
                  <a:pt x="342900" y="83819"/>
                </a:lnTo>
                <a:lnTo>
                  <a:pt x="329183" y="80771"/>
                </a:lnTo>
                <a:close/>
              </a:path>
              <a:path w="559435" h="151129">
                <a:moveTo>
                  <a:pt x="301751" y="73151"/>
                </a:moveTo>
                <a:lnTo>
                  <a:pt x="298703" y="86867"/>
                </a:lnTo>
                <a:lnTo>
                  <a:pt x="312419" y="89915"/>
                </a:lnTo>
                <a:lnTo>
                  <a:pt x="315467" y="77723"/>
                </a:lnTo>
                <a:lnTo>
                  <a:pt x="301751" y="73151"/>
                </a:lnTo>
                <a:close/>
              </a:path>
              <a:path w="559435" h="151129">
                <a:moveTo>
                  <a:pt x="274319" y="67055"/>
                </a:moveTo>
                <a:lnTo>
                  <a:pt x="271271" y="80771"/>
                </a:lnTo>
                <a:lnTo>
                  <a:pt x="284988" y="83819"/>
                </a:lnTo>
                <a:lnTo>
                  <a:pt x="288036" y="70103"/>
                </a:lnTo>
                <a:lnTo>
                  <a:pt x="274319" y="67055"/>
                </a:lnTo>
                <a:close/>
              </a:path>
              <a:path w="559435" h="151129">
                <a:moveTo>
                  <a:pt x="246887" y="60959"/>
                </a:moveTo>
                <a:lnTo>
                  <a:pt x="243839" y="73151"/>
                </a:lnTo>
                <a:lnTo>
                  <a:pt x="257555" y="77723"/>
                </a:lnTo>
                <a:lnTo>
                  <a:pt x="260603" y="64007"/>
                </a:lnTo>
                <a:lnTo>
                  <a:pt x="246887" y="60959"/>
                </a:lnTo>
                <a:close/>
              </a:path>
              <a:path w="559435" h="151129">
                <a:moveTo>
                  <a:pt x="219455" y="53339"/>
                </a:moveTo>
                <a:lnTo>
                  <a:pt x="216407" y="67055"/>
                </a:lnTo>
                <a:lnTo>
                  <a:pt x="230124" y="70103"/>
                </a:lnTo>
                <a:lnTo>
                  <a:pt x="233171" y="56387"/>
                </a:lnTo>
                <a:lnTo>
                  <a:pt x="219455" y="53339"/>
                </a:lnTo>
                <a:close/>
              </a:path>
              <a:path w="559435" h="151129">
                <a:moveTo>
                  <a:pt x="193547" y="47243"/>
                </a:moveTo>
                <a:lnTo>
                  <a:pt x="188975" y="60959"/>
                </a:lnTo>
                <a:lnTo>
                  <a:pt x="202691" y="64007"/>
                </a:lnTo>
                <a:lnTo>
                  <a:pt x="207263" y="50291"/>
                </a:lnTo>
                <a:lnTo>
                  <a:pt x="193547" y="47243"/>
                </a:lnTo>
                <a:close/>
              </a:path>
              <a:path w="559435" h="151129">
                <a:moveTo>
                  <a:pt x="166115" y="39623"/>
                </a:moveTo>
                <a:lnTo>
                  <a:pt x="163067" y="53339"/>
                </a:lnTo>
                <a:lnTo>
                  <a:pt x="175259" y="56387"/>
                </a:lnTo>
                <a:lnTo>
                  <a:pt x="179831" y="42671"/>
                </a:lnTo>
                <a:lnTo>
                  <a:pt x="166115" y="39623"/>
                </a:lnTo>
                <a:close/>
              </a:path>
              <a:path w="559435" h="151129">
                <a:moveTo>
                  <a:pt x="138683" y="33527"/>
                </a:moveTo>
                <a:lnTo>
                  <a:pt x="135636" y="47243"/>
                </a:lnTo>
                <a:lnTo>
                  <a:pt x="149351" y="50291"/>
                </a:lnTo>
                <a:lnTo>
                  <a:pt x="152400" y="36575"/>
                </a:lnTo>
                <a:lnTo>
                  <a:pt x="138683" y="33527"/>
                </a:lnTo>
                <a:close/>
              </a:path>
              <a:path w="559435" h="151129">
                <a:moveTo>
                  <a:pt x="111251" y="25907"/>
                </a:moveTo>
                <a:lnTo>
                  <a:pt x="108203" y="39623"/>
                </a:lnTo>
                <a:lnTo>
                  <a:pt x="121919" y="44195"/>
                </a:lnTo>
                <a:lnTo>
                  <a:pt x="124967" y="30479"/>
                </a:lnTo>
                <a:lnTo>
                  <a:pt x="111251" y="25907"/>
                </a:lnTo>
                <a:close/>
              </a:path>
              <a:path w="559435" h="151129">
                <a:moveTo>
                  <a:pt x="83819" y="19811"/>
                </a:moveTo>
                <a:lnTo>
                  <a:pt x="80771" y="33527"/>
                </a:lnTo>
                <a:lnTo>
                  <a:pt x="94487" y="36575"/>
                </a:lnTo>
                <a:lnTo>
                  <a:pt x="97536" y="22859"/>
                </a:lnTo>
                <a:lnTo>
                  <a:pt x="83819" y="19811"/>
                </a:lnTo>
                <a:close/>
              </a:path>
              <a:path w="559435" h="151129">
                <a:moveTo>
                  <a:pt x="56387" y="13715"/>
                </a:moveTo>
                <a:lnTo>
                  <a:pt x="53339" y="25907"/>
                </a:lnTo>
                <a:lnTo>
                  <a:pt x="67055" y="30479"/>
                </a:lnTo>
                <a:lnTo>
                  <a:pt x="70103" y="16763"/>
                </a:lnTo>
                <a:lnTo>
                  <a:pt x="56387" y="13715"/>
                </a:lnTo>
                <a:close/>
              </a:path>
              <a:path w="559435" h="151129">
                <a:moveTo>
                  <a:pt x="30479" y="6095"/>
                </a:moveTo>
                <a:lnTo>
                  <a:pt x="25907" y="19811"/>
                </a:lnTo>
                <a:lnTo>
                  <a:pt x="39624" y="22859"/>
                </a:lnTo>
                <a:lnTo>
                  <a:pt x="44195" y="9143"/>
                </a:lnTo>
                <a:lnTo>
                  <a:pt x="30479" y="6095"/>
                </a:lnTo>
                <a:close/>
              </a:path>
              <a:path w="559435" h="151129">
                <a:moveTo>
                  <a:pt x="3047" y="0"/>
                </a:moveTo>
                <a:lnTo>
                  <a:pt x="0" y="13715"/>
                </a:lnTo>
                <a:lnTo>
                  <a:pt x="12191" y="16763"/>
                </a:lnTo>
                <a:lnTo>
                  <a:pt x="16763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D66B06A-FB48-4461-AB89-BA2C77042064}"/>
              </a:ext>
            </a:extLst>
          </p:cNvPr>
          <p:cNvSpPr/>
          <p:nvPr/>
        </p:nvSpPr>
        <p:spPr>
          <a:xfrm>
            <a:off x="9110663" y="2349500"/>
            <a:ext cx="133350" cy="393700"/>
          </a:xfrm>
          <a:custGeom>
            <a:avLst/>
            <a:gdLst/>
            <a:ahLst/>
            <a:cxnLst/>
            <a:rect l="l" t="t" r="r" b="b"/>
            <a:pathLst>
              <a:path w="155575" h="460375">
                <a:moveTo>
                  <a:pt x="39624" y="437388"/>
                </a:moveTo>
                <a:lnTo>
                  <a:pt x="33527" y="441960"/>
                </a:lnTo>
                <a:lnTo>
                  <a:pt x="27431" y="445008"/>
                </a:lnTo>
                <a:lnTo>
                  <a:pt x="21336" y="446532"/>
                </a:lnTo>
                <a:lnTo>
                  <a:pt x="13716" y="448055"/>
                </a:lnTo>
                <a:lnTo>
                  <a:pt x="7620" y="449579"/>
                </a:lnTo>
                <a:lnTo>
                  <a:pt x="0" y="449579"/>
                </a:lnTo>
                <a:lnTo>
                  <a:pt x="0" y="460248"/>
                </a:lnTo>
                <a:lnTo>
                  <a:pt x="9144" y="460248"/>
                </a:lnTo>
                <a:lnTo>
                  <a:pt x="16764" y="458724"/>
                </a:lnTo>
                <a:lnTo>
                  <a:pt x="24383" y="455675"/>
                </a:lnTo>
                <a:lnTo>
                  <a:pt x="32003" y="454151"/>
                </a:lnTo>
                <a:lnTo>
                  <a:pt x="39624" y="451103"/>
                </a:lnTo>
                <a:lnTo>
                  <a:pt x="45720" y="446532"/>
                </a:lnTo>
                <a:lnTo>
                  <a:pt x="54610" y="438912"/>
                </a:lnTo>
                <a:lnTo>
                  <a:pt x="39624" y="438912"/>
                </a:lnTo>
                <a:lnTo>
                  <a:pt x="39624" y="437388"/>
                </a:lnTo>
                <a:close/>
              </a:path>
              <a:path w="155575" h="460375">
                <a:moveTo>
                  <a:pt x="121920" y="25603"/>
                </a:moveTo>
                <a:lnTo>
                  <a:pt x="120396" y="25908"/>
                </a:lnTo>
                <a:lnTo>
                  <a:pt x="112775" y="30479"/>
                </a:lnTo>
                <a:lnTo>
                  <a:pt x="106679" y="33527"/>
                </a:lnTo>
                <a:lnTo>
                  <a:pt x="105155" y="33527"/>
                </a:lnTo>
                <a:lnTo>
                  <a:pt x="94488" y="42672"/>
                </a:lnTo>
                <a:lnTo>
                  <a:pt x="94488" y="44196"/>
                </a:lnTo>
                <a:lnTo>
                  <a:pt x="83820" y="53339"/>
                </a:lnTo>
                <a:lnTo>
                  <a:pt x="83820" y="54863"/>
                </a:lnTo>
                <a:lnTo>
                  <a:pt x="80772" y="60960"/>
                </a:lnTo>
                <a:lnTo>
                  <a:pt x="76200" y="67055"/>
                </a:lnTo>
                <a:lnTo>
                  <a:pt x="74675" y="74675"/>
                </a:lnTo>
                <a:lnTo>
                  <a:pt x="71627" y="82296"/>
                </a:lnTo>
                <a:lnTo>
                  <a:pt x="71627" y="89915"/>
                </a:lnTo>
                <a:lnTo>
                  <a:pt x="70103" y="97536"/>
                </a:lnTo>
                <a:lnTo>
                  <a:pt x="70103" y="390143"/>
                </a:lnTo>
                <a:lnTo>
                  <a:pt x="68579" y="396239"/>
                </a:lnTo>
                <a:lnTo>
                  <a:pt x="67055" y="403860"/>
                </a:lnTo>
                <a:lnTo>
                  <a:pt x="39624" y="438912"/>
                </a:lnTo>
                <a:lnTo>
                  <a:pt x="54610" y="438912"/>
                </a:lnTo>
                <a:lnTo>
                  <a:pt x="56388" y="437388"/>
                </a:lnTo>
                <a:lnTo>
                  <a:pt x="57912" y="437388"/>
                </a:lnTo>
                <a:lnTo>
                  <a:pt x="67055" y="426720"/>
                </a:lnTo>
                <a:lnTo>
                  <a:pt x="71627" y="419100"/>
                </a:lnTo>
                <a:lnTo>
                  <a:pt x="74675" y="413003"/>
                </a:lnTo>
                <a:lnTo>
                  <a:pt x="77724" y="405384"/>
                </a:lnTo>
                <a:lnTo>
                  <a:pt x="80772" y="390143"/>
                </a:lnTo>
                <a:lnTo>
                  <a:pt x="80772" y="91439"/>
                </a:lnTo>
                <a:lnTo>
                  <a:pt x="82296" y="83820"/>
                </a:lnTo>
                <a:lnTo>
                  <a:pt x="83820" y="77724"/>
                </a:lnTo>
                <a:lnTo>
                  <a:pt x="86868" y="71627"/>
                </a:lnTo>
                <a:lnTo>
                  <a:pt x="88392" y="65532"/>
                </a:lnTo>
                <a:lnTo>
                  <a:pt x="92964" y="60960"/>
                </a:lnTo>
                <a:lnTo>
                  <a:pt x="102107" y="50291"/>
                </a:lnTo>
                <a:lnTo>
                  <a:pt x="100583" y="50291"/>
                </a:lnTo>
                <a:lnTo>
                  <a:pt x="112775" y="42672"/>
                </a:lnTo>
                <a:lnTo>
                  <a:pt x="111251" y="42672"/>
                </a:lnTo>
                <a:lnTo>
                  <a:pt x="129540" y="33527"/>
                </a:lnTo>
                <a:lnTo>
                  <a:pt x="137160" y="32003"/>
                </a:lnTo>
                <a:lnTo>
                  <a:pt x="143255" y="32003"/>
                </a:lnTo>
                <a:lnTo>
                  <a:pt x="150875" y="30479"/>
                </a:lnTo>
                <a:lnTo>
                  <a:pt x="141731" y="30479"/>
                </a:lnTo>
                <a:lnTo>
                  <a:pt x="126492" y="27432"/>
                </a:lnTo>
                <a:lnTo>
                  <a:pt x="121920" y="25603"/>
                </a:lnTo>
                <a:close/>
              </a:path>
              <a:path w="155575" h="460375">
                <a:moveTo>
                  <a:pt x="150875" y="21336"/>
                </a:moveTo>
                <a:lnTo>
                  <a:pt x="143255" y="21336"/>
                </a:lnTo>
                <a:lnTo>
                  <a:pt x="121920" y="25603"/>
                </a:lnTo>
                <a:lnTo>
                  <a:pt x="126492" y="27432"/>
                </a:lnTo>
                <a:lnTo>
                  <a:pt x="141731" y="30479"/>
                </a:lnTo>
                <a:lnTo>
                  <a:pt x="150875" y="30479"/>
                </a:lnTo>
                <a:lnTo>
                  <a:pt x="150875" y="21336"/>
                </a:lnTo>
                <a:close/>
              </a:path>
              <a:path w="155575" h="460375">
                <a:moveTo>
                  <a:pt x="153924" y="21336"/>
                </a:moveTo>
                <a:lnTo>
                  <a:pt x="150875" y="21336"/>
                </a:lnTo>
                <a:lnTo>
                  <a:pt x="150875" y="30479"/>
                </a:lnTo>
                <a:lnTo>
                  <a:pt x="153924" y="30479"/>
                </a:lnTo>
                <a:lnTo>
                  <a:pt x="155448" y="28955"/>
                </a:lnTo>
                <a:lnTo>
                  <a:pt x="155448" y="22860"/>
                </a:lnTo>
                <a:lnTo>
                  <a:pt x="153924" y="21336"/>
                </a:lnTo>
                <a:close/>
              </a:path>
              <a:path w="155575" h="460375">
                <a:moveTo>
                  <a:pt x="100801" y="0"/>
                </a:moveTo>
                <a:lnTo>
                  <a:pt x="85344" y="0"/>
                </a:lnTo>
                <a:lnTo>
                  <a:pt x="94488" y="9143"/>
                </a:lnTo>
                <a:lnTo>
                  <a:pt x="105155" y="18287"/>
                </a:lnTo>
                <a:lnTo>
                  <a:pt x="106679" y="18287"/>
                </a:lnTo>
                <a:lnTo>
                  <a:pt x="118872" y="24384"/>
                </a:lnTo>
                <a:lnTo>
                  <a:pt x="121920" y="25603"/>
                </a:lnTo>
                <a:lnTo>
                  <a:pt x="143255" y="21336"/>
                </a:lnTo>
                <a:lnTo>
                  <a:pt x="150875" y="21336"/>
                </a:lnTo>
                <a:lnTo>
                  <a:pt x="143255" y="19812"/>
                </a:lnTo>
                <a:lnTo>
                  <a:pt x="137160" y="19812"/>
                </a:lnTo>
                <a:lnTo>
                  <a:pt x="129540" y="18287"/>
                </a:lnTo>
                <a:lnTo>
                  <a:pt x="111251" y="9143"/>
                </a:lnTo>
                <a:lnTo>
                  <a:pt x="112775" y="9143"/>
                </a:lnTo>
                <a:lnTo>
                  <a:pt x="100583" y="1524"/>
                </a:lnTo>
                <a:lnTo>
                  <a:pt x="102107" y="1524"/>
                </a:lnTo>
                <a:lnTo>
                  <a:pt x="100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A73D8AC-DBD0-405D-9372-F8ECCAA753F1}"/>
              </a:ext>
            </a:extLst>
          </p:cNvPr>
          <p:cNvSpPr/>
          <p:nvPr/>
        </p:nvSpPr>
        <p:spPr>
          <a:xfrm>
            <a:off x="8753475" y="2938463"/>
            <a:ext cx="1435100" cy="1149350"/>
          </a:xfrm>
          <a:custGeom>
            <a:avLst/>
            <a:gdLst/>
            <a:ahLst/>
            <a:cxnLst/>
            <a:rect l="l" t="t" r="r" b="b"/>
            <a:pathLst>
              <a:path w="1679575" h="1344295">
                <a:moveTo>
                  <a:pt x="0" y="1344168"/>
                </a:moveTo>
                <a:lnTo>
                  <a:pt x="1679448" y="1344168"/>
                </a:lnTo>
                <a:lnTo>
                  <a:pt x="1679448" y="0"/>
                </a:lnTo>
                <a:lnTo>
                  <a:pt x="0" y="0"/>
                </a:lnTo>
                <a:lnTo>
                  <a:pt x="0" y="134416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5FAD588-AD45-42EF-BAE4-39EE66598F47}"/>
              </a:ext>
            </a:extLst>
          </p:cNvPr>
          <p:cNvSpPr/>
          <p:nvPr/>
        </p:nvSpPr>
        <p:spPr>
          <a:xfrm>
            <a:off x="8745538" y="4076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D48E220-7274-4EC5-8D48-7B0B44082127}"/>
              </a:ext>
            </a:extLst>
          </p:cNvPr>
          <p:cNvSpPr/>
          <p:nvPr/>
        </p:nvSpPr>
        <p:spPr>
          <a:xfrm>
            <a:off x="8745538" y="4051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2F80CAD-B09B-4DB6-8576-7C0E02E7DD75}"/>
              </a:ext>
            </a:extLst>
          </p:cNvPr>
          <p:cNvSpPr/>
          <p:nvPr/>
        </p:nvSpPr>
        <p:spPr>
          <a:xfrm>
            <a:off x="8745538" y="40274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F8AC9CA-28E7-4E0D-AEDB-F2762D28A5B3}"/>
              </a:ext>
            </a:extLst>
          </p:cNvPr>
          <p:cNvSpPr/>
          <p:nvPr/>
        </p:nvSpPr>
        <p:spPr>
          <a:xfrm>
            <a:off x="8745538" y="40052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34AC163-73E4-42D3-91DD-7844B2152237}"/>
              </a:ext>
            </a:extLst>
          </p:cNvPr>
          <p:cNvSpPr/>
          <p:nvPr/>
        </p:nvSpPr>
        <p:spPr>
          <a:xfrm>
            <a:off x="8745538" y="3979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8A87362-B8AE-439F-8D0E-015A6D4608D8}"/>
              </a:ext>
            </a:extLst>
          </p:cNvPr>
          <p:cNvSpPr/>
          <p:nvPr/>
        </p:nvSpPr>
        <p:spPr>
          <a:xfrm>
            <a:off x="8745538" y="39560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8841379-5936-4CF4-AB57-A93D2CAF5D49}"/>
              </a:ext>
            </a:extLst>
          </p:cNvPr>
          <p:cNvSpPr/>
          <p:nvPr/>
        </p:nvSpPr>
        <p:spPr>
          <a:xfrm>
            <a:off x="8745538" y="39322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5510063-1694-4C8A-95F9-1608B192ED0F}"/>
              </a:ext>
            </a:extLst>
          </p:cNvPr>
          <p:cNvSpPr/>
          <p:nvPr/>
        </p:nvSpPr>
        <p:spPr>
          <a:xfrm>
            <a:off x="8745538" y="39084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DCCF6B0-AD6A-4A66-919F-5C898A726683}"/>
              </a:ext>
            </a:extLst>
          </p:cNvPr>
          <p:cNvSpPr/>
          <p:nvPr/>
        </p:nvSpPr>
        <p:spPr>
          <a:xfrm>
            <a:off x="8745538" y="3884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33AA40E-CBF2-4A40-96F4-8EFBF86BD490}"/>
              </a:ext>
            </a:extLst>
          </p:cNvPr>
          <p:cNvSpPr/>
          <p:nvPr/>
        </p:nvSpPr>
        <p:spPr>
          <a:xfrm>
            <a:off x="8745538" y="3860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C7ADA9E-BE0F-4FD5-9B59-A02AC4CBF4D6}"/>
              </a:ext>
            </a:extLst>
          </p:cNvPr>
          <p:cNvSpPr/>
          <p:nvPr/>
        </p:nvSpPr>
        <p:spPr>
          <a:xfrm>
            <a:off x="8745538" y="38369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84D575B-037E-491A-8DB6-3654C769527D}"/>
              </a:ext>
            </a:extLst>
          </p:cNvPr>
          <p:cNvSpPr/>
          <p:nvPr/>
        </p:nvSpPr>
        <p:spPr>
          <a:xfrm>
            <a:off x="8745538" y="38131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643BA3C-B7CF-4FCA-A5F5-671749C7C75B}"/>
              </a:ext>
            </a:extLst>
          </p:cNvPr>
          <p:cNvSpPr/>
          <p:nvPr/>
        </p:nvSpPr>
        <p:spPr>
          <a:xfrm>
            <a:off x="8745538" y="3787775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F6771D4-4045-48F9-9609-6E990CA0D184}"/>
              </a:ext>
            </a:extLst>
          </p:cNvPr>
          <p:cNvSpPr/>
          <p:nvPr/>
        </p:nvSpPr>
        <p:spPr>
          <a:xfrm>
            <a:off x="8745538" y="37655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4895FC6-D44D-4697-8791-CBE4785E2199}"/>
              </a:ext>
            </a:extLst>
          </p:cNvPr>
          <p:cNvSpPr/>
          <p:nvPr/>
        </p:nvSpPr>
        <p:spPr>
          <a:xfrm>
            <a:off x="8745538" y="37417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1596499-29A9-447B-8C69-690D58149C08}"/>
              </a:ext>
            </a:extLst>
          </p:cNvPr>
          <p:cNvSpPr/>
          <p:nvPr/>
        </p:nvSpPr>
        <p:spPr>
          <a:xfrm>
            <a:off x="8745538" y="37163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A03E93B-8072-47B9-8688-1D8F526B12F4}"/>
              </a:ext>
            </a:extLst>
          </p:cNvPr>
          <p:cNvSpPr/>
          <p:nvPr/>
        </p:nvSpPr>
        <p:spPr>
          <a:xfrm>
            <a:off x="8745538" y="36925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AAA870CA-D773-4EBB-8A2C-D57ED50078C8}"/>
              </a:ext>
            </a:extLst>
          </p:cNvPr>
          <p:cNvSpPr/>
          <p:nvPr/>
        </p:nvSpPr>
        <p:spPr>
          <a:xfrm>
            <a:off x="8745538" y="36703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B3A6628-3774-45AE-8517-74CACB474F40}"/>
              </a:ext>
            </a:extLst>
          </p:cNvPr>
          <p:cNvSpPr/>
          <p:nvPr/>
        </p:nvSpPr>
        <p:spPr>
          <a:xfrm>
            <a:off x="8745538" y="3644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15CD5A7-9983-4E7A-9382-977D9BECA8BF}"/>
              </a:ext>
            </a:extLst>
          </p:cNvPr>
          <p:cNvSpPr/>
          <p:nvPr/>
        </p:nvSpPr>
        <p:spPr>
          <a:xfrm>
            <a:off x="8745538" y="3621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7B5401B-6490-4AED-96FD-DCA5B2D3050B}"/>
              </a:ext>
            </a:extLst>
          </p:cNvPr>
          <p:cNvSpPr/>
          <p:nvPr/>
        </p:nvSpPr>
        <p:spPr>
          <a:xfrm>
            <a:off x="8745538" y="35972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AEC1F3A0-5C36-4468-BD2D-37A20F90563C}"/>
              </a:ext>
            </a:extLst>
          </p:cNvPr>
          <p:cNvSpPr/>
          <p:nvPr/>
        </p:nvSpPr>
        <p:spPr>
          <a:xfrm>
            <a:off x="8745538" y="35734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EED5F16-13CB-4205-BB5E-E1BF508281BC}"/>
              </a:ext>
            </a:extLst>
          </p:cNvPr>
          <p:cNvSpPr/>
          <p:nvPr/>
        </p:nvSpPr>
        <p:spPr>
          <a:xfrm>
            <a:off x="8745538" y="35496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11CC41F-0716-4013-86DF-45F9287E210A}"/>
              </a:ext>
            </a:extLst>
          </p:cNvPr>
          <p:cNvSpPr/>
          <p:nvPr/>
        </p:nvSpPr>
        <p:spPr>
          <a:xfrm>
            <a:off x="8745538" y="35258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1511232-2BEF-4F4A-B6F4-A1D282ED0D10}"/>
              </a:ext>
            </a:extLst>
          </p:cNvPr>
          <p:cNvSpPr/>
          <p:nvPr/>
        </p:nvSpPr>
        <p:spPr>
          <a:xfrm>
            <a:off x="8745538" y="35020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4BD2ADA-CA78-4989-805B-AA2BE108928A}"/>
              </a:ext>
            </a:extLst>
          </p:cNvPr>
          <p:cNvSpPr/>
          <p:nvPr/>
        </p:nvSpPr>
        <p:spPr>
          <a:xfrm>
            <a:off x="8745538" y="34782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BAFCD7E-8754-40A9-A536-CF07A310B52C}"/>
              </a:ext>
            </a:extLst>
          </p:cNvPr>
          <p:cNvSpPr/>
          <p:nvPr/>
        </p:nvSpPr>
        <p:spPr>
          <a:xfrm>
            <a:off x="8745538" y="34528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9067376-B672-4CC6-943D-FAEB3F979B47}"/>
              </a:ext>
            </a:extLst>
          </p:cNvPr>
          <p:cNvSpPr/>
          <p:nvPr/>
        </p:nvSpPr>
        <p:spPr>
          <a:xfrm>
            <a:off x="8745538" y="34305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8065A91-B2B3-4D7A-8B3F-7BDCFC59F382}"/>
              </a:ext>
            </a:extLst>
          </p:cNvPr>
          <p:cNvSpPr/>
          <p:nvPr/>
        </p:nvSpPr>
        <p:spPr>
          <a:xfrm>
            <a:off x="8745538" y="34051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B11FD11B-FAD0-434B-9449-E8088D367590}"/>
              </a:ext>
            </a:extLst>
          </p:cNvPr>
          <p:cNvSpPr/>
          <p:nvPr/>
        </p:nvSpPr>
        <p:spPr>
          <a:xfrm>
            <a:off x="8745538" y="33813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AE4939D-AC71-4F78-BDA5-39A8FFEFB6D1}"/>
              </a:ext>
            </a:extLst>
          </p:cNvPr>
          <p:cNvSpPr/>
          <p:nvPr/>
        </p:nvSpPr>
        <p:spPr>
          <a:xfrm>
            <a:off x="8745538" y="3357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0162B967-CB82-43B3-B758-3BB93553536F}"/>
              </a:ext>
            </a:extLst>
          </p:cNvPr>
          <p:cNvSpPr/>
          <p:nvPr/>
        </p:nvSpPr>
        <p:spPr>
          <a:xfrm>
            <a:off x="8745538" y="33337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C75C780-6EF0-4EC5-8CA7-B5C8BA0AF828}"/>
              </a:ext>
            </a:extLst>
          </p:cNvPr>
          <p:cNvSpPr/>
          <p:nvPr/>
        </p:nvSpPr>
        <p:spPr>
          <a:xfrm>
            <a:off x="8745538" y="33099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959C0A6-964E-45F3-BC6B-6CC9BADE239D}"/>
              </a:ext>
            </a:extLst>
          </p:cNvPr>
          <p:cNvSpPr/>
          <p:nvPr/>
        </p:nvSpPr>
        <p:spPr>
          <a:xfrm>
            <a:off x="8745538" y="32861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418F709-53DC-40FF-B989-3C55A030EF81}"/>
              </a:ext>
            </a:extLst>
          </p:cNvPr>
          <p:cNvSpPr/>
          <p:nvPr/>
        </p:nvSpPr>
        <p:spPr>
          <a:xfrm>
            <a:off x="8745538" y="32623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5A2F6012-7449-4E82-B408-D29362AF6F61}"/>
              </a:ext>
            </a:extLst>
          </p:cNvPr>
          <p:cNvSpPr/>
          <p:nvPr/>
        </p:nvSpPr>
        <p:spPr>
          <a:xfrm>
            <a:off x="8745538" y="3238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EFD435D1-7F4D-4F33-A183-8F2F81C21995}"/>
              </a:ext>
            </a:extLst>
          </p:cNvPr>
          <p:cNvSpPr/>
          <p:nvPr/>
        </p:nvSpPr>
        <p:spPr>
          <a:xfrm>
            <a:off x="8745538" y="3213100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CE42AE1-0FDB-4440-B50E-B2079A2FCDAA}"/>
              </a:ext>
            </a:extLst>
          </p:cNvPr>
          <p:cNvSpPr/>
          <p:nvPr/>
        </p:nvSpPr>
        <p:spPr>
          <a:xfrm>
            <a:off x="8745538" y="31908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A11D0766-086E-4B52-ABB1-4FB6B66A9690}"/>
              </a:ext>
            </a:extLst>
          </p:cNvPr>
          <p:cNvSpPr/>
          <p:nvPr/>
        </p:nvSpPr>
        <p:spPr>
          <a:xfrm>
            <a:off x="8745538" y="3167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9435C32F-317E-48A9-9553-8CE55268E028}"/>
              </a:ext>
            </a:extLst>
          </p:cNvPr>
          <p:cNvSpPr/>
          <p:nvPr/>
        </p:nvSpPr>
        <p:spPr>
          <a:xfrm>
            <a:off x="8745538" y="31416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9F764F6-D0DC-4A6D-ABB6-0CBA39E2101A}"/>
              </a:ext>
            </a:extLst>
          </p:cNvPr>
          <p:cNvSpPr/>
          <p:nvPr/>
        </p:nvSpPr>
        <p:spPr>
          <a:xfrm>
            <a:off x="8745538" y="3117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7E1F635-1428-4D3E-B643-3E4EED2CAB20}"/>
              </a:ext>
            </a:extLst>
          </p:cNvPr>
          <p:cNvSpPr/>
          <p:nvPr/>
        </p:nvSpPr>
        <p:spPr>
          <a:xfrm>
            <a:off x="8745538" y="3095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8033FAC-9062-4B42-8D12-BB5030F7F777}"/>
              </a:ext>
            </a:extLst>
          </p:cNvPr>
          <p:cNvSpPr/>
          <p:nvPr/>
        </p:nvSpPr>
        <p:spPr>
          <a:xfrm>
            <a:off x="8745538" y="30702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4EF3627-01AF-4357-9E70-F7C247248A2B}"/>
              </a:ext>
            </a:extLst>
          </p:cNvPr>
          <p:cNvSpPr/>
          <p:nvPr/>
        </p:nvSpPr>
        <p:spPr>
          <a:xfrm>
            <a:off x="8745538" y="3046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7BDA6B64-06CD-4EEC-BA83-82F36361A10B}"/>
              </a:ext>
            </a:extLst>
          </p:cNvPr>
          <p:cNvSpPr/>
          <p:nvPr/>
        </p:nvSpPr>
        <p:spPr>
          <a:xfrm>
            <a:off x="8745538" y="3022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75976CE5-1CF1-40D7-8F63-D90879D229A7}"/>
              </a:ext>
            </a:extLst>
          </p:cNvPr>
          <p:cNvSpPr/>
          <p:nvPr/>
        </p:nvSpPr>
        <p:spPr>
          <a:xfrm>
            <a:off x="8745538" y="29987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21C13BAF-23CD-4077-AC8B-AB979502393F}"/>
              </a:ext>
            </a:extLst>
          </p:cNvPr>
          <p:cNvSpPr/>
          <p:nvPr/>
        </p:nvSpPr>
        <p:spPr>
          <a:xfrm>
            <a:off x="8745538" y="29749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7C7630D-CC6C-4A1C-B115-5B8997EDB696}"/>
              </a:ext>
            </a:extLst>
          </p:cNvPr>
          <p:cNvSpPr/>
          <p:nvPr/>
        </p:nvSpPr>
        <p:spPr>
          <a:xfrm>
            <a:off x="8745538" y="2951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6E095C50-5AB9-4198-BE1D-61FF8C519F30}"/>
              </a:ext>
            </a:extLst>
          </p:cNvPr>
          <p:cNvSpPr/>
          <p:nvPr/>
        </p:nvSpPr>
        <p:spPr>
          <a:xfrm>
            <a:off x="875347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B27EFA1-511E-4337-AC7F-C5E285E17B1D}"/>
              </a:ext>
            </a:extLst>
          </p:cNvPr>
          <p:cNvSpPr/>
          <p:nvPr/>
        </p:nvSpPr>
        <p:spPr>
          <a:xfrm>
            <a:off x="87757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D32BD83-6282-4EA7-9015-0FC5A5A6F242}"/>
              </a:ext>
            </a:extLst>
          </p:cNvPr>
          <p:cNvSpPr/>
          <p:nvPr/>
        </p:nvSpPr>
        <p:spPr>
          <a:xfrm>
            <a:off x="879951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47BFA579-2F55-494E-A732-54DCA9E5B553}"/>
              </a:ext>
            </a:extLst>
          </p:cNvPr>
          <p:cNvSpPr/>
          <p:nvPr/>
        </p:nvSpPr>
        <p:spPr>
          <a:xfrm>
            <a:off x="882491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D4634CE-BD95-49A1-A6EB-46F436A4AE74}"/>
              </a:ext>
            </a:extLst>
          </p:cNvPr>
          <p:cNvSpPr/>
          <p:nvPr/>
        </p:nvSpPr>
        <p:spPr>
          <a:xfrm>
            <a:off x="884713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C3BCBDCC-1E6C-423B-B5EB-A8C8BFC9B36C}"/>
              </a:ext>
            </a:extLst>
          </p:cNvPr>
          <p:cNvSpPr/>
          <p:nvPr/>
        </p:nvSpPr>
        <p:spPr>
          <a:xfrm>
            <a:off x="887253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E76D7D9-7BFF-42B1-B935-AB4AA072ACA4}"/>
              </a:ext>
            </a:extLst>
          </p:cNvPr>
          <p:cNvSpPr/>
          <p:nvPr/>
        </p:nvSpPr>
        <p:spPr>
          <a:xfrm>
            <a:off x="889635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3C99FD39-E1AF-43DF-8950-B6DEF2D64D8E}"/>
              </a:ext>
            </a:extLst>
          </p:cNvPr>
          <p:cNvSpPr/>
          <p:nvPr/>
        </p:nvSpPr>
        <p:spPr>
          <a:xfrm>
            <a:off x="892016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C52A5C6E-E35F-408E-85B0-983A515861D6}"/>
              </a:ext>
            </a:extLst>
          </p:cNvPr>
          <p:cNvSpPr/>
          <p:nvPr/>
        </p:nvSpPr>
        <p:spPr>
          <a:xfrm>
            <a:off x="894397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BC9A62A5-84E9-40FB-A6BA-4BB423C0EEC3}"/>
              </a:ext>
            </a:extLst>
          </p:cNvPr>
          <p:cNvSpPr/>
          <p:nvPr/>
        </p:nvSpPr>
        <p:spPr>
          <a:xfrm>
            <a:off x="896778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7946B4A9-0143-4E8E-8257-8C636BFE8C12}"/>
              </a:ext>
            </a:extLst>
          </p:cNvPr>
          <p:cNvSpPr/>
          <p:nvPr/>
        </p:nvSpPr>
        <p:spPr>
          <a:xfrm>
            <a:off x="89916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55EE3A3F-F354-4574-B88A-EC1265B68454}"/>
              </a:ext>
            </a:extLst>
          </p:cNvPr>
          <p:cNvSpPr/>
          <p:nvPr/>
        </p:nvSpPr>
        <p:spPr>
          <a:xfrm>
            <a:off x="901541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4A58A2AC-4388-41D2-8E54-726929E04059}"/>
              </a:ext>
            </a:extLst>
          </p:cNvPr>
          <p:cNvSpPr/>
          <p:nvPr/>
        </p:nvSpPr>
        <p:spPr>
          <a:xfrm>
            <a:off x="903922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B5EB104F-B105-4C8A-94E4-377EC2DA4E3D}"/>
              </a:ext>
            </a:extLst>
          </p:cNvPr>
          <p:cNvSpPr/>
          <p:nvPr/>
        </p:nvSpPr>
        <p:spPr>
          <a:xfrm>
            <a:off x="906462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892F5233-B212-4BE6-9920-4FBDE95C8E9C}"/>
              </a:ext>
            </a:extLst>
          </p:cNvPr>
          <p:cNvSpPr/>
          <p:nvPr/>
        </p:nvSpPr>
        <p:spPr>
          <a:xfrm>
            <a:off x="9088438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1F3F18EE-64EA-4199-A849-F9827AEC10F6}"/>
              </a:ext>
            </a:extLst>
          </p:cNvPr>
          <p:cNvSpPr/>
          <p:nvPr/>
        </p:nvSpPr>
        <p:spPr>
          <a:xfrm>
            <a:off x="911066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9B1DFC5D-9B54-45B0-A5BD-8CC77524EF51}"/>
              </a:ext>
            </a:extLst>
          </p:cNvPr>
          <p:cNvSpPr/>
          <p:nvPr/>
        </p:nvSpPr>
        <p:spPr>
          <a:xfrm>
            <a:off x="913606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233EA618-EBF1-4DA5-91A7-D6A292E3003A}"/>
              </a:ext>
            </a:extLst>
          </p:cNvPr>
          <p:cNvSpPr/>
          <p:nvPr/>
        </p:nvSpPr>
        <p:spPr>
          <a:xfrm>
            <a:off x="915987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B0E8E2BF-4D4D-4BE0-A25E-3EF716D027A1}"/>
              </a:ext>
            </a:extLst>
          </p:cNvPr>
          <p:cNvSpPr/>
          <p:nvPr/>
        </p:nvSpPr>
        <p:spPr>
          <a:xfrm>
            <a:off x="9182100" y="2933701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3D48C97B-53A9-40CC-B1E2-2D0A948E8C45}"/>
              </a:ext>
            </a:extLst>
          </p:cNvPr>
          <p:cNvSpPr/>
          <p:nvPr/>
        </p:nvSpPr>
        <p:spPr>
          <a:xfrm>
            <a:off x="92075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32B6C196-35AE-4965-926B-6F9F12741444}"/>
              </a:ext>
            </a:extLst>
          </p:cNvPr>
          <p:cNvSpPr/>
          <p:nvPr/>
        </p:nvSpPr>
        <p:spPr>
          <a:xfrm>
            <a:off x="923131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0B12FF3C-F716-4C8A-84D9-0AC0B76AA426}"/>
              </a:ext>
            </a:extLst>
          </p:cNvPr>
          <p:cNvSpPr/>
          <p:nvPr/>
        </p:nvSpPr>
        <p:spPr>
          <a:xfrm>
            <a:off x="925512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E8E5F623-1117-4475-9037-5912749CDD28}"/>
              </a:ext>
            </a:extLst>
          </p:cNvPr>
          <p:cNvSpPr/>
          <p:nvPr/>
        </p:nvSpPr>
        <p:spPr>
          <a:xfrm>
            <a:off x="927893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F82560A6-45D8-4A88-82E7-6C09677EDD0F}"/>
              </a:ext>
            </a:extLst>
          </p:cNvPr>
          <p:cNvSpPr/>
          <p:nvPr/>
        </p:nvSpPr>
        <p:spPr>
          <a:xfrm>
            <a:off x="930275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700ECC07-745C-4D02-BDB2-6A7C0D2E0356}"/>
              </a:ext>
            </a:extLst>
          </p:cNvPr>
          <p:cNvSpPr/>
          <p:nvPr/>
        </p:nvSpPr>
        <p:spPr>
          <a:xfrm>
            <a:off x="932815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9FD196C9-0666-49B1-8274-F5196B12FD5C}"/>
              </a:ext>
            </a:extLst>
          </p:cNvPr>
          <p:cNvSpPr/>
          <p:nvPr/>
        </p:nvSpPr>
        <p:spPr>
          <a:xfrm>
            <a:off x="935037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7400BB71-BC92-4847-AF94-17CF3CA7304D}"/>
              </a:ext>
            </a:extLst>
          </p:cNvPr>
          <p:cNvSpPr/>
          <p:nvPr/>
        </p:nvSpPr>
        <p:spPr>
          <a:xfrm>
            <a:off x="937418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B05C4628-E5AC-465F-BBE4-1830F56A498A}"/>
              </a:ext>
            </a:extLst>
          </p:cNvPr>
          <p:cNvSpPr/>
          <p:nvPr/>
        </p:nvSpPr>
        <p:spPr>
          <a:xfrm>
            <a:off x="9399588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969D265F-A95B-4C38-95BE-B2AFD6F4BA33}"/>
              </a:ext>
            </a:extLst>
          </p:cNvPr>
          <p:cNvSpPr/>
          <p:nvPr/>
        </p:nvSpPr>
        <p:spPr>
          <a:xfrm>
            <a:off x="942181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B4869D7E-743B-485F-A301-22C0B1F1A4D5}"/>
              </a:ext>
            </a:extLst>
          </p:cNvPr>
          <p:cNvSpPr/>
          <p:nvPr/>
        </p:nvSpPr>
        <p:spPr>
          <a:xfrm>
            <a:off x="944562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ECAA9BCB-FDCC-4A36-B80A-B3582B66C9EB}"/>
              </a:ext>
            </a:extLst>
          </p:cNvPr>
          <p:cNvSpPr/>
          <p:nvPr/>
        </p:nvSpPr>
        <p:spPr>
          <a:xfrm>
            <a:off x="947102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29E98C76-132D-417F-9B8E-9273B34FC62D}"/>
              </a:ext>
            </a:extLst>
          </p:cNvPr>
          <p:cNvSpPr/>
          <p:nvPr/>
        </p:nvSpPr>
        <p:spPr>
          <a:xfrm>
            <a:off x="9494838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DD4D0945-4CC1-4C09-A3D5-D98488633541}"/>
              </a:ext>
            </a:extLst>
          </p:cNvPr>
          <p:cNvSpPr/>
          <p:nvPr/>
        </p:nvSpPr>
        <p:spPr>
          <a:xfrm>
            <a:off x="951865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A3F1D267-040B-4ADB-800D-F78CAF603AF9}"/>
              </a:ext>
            </a:extLst>
          </p:cNvPr>
          <p:cNvSpPr/>
          <p:nvPr/>
        </p:nvSpPr>
        <p:spPr>
          <a:xfrm>
            <a:off x="954246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A4F694D9-ED03-4AA8-87F8-332E74B49DD8}"/>
              </a:ext>
            </a:extLst>
          </p:cNvPr>
          <p:cNvSpPr/>
          <p:nvPr/>
        </p:nvSpPr>
        <p:spPr>
          <a:xfrm>
            <a:off x="956627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675D00C4-E587-4AE0-977B-B11AEBCA7930}"/>
              </a:ext>
            </a:extLst>
          </p:cNvPr>
          <p:cNvSpPr/>
          <p:nvPr/>
        </p:nvSpPr>
        <p:spPr>
          <a:xfrm>
            <a:off x="959008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9BAE2E15-4669-4BFB-801B-AB231C9AEC26}"/>
              </a:ext>
            </a:extLst>
          </p:cNvPr>
          <p:cNvSpPr/>
          <p:nvPr/>
        </p:nvSpPr>
        <p:spPr>
          <a:xfrm>
            <a:off x="96139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71FEE44C-5150-473B-B3E4-897F39A4A06D}"/>
              </a:ext>
            </a:extLst>
          </p:cNvPr>
          <p:cNvSpPr/>
          <p:nvPr/>
        </p:nvSpPr>
        <p:spPr>
          <a:xfrm>
            <a:off x="963771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3DAA2617-D7E6-4C3D-8E6B-8FA493061F12}"/>
              </a:ext>
            </a:extLst>
          </p:cNvPr>
          <p:cNvSpPr/>
          <p:nvPr/>
        </p:nvSpPr>
        <p:spPr>
          <a:xfrm>
            <a:off x="966311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6EA12899-7F22-4E1C-9530-6E98BF8B6E48}"/>
              </a:ext>
            </a:extLst>
          </p:cNvPr>
          <p:cNvSpPr/>
          <p:nvPr/>
        </p:nvSpPr>
        <p:spPr>
          <a:xfrm>
            <a:off x="968533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FBB3AE1F-E5CE-485D-882B-E320AF7705AA}"/>
              </a:ext>
            </a:extLst>
          </p:cNvPr>
          <p:cNvSpPr/>
          <p:nvPr/>
        </p:nvSpPr>
        <p:spPr>
          <a:xfrm>
            <a:off x="9710738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D6CFF226-9489-451B-9A8E-40B27A861AD5}"/>
              </a:ext>
            </a:extLst>
          </p:cNvPr>
          <p:cNvSpPr/>
          <p:nvPr/>
        </p:nvSpPr>
        <p:spPr>
          <a:xfrm>
            <a:off x="973455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B6C5132D-72EE-42EC-9B1C-8DBF08B83737}"/>
              </a:ext>
            </a:extLst>
          </p:cNvPr>
          <p:cNvSpPr/>
          <p:nvPr/>
        </p:nvSpPr>
        <p:spPr>
          <a:xfrm>
            <a:off x="975677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007BAE3F-D105-4C03-B419-F567E5D6F069}"/>
              </a:ext>
            </a:extLst>
          </p:cNvPr>
          <p:cNvSpPr/>
          <p:nvPr/>
        </p:nvSpPr>
        <p:spPr>
          <a:xfrm>
            <a:off x="978217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88CB3ED4-9497-45E7-A7C7-CE20693DBBCC}"/>
              </a:ext>
            </a:extLst>
          </p:cNvPr>
          <p:cNvSpPr/>
          <p:nvPr/>
        </p:nvSpPr>
        <p:spPr>
          <a:xfrm>
            <a:off x="9805988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9E52FD0F-076F-4950-8B38-DCFD7C0FDB20}"/>
              </a:ext>
            </a:extLst>
          </p:cNvPr>
          <p:cNvSpPr/>
          <p:nvPr/>
        </p:nvSpPr>
        <p:spPr>
          <a:xfrm>
            <a:off x="98298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970EFCFF-8B6F-49CC-A7F3-2C9B56E5100B}"/>
              </a:ext>
            </a:extLst>
          </p:cNvPr>
          <p:cNvSpPr/>
          <p:nvPr/>
        </p:nvSpPr>
        <p:spPr>
          <a:xfrm>
            <a:off x="985361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E76BA54C-5D38-4A87-B612-3AFB8B53B6AF}"/>
              </a:ext>
            </a:extLst>
          </p:cNvPr>
          <p:cNvSpPr/>
          <p:nvPr/>
        </p:nvSpPr>
        <p:spPr>
          <a:xfrm>
            <a:off x="987742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DE28C652-C6C3-47C2-A5CE-BC25305F46E9}"/>
              </a:ext>
            </a:extLst>
          </p:cNvPr>
          <p:cNvSpPr/>
          <p:nvPr/>
        </p:nvSpPr>
        <p:spPr>
          <a:xfrm>
            <a:off x="990282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09D37046-D074-4C86-93C2-2C25299BCCA4}"/>
              </a:ext>
            </a:extLst>
          </p:cNvPr>
          <p:cNvSpPr/>
          <p:nvPr/>
        </p:nvSpPr>
        <p:spPr>
          <a:xfrm>
            <a:off x="992505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8CCC210D-078A-4FA3-8433-341D4AA02B9A}"/>
              </a:ext>
            </a:extLst>
          </p:cNvPr>
          <p:cNvSpPr/>
          <p:nvPr/>
        </p:nvSpPr>
        <p:spPr>
          <a:xfrm>
            <a:off x="994886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9591B9D8-FA2B-485A-94D4-78A283362D0C}"/>
              </a:ext>
            </a:extLst>
          </p:cNvPr>
          <p:cNvSpPr/>
          <p:nvPr/>
        </p:nvSpPr>
        <p:spPr>
          <a:xfrm>
            <a:off x="997426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32E8B364-D662-4DBF-907C-34CCFE631332}"/>
              </a:ext>
            </a:extLst>
          </p:cNvPr>
          <p:cNvSpPr/>
          <p:nvPr/>
        </p:nvSpPr>
        <p:spPr>
          <a:xfrm>
            <a:off x="9998076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E9D105DA-3269-4EB8-BCF3-F7BD70553595}"/>
              </a:ext>
            </a:extLst>
          </p:cNvPr>
          <p:cNvSpPr/>
          <p:nvPr/>
        </p:nvSpPr>
        <p:spPr>
          <a:xfrm>
            <a:off x="10020300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6C425109-A932-4908-A768-FD876F42DD5F}"/>
              </a:ext>
            </a:extLst>
          </p:cNvPr>
          <p:cNvSpPr/>
          <p:nvPr/>
        </p:nvSpPr>
        <p:spPr>
          <a:xfrm>
            <a:off x="1004570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86F1FAD3-530A-4384-A7E8-D186D0F0D02A}"/>
              </a:ext>
            </a:extLst>
          </p:cNvPr>
          <p:cNvSpPr/>
          <p:nvPr/>
        </p:nvSpPr>
        <p:spPr>
          <a:xfrm>
            <a:off x="10069513" y="2933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679215B3-93C6-4F1E-9AD4-9002D621C2FF}"/>
              </a:ext>
            </a:extLst>
          </p:cNvPr>
          <p:cNvSpPr/>
          <p:nvPr/>
        </p:nvSpPr>
        <p:spPr>
          <a:xfrm>
            <a:off x="10093325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ECF7AD16-C5A3-48CF-AEC7-B8C77DA24BA0}"/>
              </a:ext>
            </a:extLst>
          </p:cNvPr>
          <p:cNvSpPr/>
          <p:nvPr/>
        </p:nvSpPr>
        <p:spPr>
          <a:xfrm>
            <a:off x="10117138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D21E409A-E604-4275-ADB6-039D9EABBD7A}"/>
              </a:ext>
            </a:extLst>
          </p:cNvPr>
          <p:cNvSpPr/>
          <p:nvPr/>
        </p:nvSpPr>
        <p:spPr>
          <a:xfrm>
            <a:off x="10140951" y="2933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B5BC628C-36A7-413A-9906-A99DA623A09A}"/>
              </a:ext>
            </a:extLst>
          </p:cNvPr>
          <p:cNvSpPr/>
          <p:nvPr/>
        </p:nvSpPr>
        <p:spPr>
          <a:xfrm>
            <a:off x="10164763" y="2933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9D9D75C2-F4E3-4466-B798-F659DE2066D2}"/>
              </a:ext>
            </a:extLst>
          </p:cNvPr>
          <p:cNvSpPr/>
          <p:nvPr/>
        </p:nvSpPr>
        <p:spPr>
          <a:xfrm>
            <a:off x="10182225" y="2938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AC0B66C8-D499-423B-8C0C-E2A0563A6BF6}"/>
              </a:ext>
            </a:extLst>
          </p:cNvPr>
          <p:cNvSpPr/>
          <p:nvPr/>
        </p:nvSpPr>
        <p:spPr>
          <a:xfrm>
            <a:off x="10182225" y="29638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6826032B-1FCA-4D59-B452-C6FEE2E18C04}"/>
              </a:ext>
            </a:extLst>
          </p:cNvPr>
          <p:cNvSpPr/>
          <p:nvPr/>
        </p:nvSpPr>
        <p:spPr>
          <a:xfrm>
            <a:off x="10182225" y="29876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FDFBED5D-F36B-4564-ACD5-1D2BFC968771}"/>
              </a:ext>
            </a:extLst>
          </p:cNvPr>
          <p:cNvSpPr/>
          <p:nvPr/>
        </p:nvSpPr>
        <p:spPr>
          <a:xfrm>
            <a:off x="10182225" y="30099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40FEE495-C4F5-4D63-B4EC-BB742E85C218}"/>
              </a:ext>
            </a:extLst>
          </p:cNvPr>
          <p:cNvSpPr/>
          <p:nvPr/>
        </p:nvSpPr>
        <p:spPr>
          <a:xfrm>
            <a:off x="10182225" y="30353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4EF99DC9-D5A4-424C-BCB4-D9BC1E49905F}"/>
              </a:ext>
            </a:extLst>
          </p:cNvPr>
          <p:cNvSpPr/>
          <p:nvPr/>
        </p:nvSpPr>
        <p:spPr>
          <a:xfrm>
            <a:off x="10182225" y="3059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8DD79D20-D56E-400C-949F-E5F0BBFE4BBF}"/>
              </a:ext>
            </a:extLst>
          </p:cNvPr>
          <p:cNvSpPr/>
          <p:nvPr/>
        </p:nvSpPr>
        <p:spPr>
          <a:xfrm>
            <a:off x="10182225" y="3081339"/>
            <a:ext cx="12700" cy="14287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8E6816A6-BA65-44AC-8144-5E8CC679C76C}"/>
              </a:ext>
            </a:extLst>
          </p:cNvPr>
          <p:cNvSpPr/>
          <p:nvPr/>
        </p:nvSpPr>
        <p:spPr>
          <a:xfrm>
            <a:off x="10182225" y="31067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DA0F96C5-F72D-4B1B-B97D-890A5BFCCCE0}"/>
              </a:ext>
            </a:extLst>
          </p:cNvPr>
          <p:cNvSpPr/>
          <p:nvPr/>
        </p:nvSpPr>
        <p:spPr>
          <a:xfrm>
            <a:off x="10182225" y="31305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D2E405B6-83D5-4255-85B4-ACD49CC04F80}"/>
              </a:ext>
            </a:extLst>
          </p:cNvPr>
          <p:cNvSpPr/>
          <p:nvPr/>
        </p:nvSpPr>
        <p:spPr>
          <a:xfrm>
            <a:off x="10182225" y="31543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E4C99CBE-1FCF-449F-BC24-F360ADB6B96E}"/>
              </a:ext>
            </a:extLst>
          </p:cNvPr>
          <p:cNvSpPr/>
          <p:nvPr/>
        </p:nvSpPr>
        <p:spPr>
          <a:xfrm>
            <a:off x="10182225" y="31781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84F9C3E1-5DAD-4FCA-B334-425120E4F7A6}"/>
              </a:ext>
            </a:extLst>
          </p:cNvPr>
          <p:cNvSpPr/>
          <p:nvPr/>
        </p:nvSpPr>
        <p:spPr>
          <a:xfrm>
            <a:off x="10182225" y="32019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C2218634-ED8F-4F4C-AF7A-0A71E6E03BEF}"/>
              </a:ext>
            </a:extLst>
          </p:cNvPr>
          <p:cNvSpPr/>
          <p:nvPr/>
        </p:nvSpPr>
        <p:spPr>
          <a:xfrm>
            <a:off x="10182225" y="32273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C8A8BE1D-06BC-4E72-BB11-6594B9B2C509}"/>
              </a:ext>
            </a:extLst>
          </p:cNvPr>
          <p:cNvSpPr/>
          <p:nvPr/>
        </p:nvSpPr>
        <p:spPr>
          <a:xfrm>
            <a:off x="10182225" y="32496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99C5CB69-E01E-4405-AFEF-EC46911EF29B}"/>
              </a:ext>
            </a:extLst>
          </p:cNvPr>
          <p:cNvSpPr/>
          <p:nvPr/>
        </p:nvSpPr>
        <p:spPr>
          <a:xfrm>
            <a:off x="10182225" y="32734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394231BA-616A-4EE0-9618-B592E9C034FB}"/>
              </a:ext>
            </a:extLst>
          </p:cNvPr>
          <p:cNvSpPr/>
          <p:nvPr/>
        </p:nvSpPr>
        <p:spPr>
          <a:xfrm>
            <a:off x="10182225" y="32988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8A61C210-F632-4808-BF7D-1F6A302E88B7}"/>
              </a:ext>
            </a:extLst>
          </p:cNvPr>
          <p:cNvSpPr/>
          <p:nvPr/>
        </p:nvSpPr>
        <p:spPr>
          <a:xfrm>
            <a:off x="10182225" y="33210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5278EF1F-2F3E-4A9F-A8C4-94D81B58EDEC}"/>
              </a:ext>
            </a:extLst>
          </p:cNvPr>
          <p:cNvSpPr/>
          <p:nvPr/>
        </p:nvSpPr>
        <p:spPr>
          <a:xfrm>
            <a:off x="10182225" y="33464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7E1EFD81-C4F5-4C9D-BAF2-DABBDB0E9B92}"/>
              </a:ext>
            </a:extLst>
          </p:cNvPr>
          <p:cNvSpPr/>
          <p:nvPr/>
        </p:nvSpPr>
        <p:spPr>
          <a:xfrm>
            <a:off x="10182225" y="33702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1641A012-0B01-47EC-927B-217F7EA9C675}"/>
              </a:ext>
            </a:extLst>
          </p:cNvPr>
          <p:cNvSpPr/>
          <p:nvPr/>
        </p:nvSpPr>
        <p:spPr>
          <a:xfrm>
            <a:off x="10182225" y="33940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B3083FED-E8EB-40DA-895D-AC5617B60064}"/>
              </a:ext>
            </a:extLst>
          </p:cNvPr>
          <p:cNvSpPr/>
          <p:nvPr/>
        </p:nvSpPr>
        <p:spPr>
          <a:xfrm>
            <a:off x="10182225" y="3417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7605BDC3-CB7B-42A2-B3C0-3AC0E4331716}"/>
              </a:ext>
            </a:extLst>
          </p:cNvPr>
          <p:cNvSpPr/>
          <p:nvPr/>
        </p:nvSpPr>
        <p:spPr>
          <a:xfrm>
            <a:off x="10182225" y="344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0704DAA2-E6BC-48B2-8B4C-368396DA712F}"/>
              </a:ext>
            </a:extLst>
          </p:cNvPr>
          <p:cNvSpPr/>
          <p:nvPr/>
        </p:nvSpPr>
        <p:spPr>
          <a:xfrm>
            <a:off x="10182225" y="34655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F913DDC3-E814-4D3A-B5D1-C9EED8C2ACAA}"/>
              </a:ext>
            </a:extLst>
          </p:cNvPr>
          <p:cNvSpPr/>
          <p:nvPr/>
        </p:nvSpPr>
        <p:spPr>
          <a:xfrm>
            <a:off x="10182225" y="34893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42C41498-CF19-4F17-A3EB-C3B7F8DE374E}"/>
              </a:ext>
            </a:extLst>
          </p:cNvPr>
          <p:cNvSpPr/>
          <p:nvPr/>
        </p:nvSpPr>
        <p:spPr>
          <a:xfrm>
            <a:off x="10182225" y="35131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B10EFC7C-7856-406A-9558-91617DDCACB8}"/>
              </a:ext>
            </a:extLst>
          </p:cNvPr>
          <p:cNvSpPr/>
          <p:nvPr/>
        </p:nvSpPr>
        <p:spPr>
          <a:xfrm>
            <a:off x="10182225" y="35369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562C268D-11F5-491E-90FC-7E58BBAD1728}"/>
              </a:ext>
            </a:extLst>
          </p:cNvPr>
          <p:cNvSpPr/>
          <p:nvPr/>
        </p:nvSpPr>
        <p:spPr>
          <a:xfrm>
            <a:off x="10182225" y="35623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2112028F-812D-47AB-BDCA-2E7E5B86C59E}"/>
              </a:ext>
            </a:extLst>
          </p:cNvPr>
          <p:cNvSpPr/>
          <p:nvPr/>
        </p:nvSpPr>
        <p:spPr>
          <a:xfrm>
            <a:off x="10182225" y="35845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E715A76B-EA79-40E8-8609-99554BB4977E}"/>
              </a:ext>
            </a:extLst>
          </p:cNvPr>
          <p:cNvSpPr/>
          <p:nvPr/>
        </p:nvSpPr>
        <p:spPr>
          <a:xfrm>
            <a:off x="10182225" y="36099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4BC14AB7-B362-4156-9AA2-455CF8F9CD09}"/>
              </a:ext>
            </a:extLst>
          </p:cNvPr>
          <p:cNvSpPr/>
          <p:nvPr/>
        </p:nvSpPr>
        <p:spPr>
          <a:xfrm>
            <a:off x="10182225" y="36337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B2E6F6FF-7DE9-47F9-A395-7DDC3DCEE02C}"/>
              </a:ext>
            </a:extLst>
          </p:cNvPr>
          <p:cNvSpPr/>
          <p:nvPr/>
        </p:nvSpPr>
        <p:spPr>
          <a:xfrm>
            <a:off x="10182225" y="365601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B2F6AB3B-B5D9-4052-A41C-159651A074B5}"/>
              </a:ext>
            </a:extLst>
          </p:cNvPr>
          <p:cNvSpPr/>
          <p:nvPr/>
        </p:nvSpPr>
        <p:spPr>
          <a:xfrm>
            <a:off x="10182225" y="36814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016A5D56-23FC-4C06-A224-25D788196D21}"/>
              </a:ext>
            </a:extLst>
          </p:cNvPr>
          <p:cNvSpPr/>
          <p:nvPr/>
        </p:nvSpPr>
        <p:spPr>
          <a:xfrm>
            <a:off x="10182225" y="37052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CA7ACBBE-E259-4EF6-A372-B41B71BBA97C}"/>
              </a:ext>
            </a:extLst>
          </p:cNvPr>
          <p:cNvSpPr/>
          <p:nvPr/>
        </p:nvSpPr>
        <p:spPr>
          <a:xfrm>
            <a:off x="10182225" y="37290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6A91659E-AEA2-4962-8525-66DD0041E4F9}"/>
              </a:ext>
            </a:extLst>
          </p:cNvPr>
          <p:cNvSpPr/>
          <p:nvPr/>
        </p:nvSpPr>
        <p:spPr>
          <a:xfrm>
            <a:off x="10182225" y="37528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663B94AE-6305-4D9C-9F94-BBF2F59C4815}"/>
              </a:ext>
            </a:extLst>
          </p:cNvPr>
          <p:cNvSpPr/>
          <p:nvPr/>
        </p:nvSpPr>
        <p:spPr>
          <a:xfrm>
            <a:off x="10182225" y="37766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169C318A-9EEA-473C-A81F-F9C3F8A2C5B5}"/>
              </a:ext>
            </a:extLst>
          </p:cNvPr>
          <p:cNvSpPr/>
          <p:nvPr/>
        </p:nvSpPr>
        <p:spPr>
          <a:xfrm>
            <a:off x="10182225" y="38020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83BBC820-40CF-411A-A83A-7CE8FC27A115}"/>
              </a:ext>
            </a:extLst>
          </p:cNvPr>
          <p:cNvSpPr/>
          <p:nvPr/>
        </p:nvSpPr>
        <p:spPr>
          <a:xfrm>
            <a:off x="10182225" y="3824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7F61B3FB-FF77-431F-9A32-FD10F344F431}"/>
              </a:ext>
            </a:extLst>
          </p:cNvPr>
          <p:cNvSpPr/>
          <p:nvPr/>
        </p:nvSpPr>
        <p:spPr>
          <a:xfrm>
            <a:off x="10182225" y="38481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4C98C015-DD39-47C4-A3A1-F067B08E653D}"/>
              </a:ext>
            </a:extLst>
          </p:cNvPr>
          <p:cNvSpPr/>
          <p:nvPr/>
        </p:nvSpPr>
        <p:spPr>
          <a:xfrm>
            <a:off x="10182225" y="38735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ADF8E8F8-54CD-41E6-B249-89EB760D9362}"/>
              </a:ext>
            </a:extLst>
          </p:cNvPr>
          <p:cNvSpPr/>
          <p:nvPr/>
        </p:nvSpPr>
        <p:spPr>
          <a:xfrm>
            <a:off x="10182225" y="38957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A7858716-8504-4D57-B15D-EF8BFD0EB583}"/>
              </a:ext>
            </a:extLst>
          </p:cNvPr>
          <p:cNvSpPr/>
          <p:nvPr/>
        </p:nvSpPr>
        <p:spPr>
          <a:xfrm>
            <a:off x="10182225" y="39195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47C9A7F5-5BBD-4DEE-96C0-EB52C97EC947}"/>
              </a:ext>
            </a:extLst>
          </p:cNvPr>
          <p:cNvSpPr/>
          <p:nvPr/>
        </p:nvSpPr>
        <p:spPr>
          <a:xfrm>
            <a:off x="10182225" y="39449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96483679-1435-419A-9F0F-349EEF14AF87}"/>
              </a:ext>
            </a:extLst>
          </p:cNvPr>
          <p:cNvSpPr/>
          <p:nvPr/>
        </p:nvSpPr>
        <p:spPr>
          <a:xfrm>
            <a:off x="10182225" y="39687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7FC46D4B-8956-4A6A-A960-D8E5BF221E17}"/>
              </a:ext>
            </a:extLst>
          </p:cNvPr>
          <p:cNvSpPr/>
          <p:nvPr/>
        </p:nvSpPr>
        <p:spPr>
          <a:xfrm>
            <a:off x="10182225" y="3992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2483B843-F1A6-40D5-8122-8D7ED06348FC}"/>
              </a:ext>
            </a:extLst>
          </p:cNvPr>
          <p:cNvSpPr/>
          <p:nvPr/>
        </p:nvSpPr>
        <p:spPr>
          <a:xfrm>
            <a:off x="10182225" y="40163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969FBE4D-8660-4FF8-BA42-1827BC3362D4}"/>
              </a:ext>
            </a:extLst>
          </p:cNvPr>
          <p:cNvSpPr/>
          <p:nvPr/>
        </p:nvSpPr>
        <p:spPr>
          <a:xfrm>
            <a:off x="10182225" y="40401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3ECB60AB-D3B0-4EB1-B81A-9B3A1022FA08}"/>
              </a:ext>
            </a:extLst>
          </p:cNvPr>
          <p:cNvSpPr/>
          <p:nvPr/>
        </p:nvSpPr>
        <p:spPr>
          <a:xfrm>
            <a:off x="10182225" y="4064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40E2DB60-64B8-43BC-91C3-6ECFB75100F5}"/>
              </a:ext>
            </a:extLst>
          </p:cNvPr>
          <p:cNvSpPr/>
          <p:nvPr/>
        </p:nvSpPr>
        <p:spPr>
          <a:xfrm>
            <a:off x="10177463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04AB15F1-D562-4DB7-9DC0-9E7319792694}"/>
              </a:ext>
            </a:extLst>
          </p:cNvPr>
          <p:cNvSpPr/>
          <p:nvPr/>
        </p:nvSpPr>
        <p:spPr>
          <a:xfrm>
            <a:off x="1015206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40564A12-04B9-46B7-B728-7E683E584AA5}"/>
              </a:ext>
            </a:extLst>
          </p:cNvPr>
          <p:cNvSpPr/>
          <p:nvPr/>
        </p:nvSpPr>
        <p:spPr>
          <a:xfrm>
            <a:off x="1012825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71EE2DD3-F466-41E5-ACAF-9DC71F103777}"/>
              </a:ext>
            </a:extLst>
          </p:cNvPr>
          <p:cNvSpPr/>
          <p:nvPr/>
        </p:nvSpPr>
        <p:spPr>
          <a:xfrm>
            <a:off x="10106026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69C6AEC1-F301-4DBE-BDC3-0A52D84312F5}"/>
              </a:ext>
            </a:extLst>
          </p:cNvPr>
          <p:cNvSpPr/>
          <p:nvPr/>
        </p:nvSpPr>
        <p:spPr>
          <a:xfrm>
            <a:off x="1008062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1A39A2AF-D9D3-4ED0-AC5E-E9C5EA751F3E}"/>
              </a:ext>
            </a:extLst>
          </p:cNvPr>
          <p:cNvSpPr/>
          <p:nvPr/>
        </p:nvSpPr>
        <p:spPr>
          <a:xfrm>
            <a:off x="1005681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C266A850-07CE-4073-B1FD-C722E1E032C9}"/>
              </a:ext>
            </a:extLst>
          </p:cNvPr>
          <p:cNvSpPr/>
          <p:nvPr/>
        </p:nvSpPr>
        <p:spPr>
          <a:xfrm>
            <a:off x="1003300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C20822F9-CDC1-4A83-878D-EB4AEC27938A}"/>
              </a:ext>
            </a:extLst>
          </p:cNvPr>
          <p:cNvSpPr/>
          <p:nvPr/>
        </p:nvSpPr>
        <p:spPr>
          <a:xfrm>
            <a:off x="1000918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684E2AF8-2ECC-4792-9E2F-888028CBBA0C}"/>
              </a:ext>
            </a:extLst>
          </p:cNvPr>
          <p:cNvSpPr/>
          <p:nvPr/>
        </p:nvSpPr>
        <p:spPr>
          <a:xfrm>
            <a:off x="99853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AAE9C193-B130-4F9A-8925-3EF954084826}"/>
              </a:ext>
            </a:extLst>
          </p:cNvPr>
          <p:cNvSpPr/>
          <p:nvPr/>
        </p:nvSpPr>
        <p:spPr>
          <a:xfrm>
            <a:off x="996156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25F66F23-3C8D-4977-BED3-09F009EDA445}"/>
              </a:ext>
            </a:extLst>
          </p:cNvPr>
          <p:cNvSpPr/>
          <p:nvPr/>
        </p:nvSpPr>
        <p:spPr>
          <a:xfrm>
            <a:off x="993775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9125FF90-630A-4667-A6A7-D895FFABC1A9}"/>
              </a:ext>
            </a:extLst>
          </p:cNvPr>
          <p:cNvSpPr/>
          <p:nvPr/>
        </p:nvSpPr>
        <p:spPr>
          <a:xfrm>
            <a:off x="991393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417C66DE-F0D5-43C3-84C6-BBA85670BDA6}"/>
              </a:ext>
            </a:extLst>
          </p:cNvPr>
          <p:cNvSpPr/>
          <p:nvPr/>
        </p:nvSpPr>
        <p:spPr>
          <a:xfrm>
            <a:off x="9888539" y="40814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E4A2FE0A-D15C-42D0-9026-52D6D75ECA00}"/>
              </a:ext>
            </a:extLst>
          </p:cNvPr>
          <p:cNvSpPr/>
          <p:nvPr/>
        </p:nvSpPr>
        <p:spPr>
          <a:xfrm>
            <a:off x="9866313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40B4F952-499B-4447-B175-42AD1F886794}"/>
              </a:ext>
            </a:extLst>
          </p:cNvPr>
          <p:cNvSpPr/>
          <p:nvPr/>
        </p:nvSpPr>
        <p:spPr>
          <a:xfrm>
            <a:off x="984250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9C36A295-6355-40B0-9AFC-E9BC6F82532B}"/>
              </a:ext>
            </a:extLst>
          </p:cNvPr>
          <p:cNvSpPr/>
          <p:nvPr/>
        </p:nvSpPr>
        <p:spPr>
          <a:xfrm>
            <a:off x="981710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0ACFA6DC-B141-433D-A58D-B9591F666467}"/>
              </a:ext>
            </a:extLst>
          </p:cNvPr>
          <p:cNvSpPr/>
          <p:nvPr/>
        </p:nvSpPr>
        <p:spPr>
          <a:xfrm>
            <a:off x="979328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13482FD7-FF42-4CF7-AF59-7842BB57CEA9}"/>
              </a:ext>
            </a:extLst>
          </p:cNvPr>
          <p:cNvSpPr/>
          <p:nvPr/>
        </p:nvSpPr>
        <p:spPr>
          <a:xfrm>
            <a:off x="97694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1060EBDC-8187-4E6C-B83A-DB51C0E2381B}"/>
              </a:ext>
            </a:extLst>
          </p:cNvPr>
          <p:cNvSpPr/>
          <p:nvPr/>
        </p:nvSpPr>
        <p:spPr>
          <a:xfrm>
            <a:off x="974566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184E632A-3D5D-45EA-B3DE-7745D6861FE0}"/>
              </a:ext>
            </a:extLst>
          </p:cNvPr>
          <p:cNvSpPr/>
          <p:nvPr/>
        </p:nvSpPr>
        <p:spPr>
          <a:xfrm>
            <a:off x="972185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D3195EBA-6860-4F97-A2B3-A52DBE7442EB}"/>
              </a:ext>
            </a:extLst>
          </p:cNvPr>
          <p:cNvSpPr/>
          <p:nvPr/>
        </p:nvSpPr>
        <p:spPr>
          <a:xfrm>
            <a:off x="969803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1EC7390E-190E-495C-82F1-EBFB18A7D5BE}"/>
              </a:ext>
            </a:extLst>
          </p:cNvPr>
          <p:cNvSpPr/>
          <p:nvPr/>
        </p:nvSpPr>
        <p:spPr>
          <a:xfrm>
            <a:off x="9674226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A6095751-EF64-45FF-B26B-83D4653B672A}"/>
              </a:ext>
            </a:extLst>
          </p:cNvPr>
          <p:cNvSpPr/>
          <p:nvPr/>
        </p:nvSpPr>
        <p:spPr>
          <a:xfrm>
            <a:off x="965041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6EEC47BA-E36C-41FC-812F-FE4A724D7AA8}"/>
              </a:ext>
            </a:extLst>
          </p:cNvPr>
          <p:cNvSpPr/>
          <p:nvPr/>
        </p:nvSpPr>
        <p:spPr>
          <a:xfrm>
            <a:off x="962660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8C747644-315B-414E-96B2-7552B8B707D3}"/>
              </a:ext>
            </a:extLst>
          </p:cNvPr>
          <p:cNvSpPr/>
          <p:nvPr/>
        </p:nvSpPr>
        <p:spPr>
          <a:xfrm>
            <a:off x="960278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98697E03-744A-489F-856E-D9BD5FA2BA3D}"/>
              </a:ext>
            </a:extLst>
          </p:cNvPr>
          <p:cNvSpPr/>
          <p:nvPr/>
        </p:nvSpPr>
        <p:spPr>
          <a:xfrm>
            <a:off x="95789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648FAC63-221A-4F00-90AF-CD238112C176}"/>
              </a:ext>
            </a:extLst>
          </p:cNvPr>
          <p:cNvSpPr/>
          <p:nvPr/>
        </p:nvSpPr>
        <p:spPr>
          <a:xfrm>
            <a:off x="95535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1F08153F-B5A4-4819-912E-C4A01A229575}"/>
              </a:ext>
            </a:extLst>
          </p:cNvPr>
          <p:cNvSpPr/>
          <p:nvPr/>
        </p:nvSpPr>
        <p:spPr>
          <a:xfrm>
            <a:off x="953135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36B61E4C-F303-46FB-AAFD-AED371EFED69}"/>
              </a:ext>
            </a:extLst>
          </p:cNvPr>
          <p:cNvSpPr/>
          <p:nvPr/>
        </p:nvSpPr>
        <p:spPr>
          <a:xfrm>
            <a:off x="950595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434683C0-AEFC-42F6-8D81-D5184FA59721}"/>
              </a:ext>
            </a:extLst>
          </p:cNvPr>
          <p:cNvSpPr/>
          <p:nvPr/>
        </p:nvSpPr>
        <p:spPr>
          <a:xfrm>
            <a:off x="948213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1B6C3531-2B01-473E-B806-C12201619A4D}"/>
              </a:ext>
            </a:extLst>
          </p:cNvPr>
          <p:cNvSpPr/>
          <p:nvPr/>
        </p:nvSpPr>
        <p:spPr>
          <a:xfrm>
            <a:off x="945832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C584340A-447D-4899-AEE2-692D2AF7CDC9}"/>
              </a:ext>
            </a:extLst>
          </p:cNvPr>
          <p:cNvSpPr/>
          <p:nvPr/>
        </p:nvSpPr>
        <p:spPr>
          <a:xfrm>
            <a:off x="9434513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4A21BA9E-8D36-4621-B659-E0D483B2BF66}"/>
              </a:ext>
            </a:extLst>
          </p:cNvPr>
          <p:cNvSpPr/>
          <p:nvPr/>
        </p:nvSpPr>
        <p:spPr>
          <a:xfrm>
            <a:off x="941070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CF9D113A-80D3-4C44-B744-4E1FE5417CAD}"/>
              </a:ext>
            </a:extLst>
          </p:cNvPr>
          <p:cNvSpPr/>
          <p:nvPr/>
        </p:nvSpPr>
        <p:spPr>
          <a:xfrm>
            <a:off x="938688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759B8905-311D-44B1-9B5A-2028C45AF20F}"/>
              </a:ext>
            </a:extLst>
          </p:cNvPr>
          <p:cNvSpPr/>
          <p:nvPr/>
        </p:nvSpPr>
        <p:spPr>
          <a:xfrm>
            <a:off x="9363076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07EF0E90-1F3A-46AC-B3C6-EA05CF5B1068}"/>
              </a:ext>
            </a:extLst>
          </p:cNvPr>
          <p:cNvSpPr/>
          <p:nvPr/>
        </p:nvSpPr>
        <p:spPr>
          <a:xfrm>
            <a:off x="9339263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FB7DEDBB-2261-44FA-A99E-676E5E081753}"/>
              </a:ext>
            </a:extLst>
          </p:cNvPr>
          <p:cNvSpPr/>
          <p:nvPr/>
        </p:nvSpPr>
        <p:spPr>
          <a:xfrm>
            <a:off x="9313864" y="40814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BF82E39D-D296-4ECE-A9E2-E98810E5C50B}"/>
              </a:ext>
            </a:extLst>
          </p:cNvPr>
          <p:cNvSpPr/>
          <p:nvPr/>
        </p:nvSpPr>
        <p:spPr>
          <a:xfrm>
            <a:off x="929163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1E3FA622-EC3F-4AFF-B460-33690E74B5B3}"/>
              </a:ext>
            </a:extLst>
          </p:cNvPr>
          <p:cNvSpPr/>
          <p:nvPr/>
        </p:nvSpPr>
        <p:spPr>
          <a:xfrm>
            <a:off x="9267826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E61AF5F8-750F-4EC0-BCA9-DAEA35580D12}"/>
              </a:ext>
            </a:extLst>
          </p:cNvPr>
          <p:cNvSpPr/>
          <p:nvPr/>
        </p:nvSpPr>
        <p:spPr>
          <a:xfrm>
            <a:off x="924242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7DB98A64-8EFB-450A-A490-FB44C152A2F1}"/>
              </a:ext>
            </a:extLst>
          </p:cNvPr>
          <p:cNvSpPr/>
          <p:nvPr/>
        </p:nvSpPr>
        <p:spPr>
          <a:xfrm>
            <a:off x="921861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B3F1A038-1E24-4970-B435-8CFF47F18AEE}"/>
              </a:ext>
            </a:extLst>
          </p:cNvPr>
          <p:cNvSpPr/>
          <p:nvPr/>
        </p:nvSpPr>
        <p:spPr>
          <a:xfrm>
            <a:off x="919638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57D7B88C-F72E-4753-B7DF-DED9608191F9}"/>
              </a:ext>
            </a:extLst>
          </p:cNvPr>
          <p:cNvSpPr/>
          <p:nvPr/>
        </p:nvSpPr>
        <p:spPr>
          <a:xfrm>
            <a:off x="917098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ECE47D64-F39E-448D-BAAB-4266A744180A}"/>
              </a:ext>
            </a:extLst>
          </p:cNvPr>
          <p:cNvSpPr/>
          <p:nvPr/>
        </p:nvSpPr>
        <p:spPr>
          <a:xfrm>
            <a:off x="91471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7C2816F3-DB70-4F90-8F01-81F7A6741323}"/>
              </a:ext>
            </a:extLst>
          </p:cNvPr>
          <p:cNvSpPr/>
          <p:nvPr/>
        </p:nvSpPr>
        <p:spPr>
          <a:xfrm>
            <a:off x="912336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FDB86701-3C5A-46F7-B8C8-9F7CF4056176}"/>
              </a:ext>
            </a:extLst>
          </p:cNvPr>
          <p:cNvSpPr/>
          <p:nvPr/>
        </p:nvSpPr>
        <p:spPr>
          <a:xfrm>
            <a:off x="909955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644D18DB-4E9A-4D5B-8A6C-AA4BB689A3DE}"/>
              </a:ext>
            </a:extLst>
          </p:cNvPr>
          <p:cNvSpPr/>
          <p:nvPr/>
        </p:nvSpPr>
        <p:spPr>
          <a:xfrm>
            <a:off x="907573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516581C0-D032-446B-8A8B-36487E3DE2F2}"/>
              </a:ext>
            </a:extLst>
          </p:cNvPr>
          <p:cNvSpPr/>
          <p:nvPr/>
        </p:nvSpPr>
        <p:spPr>
          <a:xfrm>
            <a:off x="905192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4FAE357D-39D6-4EA6-AA7A-D0CC3A61689F}"/>
              </a:ext>
            </a:extLst>
          </p:cNvPr>
          <p:cNvSpPr/>
          <p:nvPr/>
        </p:nvSpPr>
        <p:spPr>
          <a:xfrm>
            <a:off x="9028113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EE60ED57-68B3-43D8-B5CF-49F236096F79}"/>
              </a:ext>
            </a:extLst>
          </p:cNvPr>
          <p:cNvSpPr/>
          <p:nvPr/>
        </p:nvSpPr>
        <p:spPr>
          <a:xfrm>
            <a:off x="900430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4B3637C2-847D-4539-99D2-D0E36EFF25D9}"/>
              </a:ext>
            </a:extLst>
          </p:cNvPr>
          <p:cNvSpPr/>
          <p:nvPr/>
        </p:nvSpPr>
        <p:spPr>
          <a:xfrm>
            <a:off x="897890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1246ED75-DF25-4132-A9DA-3E4E04A8D11A}"/>
              </a:ext>
            </a:extLst>
          </p:cNvPr>
          <p:cNvSpPr/>
          <p:nvPr/>
        </p:nvSpPr>
        <p:spPr>
          <a:xfrm>
            <a:off x="8956676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618F8941-8746-4D7F-BEB2-43F5D9FC435A}"/>
              </a:ext>
            </a:extLst>
          </p:cNvPr>
          <p:cNvSpPr/>
          <p:nvPr/>
        </p:nvSpPr>
        <p:spPr>
          <a:xfrm>
            <a:off x="893127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F72E946F-AE4A-4A5E-B4B3-FF068883CF90}"/>
              </a:ext>
            </a:extLst>
          </p:cNvPr>
          <p:cNvSpPr/>
          <p:nvPr/>
        </p:nvSpPr>
        <p:spPr>
          <a:xfrm>
            <a:off x="890746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08182F13-0EA0-49B7-8523-6E5580DE41C5}"/>
              </a:ext>
            </a:extLst>
          </p:cNvPr>
          <p:cNvSpPr/>
          <p:nvPr/>
        </p:nvSpPr>
        <p:spPr>
          <a:xfrm>
            <a:off x="8883650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82724333-4CBA-4D62-8E1E-ED391FE9283F}"/>
              </a:ext>
            </a:extLst>
          </p:cNvPr>
          <p:cNvSpPr/>
          <p:nvPr/>
        </p:nvSpPr>
        <p:spPr>
          <a:xfrm>
            <a:off x="8859838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DF7EC5BB-9228-47DF-9AF4-4AEB03604F4A}"/>
              </a:ext>
            </a:extLst>
          </p:cNvPr>
          <p:cNvSpPr/>
          <p:nvPr/>
        </p:nvSpPr>
        <p:spPr>
          <a:xfrm>
            <a:off x="8836025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90205315-1E4E-4351-9D7D-7C2D1E9FA9F7}"/>
              </a:ext>
            </a:extLst>
          </p:cNvPr>
          <p:cNvSpPr/>
          <p:nvPr/>
        </p:nvSpPr>
        <p:spPr>
          <a:xfrm>
            <a:off x="8812213" y="40814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EC4FB2DB-ADFF-43CC-BA73-ABAEC58E1156}"/>
              </a:ext>
            </a:extLst>
          </p:cNvPr>
          <p:cNvSpPr/>
          <p:nvPr/>
        </p:nvSpPr>
        <p:spPr>
          <a:xfrm>
            <a:off x="8788401" y="40814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9018EF5C-ACAB-4651-9E84-A2742528BB68}"/>
              </a:ext>
            </a:extLst>
          </p:cNvPr>
          <p:cNvSpPr/>
          <p:nvPr/>
        </p:nvSpPr>
        <p:spPr>
          <a:xfrm>
            <a:off x="8764588" y="40814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435733A3-5198-41E4-B6E8-EF63ECC9F26D}"/>
              </a:ext>
            </a:extLst>
          </p:cNvPr>
          <p:cNvSpPr/>
          <p:nvPr/>
        </p:nvSpPr>
        <p:spPr>
          <a:xfrm>
            <a:off x="9756775" y="2833689"/>
            <a:ext cx="14288" cy="109537"/>
          </a:xfrm>
          <a:custGeom>
            <a:avLst/>
            <a:gdLst/>
            <a:ahLst/>
            <a:cxnLst/>
            <a:rect l="l" t="t" r="r" b="b"/>
            <a:pathLst>
              <a:path w="17145" h="127000">
                <a:moveTo>
                  <a:pt x="1524" y="111251"/>
                </a:moveTo>
                <a:lnTo>
                  <a:pt x="0" y="126492"/>
                </a:lnTo>
                <a:lnTo>
                  <a:pt x="15240" y="126492"/>
                </a:lnTo>
                <a:lnTo>
                  <a:pt x="15240" y="112775"/>
                </a:lnTo>
                <a:lnTo>
                  <a:pt x="1524" y="111251"/>
                </a:lnTo>
                <a:close/>
              </a:path>
              <a:path w="17145" h="127000">
                <a:moveTo>
                  <a:pt x="15240" y="83820"/>
                </a:moveTo>
                <a:lnTo>
                  <a:pt x="1524" y="83820"/>
                </a:lnTo>
                <a:lnTo>
                  <a:pt x="1524" y="97536"/>
                </a:lnTo>
                <a:lnTo>
                  <a:pt x="15240" y="97536"/>
                </a:lnTo>
                <a:lnTo>
                  <a:pt x="15240" y="83820"/>
                </a:lnTo>
                <a:close/>
              </a:path>
              <a:path w="17145" h="127000">
                <a:moveTo>
                  <a:pt x="16764" y="56387"/>
                </a:moveTo>
                <a:lnTo>
                  <a:pt x="1524" y="56387"/>
                </a:lnTo>
                <a:lnTo>
                  <a:pt x="1524" y="70104"/>
                </a:lnTo>
                <a:lnTo>
                  <a:pt x="15240" y="70104"/>
                </a:lnTo>
                <a:lnTo>
                  <a:pt x="16764" y="56387"/>
                </a:lnTo>
                <a:close/>
              </a:path>
              <a:path w="17145" h="127000">
                <a:moveTo>
                  <a:pt x="3048" y="27432"/>
                </a:moveTo>
                <a:lnTo>
                  <a:pt x="3048" y="42672"/>
                </a:lnTo>
                <a:lnTo>
                  <a:pt x="16764" y="42672"/>
                </a:lnTo>
                <a:lnTo>
                  <a:pt x="16764" y="28956"/>
                </a:lnTo>
                <a:lnTo>
                  <a:pt x="3048" y="27432"/>
                </a:lnTo>
                <a:close/>
              </a:path>
              <a:path w="17145" h="127000">
                <a:moveTo>
                  <a:pt x="16764" y="0"/>
                </a:moveTo>
                <a:lnTo>
                  <a:pt x="3048" y="0"/>
                </a:lnTo>
                <a:lnTo>
                  <a:pt x="3048" y="13715"/>
                </a:lnTo>
                <a:lnTo>
                  <a:pt x="16764" y="13715"/>
                </a:lnTo>
                <a:lnTo>
                  <a:pt x="16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82C64C72-CF0F-43A7-ADB2-1AE407D5E445}"/>
              </a:ext>
            </a:extLst>
          </p:cNvPr>
          <p:cNvSpPr/>
          <p:nvPr/>
        </p:nvSpPr>
        <p:spPr>
          <a:xfrm>
            <a:off x="9758364" y="2714625"/>
            <a:ext cx="15875" cy="107950"/>
          </a:xfrm>
          <a:custGeom>
            <a:avLst/>
            <a:gdLst/>
            <a:ahLst/>
            <a:cxnLst/>
            <a:rect l="l" t="t" r="r" b="b"/>
            <a:pathLst>
              <a:path w="18415" h="127000">
                <a:moveTo>
                  <a:pt x="15240" y="112775"/>
                </a:moveTo>
                <a:lnTo>
                  <a:pt x="1524" y="112775"/>
                </a:lnTo>
                <a:lnTo>
                  <a:pt x="0" y="126491"/>
                </a:lnTo>
                <a:lnTo>
                  <a:pt x="15240" y="126491"/>
                </a:lnTo>
                <a:lnTo>
                  <a:pt x="15240" y="112775"/>
                </a:lnTo>
                <a:close/>
              </a:path>
              <a:path w="18415" h="127000">
                <a:moveTo>
                  <a:pt x="15240" y="83819"/>
                </a:moveTo>
                <a:lnTo>
                  <a:pt x="1524" y="83819"/>
                </a:lnTo>
                <a:lnTo>
                  <a:pt x="1524" y="97535"/>
                </a:lnTo>
                <a:lnTo>
                  <a:pt x="15240" y="99059"/>
                </a:lnTo>
                <a:lnTo>
                  <a:pt x="15240" y="83819"/>
                </a:lnTo>
                <a:close/>
              </a:path>
              <a:path w="18415" h="127000">
                <a:moveTo>
                  <a:pt x="16764" y="56387"/>
                </a:moveTo>
                <a:lnTo>
                  <a:pt x="3048" y="56387"/>
                </a:lnTo>
                <a:lnTo>
                  <a:pt x="1524" y="70103"/>
                </a:lnTo>
                <a:lnTo>
                  <a:pt x="15240" y="70103"/>
                </a:lnTo>
                <a:lnTo>
                  <a:pt x="16764" y="56387"/>
                </a:lnTo>
                <a:close/>
              </a:path>
              <a:path w="18415" h="127000">
                <a:moveTo>
                  <a:pt x="16764" y="28955"/>
                </a:moveTo>
                <a:lnTo>
                  <a:pt x="3048" y="28955"/>
                </a:lnTo>
                <a:lnTo>
                  <a:pt x="3048" y="42671"/>
                </a:lnTo>
                <a:lnTo>
                  <a:pt x="16764" y="42671"/>
                </a:lnTo>
                <a:lnTo>
                  <a:pt x="16764" y="28955"/>
                </a:lnTo>
                <a:close/>
              </a:path>
              <a:path w="18415" h="127000">
                <a:moveTo>
                  <a:pt x="18288" y="0"/>
                </a:moveTo>
                <a:lnTo>
                  <a:pt x="3048" y="0"/>
                </a:lnTo>
                <a:lnTo>
                  <a:pt x="3048" y="13715"/>
                </a:lnTo>
                <a:lnTo>
                  <a:pt x="16764" y="15239"/>
                </a:lnTo>
                <a:lnTo>
                  <a:pt x="18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2E6F54EC-3732-42AE-8143-844BBD9CD130}"/>
              </a:ext>
            </a:extLst>
          </p:cNvPr>
          <p:cNvSpPr/>
          <p:nvPr/>
        </p:nvSpPr>
        <p:spPr>
          <a:xfrm>
            <a:off x="9763125" y="2593975"/>
            <a:ext cx="14288" cy="109538"/>
          </a:xfrm>
          <a:custGeom>
            <a:avLst/>
            <a:gdLst/>
            <a:ahLst/>
            <a:cxnLst/>
            <a:rect l="l" t="t" r="r" b="b"/>
            <a:pathLst>
              <a:path w="17145" h="127000">
                <a:moveTo>
                  <a:pt x="13716" y="112775"/>
                </a:moveTo>
                <a:lnTo>
                  <a:pt x="0" y="112775"/>
                </a:lnTo>
                <a:lnTo>
                  <a:pt x="0" y="126491"/>
                </a:lnTo>
                <a:lnTo>
                  <a:pt x="13716" y="126491"/>
                </a:lnTo>
                <a:lnTo>
                  <a:pt x="13716" y="112775"/>
                </a:lnTo>
                <a:close/>
              </a:path>
              <a:path w="17145" h="127000">
                <a:moveTo>
                  <a:pt x="0" y="83820"/>
                </a:moveTo>
                <a:lnTo>
                  <a:pt x="0" y="99060"/>
                </a:lnTo>
                <a:lnTo>
                  <a:pt x="13716" y="99060"/>
                </a:lnTo>
                <a:lnTo>
                  <a:pt x="13716" y="85343"/>
                </a:lnTo>
                <a:lnTo>
                  <a:pt x="0" y="83820"/>
                </a:lnTo>
                <a:close/>
              </a:path>
              <a:path w="17145" h="127000">
                <a:moveTo>
                  <a:pt x="15240" y="56387"/>
                </a:moveTo>
                <a:lnTo>
                  <a:pt x="1524" y="56387"/>
                </a:lnTo>
                <a:lnTo>
                  <a:pt x="0" y="70103"/>
                </a:lnTo>
                <a:lnTo>
                  <a:pt x="15240" y="70103"/>
                </a:lnTo>
                <a:lnTo>
                  <a:pt x="15240" y="56387"/>
                </a:lnTo>
                <a:close/>
              </a:path>
              <a:path w="17145" h="127000">
                <a:moveTo>
                  <a:pt x="15240" y="28955"/>
                </a:moveTo>
                <a:lnTo>
                  <a:pt x="1524" y="28955"/>
                </a:lnTo>
                <a:lnTo>
                  <a:pt x="1524" y="42672"/>
                </a:lnTo>
                <a:lnTo>
                  <a:pt x="15240" y="42672"/>
                </a:lnTo>
                <a:lnTo>
                  <a:pt x="15240" y="28955"/>
                </a:lnTo>
                <a:close/>
              </a:path>
              <a:path w="17145" h="127000">
                <a:moveTo>
                  <a:pt x="1524" y="0"/>
                </a:moveTo>
                <a:lnTo>
                  <a:pt x="1524" y="15239"/>
                </a:lnTo>
                <a:lnTo>
                  <a:pt x="15240" y="15239"/>
                </a:lnTo>
                <a:lnTo>
                  <a:pt x="16764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BCC14AA2-3AAB-44B2-9420-A00D0D1485E0}"/>
              </a:ext>
            </a:extLst>
          </p:cNvPr>
          <p:cNvSpPr/>
          <p:nvPr/>
        </p:nvSpPr>
        <p:spPr>
          <a:xfrm>
            <a:off x="9764714" y="2474913"/>
            <a:ext cx="15875" cy="107950"/>
          </a:xfrm>
          <a:custGeom>
            <a:avLst/>
            <a:gdLst/>
            <a:ahLst/>
            <a:cxnLst/>
            <a:rect l="l" t="t" r="r" b="b"/>
            <a:pathLst>
              <a:path w="17145" h="127000">
                <a:moveTo>
                  <a:pt x="13716" y="112775"/>
                </a:moveTo>
                <a:lnTo>
                  <a:pt x="0" y="112775"/>
                </a:lnTo>
                <a:lnTo>
                  <a:pt x="0" y="126492"/>
                </a:lnTo>
                <a:lnTo>
                  <a:pt x="13716" y="126492"/>
                </a:lnTo>
                <a:lnTo>
                  <a:pt x="13716" y="112775"/>
                </a:lnTo>
                <a:close/>
              </a:path>
              <a:path w="17145" h="127000">
                <a:moveTo>
                  <a:pt x="13716" y="85344"/>
                </a:moveTo>
                <a:lnTo>
                  <a:pt x="0" y="85344"/>
                </a:lnTo>
                <a:lnTo>
                  <a:pt x="0" y="99060"/>
                </a:lnTo>
                <a:lnTo>
                  <a:pt x="13716" y="99060"/>
                </a:lnTo>
                <a:lnTo>
                  <a:pt x="13716" y="85344"/>
                </a:lnTo>
                <a:close/>
              </a:path>
              <a:path w="17145" h="127000">
                <a:moveTo>
                  <a:pt x="15240" y="56387"/>
                </a:moveTo>
                <a:lnTo>
                  <a:pt x="1524" y="56387"/>
                </a:lnTo>
                <a:lnTo>
                  <a:pt x="1524" y="70104"/>
                </a:lnTo>
                <a:lnTo>
                  <a:pt x="15240" y="71628"/>
                </a:lnTo>
                <a:lnTo>
                  <a:pt x="15240" y="56387"/>
                </a:lnTo>
                <a:close/>
              </a:path>
              <a:path w="17145" h="127000">
                <a:moveTo>
                  <a:pt x="15240" y="28956"/>
                </a:moveTo>
                <a:lnTo>
                  <a:pt x="1524" y="28956"/>
                </a:lnTo>
                <a:lnTo>
                  <a:pt x="1524" y="42672"/>
                </a:lnTo>
                <a:lnTo>
                  <a:pt x="15240" y="42672"/>
                </a:lnTo>
                <a:lnTo>
                  <a:pt x="15240" y="28956"/>
                </a:lnTo>
                <a:close/>
              </a:path>
              <a:path w="17145" h="127000">
                <a:moveTo>
                  <a:pt x="3048" y="0"/>
                </a:moveTo>
                <a:lnTo>
                  <a:pt x="1524" y="15239"/>
                </a:lnTo>
                <a:lnTo>
                  <a:pt x="16764" y="15239"/>
                </a:lnTo>
                <a:lnTo>
                  <a:pt x="16764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C9E65E29-9185-47CE-AE03-9A479BEB636C}"/>
              </a:ext>
            </a:extLst>
          </p:cNvPr>
          <p:cNvSpPr/>
          <p:nvPr/>
        </p:nvSpPr>
        <p:spPr>
          <a:xfrm>
            <a:off x="9750425" y="2373314"/>
            <a:ext cx="31750" cy="90487"/>
          </a:xfrm>
          <a:custGeom>
            <a:avLst/>
            <a:gdLst/>
            <a:ahLst/>
            <a:cxnLst/>
            <a:rect l="l" t="t" r="r" b="b"/>
            <a:pathLst>
              <a:path w="36829" h="106680">
                <a:moveTo>
                  <a:pt x="33528" y="91439"/>
                </a:moveTo>
                <a:lnTo>
                  <a:pt x="19812" y="91439"/>
                </a:lnTo>
                <a:lnTo>
                  <a:pt x="19812" y="105155"/>
                </a:lnTo>
                <a:lnTo>
                  <a:pt x="33528" y="106679"/>
                </a:lnTo>
                <a:lnTo>
                  <a:pt x="33528" y="91439"/>
                </a:lnTo>
                <a:close/>
              </a:path>
              <a:path w="36829" h="106680">
                <a:moveTo>
                  <a:pt x="35052" y="64007"/>
                </a:moveTo>
                <a:lnTo>
                  <a:pt x="19812" y="64007"/>
                </a:lnTo>
                <a:lnTo>
                  <a:pt x="19812" y="77723"/>
                </a:lnTo>
                <a:lnTo>
                  <a:pt x="33528" y="77723"/>
                </a:lnTo>
                <a:lnTo>
                  <a:pt x="35052" y="64007"/>
                </a:lnTo>
                <a:close/>
              </a:path>
              <a:path w="36829" h="106680">
                <a:moveTo>
                  <a:pt x="21336" y="35051"/>
                </a:moveTo>
                <a:lnTo>
                  <a:pt x="21336" y="50291"/>
                </a:lnTo>
                <a:lnTo>
                  <a:pt x="35052" y="50291"/>
                </a:lnTo>
                <a:lnTo>
                  <a:pt x="35052" y="36575"/>
                </a:lnTo>
                <a:lnTo>
                  <a:pt x="21336" y="35051"/>
                </a:lnTo>
                <a:close/>
              </a:path>
              <a:path w="36829" h="106680">
                <a:moveTo>
                  <a:pt x="21336" y="7619"/>
                </a:moveTo>
                <a:lnTo>
                  <a:pt x="21336" y="21335"/>
                </a:lnTo>
                <a:lnTo>
                  <a:pt x="35052" y="21335"/>
                </a:lnTo>
                <a:lnTo>
                  <a:pt x="35520" y="15239"/>
                </a:lnTo>
                <a:lnTo>
                  <a:pt x="28956" y="15239"/>
                </a:lnTo>
                <a:lnTo>
                  <a:pt x="21336" y="7619"/>
                </a:lnTo>
                <a:close/>
              </a:path>
              <a:path w="36829" h="106680">
                <a:moveTo>
                  <a:pt x="36576" y="1523"/>
                </a:moveTo>
                <a:lnTo>
                  <a:pt x="28956" y="1523"/>
                </a:lnTo>
                <a:lnTo>
                  <a:pt x="28956" y="15239"/>
                </a:lnTo>
                <a:lnTo>
                  <a:pt x="35520" y="15239"/>
                </a:lnTo>
                <a:lnTo>
                  <a:pt x="36576" y="1523"/>
                </a:lnTo>
                <a:close/>
              </a:path>
              <a:path w="36829" h="106680">
                <a:moveTo>
                  <a:pt x="0" y="0"/>
                </a:moveTo>
                <a:lnTo>
                  <a:pt x="0" y="15239"/>
                </a:lnTo>
                <a:lnTo>
                  <a:pt x="13716" y="15239"/>
                </a:lnTo>
                <a:lnTo>
                  <a:pt x="15240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1A38BF1A-A273-460D-9A8E-8144FA12456C}"/>
              </a:ext>
            </a:extLst>
          </p:cNvPr>
          <p:cNvSpPr/>
          <p:nvPr/>
        </p:nvSpPr>
        <p:spPr>
          <a:xfrm>
            <a:off x="9631363" y="2371725"/>
            <a:ext cx="107950" cy="14288"/>
          </a:xfrm>
          <a:custGeom>
            <a:avLst/>
            <a:gdLst/>
            <a:ahLst/>
            <a:cxnLst/>
            <a:rect l="l" t="t" r="r" b="b"/>
            <a:pathLst>
              <a:path w="127000" h="17144">
                <a:moveTo>
                  <a:pt x="126492" y="1524"/>
                </a:moveTo>
                <a:lnTo>
                  <a:pt x="112775" y="1524"/>
                </a:lnTo>
                <a:lnTo>
                  <a:pt x="112775" y="15239"/>
                </a:lnTo>
                <a:lnTo>
                  <a:pt x="126492" y="16763"/>
                </a:lnTo>
                <a:lnTo>
                  <a:pt x="126492" y="1524"/>
                </a:lnTo>
                <a:close/>
              </a:path>
              <a:path w="127000" h="17144">
                <a:moveTo>
                  <a:pt x="99060" y="1524"/>
                </a:moveTo>
                <a:lnTo>
                  <a:pt x="85344" y="1524"/>
                </a:lnTo>
                <a:lnTo>
                  <a:pt x="83820" y="15239"/>
                </a:lnTo>
                <a:lnTo>
                  <a:pt x="99060" y="15239"/>
                </a:lnTo>
                <a:lnTo>
                  <a:pt x="99060" y="1524"/>
                </a:lnTo>
                <a:close/>
              </a:path>
              <a:path w="127000" h="17144">
                <a:moveTo>
                  <a:pt x="70103" y="1524"/>
                </a:moveTo>
                <a:lnTo>
                  <a:pt x="56388" y="1524"/>
                </a:lnTo>
                <a:lnTo>
                  <a:pt x="56388" y="15239"/>
                </a:lnTo>
                <a:lnTo>
                  <a:pt x="70103" y="15239"/>
                </a:lnTo>
                <a:lnTo>
                  <a:pt x="70103" y="1524"/>
                </a:lnTo>
                <a:close/>
              </a:path>
              <a:path w="127000" h="17144">
                <a:moveTo>
                  <a:pt x="28955" y="0"/>
                </a:moveTo>
                <a:lnTo>
                  <a:pt x="28955" y="15239"/>
                </a:lnTo>
                <a:lnTo>
                  <a:pt x="42672" y="15239"/>
                </a:lnTo>
                <a:lnTo>
                  <a:pt x="42672" y="1524"/>
                </a:lnTo>
                <a:lnTo>
                  <a:pt x="28955" y="0"/>
                </a:lnTo>
                <a:close/>
              </a:path>
              <a:path w="127000" h="17144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8DFE1BF7-9F32-4960-B82E-C266E3A76CE8}"/>
              </a:ext>
            </a:extLst>
          </p:cNvPr>
          <p:cNvSpPr/>
          <p:nvPr/>
        </p:nvSpPr>
        <p:spPr>
          <a:xfrm>
            <a:off x="9510714" y="2370138"/>
            <a:ext cx="109537" cy="12700"/>
          </a:xfrm>
          <a:custGeom>
            <a:avLst/>
            <a:gdLst/>
            <a:ahLst/>
            <a:cxnLst/>
            <a:rect l="l" t="t" r="r" b="b"/>
            <a:pathLst>
              <a:path w="127000" h="15239">
                <a:moveTo>
                  <a:pt x="126492" y="1524"/>
                </a:moveTo>
                <a:lnTo>
                  <a:pt x="112775" y="1524"/>
                </a:lnTo>
                <a:lnTo>
                  <a:pt x="112775" y="15239"/>
                </a:lnTo>
                <a:lnTo>
                  <a:pt x="126492" y="15239"/>
                </a:lnTo>
                <a:lnTo>
                  <a:pt x="126492" y="1524"/>
                </a:lnTo>
                <a:close/>
              </a:path>
              <a:path w="127000" h="15239">
                <a:moveTo>
                  <a:pt x="99059" y="1524"/>
                </a:moveTo>
                <a:lnTo>
                  <a:pt x="85344" y="1524"/>
                </a:lnTo>
                <a:lnTo>
                  <a:pt x="85344" y="15239"/>
                </a:lnTo>
                <a:lnTo>
                  <a:pt x="99059" y="15239"/>
                </a:lnTo>
                <a:lnTo>
                  <a:pt x="99059" y="1524"/>
                </a:lnTo>
                <a:close/>
              </a:path>
              <a:path w="127000" h="15239">
                <a:moveTo>
                  <a:pt x="56387" y="0"/>
                </a:moveTo>
                <a:lnTo>
                  <a:pt x="56387" y="15239"/>
                </a:lnTo>
                <a:lnTo>
                  <a:pt x="70103" y="15239"/>
                </a:lnTo>
                <a:lnTo>
                  <a:pt x="71627" y="1524"/>
                </a:lnTo>
                <a:lnTo>
                  <a:pt x="56387" y="0"/>
                </a:lnTo>
                <a:close/>
              </a:path>
              <a:path w="127000" h="15239">
                <a:moveTo>
                  <a:pt x="42672" y="0"/>
                </a:moveTo>
                <a:lnTo>
                  <a:pt x="28955" y="0"/>
                </a:lnTo>
                <a:lnTo>
                  <a:pt x="28955" y="13715"/>
                </a:lnTo>
                <a:lnTo>
                  <a:pt x="42672" y="13715"/>
                </a:lnTo>
                <a:lnTo>
                  <a:pt x="42672" y="0"/>
                </a:lnTo>
                <a:close/>
              </a:path>
              <a:path w="127000" h="15239">
                <a:moveTo>
                  <a:pt x="15239" y="0"/>
                </a:moveTo>
                <a:lnTo>
                  <a:pt x="1524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7FE562DF-C6B0-4537-B1EB-CC9DEF4983FA}"/>
              </a:ext>
            </a:extLst>
          </p:cNvPr>
          <p:cNvSpPr/>
          <p:nvPr/>
        </p:nvSpPr>
        <p:spPr>
          <a:xfrm>
            <a:off x="9251950" y="2366964"/>
            <a:ext cx="247650" cy="15875"/>
          </a:xfrm>
          <a:custGeom>
            <a:avLst/>
            <a:gdLst/>
            <a:ahLst/>
            <a:cxnLst/>
            <a:rect l="l" t="t" r="r" b="b"/>
            <a:pathLst>
              <a:path w="289559" h="18414">
                <a:moveTo>
                  <a:pt x="289559" y="4572"/>
                </a:moveTo>
                <a:lnTo>
                  <a:pt x="275844" y="4572"/>
                </a:lnTo>
                <a:lnTo>
                  <a:pt x="275844" y="18287"/>
                </a:lnTo>
                <a:lnTo>
                  <a:pt x="289559" y="18287"/>
                </a:lnTo>
                <a:lnTo>
                  <a:pt x="289559" y="4572"/>
                </a:lnTo>
                <a:close/>
              </a:path>
              <a:path w="289559" h="18414">
                <a:moveTo>
                  <a:pt x="248411" y="3048"/>
                </a:moveTo>
                <a:lnTo>
                  <a:pt x="248411" y="18287"/>
                </a:lnTo>
                <a:lnTo>
                  <a:pt x="262127" y="18287"/>
                </a:lnTo>
                <a:lnTo>
                  <a:pt x="262127" y="4572"/>
                </a:lnTo>
                <a:lnTo>
                  <a:pt x="248411" y="3048"/>
                </a:lnTo>
                <a:close/>
              </a:path>
              <a:path w="289559" h="18414">
                <a:moveTo>
                  <a:pt x="234696" y="3048"/>
                </a:moveTo>
                <a:lnTo>
                  <a:pt x="220979" y="3048"/>
                </a:lnTo>
                <a:lnTo>
                  <a:pt x="219455" y="16763"/>
                </a:lnTo>
                <a:lnTo>
                  <a:pt x="234696" y="16763"/>
                </a:lnTo>
                <a:lnTo>
                  <a:pt x="234696" y="3048"/>
                </a:lnTo>
                <a:close/>
              </a:path>
              <a:path w="289559" h="18414">
                <a:moveTo>
                  <a:pt x="205739" y="3048"/>
                </a:moveTo>
                <a:lnTo>
                  <a:pt x="192024" y="3048"/>
                </a:lnTo>
                <a:lnTo>
                  <a:pt x="192024" y="16763"/>
                </a:lnTo>
                <a:lnTo>
                  <a:pt x="205739" y="16763"/>
                </a:lnTo>
                <a:lnTo>
                  <a:pt x="205739" y="3048"/>
                </a:lnTo>
                <a:close/>
              </a:path>
              <a:path w="289559" h="18414">
                <a:moveTo>
                  <a:pt x="178307" y="3048"/>
                </a:moveTo>
                <a:lnTo>
                  <a:pt x="164591" y="3048"/>
                </a:lnTo>
                <a:lnTo>
                  <a:pt x="164591" y="16763"/>
                </a:lnTo>
                <a:lnTo>
                  <a:pt x="178307" y="16763"/>
                </a:lnTo>
                <a:lnTo>
                  <a:pt x="178307" y="3048"/>
                </a:lnTo>
                <a:close/>
              </a:path>
              <a:path w="289559" h="18414">
                <a:moveTo>
                  <a:pt x="150875" y="1524"/>
                </a:moveTo>
                <a:lnTo>
                  <a:pt x="135635" y="1524"/>
                </a:lnTo>
                <a:lnTo>
                  <a:pt x="135635" y="16763"/>
                </a:lnTo>
                <a:lnTo>
                  <a:pt x="149351" y="16763"/>
                </a:lnTo>
                <a:lnTo>
                  <a:pt x="150875" y="1524"/>
                </a:lnTo>
                <a:close/>
              </a:path>
              <a:path w="289559" h="18414">
                <a:moveTo>
                  <a:pt x="121920" y="1524"/>
                </a:moveTo>
                <a:lnTo>
                  <a:pt x="108203" y="1524"/>
                </a:lnTo>
                <a:lnTo>
                  <a:pt x="108203" y="15239"/>
                </a:lnTo>
                <a:lnTo>
                  <a:pt x="121920" y="15239"/>
                </a:lnTo>
                <a:lnTo>
                  <a:pt x="121920" y="1524"/>
                </a:lnTo>
                <a:close/>
              </a:path>
              <a:path w="289559" h="18414">
                <a:moveTo>
                  <a:pt x="94487" y="1524"/>
                </a:moveTo>
                <a:lnTo>
                  <a:pt x="80772" y="1524"/>
                </a:lnTo>
                <a:lnTo>
                  <a:pt x="80772" y="15239"/>
                </a:lnTo>
                <a:lnTo>
                  <a:pt x="94487" y="15239"/>
                </a:lnTo>
                <a:lnTo>
                  <a:pt x="94487" y="1524"/>
                </a:lnTo>
                <a:close/>
              </a:path>
              <a:path w="289559" h="18414">
                <a:moveTo>
                  <a:pt x="65531" y="1524"/>
                </a:moveTo>
                <a:lnTo>
                  <a:pt x="51815" y="1524"/>
                </a:lnTo>
                <a:lnTo>
                  <a:pt x="51815" y="15239"/>
                </a:lnTo>
                <a:lnTo>
                  <a:pt x="65531" y="15239"/>
                </a:lnTo>
                <a:lnTo>
                  <a:pt x="65531" y="1524"/>
                </a:lnTo>
                <a:close/>
              </a:path>
              <a:path w="289559" h="18414">
                <a:moveTo>
                  <a:pt x="38100" y="0"/>
                </a:moveTo>
                <a:lnTo>
                  <a:pt x="24383" y="0"/>
                </a:lnTo>
                <a:lnTo>
                  <a:pt x="24383" y="15239"/>
                </a:lnTo>
                <a:lnTo>
                  <a:pt x="38100" y="15239"/>
                </a:lnTo>
                <a:lnTo>
                  <a:pt x="38100" y="0"/>
                </a:lnTo>
                <a:close/>
              </a:path>
              <a:path w="289559" h="18414">
                <a:moveTo>
                  <a:pt x="10668" y="0"/>
                </a:moveTo>
                <a:lnTo>
                  <a:pt x="0" y="0"/>
                </a:lnTo>
                <a:lnTo>
                  <a:pt x="0" y="13715"/>
                </a:lnTo>
                <a:lnTo>
                  <a:pt x="10668" y="13715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C1E38C34-7A34-4DF2-8D47-5D68B9C089DC}"/>
              </a:ext>
            </a:extLst>
          </p:cNvPr>
          <p:cNvSpPr txBox="1"/>
          <p:nvPr/>
        </p:nvSpPr>
        <p:spPr>
          <a:xfrm>
            <a:off x="8942389" y="2965451"/>
            <a:ext cx="1050925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Remaining</a:t>
            </a:r>
            <a:endParaRPr sz="1667">
              <a:latin typeface="Arial"/>
              <a:cs typeface="Arial"/>
            </a:endParaRPr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909EEF5C-A5FF-4F61-B945-0AA4871824A0}"/>
              </a:ext>
            </a:extLst>
          </p:cNvPr>
          <p:cNvSpPr txBox="1"/>
          <p:nvPr/>
        </p:nvSpPr>
        <p:spPr>
          <a:xfrm>
            <a:off x="9015413" y="3224214"/>
            <a:ext cx="906462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items</a:t>
            </a:r>
            <a:r>
              <a:rPr sz="1667" spc="-56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are</a:t>
            </a:r>
            <a:endParaRPr sz="1667">
              <a:latin typeface="Arial"/>
              <a:cs typeface="Arial"/>
            </a:endParaRPr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1386EA02-CB1C-408E-ABDC-17C424C8EE92}"/>
              </a:ext>
            </a:extLst>
          </p:cNvPr>
          <p:cNvSpPr txBox="1"/>
          <p:nvPr/>
        </p:nvSpPr>
        <p:spPr>
          <a:xfrm>
            <a:off x="8937625" y="3481389"/>
            <a:ext cx="106045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copied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into</a:t>
            </a:r>
            <a:endParaRPr sz="1667">
              <a:latin typeface="Arial"/>
              <a:cs typeface="Arial"/>
            </a:endParaRPr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82600285-1CB5-44DC-942D-A62FA8C62DBD}"/>
              </a:ext>
            </a:extLst>
          </p:cNvPr>
          <p:cNvSpPr txBox="1"/>
          <p:nvPr/>
        </p:nvSpPr>
        <p:spPr>
          <a:xfrm>
            <a:off x="9264650" y="3721101"/>
            <a:ext cx="407988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Courier New"/>
                <a:cs typeface="Courier New"/>
              </a:rPr>
              <a:t>b[]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B0771990-F8D2-4E34-8696-811D81353342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2FCBAE3F-B504-4476-8679-6114587A301B}"/>
              </a:ext>
            </a:extLst>
          </p:cNvPr>
          <p:cNvSpPr/>
          <p:nvPr/>
        </p:nvSpPr>
        <p:spPr>
          <a:xfrm>
            <a:off x="2278063" y="4503739"/>
            <a:ext cx="7192962" cy="280987"/>
          </a:xfrm>
          <a:custGeom>
            <a:avLst/>
            <a:gdLst/>
            <a:ahLst/>
            <a:cxnLst/>
            <a:rect l="l" t="t" r="r" b="b"/>
            <a:pathLst>
              <a:path w="8411210" h="327660">
                <a:moveTo>
                  <a:pt x="0" y="327660"/>
                </a:moveTo>
                <a:lnTo>
                  <a:pt x="8410956" y="327660"/>
                </a:lnTo>
                <a:lnTo>
                  <a:pt x="8410956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441C0527-3315-43A7-967B-F6DDFEF7537E}"/>
              </a:ext>
            </a:extLst>
          </p:cNvPr>
          <p:cNvSpPr txBox="1"/>
          <p:nvPr/>
        </p:nvSpPr>
        <p:spPr>
          <a:xfrm>
            <a:off x="2354263" y="3975100"/>
            <a:ext cx="2030412" cy="712788"/>
          </a:xfrm>
          <a:prstGeom prst="rect">
            <a:avLst/>
          </a:prstGeom>
        </p:spPr>
        <p:txBody>
          <a:bodyPr lIns="0" tIns="68960" rIns="0" bIns="0">
            <a:spAutoFit/>
          </a:bodyPr>
          <a:lstStyle/>
          <a:p>
            <a:pPr marL="297558">
              <a:spcBef>
                <a:spcPts val="543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delete </a:t>
            </a:r>
            <a:r>
              <a:rPr sz="1881" dirty="0">
                <a:latin typeface="Courier New"/>
                <a:cs typeface="Courier New"/>
              </a:rPr>
              <a:t>[]</a:t>
            </a:r>
            <a:r>
              <a:rPr sz="1881" spc="-60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b;</a:t>
            </a:r>
            <a:endParaRPr sz="1881">
              <a:latin typeface="Courier New"/>
              <a:cs typeface="Courier New"/>
            </a:endParaRPr>
          </a:p>
          <a:p>
            <a:pPr marL="10860">
              <a:spcBef>
                <a:spcPts val="462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71A57A91-ECD3-4050-9DE1-5E441F5A9ECC}"/>
              </a:ext>
            </a:extLst>
          </p:cNvPr>
          <p:cNvSpPr/>
          <p:nvPr/>
        </p:nvSpPr>
        <p:spPr>
          <a:xfrm>
            <a:off x="7604125" y="4591051"/>
            <a:ext cx="2019300" cy="633413"/>
          </a:xfrm>
          <a:custGeom>
            <a:avLst/>
            <a:gdLst/>
            <a:ahLst/>
            <a:cxnLst/>
            <a:rect l="l" t="t" r="r" b="b"/>
            <a:pathLst>
              <a:path w="2362200" h="741045">
                <a:moveTo>
                  <a:pt x="0" y="740663"/>
                </a:moveTo>
                <a:lnTo>
                  <a:pt x="2362200" y="740663"/>
                </a:lnTo>
                <a:lnTo>
                  <a:pt x="2362200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96500EC8-8F49-432F-A548-DE86E1B03834}"/>
              </a:ext>
            </a:extLst>
          </p:cNvPr>
          <p:cNvSpPr/>
          <p:nvPr/>
        </p:nvSpPr>
        <p:spPr>
          <a:xfrm>
            <a:off x="7596189" y="4584701"/>
            <a:ext cx="2033587" cy="644525"/>
          </a:xfrm>
          <a:custGeom>
            <a:avLst/>
            <a:gdLst/>
            <a:ahLst/>
            <a:cxnLst/>
            <a:rect l="l" t="t" r="r" b="b"/>
            <a:pathLst>
              <a:path w="2377440" h="754379">
                <a:moveTo>
                  <a:pt x="13715" y="740663"/>
                </a:moveTo>
                <a:lnTo>
                  <a:pt x="10667" y="740663"/>
                </a:lnTo>
                <a:lnTo>
                  <a:pt x="10667" y="754379"/>
                </a:lnTo>
                <a:lnTo>
                  <a:pt x="24383" y="754379"/>
                </a:lnTo>
                <a:lnTo>
                  <a:pt x="24383" y="748283"/>
                </a:lnTo>
                <a:lnTo>
                  <a:pt x="13715" y="748283"/>
                </a:lnTo>
                <a:lnTo>
                  <a:pt x="13715" y="740663"/>
                </a:lnTo>
                <a:close/>
              </a:path>
              <a:path w="2377440" h="754379">
                <a:moveTo>
                  <a:pt x="13715" y="733044"/>
                </a:moveTo>
                <a:lnTo>
                  <a:pt x="0" y="733044"/>
                </a:lnTo>
                <a:lnTo>
                  <a:pt x="0" y="748283"/>
                </a:lnTo>
                <a:lnTo>
                  <a:pt x="10667" y="748283"/>
                </a:lnTo>
                <a:lnTo>
                  <a:pt x="10667" y="740663"/>
                </a:lnTo>
                <a:lnTo>
                  <a:pt x="13715" y="740663"/>
                </a:lnTo>
                <a:lnTo>
                  <a:pt x="13715" y="733044"/>
                </a:lnTo>
                <a:close/>
              </a:path>
              <a:path w="2377440" h="754379">
                <a:moveTo>
                  <a:pt x="24383" y="740663"/>
                </a:moveTo>
                <a:lnTo>
                  <a:pt x="13715" y="740663"/>
                </a:lnTo>
                <a:lnTo>
                  <a:pt x="13715" y="748283"/>
                </a:lnTo>
                <a:lnTo>
                  <a:pt x="24383" y="748283"/>
                </a:lnTo>
                <a:lnTo>
                  <a:pt x="24383" y="740663"/>
                </a:lnTo>
                <a:close/>
              </a:path>
              <a:path w="2377440" h="754379">
                <a:moveTo>
                  <a:pt x="13715" y="705611"/>
                </a:moveTo>
                <a:lnTo>
                  <a:pt x="0" y="705611"/>
                </a:lnTo>
                <a:lnTo>
                  <a:pt x="0" y="719327"/>
                </a:lnTo>
                <a:lnTo>
                  <a:pt x="13715" y="719327"/>
                </a:lnTo>
                <a:lnTo>
                  <a:pt x="13715" y="705611"/>
                </a:lnTo>
                <a:close/>
              </a:path>
              <a:path w="2377440" h="754379">
                <a:moveTo>
                  <a:pt x="13715" y="678179"/>
                </a:moveTo>
                <a:lnTo>
                  <a:pt x="0" y="678179"/>
                </a:lnTo>
                <a:lnTo>
                  <a:pt x="0" y="691895"/>
                </a:lnTo>
                <a:lnTo>
                  <a:pt x="13715" y="691895"/>
                </a:lnTo>
                <a:lnTo>
                  <a:pt x="13715" y="678179"/>
                </a:lnTo>
                <a:close/>
              </a:path>
              <a:path w="2377440" h="754379">
                <a:moveTo>
                  <a:pt x="13715" y="649223"/>
                </a:moveTo>
                <a:lnTo>
                  <a:pt x="0" y="649223"/>
                </a:lnTo>
                <a:lnTo>
                  <a:pt x="0" y="662939"/>
                </a:lnTo>
                <a:lnTo>
                  <a:pt x="13715" y="662939"/>
                </a:lnTo>
                <a:lnTo>
                  <a:pt x="13715" y="649223"/>
                </a:lnTo>
                <a:close/>
              </a:path>
              <a:path w="2377440" h="754379">
                <a:moveTo>
                  <a:pt x="13715" y="621791"/>
                </a:moveTo>
                <a:lnTo>
                  <a:pt x="0" y="621791"/>
                </a:lnTo>
                <a:lnTo>
                  <a:pt x="0" y="635507"/>
                </a:lnTo>
                <a:lnTo>
                  <a:pt x="13715" y="635507"/>
                </a:lnTo>
                <a:lnTo>
                  <a:pt x="13715" y="621791"/>
                </a:lnTo>
                <a:close/>
              </a:path>
              <a:path w="2377440" h="754379">
                <a:moveTo>
                  <a:pt x="13715" y="594359"/>
                </a:moveTo>
                <a:lnTo>
                  <a:pt x="0" y="594359"/>
                </a:lnTo>
                <a:lnTo>
                  <a:pt x="0" y="608076"/>
                </a:lnTo>
                <a:lnTo>
                  <a:pt x="13715" y="608076"/>
                </a:lnTo>
                <a:lnTo>
                  <a:pt x="13715" y="594359"/>
                </a:lnTo>
                <a:close/>
              </a:path>
              <a:path w="2377440" h="754379">
                <a:moveTo>
                  <a:pt x="13715" y="565403"/>
                </a:moveTo>
                <a:lnTo>
                  <a:pt x="0" y="565403"/>
                </a:lnTo>
                <a:lnTo>
                  <a:pt x="0" y="579119"/>
                </a:lnTo>
                <a:lnTo>
                  <a:pt x="13715" y="579119"/>
                </a:lnTo>
                <a:lnTo>
                  <a:pt x="13715" y="565403"/>
                </a:lnTo>
                <a:close/>
              </a:path>
              <a:path w="2377440" h="754379">
                <a:moveTo>
                  <a:pt x="13715" y="537971"/>
                </a:moveTo>
                <a:lnTo>
                  <a:pt x="0" y="537971"/>
                </a:lnTo>
                <a:lnTo>
                  <a:pt x="0" y="551688"/>
                </a:lnTo>
                <a:lnTo>
                  <a:pt x="13715" y="551688"/>
                </a:lnTo>
                <a:lnTo>
                  <a:pt x="13715" y="537971"/>
                </a:lnTo>
                <a:close/>
              </a:path>
              <a:path w="2377440" h="754379">
                <a:moveTo>
                  <a:pt x="13715" y="509015"/>
                </a:moveTo>
                <a:lnTo>
                  <a:pt x="0" y="509015"/>
                </a:lnTo>
                <a:lnTo>
                  <a:pt x="0" y="524255"/>
                </a:lnTo>
                <a:lnTo>
                  <a:pt x="13715" y="524255"/>
                </a:lnTo>
                <a:lnTo>
                  <a:pt x="13715" y="509015"/>
                </a:lnTo>
                <a:close/>
              </a:path>
              <a:path w="2377440" h="754379">
                <a:moveTo>
                  <a:pt x="13715" y="481583"/>
                </a:moveTo>
                <a:lnTo>
                  <a:pt x="0" y="481583"/>
                </a:lnTo>
                <a:lnTo>
                  <a:pt x="0" y="495299"/>
                </a:lnTo>
                <a:lnTo>
                  <a:pt x="13715" y="495299"/>
                </a:lnTo>
                <a:lnTo>
                  <a:pt x="13715" y="481583"/>
                </a:lnTo>
                <a:close/>
              </a:path>
              <a:path w="2377440" h="754379">
                <a:moveTo>
                  <a:pt x="13715" y="454151"/>
                </a:moveTo>
                <a:lnTo>
                  <a:pt x="0" y="454151"/>
                </a:lnTo>
                <a:lnTo>
                  <a:pt x="0" y="467867"/>
                </a:lnTo>
                <a:lnTo>
                  <a:pt x="13715" y="467867"/>
                </a:lnTo>
                <a:lnTo>
                  <a:pt x="13715" y="454151"/>
                </a:lnTo>
                <a:close/>
              </a:path>
              <a:path w="2377440" h="754379">
                <a:moveTo>
                  <a:pt x="13715" y="425195"/>
                </a:moveTo>
                <a:lnTo>
                  <a:pt x="0" y="425195"/>
                </a:lnTo>
                <a:lnTo>
                  <a:pt x="0" y="438911"/>
                </a:lnTo>
                <a:lnTo>
                  <a:pt x="13715" y="438911"/>
                </a:lnTo>
                <a:lnTo>
                  <a:pt x="13715" y="425195"/>
                </a:lnTo>
                <a:close/>
              </a:path>
              <a:path w="2377440" h="754379">
                <a:moveTo>
                  <a:pt x="13715" y="397763"/>
                </a:moveTo>
                <a:lnTo>
                  <a:pt x="0" y="397763"/>
                </a:lnTo>
                <a:lnTo>
                  <a:pt x="0" y="411479"/>
                </a:lnTo>
                <a:lnTo>
                  <a:pt x="13715" y="411479"/>
                </a:lnTo>
                <a:lnTo>
                  <a:pt x="13715" y="397763"/>
                </a:lnTo>
                <a:close/>
              </a:path>
              <a:path w="2377440" h="754379">
                <a:moveTo>
                  <a:pt x="13715" y="370331"/>
                </a:moveTo>
                <a:lnTo>
                  <a:pt x="0" y="370331"/>
                </a:lnTo>
                <a:lnTo>
                  <a:pt x="0" y="384047"/>
                </a:lnTo>
                <a:lnTo>
                  <a:pt x="13715" y="384047"/>
                </a:lnTo>
                <a:lnTo>
                  <a:pt x="13715" y="370331"/>
                </a:lnTo>
                <a:close/>
              </a:path>
              <a:path w="2377440" h="754379">
                <a:moveTo>
                  <a:pt x="13715" y="341375"/>
                </a:moveTo>
                <a:lnTo>
                  <a:pt x="0" y="341375"/>
                </a:lnTo>
                <a:lnTo>
                  <a:pt x="0" y="355091"/>
                </a:lnTo>
                <a:lnTo>
                  <a:pt x="13715" y="355091"/>
                </a:lnTo>
                <a:lnTo>
                  <a:pt x="13715" y="341375"/>
                </a:lnTo>
                <a:close/>
              </a:path>
              <a:path w="2377440" h="754379">
                <a:moveTo>
                  <a:pt x="13715" y="313944"/>
                </a:moveTo>
                <a:lnTo>
                  <a:pt x="0" y="313944"/>
                </a:lnTo>
                <a:lnTo>
                  <a:pt x="0" y="327659"/>
                </a:lnTo>
                <a:lnTo>
                  <a:pt x="13715" y="327659"/>
                </a:lnTo>
                <a:lnTo>
                  <a:pt x="13715" y="313944"/>
                </a:lnTo>
                <a:close/>
              </a:path>
              <a:path w="2377440" h="754379">
                <a:moveTo>
                  <a:pt x="13715" y="284988"/>
                </a:moveTo>
                <a:lnTo>
                  <a:pt x="0" y="284988"/>
                </a:lnTo>
                <a:lnTo>
                  <a:pt x="0" y="300227"/>
                </a:lnTo>
                <a:lnTo>
                  <a:pt x="13715" y="300227"/>
                </a:lnTo>
                <a:lnTo>
                  <a:pt x="13715" y="284988"/>
                </a:lnTo>
                <a:close/>
              </a:path>
              <a:path w="2377440" h="754379">
                <a:moveTo>
                  <a:pt x="13715" y="257555"/>
                </a:moveTo>
                <a:lnTo>
                  <a:pt x="0" y="257555"/>
                </a:lnTo>
                <a:lnTo>
                  <a:pt x="0" y="271271"/>
                </a:lnTo>
                <a:lnTo>
                  <a:pt x="13715" y="271271"/>
                </a:lnTo>
                <a:lnTo>
                  <a:pt x="13715" y="257555"/>
                </a:lnTo>
                <a:close/>
              </a:path>
              <a:path w="2377440" h="754379">
                <a:moveTo>
                  <a:pt x="13715" y="230123"/>
                </a:moveTo>
                <a:lnTo>
                  <a:pt x="0" y="230123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30123"/>
                </a:lnTo>
                <a:close/>
              </a:path>
              <a:path w="2377440" h="754379">
                <a:moveTo>
                  <a:pt x="13715" y="201167"/>
                </a:moveTo>
                <a:lnTo>
                  <a:pt x="0" y="201167"/>
                </a:lnTo>
                <a:lnTo>
                  <a:pt x="0" y="216407"/>
                </a:lnTo>
                <a:lnTo>
                  <a:pt x="13715" y="216407"/>
                </a:lnTo>
                <a:lnTo>
                  <a:pt x="13715" y="201167"/>
                </a:lnTo>
                <a:close/>
              </a:path>
              <a:path w="2377440" h="754379">
                <a:moveTo>
                  <a:pt x="13715" y="173735"/>
                </a:moveTo>
                <a:lnTo>
                  <a:pt x="0" y="173735"/>
                </a:lnTo>
                <a:lnTo>
                  <a:pt x="0" y="187451"/>
                </a:lnTo>
                <a:lnTo>
                  <a:pt x="13715" y="187451"/>
                </a:lnTo>
                <a:lnTo>
                  <a:pt x="13715" y="173735"/>
                </a:lnTo>
                <a:close/>
              </a:path>
              <a:path w="2377440" h="754379">
                <a:moveTo>
                  <a:pt x="13715" y="146303"/>
                </a:moveTo>
                <a:lnTo>
                  <a:pt x="0" y="146303"/>
                </a:lnTo>
                <a:lnTo>
                  <a:pt x="0" y="160019"/>
                </a:lnTo>
                <a:lnTo>
                  <a:pt x="13715" y="160019"/>
                </a:lnTo>
                <a:lnTo>
                  <a:pt x="13715" y="146303"/>
                </a:lnTo>
                <a:close/>
              </a:path>
              <a:path w="2377440" h="754379">
                <a:moveTo>
                  <a:pt x="13715" y="117347"/>
                </a:moveTo>
                <a:lnTo>
                  <a:pt x="0" y="117347"/>
                </a:lnTo>
                <a:lnTo>
                  <a:pt x="0" y="131063"/>
                </a:lnTo>
                <a:lnTo>
                  <a:pt x="13715" y="131063"/>
                </a:lnTo>
                <a:lnTo>
                  <a:pt x="13715" y="117347"/>
                </a:lnTo>
                <a:close/>
              </a:path>
              <a:path w="2377440" h="754379">
                <a:moveTo>
                  <a:pt x="13715" y="89915"/>
                </a:moveTo>
                <a:lnTo>
                  <a:pt x="0" y="89915"/>
                </a:lnTo>
                <a:lnTo>
                  <a:pt x="0" y="103631"/>
                </a:lnTo>
                <a:lnTo>
                  <a:pt x="13715" y="103631"/>
                </a:lnTo>
                <a:lnTo>
                  <a:pt x="13715" y="89915"/>
                </a:lnTo>
                <a:close/>
              </a:path>
              <a:path w="2377440" h="754379">
                <a:moveTo>
                  <a:pt x="13715" y="60959"/>
                </a:moveTo>
                <a:lnTo>
                  <a:pt x="0" y="60959"/>
                </a:lnTo>
                <a:lnTo>
                  <a:pt x="0" y="76199"/>
                </a:lnTo>
                <a:lnTo>
                  <a:pt x="13715" y="76199"/>
                </a:lnTo>
                <a:lnTo>
                  <a:pt x="13715" y="60959"/>
                </a:lnTo>
                <a:close/>
              </a:path>
              <a:path w="2377440" h="754379">
                <a:moveTo>
                  <a:pt x="13715" y="33527"/>
                </a:moveTo>
                <a:lnTo>
                  <a:pt x="0" y="33527"/>
                </a:lnTo>
                <a:lnTo>
                  <a:pt x="0" y="47243"/>
                </a:lnTo>
                <a:lnTo>
                  <a:pt x="13715" y="47243"/>
                </a:lnTo>
                <a:lnTo>
                  <a:pt x="13715" y="33527"/>
                </a:lnTo>
                <a:close/>
              </a:path>
              <a:path w="2377440" h="754379">
                <a:moveTo>
                  <a:pt x="9143" y="0"/>
                </a:moveTo>
                <a:lnTo>
                  <a:pt x="0" y="0"/>
                </a:lnTo>
                <a:lnTo>
                  <a:pt x="0" y="19811"/>
                </a:lnTo>
                <a:lnTo>
                  <a:pt x="13715" y="19811"/>
                </a:lnTo>
                <a:lnTo>
                  <a:pt x="13715" y="13715"/>
                </a:lnTo>
                <a:lnTo>
                  <a:pt x="7619" y="13715"/>
                </a:lnTo>
                <a:lnTo>
                  <a:pt x="9143" y="12191"/>
                </a:lnTo>
                <a:lnTo>
                  <a:pt x="9143" y="0"/>
                </a:lnTo>
                <a:close/>
              </a:path>
              <a:path w="2377440" h="754379">
                <a:moveTo>
                  <a:pt x="9143" y="12191"/>
                </a:moveTo>
                <a:lnTo>
                  <a:pt x="7619" y="13715"/>
                </a:lnTo>
                <a:lnTo>
                  <a:pt x="9143" y="13715"/>
                </a:lnTo>
                <a:lnTo>
                  <a:pt x="9143" y="12191"/>
                </a:lnTo>
                <a:close/>
              </a:path>
              <a:path w="2377440" h="754379">
                <a:moveTo>
                  <a:pt x="13715" y="7619"/>
                </a:moveTo>
                <a:lnTo>
                  <a:pt x="9143" y="12191"/>
                </a:lnTo>
                <a:lnTo>
                  <a:pt x="9143" y="13715"/>
                </a:lnTo>
                <a:lnTo>
                  <a:pt x="13715" y="13715"/>
                </a:lnTo>
                <a:lnTo>
                  <a:pt x="13715" y="7619"/>
                </a:lnTo>
                <a:close/>
              </a:path>
              <a:path w="2377440" h="754379">
                <a:moveTo>
                  <a:pt x="36575" y="0"/>
                </a:moveTo>
                <a:lnTo>
                  <a:pt x="22859" y="0"/>
                </a:lnTo>
                <a:lnTo>
                  <a:pt x="22859" y="13715"/>
                </a:lnTo>
                <a:lnTo>
                  <a:pt x="36575" y="13715"/>
                </a:lnTo>
                <a:lnTo>
                  <a:pt x="36575" y="0"/>
                </a:lnTo>
                <a:close/>
              </a:path>
              <a:path w="2377440" h="754379">
                <a:moveTo>
                  <a:pt x="65531" y="0"/>
                </a:moveTo>
                <a:lnTo>
                  <a:pt x="51815" y="0"/>
                </a:lnTo>
                <a:lnTo>
                  <a:pt x="51815" y="13715"/>
                </a:lnTo>
                <a:lnTo>
                  <a:pt x="65531" y="13715"/>
                </a:lnTo>
                <a:lnTo>
                  <a:pt x="65531" y="0"/>
                </a:lnTo>
                <a:close/>
              </a:path>
              <a:path w="2377440" h="754379">
                <a:moveTo>
                  <a:pt x="92963" y="0"/>
                </a:moveTo>
                <a:lnTo>
                  <a:pt x="79248" y="0"/>
                </a:lnTo>
                <a:lnTo>
                  <a:pt x="79248" y="13715"/>
                </a:lnTo>
                <a:lnTo>
                  <a:pt x="92963" y="13715"/>
                </a:lnTo>
                <a:lnTo>
                  <a:pt x="92963" y="0"/>
                </a:lnTo>
                <a:close/>
              </a:path>
              <a:path w="2377440" h="754379">
                <a:moveTo>
                  <a:pt x="120395" y="0"/>
                </a:moveTo>
                <a:lnTo>
                  <a:pt x="106679" y="0"/>
                </a:lnTo>
                <a:lnTo>
                  <a:pt x="106679" y="13715"/>
                </a:lnTo>
                <a:lnTo>
                  <a:pt x="120395" y="13715"/>
                </a:lnTo>
                <a:lnTo>
                  <a:pt x="120395" y="0"/>
                </a:lnTo>
                <a:close/>
              </a:path>
              <a:path w="2377440" h="754379">
                <a:moveTo>
                  <a:pt x="149351" y="0"/>
                </a:moveTo>
                <a:lnTo>
                  <a:pt x="135635" y="0"/>
                </a:lnTo>
                <a:lnTo>
                  <a:pt x="135635" y="13715"/>
                </a:lnTo>
                <a:lnTo>
                  <a:pt x="149351" y="13715"/>
                </a:lnTo>
                <a:lnTo>
                  <a:pt x="149351" y="0"/>
                </a:lnTo>
                <a:close/>
              </a:path>
              <a:path w="2377440" h="754379">
                <a:moveTo>
                  <a:pt x="176783" y="0"/>
                </a:moveTo>
                <a:lnTo>
                  <a:pt x="163067" y="0"/>
                </a:lnTo>
                <a:lnTo>
                  <a:pt x="163067" y="13715"/>
                </a:lnTo>
                <a:lnTo>
                  <a:pt x="176783" y="13715"/>
                </a:lnTo>
                <a:lnTo>
                  <a:pt x="176783" y="0"/>
                </a:lnTo>
                <a:close/>
              </a:path>
              <a:path w="2377440" h="754379">
                <a:moveTo>
                  <a:pt x="205739" y="0"/>
                </a:moveTo>
                <a:lnTo>
                  <a:pt x="190500" y="0"/>
                </a:lnTo>
                <a:lnTo>
                  <a:pt x="190500" y="13715"/>
                </a:lnTo>
                <a:lnTo>
                  <a:pt x="205739" y="13715"/>
                </a:lnTo>
                <a:lnTo>
                  <a:pt x="205739" y="0"/>
                </a:lnTo>
                <a:close/>
              </a:path>
              <a:path w="2377440" h="754379">
                <a:moveTo>
                  <a:pt x="233171" y="0"/>
                </a:moveTo>
                <a:lnTo>
                  <a:pt x="219455" y="0"/>
                </a:lnTo>
                <a:lnTo>
                  <a:pt x="219455" y="13715"/>
                </a:lnTo>
                <a:lnTo>
                  <a:pt x="233171" y="13715"/>
                </a:lnTo>
                <a:lnTo>
                  <a:pt x="233171" y="0"/>
                </a:lnTo>
                <a:close/>
              </a:path>
              <a:path w="2377440" h="754379">
                <a:moveTo>
                  <a:pt x="260603" y="0"/>
                </a:moveTo>
                <a:lnTo>
                  <a:pt x="246887" y="0"/>
                </a:lnTo>
                <a:lnTo>
                  <a:pt x="246887" y="13715"/>
                </a:lnTo>
                <a:lnTo>
                  <a:pt x="260603" y="13715"/>
                </a:lnTo>
                <a:lnTo>
                  <a:pt x="260603" y="0"/>
                </a:lnTo>
                <a:close/>
              </a:path>
              <a:path w="2377440" h="754379">
                <a:moveTo>
                  <a:pt x="289559" y="0"/>
                </a:moveTo>
                <a:lnTo>
                  <a:pt x="275843" y="0"/>
                </a:lnTo>
                <a:lnTo>
                  <a:pt x="275843" y="13715"/>
                </a:lnTo>
                <a:lnTo>
                  <a:pt x="289559" y="13715"/>
                </a:lnTo>
                <a:lnTo>
                  <a:pt x="289559" y="0"/>
                </a:lnTo>
                <a:close/>
              </a:path>
              <a:path w="2377440" h="754379">
                <a:moveTo>
                  <a:pt x="316991" y="0"/>
                </a:moveTo>
                <a:lnTo>
                  <a:pt x="303275" y="0"/>
                </a:lnTo>
                <a:lnTo>
                  <a:pt x="303275" y="13715"/>
                </a:lnTo>
                <a:lnTo>
                  <a:pt x="316991" y="13715"/>
                </a:lnTo>
                <a:lnTo>
                  <a:pt x="316991" y="0"/>
                </a:lnTo>
                <a:close/>
              </a:path>
              <a:path w="2377440" h="754379">
                <a:moveTo>
                  <a:pt x="344424" y="0"/>
                </a:moveTo>
                <a:lnTo>
                  <a:pt x="330707" y="0"/>
                </a:lnTo>
                <a:lnTo>
                  <a:pt x="330707" y="13715"/>
                </a:lnTo>
                <a:lnTo>
                  <a:pt x="344424" y="13715"/>
                </a:lnTo>
                <a:lnTo>
                  <a:pt x="344424" y="0"/>
                </a:lnTo>
                <a:close/>
              </a:path>
              <a:path w="2377440" h="754379">
                <a:moveTo>
                  <a:pt x="373379" y="0"/>
                </a:moveTo>
                <a:lnTo>
                  <a:pt x="359663" y="0"/>
                </a:lnTo>
                <a:lnTo>
                  <a:pt x="359663" y="13715"/>
                </a:lnTo>
                <a:lnTo>
                  <a:pt x="373379" y="13715"/>
                </a:lnTo>
                <a:lnTo>
                  <a:pt x="373379" y="0"/>
                </a:lnTo>
                <a:close/>
              </a:path>
              <a:path w="2377440" h="754379">
                <a:moveTo>
                  <a:pt x="400811" y="0"/>
                </a:moveTo>
                <a:lnTo>
                  <a:pt x="387095" y="0"/>
                </a:lnTo>
                <a:lnTo>
                  <a:pt x="387095" y="13715"/>
                </a:lnTo>
                <a:lnTo>
                  <a:pt x="400811" y="13715"/>
                </a:lnTo>
                <a:lnTo>
                  <a:pt x="400811" y="0"/>
                </a:lnTo>
                <a:close/>
              </a:path>
              <a:path w="2377440" h="754379">
                <a:moveTo>
                  <a:pt x="429767" y="0"/>
                </a:moveTo>
                <a:lnTo>
                  <a:pt x="414527" y="0"/>
                </a:lnTo>
                <a:lnTo>
                  <a:pt x="414527" y="13715"/>
                </a:lnTo>
                <a:lnTo>
                  <a:pt x="429767" y="13715"/>
                </a:lnTo>
                <a:lnTo>
                  <a:pt x="429767" y="0"/>
                </a:lnTo>
                <a:close/>
              </a:path>
              <a:path w="2377440" h="754379">
                <a:moveTo>
                  <a:pt x="457200" y="0"/>
                </a:moveTo>
                <a:lnTo>
                  <a:pt x="443483" y="0"/>
                </a:lnTo>
                <a:lnTo>
                  <a:pt x="443483" y="13715"/>
                </a:lnTo>
                <a:lnTo>
                  <a:pt x="457200" y="13715"/>
                </a:lnTo>
                <a:lnTo>
                  <a:pt x="457200" y="0"/>
                </a:lnTo>
                <a:close/>
              </a:path>
              <a:path w="2377440" h="754379">
                <a:moveTo>
                  <a:pt x="484631" y="0"/>
                </a:moveTo>
                <a:lnTo>
                  <a:pt x="470915" y="0"/>
                </a:lnTo>
                <a:lnTo>
                  <a:pt x="470915" y="13715"/>
                </a:lnTo>
                <a:lnTo>
                  <a:pt x="484631" y="13715"/>
                </a:lnTo>
                <a:lnTo>
                  <a:pt x="484631" y="0"/>
                </a:lnTo>
                <a:close/>
              </a:path>
              <a:path w="2377440" h="754379">
                <a:moveTo>
                  <a:pt x="513587" y="0"/>
                </a:moveTo>
                <a:lnTo>
                  <a:pt x="498348" y="0"/>
                </a:lnTo>
                <a:lnTo>
                  <a:pt x="498348" y="13715"/>
                </a:lnTo>
                <a:lnTo>
                  <a:pt x="513587" y="13715"/>
                </a:lnTo>
                <a:lnTo>
                  <a:pt x="513587" y="0"/>
                </a:lnTo>
                <a:close/>
              </a:path>
              <a:path w="2377440" h="754379">
                <a:moveTo>
                  <a:pt x="541019" y="0"/>
                </a:moveTo>
                <a:lnTo>
                  <a:pt x="527303" y="0"/>
                </a:lnTo>
                <a:lnTo>
                  <a:pt x="527303" y="13715"/>
                </a:lnTo>
                <a:lnTo>
                  <a:pt x="541019" y="13715"/>
                </a:lnTo>
                <a:lnTo>
                  <a:pt x="541019" y="0"/>
                </a:lnTo>
                <a:close/>
              </a:path>
              <a:path w="2377440" h="754379">
                <a:moveTo>
                  <a:pt x="568451" y="0"/>
                </a:moveTo>
                <a:lnTo>
                  <a:pt x="554735" y="0"/>
                </a:lnTo>
                <a:lnTo>
                  <a:pt x="554735" y="13715"/>
                </a:lnTo>
                <a:lnTo>
                  <a:pt x="568451" y="13715"/>
                </a:lnTo>
                <a:lnTo>
                  <a:pt x="568451" y="0"/>
                </a:lnTo>
                <a:close/>
              </a:path>
              <a:path w="2377440" h="754379">
                <a:moveTo>
                  <a:pt x="597407" y="0"/>
                </a:moveTo>
                <a:lnTo>
                  <a:pt x="583691" y="0"/>
                </a:lnTo>
                <a:lnTo>
                  <a:pt x="583691" y="13715"/>
                </a:lnTo>
                <a:lnTo>
                  <a:pt x="597407" y="13715"/>
                </a:lnTo>
                <a:lnTo>
                  <a:pt x="597407" y="0"/>
                </a:lnTo>
                <a:close/>
              </a:path>
              <a:path w="2377440" h="754379">
                <a:moveTo>
                  <a:pt x="624839" y="0"/>
                </a:moveTo>
                <a:lnTo>
                  <a:pt x="611124" y="0"/>
                </a:lnTo>
                <a:lnTo>
                  <a:pt x="611124" y="13715"/>
                </a:lnTo>
                <a:lnTo>
                  <a:pt x="624839" y="13715"/>
                </a:lnTo>
                <a:lnTo>
                  <a:pt x="624839" y="0"/>
                </a:lnTo>
                <a:close/>
              </a:path>
              <a:path w="2377440" h="754379">
                <a:moveTo>
                  <a:pt x="653795" y="0"/>
                </a:moveTo>
                <a:lnTo>
                  <a:pt x="638555" y="0"/>
                </a:lnTo>
                <a:lnTo>
                  <a:pt x="638555" y="13715"/>
                </a:lnTo>
                <a:lnTo>
                  <a:pt x="653795" y="13715"/>
                </a:lnTo>
                <a:lnTo>
                  <a:pt x="653795" y="0"/>
                </a:lnTo>
                <a:close/>
              </a:path>
              <a:path w="2377440" h="754379">
                <a:moveTo>
                  <a:pt x="681227" y="0"/>
                </a:moveTo>
                <a:lnTo>
                  <a:pt x="667511" y="0"/>
                </a:lnTo>
                <a:lnTo>
                  <a:pt x="667511" y="13715"/>
                </a:lnTo>
                <a:lnTo>
                  <a:pt x="681227" y="13715"/>
                </a:lnTo>
                <a:lnTo>
                  <a:pt x="681227" y="0"/>
                </a:lnTo>
                <a:close/>
              </a:path>
              <a:path w="2377440" h="754379">
                <a:moveTo>
                  <a:pt x="708659" y="0"/>
                </a:moveTo>
                <a:lnTo>
                  <a:pt x="694943" y="0"/>
                </a:lnTo>
                <a:lnTo>
                  <a:pt x="694943" y="13715"/>
                </a:lnTo>
                <a:lnTo>
                  <a:pt x="708659" y="13715"/>
                </a:lnTo>
                <a:lnTo>
                  <a:pt x="708659" y="0"/>
                </a:lnTo>
                <a:close/>
              </a:path>
              <a:path w="2377440" h="754379">
                <a:moveTo>
                  <a:pt x="737615" y="0"/>
                </a:moveTo>
                <a:lnTo>
                  <a:pt x="722376" y="0"/>
                </a:lnTo>
                <a:lnTo>
                  <a:pt x="722376" y="13715"/>
                </a:lnTo>
                <a:lnTo>
                  <a:pt x="737615" y="13715"/>
                </a:lnTo>
                <a:lnTo>
                  <a:pt x="737615" y="0"/>
                </a:lnTo>
                <a:close/>
              </a:path>
              <a:path w="2377440" h="754379">
                <a:moveTo>
                  <a:pt x="765048" y="0"/>
                </a:moveTo>
                <a:lnTo>
                  <a:pt x="751331" y="0"/>
                </a:lnTo>
                <a:lnTo>
                  <a:pt x="751331" y="13715"/>
                </a:lnTo>
                <a:lnTo>
                  <a:pt x="765048" y="13715"/>
                </a:lnTo>
                <a:lnTo>
                  <a:pt x="765048" y="0"/>
                </a:lnTo>
                <a:close/>
              </a:path>
              <a:path w="2377440" h="754379">
                <a:moveTo>
                  <a:pt x="792479" y="0"/>
                </a:moveTo>
                <a:lnTo>
                  <a:pt x="778763" y="0"/>
                </a:lnTo>
                <a:lnTo>
                  <a:pt x="778763" y="13715"/>
                </a:lnTo>
                <a:lnTo>
                  <a:pt x="792479" y="13715"/>
                </a:lnTo>
                <a:lnTo>
                  <a:pt x="792479" y="0"/>
                </a:lnTo>
                <a:close/>
              </a:path>
              <a:path w="2377440" h="754379">
                <a:moveTo>
                  <a:pt x="821435" y="0"/>
                </a:moveTo>
                <a:lnTo>
                  <a:pt x="807719" y="0"/>
                </a:lnTo>
                <a:lnTo>
                  <a:pt x="807719" y="13715"/>
                </a:lnTo>
                <a:lnTo>
                  <a:pt x="821435" y="13715"/>
                </a:lnTo>
                <a:lnTo>
                  <a:pt x="821435" y="0"/>
                </a:lnTo>
                <a:close/>
              </a:path>
              <a:path w="2377440" h="754379">
                <a:moveTo>
                  <a:pt x="848867" y="0"/>
                </a:moveTo>
                <a:lnTo>
                  <a:pt x="835151" y="0"/>
                </a:lnTo>
                <a:lnTo>
                  <a:pt x="835151" y="13715"/>
                </a:lnTo>
                <a:lnTo>
                  <a:pt x="848867" y="13715"/>
                </a:lnTo>
                <a:lnTo>
                  <a:pt x="848867" y="0"/>
                </a:lnTo>
                <a:close/>
              </a:path>
              <a:path w="2377440" h="754379">
                <a:moveTo>
                  <a:pt x="877824" y="0"/>
                </a:moveTo>
                <a:lnTo>
                  <a:pt x="862583" y="0"/>
                </a:lnTo>
                <a:lnTo>
                  <a:pt x="862583" y="13715"/>
                </a:lnTo>
                <a:lnTo>
                  <a:pt x="877824" y="13715"/>
                </a:lnTo>
                <a:lnTo>
                  <a:pt x="877824" y="0"/>
                </a:lnTo>
                <a:close/>
              </a:path>
              <a:path w="2377440" h="754379">
                <a:moveTo>
                  <a:pt x="905255" y="0"/>
                </a:moveTo>
                <a:lnTo>
                  <a:pt x="891539" y="0"/>
                </a:lnTo>
                <a:lnTo>
                  <a:pt x="891539" y="13715"/>
                </a:lnTo>
                <a:lnTo>
                  <a:pt x="905255" y="13715"/>
                </a:lnTo>
                <a:lnTo>
                  <a:pt x="905255" y="0"/>
                </a:lnTo>
                <a:close/>
              </a:path>
              <a:path w="2377440" h="754379">
                <a:moveTo>
                  <a:pt x="932687" y="0"/>
                </a:moveTo>
                <a:lnTo>
                  <a:pt x="918971" y="0"/>
                </a:lnTo>
                <a:lnTo>
                  <a:pt x="918971" y="13715"/>
                </a:lnTo>
                <a:lnTo>
                  <a:pt x="932687" y="13715"/>
                </a:lnTo>
                <a:lnTo>
                  <a:pt x="932687" y="0"/>
                </a:lnTo>
                <a:close/>
              </a:path>
              <a:path w="2377440" h="754379">
                <a:moveTo>
                  <a:pt x="961643" y="0"/>
                </a:moveTo>
                <a:lnTo>
                  <a:pt x="946403" y="0"/>
                </a:lnTo>
                <a:lnTo>
                  <a:pt x="946403" y="13715"/>
                </a:lnTo>
                <a:lnTo>
                  <a:pt x="961643" y="13715"/>
                </a:lnTo>
                <a:lnTo>
                  <a:pt x="961643" y="0"/>
                </a:lnTo>
                <a:close/>
              </a:path>
              <a:path w="2377440" h="754379">
                <a:moveTo>
                  <a:pt x="989076" y="0"/>
                </a:moveTo>
                <a:lnTo>
                  <a:pt x="975359" y="0"/>
                </a:lnTo>
                <a:lnTo>
                  <a:pt x="975359" y="13715"/>
                </a:lnTo>
                <a:lnTo>
                  <a:pt x="989076" y="13715"/>
                </a:lnTo>
                <a:lnTo>
                  <a:pt x="989076" y="0"/>
                </a:lnTo>
                <a:close/>
              </a:path>
              <a:path w="2377440" h="754379">
                <a:moveTo>
                  <a:pt x="1016507" y="0"/>
                </a:moveTo>
                <a:lnTo>
                  <a:pt x="1002791" y="0"/>
                </a:lnTo>
                <a:lnTo>
                  <a:pt x="1002791" y="13715"/>
                </a:lnTo>
                <a:lnTo>
                  <a:pt x="1016507" y="13715"/>
                </a:lnTo>
                <a:lnTo>
                  <a:pt x="1016507" y="0"/>
                </a:lnTo>
                <a:close/>
              </a:path>
              <a:path w="2377440" h="754379">
                <a:moveTo>
                  <a:pt x="1045463" y="0"/>
                </a:moveTo>
                <a:lnTo>
                  <a:pt x="1031748" y="0"/>
                </a:lnTo>
                <a:lnTo>
                  <a:pt x="1031748" y="13715"/>
                </a:lnTo>
                <a:lnTo>
                  <a:pt x="1045463" y="13715"/>
                </a:lnTo>
                <a:lnTo>
                  <a:pt x="1045463" y="0"/>
                </a:lnTo>
                <a:close/>
              </a:path>
              <a:path w="2377440" h="754379">
                <a:moveTo>
                  <a:pt x="1072895" y="0"/>
                </a:moveTo>
                <a:lnTo>
                  <a:pt x="1059179" y="0"/>
                </a:lnTo>
                <a:lnTo>
                  <a:pt x="1059179" y="13715"/>
                </a:lnTo>
                <a:lnTo>
                  <a:pt x="1072895" y="13715"/>
                </a:lnTo>
                <a:lnTo>
                  <a:pt x="1072895" y="0"/>
                </a:lnTo>
                <a:close/>
              </a:path>
              <a:path w="2377440" h="754379">
                <a:moveTo>
                  <a:pt x="1100327" y="0"/>
                </a:moveTo>
                <a:lnTo>
                  <a:pt x="1086611" y="0"/>
                </a:lnTo>
                <a:lnTo>
                  <a:pt x="1086611" y="13715"/>
                </a:lnTo>
                <a:lnTo>
                  <a:pt x="1100327" y="13715"/>
                </a:lnTo>
                <a:lnTo>
                  <a:pt x="1100327" y="0"/>
                </a:lnTo>
                <a:close/>
              </a:path>
              <a:path w="2377440" h="754379">
                <a:moveTo>
                  <a:pt x="1129283" y="0"/>
                </a:moveTo>
                <a:lnTo>
                  <a:pt x="1115567" y="0"/>
                </a:lnTo>
                <a:lnTo>
                  <a:pt x="1115567" y="13715"/>
                </a:lnTo>
                <a:lnTo>
                  <a:pt x="1129283" y="13715"/>
                </a:lnTo>
                <a:lnTo>
                  <a:pt x="1129283" y="0"/>
                </a:lnTo>
                <a:close/>
              </a:path>
              <a:path w="2377440" h="754379">
                <a:moveTo>
                  <a:pt x="1156715" y="0"/>
                </a:moveTo>
                <a:lnTo>
                  <a:pt x="1143000" y="0"/>
                </a:lnTo>
                <a:lnTo>
                  <a:pt x="1143000" y="13715"/>
                </a:lnTo>
                <a:lnTo>
                  <a:pt x="1156715" y="13715"/>
                </a:lnTo>
                <a:lnTo>
                  <a:pt x="1156715" y="0"/>
                </a:lnTo>
                <a:close/>
              </a:path>
              <a:path w="2377440" h="754379">
                <a:moveTo>
                  <a:pt x="1185671" y="0"/>
                </a:moveTo>
                <a:lnTo>
                  <a:pt x="1170431" y="0"/>
                </a:lnTo>
                <a:lnTo>
                  <a:pt x="1170431" y="13715"/>
                </a:lnTo>
                <a:lnTo>
                  <a:pt x="1185671" y="13715"/>
                </a:lnTo>
                <a:lnTo>
                  <a:pt x="1185671" y="0"/>
                </a:lnTo>
                <a:close/>
              </a:path>
              <a:path w="2377440" h="754379">
                <a:moveTo>
                  <a:pt x="1213103" y="0"/>
                </a:moveTo>
                <a:lnTo>
                  <a:pt x="1199387" y="0"/>
                </a:lnTo>
                <a:lnTo>
                  <a:pt x="1199387" y="13715"/>
                </a:lnTo>
                <a:lnTo>
                  <a:pt x="1213103" y="13715"/>
                </a:lnTo>
                <a:lnTo>
                  <a:pt x="1213103" y="0"/>
                </a:lnTo>
                <a:close/>
              </a:path>
              <a:path w="2377440" h="754379">
                <a:moveTo>
                  <a:pt x="1240535" y="0"/>
                </a:moveTo>
                <a:lnTo>
                  <a:pt x="1226819" y="0"/>
                </a:lnTo>
                <a:lnTo>
                  <a:pt x="1226819" y="13715"/>
                </a:lnTo>
                <a:lnTo>
                  <a:pt x="1240535" y="13715"/>
                </a:lnTo>
                <a:lnTo>
                  <a:pt x="1240535" y="0"/>
                </a:lnTo>
                <a:close/>
              </a:path>
              <a:path w="2377440" h="754379">
                <a:moveTo>
                  <a:pt x="1269491" y="0"/>
                </a:moveTo>
                <a:lnTo>
                  <a:pt x="1255776" y="0"/>
                </a:lnTo>
                <a:lnTo>
                  <a:pt x="1255776" y="13715"/>
                </a:lnTo>
                <a:lnTo>
                  <a:pt x="1269491" y="13715"/>
                </a:lnTo>
                <a:lnTo>
                  <a:pt x="1269491" y="0"/>
                </a:lnTo>
                <a:close/>
              </a:path>
              <a:path w="2377440" h="754379">
                <a:moveTo>
                  <a:pt x="1296924" y="0"/>
                </a:moveTo>
                <a:lnTo>
                  <a:pt x="1283207" y="0"/>
                </a:lnTo>
                <a:lnTo>
                  <a:pt x="1283207" y="13715"/>
                </a:lnTo>
                <a:lnTo>
                  <a:pt x="1296924" y="13715"/>
                </a:lnTo>
                <a:lnTo>
                  <a:pt x="1296924" y="0"/>
                </a:lnTo>
                <a:close/>
              </a:path>
              <a:path w="2377440" h="754379">
                <a:moveTo>
                  <a:pt x="1324355" y="0"/>
                </a:moveTo>
                <a:lnTo>
                  <a:pt x="1310639" y="0"/>
                </a:lnTo>
                <a:lnTo>
                  <a:pt x="1310639" y="13715"/>
                </a:lnTo>
                <a:lnTo>
                  <a:pt x="1324355" y="13715"/>
                </a:lnTo>
                <a:lnTo>
                  <a:pt x="1324355" y="0"/>
                </a:lnTo>
                <a:close/>
              </a:path>
              <a:path w="2377440" h="754379">
                <a:moveTo>
                  <a:pt x="1353311" y="0"/>
                </a:moveTo>
                <a:lnTo>
                  <a:pt x="1339595" y="0"/>
                </a:lnTo>
                <a:lnTo>
                  <a:pt x="1339595" y="13715"/>
                </a:lnTo>
                <a:lnTo>
                  <a:pt x="1353311" y="13715"/>
                </a:lnTo>
                <a:lnTo>
                  <a:pt x="1353311" y="0"/>
                </a:lnTo>
                <a:close/>
              </a:path>
              <a:path w="2377440" h="754379">
                <a:moveTo>
                  <a:pt x="1380743" y="0"/>
                </a:moveTo>
                <a:lnTo>
                  <a:pt x="1367027" y="0"/>
                </a:lnTo>
                <a:lnTo>
                  <a:pt x="1367027" y="13715"/>
                </a:lnTo>
                <a:lnTo>
                  <a:pt x="1380743" y="13715"/>
                </a:lnTo>
                <a:lnTo>
                  <a:pt x="1380743" y="0"/>
                </a:lnTo>
                <a:close/>
              </a:path>
              <a:path w="2377440" h="754379">
                <a:moveTo>
                  <a:pt x="1409700" y="0"/>
                </a:moveTo>
                <a:lnTo>
                  <a:pt x="1394459" y="0"/>
                </a:lnTo>
                <a:lnTo>
                  <a:pt x="1394459" y="13715"/>
                </a:lnTo>
                <a:lnTo>
                  <a:pt x="1409700" y="13715"/>
                </a:lnTo>
                <a:lnTo>
                  <a:pt x="1409700" y="0"/>
                </a:lnTo>
                <a:close/>
              </a:path>
              <a:path w="2377440" h="754379">
                <a:moveTo>
                  <a:pt x="1437131" y="0"/>
                </a:moveTo>
                <a:lnTo>
                  <a:pt x="1423415" y="0"/>
                </a:lnTo>
                <a:lnTo>
                  <a:pt x="1423415" y="13715"/>
                </a:lnTo>
                <a:lnTo>
                  <a:pt x="1437131" y="13715"/>
                </a:lnTo>
                <a:lnTo>
                  <a:pt x="1437131" y="0"/>
                </a:lnTo>
                <a:close/>
              </a:path>
              <a:path w="2377440" h="754379">
                <a:moveTo>
                  <a:pt x="1464563" y="0"/>
                </a:moveTo>
                <a:lnTo>
                  <a:pt x="1450848" y="0"/>
                </a:lnTo>
                <a:lnTo>
                  <a:pt x="1450848" y="13715"/>
                </a:lnTo>
                <a:lnTo>
                  <a:pt x="1464563" y="13715"/>
                </a:lnTo>
                <a:lnTo>
                  <a:pt x="1464563" y="0"/>
                </a:lnTo>
                <a:close/>
              </a:path>
              <a:path w="2377440" h="754379">
                <a:moveTo>
                  <a:pt x="1493519" y="0"/>
                </a:moveTo>
                <a:lnTo>
                  <a:pt x="1479803" y="0"/>
                </a:lnTo>
                <a:lnTo>
                  <a:pt x="1479803" y="13715"/>
                </a:lnTo>
                <a:lnTo>
                  <a:pt x="1493519" y="13715"/>
                </a:lnTo>
                <a:lnTo>
                  <a:pt x="1493519" y="0"/>
                </a:lnTo>
                <a:close/>
              </a:path>
              <a:path w="2377440" h="754379">
                <a:moveTo>
                  <a:pt x="1520952" y="0"/>
                </a:moveTo>
                <a:lnTo>
                  <a:pt x="1507235" y="0"/>
                </a:lnTo>
                <a:lnTo>
                  <a:pt x="1507235" y="13715"/>
                </a:lnTo>
                <a:lnTo>
                  <a:pt x="1520952" y="13715"/>
                </a:lnTo>
                <a:lnTo>
                  <a:pt x="1520952" y="0"/>
                </a:lnTo>
                <a:close/>
              </a:path>
              <a:path w="2377440" h="754379">
                <a:moveTo>
                  <a:pt x="1548383" y="0"/>
                </a:moveTo>
                <a:lnTo>
                  <a:pt x="1534667" y="0"/>
                </a:lnTo>
                <a:lnTo>
                  <a:pt x="1534667" y="13715"/>
                </a:lnTo>
                <a:lnTo>
                  <a:pt x="1548383" y="13715"/>
                </a:lnTo>
                <a:lnTo>
                  <a:pt x="1548383" y="0"/>
                </a:lnTo>
                <a:close/>
              </a:path>
              <a:path w="2377440" h="754379">
                <a:moveTo>
                  <a:pt x="1577339" y="0"/>
                </a:moveTo>
                <a:lnTo>
                  <a:pt x="1563624" y="0"/>
                </a:lnTo>
                <a:lnTo>
                  <a:pt x="1563624" y="13715"/>
                </a:lnTo>
                <a:lnTo>
                  <a:pt x="1577339" y="13715"/>
                </a:lnTo>
                <a:lnTo>
                  <a:pt x="1577339" y="0"/>
                </a:lnTo>
                <a:close/>
              </a:path>
              <a:path w="2377440" h="754379">
                <a:moveTo>
                  <a:pt x="1604771" y="0"/>
                </a:moveTo>
                <a:lnTo>
                  <a:pt x="1591055" y="0"/>
                </a:lnTo>
                <a:lnTo>
                  <a:pt x="1591055" y="13715"/>
                </a:lnTo>
                <a:lnTo>
                  <a:pt x="1604771" y="13715"/>
                </a:lnTo>
                <a:lnTo>
                  <a:pt x="1604771" y="0"/>
                </a:lnTo>
                <a:close/>
              </a:path>
              <a:path w="2377440" h="754379">
                <a:moveTo>
                  <a:pt x="1633727" y="0"/>
                </a:moveTo>
                <a:lnTo>
                  <a:pt x="1618487" y="0"/>
                </a:lnTo>
                <a:lnTo>
                  <a:pt x="1618487" y="13715"/>
                </a:lnTo>
                <a:lnTo>
                  <a:pt x="1633727" y="13715"/>
                </a:lnTo>
                <a:lnTo>
                  <a:pt x="1633727" y="0"/>
                </a:lnTo>
                <a:close/>
              </a:path>
              <a:path w="2377440" h="754379">
                <a:moveTo>
                  <a:pt x="1661159" y="0"/>
                </a:moveTo>
                <a:lnTo>
                  <a:pt x="1647443" y="0"/>
                </a:lnTo>
                <a:lnTo>
                  <a:pt x="1647443" y="13715"/>
                </a:lnTo>
                <a:lnTo>
                  <a:pt x="1661159" y="13715"/>
                </a:lnTo>
                <a:lnTo>
                  <a:pt x="1661159" y="0"/>
                </a:lnTo>
                <a:close/>
              </a:path>
              <a:path w="2377440" h="754379">
                <a:moveTo>
                  <a:pt x="1688591" y="0"/>
                </a:moveTo>
                <a:lnTo>
                  <a:pt x="1674876" y="0"/>
                </a:lnTo>
                <a:lnTo>
                  <a:pt x="1674876" y="13715"/>
                </a:lnTo>
                <a:lnTo>
                  <a:pt x="1688591" y="13715"/>
                </a:lnTo>
                <a:lnTo>
                  <a:pt x="1688591" y="0"/>
                </a:lnTo>
                <a:close/>
              </a:path>
              <a:path w="2377440" h="754379">
                <a:moveTo>
                  <a:pt x="1717548" y="0"/>
                </a:moveTo>
                <a:lnTo>
                  <a:pt x="1702307" y="0"/>
                </a:lnTo>
                <a:lnTo>
                  <a:pt x="1702307" y="13715"/>
                </a:lnTo>
                <a:lnTo>
                  <a:pt x="1717548" y="13715"/>
                </a:lnTo>
                <a:lnTo>
                  <a:pt x="1717548" y="0"/>
                </a:lnTo>
                <a:close/>
              </a:path>
              <a:path w="2377440" h="754379">
                <a:moveTo>
                  <a:pt x="1744979" y="0"/>
                </a:moveTo>
                <a:lnTo>
                  <a:pt x="1731263" y="0"/>
                </a:lnTo>
                <a:lnTo>
                  <a:pt x="1731263" y="13715"/>
                </a:lnTo>
                <a:lnTo>
                  <a:pt x="1744979" y="13715"/>
                </a:lnTo>
                <a:lnTo>
                  <a:pt x="1744979" y="0"/>
                </a:lnTo>
                <a:close/>
              </a:path>
              <a:path w="2377440" h="754379">
                <a:moveTo>
                  <a:pt x="1772411" y="0"/>
                </a:moveTo>
                <a:lnTo>
                  <a:pt x="1758695" y="0"/>
                </a:lnTo>
                <a:lnTo>
                  <a:pt x="1758695" y="13715"/>
                </a:lnTo>
                <a:lnTo>
                  <a:pt x="1772411" y="13715"/>
                </a:lnTo>
                <a:lnTo>
                  <a:pt x="1772411" y="0"/>
                </a:lnTo>
                <a:close/>
              </a:path>
              <a:path w="2377440" h="754379">
                <a:moveTo>
                  <a:pt x="1801367" y="0"/>
                </a:moveTo>
                <a:lnTo>
                  <a:pt x="1787652" y="0"/>
                </a:lnTo>
                <a:lnTo>
                  <a:pt x="1787652" y="13715"/>
                </a:lnTo>
                <a:lnTo>
                  <a:pt x="1801367" y="13715"/>
                </a:lnTo>
                <a:lnTo>
                  <a:pt x="1801367" y="0"/>
                </a:lnTo>
                <a:close/>
              </a:path>
              <a:path w="2377440" h="754379">
                <a:moveTo>
                  <a:pt x="1828800" y="0"/>
                </a:moveTo>
                <a:lnTo>
                  <a:pt x="1815083" y="0"/>
                </a:lnTo>
                <a:lnTo>
                  <a:pt x="1815083" y="13715"/>
                </a:lnTo>
                <a:lnTo>
                  <a:pt x="1828800" y="13715"/>
                </a:lnTo>
                <a:lnTo>
                  <a:pt x="1828800" y="0"/>
                </a:lnTo>
                <a:close/>
              </a:path>
              <a:path w="2377440" h="754379">
                <a:moveTo>
                  <a:pt x="1857755" y="0"/>
                </a:moveTo>
                <a:lnTo>
                  <a:pt x="1842515" y="0"/>
                </a:lnTo>
                <a:lnTo>
                  <a:pt x="1842515" y="13715"/>
                </a:lnTo>
                <a:lnTo>
                  <a:pt x="1857755" y="13715"/>
                </a:lnTo>
                <a:lnTo>
                  <a:pt x="1857755" y="0"/>
                </a:lnTo>
                <a:close/>
              </a:path>
              <a:path w="2377440" h="754379">
                <a:moveTo>
                  <a:pt x="1885187" y="0"/>
                </a:moveTo>
                <a:lnTo>
                  <a:pt x="1871471" y="0"/>
                </a:lnTo>
                <a:lnTo>
                  <a:pt x="1871471" y="13715"/>
                </a:lnTo>
                <a:lnTo>
                  <a:pt x="1885187" y="13715"/>
                </a:lnTo>
                <a:lnTo>
                  <a:pt x="1885187" y="0"/>
                </a:lnTo>
                <a:close/>
              </a:path>
              <a:path w="2377440" h="754379">
                <a:moveTo>
                  <a:pt x="1912619" y="0"/>
                </a:moveTo>
                <a:lnTo>
                  <a:pt x="1898903" y="0"/>
                </a:lnTo>
                <a:lnTo>
                  <a:pt x="1898903" y="13715"/>
                </a:lnTo>
                <a:lnTo>
                  <a:pt x="1912619" y="13715"/>
                </a:lnTo>
                <a:lnTo>
                  <a:pt x="1912619" y="0"/>
                </a:lnTo>
                <a:close/>
              </a:path>
              <a:path w="2377440" h="754379">
                <a:moveTo>
                  <a:pt x="1941576" y="0"/>
                </a:moveTo>
                <a:lnTo>
                  <a:pt x="1926335" y="0"/>
                </a:lnTo>
                <a:lnTo>
                  <a:pt x="1926335" y="13715"/>
                </a:lnTo>
                <a:lnTo>
                  <a:pt x="1941576" y="13715"/>
                </a:lnTo>
                <a:lnTo>
                  <a:pt x="1941576" y="0"/>
                </a:lnTo>
                <a:close/>
              </a:path>
              <a:path w="2377440" h="754379">
                <a:moveTo>
                  <a:pt x="1969007" y="0"/>
                </a:moveTo>
                <a:lnTo>
                  <a:pt x="1955291" y="0"/>
                </a:lnTo>
                <a:lnTo>
                  <a:pt x="1955291" y="13715"/>
                </a:lnTo>
                <a:lnTo>
                  <a:pt x="1969007" y="13715"/>
                </a:lnTo>
                <a:lnTo>
                  <a:pt x="1969007" y="0"/>
                </a:lnTo>
                <a:close/>
              </a:path>
              <a:path w="2377440" h="754379">
                <a:moveTo>
                  <a:pt x="1996439" y="0"/>
                </a:moveTo>
                <a:lnTo>
                  <a:pt x="1982724" y="0"/>
                </a:lnTo>
                <a:lnTo>
                  <a:pt x="1982724" y="13715"/>
                </a:lnTo>
                <a:lnTo>
                  <a:pt x="1996439" y="13715"/>
                </a:lnTo>
                <a:lnTo>
                  <a:pt x="1996439" y="0"/>
                </a:lnTo>
                <a:close/>
              </a:path>
              <a:path w="2377440" h="754379">
                <a:moveTo>
                  <a:pt x="2025395" y="0"/>
                </a:moveTo>
                <a:lnTo>
                  <a:pt x="2011679" y="0"/>
                </a:lnTo>
                <a:lnTo>
                  <a:pt x="2011679" y="13715"/>
                </a:lnTo>
                <a:lnTo>
                  <a:pt x="2025395" y="13715"/>
                </a:lnTo>
                <a:lnTo>
                  <a:pt x="2025395" y="0"/>
                </a:lnTo>
                <a:close/>
              </a:path>
              <a:path w="2377440" h="754379">
                <a:moveTo>
                  <a:pt x="2052827" y="0"/>
                </a:moveTo>
                <a:lnTo>
                  <a:pt x="2039111" y="0"/>
                </a:lnTo>
                <a:lnTo>
                  <a:pt x="2039111" y="13715"/>
                </a:lnTo>
                <a:lnTo>
                  <a:pt x="2052827" y="13715"/>
                </a:lnTo>
                <a:lnTo>
                  <a:pt x="2052827" y="0"/>
                </a:lnTo>
                <a:close/>
              </a:path>
              <a:path w="2377440" h="754379">
                <a:moveTo>
                  <a:pt x="2081783" y="0"/>
                </a:moveTo>
                <a:lnTo>
                  <a:pt x="2066543" y="0"/>
                </a:lnTo>
                <a:lnTo>
                  <a:pt x="2066543" y="13715"/>
                </a:lnTo>
                <a:lnTo>
                  <a:pt x="2081783" y="13715"/>
                </a:lnTo>
                <a:lnTo>
                  <a:pt x="2081783" y="0"/>
                </a:lnTo>
                <a:close/>
              </a:path>
              <a:path w="2377440" h="754379">
                <a:moveTo>
                  <a:pt x="2109215" y="0"/>
                </a:moveTo>
                <a:lnTo>
                  <a:pt x="2095500" y="0"/>
                </a:lnTo>
                <a:lnTo>
                  <a:pt x="2095500" y="13715"/>
                </a:lnTo>
                <a:lnTo>
                  <a:pt x="2109215" y="13715"/>
                </a:lnTo>
                <a:lnTo>
                  <a:pt x="2109215" y="0"/>
                </a:lnTo>
                <a:close/>
              </a:path>
              <a:path w="2377440" h="754379">
                <a:moveTo>
                  <a:pt x="2136648" y="0"/>
                </a:moveTo>
                <a:lnTo>
                  <a:pt x="2122931" y="0"/>
                </a:lnTo>
                <a:lnTo>
                  <a:pt x="2122931" y="13715"/>
                </a:lnTo>
                <a:lnTo>
                  <a:pt x="2136648" y="13715"/>
                </a:lnTo>
                <a:lnTo>
                  <a:pt x="2136648" y="0"/>
                </a:lnTo>
                <a:close/>
              </a:path>
              <a:path w="2377440" h="754379">
                <a:moveTo>
                  <a:pt x="2165604" y="0"/>
                </a:moveTo>
                <a:lnTo>
                  <a:pt x="2150363" y="0"/>
                </a:lnTo>
                <a:lnTo>
                  <a:pt x="2150363" y="13715"/>
                </a:lnTo>
                <a:lnTo>
                  <a:pt x="2165604" y="13715"/>
                </a:lnTo>
                <a:lnTo>
                  <a:pt x="2165604" y="0"/>
                </a:lnTo>
                <a:close/>
              </a:path>
              <a:path w="2377440" h="754379">
                <a:moveTo>
                  <a:pt x="2193035" y="0"/>
                </a:moveTo>
                <a:lnTo>
                  <a:pt x="2179319" y="0"/>
                </a:lnTo>
                <a:lnTo>
                  <a:pt x="2179319" y="13715"/>
                </a:lnTo>
                <a:lnTo>
                  <a:pt x="2193035" y="13715"/>
                </a:lnTo>
                <a:lnTo>
                  <a:pt x="2193035" y="0"/>
                </a:lnTo>
                <a:close/>
              </a:path>
              <a:path w="2377440" h="754379">
                <a:moveTo>
                  <a:pt x="2220467" y="0"/>
                </a:moveTo>
                <a:lnTo>
                  <a:pt x="2206752" y="0"/>
                </a:lnTo>
                <a:lnTo>
                  <a:pt x="2206752" y="13715"/>
                </a:lnTo>
                <a:lnTo>
                  <a:pt x="2220467" y="13715"/>
                </a:lnTo>
                <a:lnTo>
                  <a:pt x="2220467" y="0"/>
                </a:lnTo>
                <a:close/>
              </a:path>
              <a:path w="2377440" h="754379">
                <a:moveTo>
                  <a:pt x="2249424" y="0"/>
                </a:moveTo>
                <a:lnTo>
                  <a:pt x="2235707" y="0"/>
                </a:lnTo>
                <a:lnTo>
                  <a:pt x="2235707" y="13715"/>
                </a:lnTo>
                <a:lnTo>
                  <a:pt x="2249424" y="13715"/>
                </a:lnTo>
                <a:lnTo>
                  <a:pt x="2249424" y="0"/>
                </a:lnTo>
                <a:close/>
              </a:path>
              <a:path w="2377440" h="754379">
                <a:moveTo>
                  <a:pt x="2276855" y="0"/>
                </a:moveTo>
                <a:lnTo>
                  <a:pt x="2263139" y="0"/>
                </a:lnTo>
                <a:lnTo>
                  <a:pt x="2263139" y="13715"/>
                </a:lnTo>
                <a:lnTo>
                  <a:pt x="2276855" y="13715"/>
                </a:lnTo>
                <a:lnTo>
                  <a:pt x="2276855" y="0"/>
                </a:lnTo>
                <a:close/>
              </a:path>
              <a:path w="2377440" h="754379">
                <a:moveTo>
                  <a:pt x="2304287" y="0"/>
                </a:moveTo>
                <a:lnTo>
                  <a:pt x="2290571" y="0"/>
                </a:lnTo>
                <a:lnTo>
                  <a:pt x="2290571" y="13715"/>
                </a:lnTo>
                <a:lnTo>
                  <a:pt x="2304287" y="13715"/>
                </a:lnTo>
                <a:lnTo>
                  <a:pt x="2304287" y="0"/>
                </a:lnTo>
                <a:close/>
              </a:path>
              <a:path w="2377440" h="754379">
                <a:moveTo>
                  <a:pt x="2333243" y="0"/>
                </a:moveTo>
                <a:lnTo>
                  <a:pt x="2319528" y="0"/>
                </a:lnTo>
                <a:lnTo>
                  <a:pt x="2319528" y="13715"/>
                </a:lnTo>
                <a:lnTo>
                  <a:pt x="2333243" y="13715"/>
                </a:lnTo>
                <a:lnTo>
                  <a:pt x="2333243" y="0"/>
                </a:lnTo>
                <a:close/>
              </a:path>
              <a:path w="2377440" h="754379">
                <a:moveTo>
                  <a:pt x="2360676" y="0"/>
                </a:moveTo>
                <a:lnTo>
                  <a:pt x="2346959" y="0"/>
                </a:lnTo>
                <a:lnTo>
                  <a:pt x="2346959" y="13715"/>
                </a:lnTo>
                <a:lnTo>
                  <a:pt x="2360676" y="13715"/>
                </a:lnTo>
                <a:lnTo>
                  <a:pt x="2360676" y="0"/>
                </a:lnTo>
                <a:close/>
              </a:path>
              <a:path w="2377440" h="754379">
                <a:moveTo>
                  <a:pt x="2377439" y="12191"/>
                </a:moveTo>
                <a:lnTo>
                  <a:pt x="2362200" y="12191"/>
                </a:lnTo>
                <a:lnTo>
                  <a:pt x="2362200" y="25907"/>
                </a:lnTo>
                <a:lnTo>
                  <a:pt x="2377439" y="25907"/>
                </a:lnTo>
                <a:lnTo>
                  <a:pt x="2377439" y="12191"/>
                </a:lnTo>
                <a:close/>
              </a:path>
              <a:path w="2377440" h="754379">
                <a:moveTo>
                  <a:pt x="2377439" y="41147"/>
                </a:moveTo>
                <a:lnTo>
                  <a:pt x="2362200" y="41147"/>
                </a:lnTo>
                <a:lnTo>
                  <a:pt x="2362200" y="54863"/>
                </a:lnTo>
                <a:lnTo>
                  <a:pt x="2377439" y="54863"/>
                </a:lnTo>
                <a:lnTo>
                  <a:pt x="2377439" y="41147"/>
                </a:lnTo>
                <a:close/>
              </a:path>
              <a:path w="2377440" h="754379">
                <a:moveTo>
                  <a:pt x="2377439" y="68579"/>
                </a:moveTo>
                <a:lnTo>
                  <a:pt x="2362200" y="68579"/>
                </a:lnTo>
                <a:lnTo>
                  <a:pt x="2362200" y="82295"/>
                </a:lnTo>
                <a:lnTo>
                  <a:pt x="2377439" y="82295"/>
                </a:lnTo>
                <a:lnTo>
                  <a:pt x="2377439" y="68579"/>
                </a:lnTo>
                <a:close/>
              </a:path>
              <a:path w="2377440" h="754379">
                <a:moveTo>
                  <a:pt x="2377439" y="96011"/>
                </a:moveTo>
                <a:lnTo>
                  <a:pt x="2362200" y="96011"/>
                </a:lnTo>
                <a:lnTo>
                  <a:pt x="2362200" y="111251"/>
                </a:lnTo>
                <a:lnTo>
                  <a:pt x="2377439" y="111251"/>
                </a:lnTo>
                <a:lnTo>
                  <a:pt x="2377439" y="96011"/>
                </a:lnTo>
                <a:close/>
              </a:path>
              <a:path w="2377440" h="754379">
                <a:moveTo>
                  <a:pt x="2377439" y="124967"/>
                </a:moveTo>
                <a:lnTo>
                  <a:pt x="2362200" y="124967"/>
                </a:lnTo>
                <a:lnTo>
                  <a:pt x="2362200" y="138683"/>
                </a:lnTo>
                <a:lnTo>
                  <a:pt x="2377439" y="138683"/>
                </a:lnTo>
                <a:lnTo>
                  <a:pt x="2377439" y="124967"/>
                </a:lnTo>
                <a:close/>
              </a:path>
              <a:path w="2377440" h="754379">
                <a:moveTo>
                  <a:pt x="2377439" y="152399"/>
                </a:moveTo>
                <a:lnTo>
                  <a:pt x="2362200" y="152399"/>
                </a:lnTo>
                <a:lnTo>
                  <a:pt x="2362200" y="166115"/>
                </a:lnTo>
                <a:lnTo>
                  <a:pt x="2377439" y="166115"/>
                </a:lnTo>
                <a:lnTo>
                  <a:pt x="2377439" y="152399"/>
                </a:lnTo>
                <a:close/>
              </a:path>
              <a:path w="2377440" h="754379">
                <a:moveTo>
                  <a:pt x="2377439" y="181355"/>
                </a:moveTo>
                <a:lnTo>
                  <a:pt x="2362200" y="181355"/>
                </a:lnTo>
                <a:lnTo>
                  <a:pt x="2362200" y="195071"/>
                </a:lnTo>
                <a:lnTo>
                  <a:pt x="2377439" y="195071"/>
                </a:lnTo>
                <a:lnTo>
                  <a:pt x="2377439" y="181355"/>
                </a:lnTo>
                <a:close/>
              </a:path>
              <a:path w="2377440" h="754379">
                <a:moveTo>
                  <a:pt x="2377439" y="208787"/>
                </a:moveTo>
                <a:lnTo>
                  <a:pt x="2362200" y="208787"/>
                </a:lnTo>
                <a:lnTo>
                  <a:pt x="2362200" y="222503"/>
                </a:lnTo>
                <a:lnTo>
                  <a:pt x="2377439" y="222503"/>
                </a:lnTo>
                <a:lnTo>
                  <a:pt x="2377439" y="208787"/>
                </a:lnTo>
                <a:close/>
              </a:path>
              <a:path w="2377440" h="754379">
                <a:moveTo>
                  <a:pt x="2377439" y="236219"/>
                </a:moveTo>
                <a:lnTo>
                  <a:pt x="2362200" y="236219"/>
                </a:lnTo>
                <a:lnTo>
                  <a:pt x="2362200" y="249935"/>
                </a:lnTo>
                <a:lnTo>
                  <a:pt x="2377439" y="249935"/>
                </a:lnTo>
                <a:lnTo>
                  <a:pt x="2377439" y="236219"/>
                </a:lnTo>
                <a:close/>
              </a:path>
              <a:path w="2377440" h="754379">
                <a:moveTo>
                  <a:pt x="2377439" y="265175"/>
                </a:moveTo>
                <a:lnTo>
                  <a:pt x="2362200" y="265175"/>
                </a:lnTo>
                <a:lnTo>
                  <a:pt x="2362200" y="278891"/>
                </a:lnTo>
                <a:lnTo>
                  <a:pt x="2377439" y="278891"/>
                </a:lnTo>
                <a:lnTo>
                  <a:pt x="2377439" y="265175"/>
                </a:lnTo>
                <a:close/>
              </a:path>
              <a:path w="2377440" h="754379">
                <a:moveTo>
                  <a:pt x="2377439" y="292607"/>
                </a:moveTo>
                <a:lnTo>
                  <a:pt x="2362200" y="292607"/>
                </a:lnTo>
                <a:lnTo>
                  <a:pt x="2362200" y="306323"/>
                </a:lnTo>
                <a:lnTo>
                  <a:pt x="2377439" y="306323"/>
                </a:lnTo>
                <a:lnTo>
                  <a:pt x="2377439" y="292607"/>
                </a:lnTo>
                <a:close/>
              </a:path>
              <a:path w="2377440" h="754379">
                <a:moveTo>
                  <a:pt x="2377439" y="320039"/>
                </a:moveTo>
                <a:lnTo>
                  <a:pt x="2362200" y="320039"/>
                </a:lnTo>
                <a:lnTo>
                  <a:pt x="2362200" y="335279"/>
                </a:lnTo>
                <a:lnTo>
                  <a:pt x="2377439" y="335279"/>
                </a:lnTo>
                <a:lnTo>
                  <a:pt x="2377439" y="320039"/>
                </a:lnTo>
                <a:close/>
              </a:path>
              <a:path w="2377440" h="754379">
                <a:moveTo>
                  <a:pt x="2377439" y="348995"/>
                </a:moveTo>
                <a:lnTo>
                  <a:pt x="2362200" y="348995"/>
                </a:lnTo>
                <a:lnTo>
                  <a:pt x="2362200" y="362711"/>
                </a:lnTo>
                <a:lnTo>
                  <a:pt x="2377439" y="362711"/>
                </a:lnTo>
                <a:lnTo>
                  <a:pt x="2377439" y="348995"/>
                </a:lnTo>
                <a:close/>
              </a:path>
              <a:path w="2377440" h="754379">
                <a:moveTo>
                  <a:pt x="2377439" y="376427"/>
                </a:moveTo>
                <a:lnTo>
                  <a:pt x="2362200" y="376427"/>
                </a:lnTo>
                <a:lnTo>
                  <a:pt x="2362200" y="390144"/>
                </a:lnTo>
                <a:lnTo>
                  <a:pt x="2377439" y="390144"/>
                </a:lnTo>
                <a:lnTo>
                  <a:pt x="2377439" y="376427"/>
                </a:lnTo>
                <a:close/>
              </a:path>
              <a:path w="2377440" h="754379">
                <a:moveTo>
                  <a:pt x="2377439" y="405383"/>
                </a:moveTo>
                <a:lnTo>
                  <a:pt x="2362200" y="405383"/>
                </a:lnTo>
                <a:lnTo>
                  <a:pt x="2362200" y="419099"/>
                </a:lnTo>
                <a:lnTo>
                  <a:pt x="2377439" y="419099"/>
                </a:lnTo>
                <a:lnTo>
                  <a:pt x="2377439" y="405383"/>
                </a:lnTo>
                <a:close/>
              </a:path>
              <a:path w="2377440" h="754379">
                <a:moveTo>
                  <a:pt x="2377439" y="432815"/>
                </a:moveTo>
                <a:lnTo>
                  <a:pt x="2362200" y="432815"/>
                </a:lnTo>
                <a:lnTo>
                  <a:pt x="2362200" y="446531"/>
                </a:lnTo>
                <a:lnTo>
                  <a:pt x="2377439" y="446531"/>
                </a:lnTo>
                <a:lnTo>
                  <a:pt x="2377439" y="432815"/>
                </a:lnTo>
                <a:close/>
              </a:path>
              <a:path w="2377440" h="754379">
                <a:moveTo>
                  <a:pt x="2377439" y="460247"/>
                </a:moveTo>
                <a:lnTo>
                  <a:pt x="2362200" y="460247"/>
                </a:lnTo>
                <a:lnTo>
                  <a:pt x="2362200" y="473963"/>
                </a:lnTo>
                <a:lnTo>
                  <a:pt x="2377439" y="473963"/>
                </a:lnTo>
                <a:lnTo>
                  <a:pt x="2377439" y="460247"/>
                </a:lnTo>
                <a:close/>
              </a:path>
              <a:path w="2377440" h="754379">
                <a:moveTo>
                  <a:pt x="2377439" y="489203"/>
                </a:moveTo>
                <a:lnTo>
                  <a:pt x="2362200" y="489203"/>
                </a:lnTo>
                <a:lnTo>
                  <a:pt x="2362200" y="502919"/>
                </a:lnTo>
                <a:lnTo>
                  <a:pt x="2377439" y="502919"/>
                </a:lnTo>
                <a:lnTo>
                  <a:pt x="2377439" y="489203"/>
                </a:lnTo>
                <a:close/>
              </a:path>
              <a:path w="2377440" h="754379">
                <a:moveTo>
                  <a:pt x="2377439" y="516635"/>
                </a:moveTo>
                <a:lnTo>
                  <a:pt x="2362200" y="516635"/>
                </a:lnTo>
                <a:lnTo>
                  <a:pt x="2362200" y="530351"/>
                </a:lnTo>
                <a:lnTo>
                  <a:pt x="2377439" y="530351"/>
                </a:lnTo>
                <a:lnTo>
                  <a:pt x="2377439" y="516635"/>
                </a:lnTo>
                <a:close/>
              </a:path>
              <a:path w="2377440" h="754379">
                <a:moveTo>
                  <a:pt x="2377439" y="544067"/>
                </a:moveTo>
                <a:lnTo>
                  <a:pt x="2362200" y="544067"/>
                </a:lnTo>
                <a:lnTo>
                  <a:pt x="2362200" y="559307"/>
                </a:lnTo>
                <a:lnTo>
                  <a:pt x="2377439" y="559307"/>
                </a:lnTo>
                <a:lnTo>
                  <a:pt x="2377439" y="544067"/>
                </a:lnTo>
                <a:close/>
              </a:path>
              <a:path w="2377440" h="754379">
                <a:moveTo>
                  <a:pt x="2377439" y="573023"/>
                </a:moveTo>
                <a:lnTo>
                  <a:pt x="2362200" y="573023"/>
                </a:lnTo>
                <a:lnTo>
                  <a:pt x="2362200" y="586739"/>
                </a:lnTo>
                <a:lnTo>
                  <a:pt x="2377439" y="586739"/>
                </a:lnTo>
                <a:lnTo>
                  <a:pt x="2377439" y="573023"/>
                </a:lnTo>
                <a:close/>
              </a:path>
              <a:path w="2377440" h="754379">
                <a:moveTo>
                  <a:pt x="2377439" y="600455"/>
                </a:moveTo>
                <a:lnTo>
                  <a:pt x="2362200" y="600455"/>
                </a:lnTo>
                <a:lnTo>
                  <a:pt x="2362200" y="614171"/>
                </a:lnTo>
                <a:lnTo>
                  <a:pt x="2377439" y="614171"/>
                </a:lnTo>
                <a:lnTo>
                  <a:pt x="2377439" y="600455"/>
                </a:lnTo>
                <a:close/>
              </a:path>
              <a:path w="2377440" h="754379">
                <a:moveTo>
                  <a:pt x="2377439" y="627888"/>
                </a:moveTo>
                <a:lnTo>
                  <a:pt x="2362200" y="627888"/>
                </a:lnTo>
                <a:lnTo>
                  <a:pt x="2362200" y="643127"/>
                </a:lnTo>
                <a:lnTo>
                  <a:pt x="2377439" y="643127"/>
                </a:lnTo>
                <a:lnTo>
                  <a:pt x="2377439" y="627888"/>
                </a:lnTo>
                <a:close/>
              </a:path>
              <a:path w="2377440" h="754379">
                <a:moveTo>
                  <a:pt x="2377439" y="656844"/>
                </a:moveTo>
                <a:lnTo>
                  <a:pt x="2362200" y="656844"/>
                </a:lnTo>
                <a:lnTo>
                  <a:pt x="2362200" y="670559"/>
                </a:lnTo>
                <a:lnTo>
                  <a:pt x="2377439" y="670559"/>
                </a:lnTo>
                <a:lnTo>
                  <a:pt x="2377439" y="656844"/>
                </a:lnTo>
                <a:close/>
              </a:path>
              <a:path w="2377440" h="754379">
                <a:moveTo>
                  <a:pt x="2377439" y="684276"/>
                </a:moveTo>
                <a:lnTo>
                  <a:pt x="2362200" y="684276"/>
                </a:lnTo>
                <a:lnTo>
                  <a:pt x="2362200" y="697991"/>
                </a:lnTo>
                <a:lnTo>
                  <a:pt x="2377439" y="697991"/>
                </a:lnTo>
                <a:lnTo>
                  <a:pt x="2377439" y="684276"/>
                </a:lnTo>
                <a:close/>
              </a:path>
              <a:path w="2377440" h="754379">
                <a:moveTo>
                  <a:pt x="2377439" y="713232"/>
                </a:moveTo>
                <a:lnTo>
                  <a:pt x="2362200" y="713232"/>
                </a:lnTo>
                <a:lnTo>
                  <a:pt x="2362200" y="726947"/>
                </a:lnTo>
                <a:lnTo>
                  <a:pt x="2377439" y="726947"/>
                </a:lnTo>
                <a:lnTo>
                  <a:pt x="2377439" y="713232"/>
                </a:lnTo>
                <a:close/>
              </a:path>
              <a:path w="2377440" h="754379">
                <a:moveTo>
                  <a:pt x="2377439" y="740663"/>
                </a:moveTo>
                <a:lnTo>
                  <a:pt x="2369819" y="740663"/>
                </a:lnTo>
                <a:lnTo>
                  <a:pt x="2362200" y="748283"/>
                </a:lnTo>
                <a:lnTo>
                  <a:pt x="2362200" y="754379"/>
                </a:lnTo>
                <a:lnTo>
                  <a:pt x="2377439" y="754379"/>
                </a:lnTo>
                <a:lnTo>
                  <a:pt x="2377439" y="740663"/>
                </a:lnTo>
                <a:close/>
              </a:path>
              <a:path w="2377440" h="754379">
                <a:moveTo>
                  <a:pt x="2369819" y="740663"/>
                </a:moveTo>
                <a:lnTo>
                  <a:pt x="2362200" y="740663"/>
                </a:lnTo>
                <a:lnTo>
                  <a:pt x="2362200" y="748283"/>
                </a:lnTo>
                <a:lnTo>
                  <a:pt x="2369819" y="740663"/>
                </a:lnTo>
                <a:close/>
              </a:path>
              <a:path w="2377440" h="754379">
                <a:moveTo>
                  <a:pt x="2348483" y="740663"/>
                </a:moveTo>
                <a:lnTo>
                  <a:pt x="2334767" y="740663"/>
                </a:lnTo>
                <a:lnTo>
                  <a:pt x="2334767" y="754379"/>
                </a:lnTo>
                <a:lnTo>
                  <a:pt x="2348483" y="754379"/>
                </a:lnTo>
                <a:lnTo>
                  <a:pt x="2348483" y="740663"/>
                </a:lnTo>
                <a:close/>
              </a:path>
              <a:path w="2377440" h="754379">
                <a:moveTo>
                  <a:pt x="2321052" y="740663"/>
                </a:moveTo>
                <a:lnTo>
                  <a:pt x="2307335" y="740663"/>
                </a:lnTo>
                <a:lnTo>
                  <a:pt x="2307335" y="754379"/>
                </a:lnTo>
                <a:lnTo>
                  <a:pt x="2321052" y="754379"/>
                </a:lnTo>
                <a:lnTo>
                  <a:pt x="2321052" y="740663"/>
                </a:lnTo>
                <a:close/>
              </a:path>
              <a:path w="2377440" h="754379">
                <a:moveTo>
                  <a:pt x="2292095" y="740663"/>
                </a:moveTo>
                <a:lnTo>
                  <a:pt x="2278379" y="740663"/>
                </a:lnTo>
                <a:lnTo>
                  <a:pt x="2278379" y="754379"/>
                </a:lnTo>
                <a:lnTo>
                  <a:pt x="2292095" y="754379"/>
                </a:lnTo>
                <a:lnTo>
                  <a:pt x="2292095" y="740663"/>
                </a:lnTo>
                <a:close/>
              </a:path>
              <a:path w="2377440" h="754379">
                <a:moveTo>
                  <a:pt x="2264663" y="740663"/>
                </a:moveTo>
                <a:lnTo>
                  <a:pt x="2250948" y="740663"/>
                </a:lnTo>
                <a:lnTo>
                  <a:pt x="2250948" y="754379"/>
                </a:lnTo>
                <a:lnTo>
                  <a:pt x="2264663" y="754379"/>
                </a:lnTo>
                <a:lnTo>
                  <a:pt x="2264663" y="740663"/>
                </a:lnTo>
                <a:close/>
              </a:path>
              <a:path w="2377440" h="754379">
                <a:moveTo>
                  <a:pt x="2237231" y="740663"/>
                </a:moveTo>
                <a:lnTo>
                  <a:pt x="2223515" y="740663"/>
                </a:lnTo>
                <a:lnTo>
                  <a:pt x="2223515" y="754379"/>
                </a:lnTo>
                <a:lnTo>
                  <a:pt x="2237231" y="754379"/>
                </a:lnTo>
                <a:lnTo>
                  <a:pt x="2237231" y="740663"/>
                </a:lnTo>
                <a:close/>
              </a:path>
              <a:path w="2377440" h="754379">
                <a:moveTo>
                  <a:pt x="2208276" y="740663"/>
                </a:moveTo>
                <a:lnTo>
                  <a:pt x="2194559" y="740663"/>
                </a:lnTo>
                <a:lnTo>
                  <a:pt x="2194559" y="754379"/>
                </a:lnTo>
                <a:lnTo>
                  <a:pt x="2208276" y="754379"/>
                </a:lnTo>
                <a:lnTo>
                  <a:pt x="2208276" y="740663"/>
                </a:lnTo>
                <a:close/>
              </a:path>
              <a:path w="2377440" h="754379">
                <a:moveTo>
                  <a:pt x="2180843" y="740663"/>
                </a:moveTo>
                <a:lnTo>
                  <a:pt x="2167128" y="740663"/>
                </a:lnTo>
                <a:lnTo>
                  <a:pt x="2167128" y="754379"/>
                </a:lnTo>
                <a:lnTo>
                  <a:pt x="2180843" y="754379"/>
                </a:lnTo>
                <a:lnTo>
                  <a:pt x="2180843" y="740663"/>
                </a:lnTo>
                <a:close/>
              </a:path>
              <a:path w="2377440" h="754379">
                <a:moveTo>
                  <a:pt x="2153411" y="740663"/>
                </a:moveTo>
                <a:lnTo>
                  <a:pt x="2138171" y="740663"/>
                </a:lnTo>
                <a:lnTo>
                  <a:pt x="2138171" y="754379"/>
                </a:lnTo>
                <a:lnTo>
                  <a:pt x="2153411" y="754379"/>
                </a:lnTo>
                <a:lnTo>
                  <a:pt x="2153411" y="740663"/>
                </a:lnTo>
                <a:close/>
              </a:path>
              <a:path w="2377440" h="754379">
                <a:moveTo>
                  <a:pt x="2124455" y="740663"/>
                </a:moveTo>
                <a:lnTo>
                  <a:pt x="2110739" y="740663"/>
                </a:lnTo>
                <a:lnTo>
                  <a:pt x="2110739" y="754379"/>
                </a:lnTo>
                <a:lnTo>
                  <a:pt x="2124455" y="754379"/>
                </a:lnTo>
                <a:lnTo>
                  <a:pt x="2124455" y="740663"/>
                </a:lnTo>
                <a:close/>
              </a:path>
              <a:path w="2377440" h="754379">
                <a:moveTo>
                  <a:pt x="2097024" y="740663"/>
                </a:moveTo>
                <a:lnTo>
                  <a:pt x="2083307" y="740663"/>
                </a:lnTo>
                <a:lnTo>
                  <a:pt x="2083307" y="754379"/>
                </a:lnTo>
                <a:lnTo>
                  <a:pt x="2097024" y="754379"/>
                </a:lnTo>
                <a:lnTo>
                  <a:pt x="2097024" y="740663"/>
                </a:lnTo>
                <a:close/>
              </a:path>
              <a:path w="2377440" h="754379">
                <a:moveTo>
                  <a:pt x="2068067" y="740663"/>
                </a:moveTo>
                <a:lnTo>
                  <a:pt x="2054352" y="740663"/>
                </a:lnTo>
                <a:lnTo>
                  <a:pt x="2054352" y="754379"/>
                </a:lnTo>
                <a:lnTo>
                  <a:pt x="2068067" y="754379"/>
                </a:lnTo>
                <a:lnTo>
                  <a:pt x="2068067" y="740663"/>
                </a:lnTo>
                <a:close/>
              </a:path>
              <a:path w="2377440" h="754379">
                <a:moveTo>
                  <a:pt x="2040635" y="740663"/>
                </a:moveTo>
                <a:lnTo>
                  <a:pt x="2026919" y="740663"/>
                </a:lnTo>
                <a:lnTo>
                  <a:pt x="2026919" y="754379"/>
                </a:lnTo>
                <a:lnTo>
                  <a:pt x="2040635" y="754379"/>
                </a:lnTo>
                <a:lnTo>
                  <a:pt x="2040635" y="740663"/>
                </a:lnTo>
                <a:close/>
              </a:path>
              <a:path w="2377440" h="754379">
                <a:moveTo>
                  <a:pt x="2013203" y="740663"/>
                </a:moveTo>
                <a:lnTo>
                  <a:pt x="1999487" y="740663"/>
                </a:lnTo>
                <a:lnTo>
                  <a:pt x="1999487" y="754379"/>
                </a:lnTo>
                <a:lnTo>
                  <a:pt x="2013203" y="754379"/>
                </a:lnTo>
                <a:lnTo>
                  <a:pt x="2013203" y="740663"/>
                </a:lnTo>
                <a:close/>
              </a:path>
              <a:path w="2377440" h="754379">
                <a:moveTo>
                  <a:pt x="1984248" y="740663"/>
                </a:moveTo>
                <a:lnTo>
                  <a:pt x="1970531" y="740663"/>
                </a:lnTo>
                <a:lnTo>
                  <a:pt x="1970531" y="754379"/>
                </a:lnTo>
                <a:lnTo>
                  <a:pt x="1984248" y="754379"/>
                </a:lnTo>
                <a:lnTo>
                  <a:pt x="1984248" y="740663"/>
                </a:lnTo>
                <a:close/>
              </a:path>
              <a:path w="2377440" h="754379">
                <a:moveTo>
                  <a:pt x="1956815" y="740663"/>
                </a:moveTo>
                <a:lnTo>
                  <a:pt x="1943100" y="740663"/>
                </a:lnTo>
                <a:lnTo>
                  <a:pt x="1943100" y="754379"/>
                </a:lnTo>
                <a:lnTo>
                  <a:pt x="1956815" y="754379"/>
                </a:lnTo>
                <a:lnTo>
                  <a:pt x="1956815" y="740663"/>
                </a:lnTo>
                <a:close/>
              </a:path>
              <a:path w="2377440" h="754379">
                <a:moveTo>
                  <a:pt x="1929383" y="740663"/>
                </a:moveTo>
                <a:lnTo>
                  <a:pt x="1914143" y="740663"/>
                </a:lnTo>
                <a:lnTo>
                  <a:pt x="1914143" y="754379"/>
                </a:lnTo>
                <a:lnTo>
                  <a:pt x="1929383" y="754379"/>
                </a:lnTo>
                <a:lnTo>
                  <a:pt x="1929383" y="740663"/>
                </a:lnTo>
                <a:close/>
              </a:path>
              <a:path w="2377440" h="754379">
                <a:moveTo>
                  <a:pt x="1900427" y="740663"/>
                </a:moveTo>
                <a:lnTo>
                  <a:pt x="1886711" y="740663"/>
                </a:lnTo>
                <a:lnTo>
                  <a:pt x="1886711" y="754379"/>
                </a:lnTo>
                <a:lnTo>
                  <a:pt x="1900427" y="754379"/>
                </a:lnTo>
                <a:lnTo>
                  <a:pt x="1900427" y="740663"/>
                </a:lnTo>
                <a:close/>
              </a:path>
              <a:path w="2377440" h="754379">
                <a:moveTo>
                  <a:pt x="1872995" y="740663"/>
                </a:moveTo>
                <a:lnTo>
                  <a:pt x="1859279" y="740663"/>
                </a:lnTo>
                <a:lnTo>
                  <a:pt x="1859279" y="754379"/>
                </a:lnTo>
                <a:lnTo>
                  <a:pt x="1872995" y="754379"/>
                </a:lnTo>
                <a:lnTo>
                  <a:pt x="1872995" y="740663"/>
                </a:lnTo>
                <a:close/>
              </a:path>
              <a:path w="2377440" h="754379">
                <a:moveTo>
                  <a:pt x="1844039" y="740663"/>
                </a:moveTo>
                <a:lnTo>
                  <a:pt x="1830324" y="740663"/>
                </a:lnTo>
                <a:lnTo>
                  <a:pt x="1830324" y="754379"/>
                </a:lnTo>
                <a:lnTo>
                  <a:pt x="1844039" y="754379"/>
                </a:lnTo>
                <a:lnTo>
                  <a:pt x="1844039" y="740663"/>
                </a:lnTo>
                <a:close/>
              </a:path>
              <a:path w="2377440" h="754379">
                <a:moveTo>
                  <a:pt x="1816607" y="740663"/>
                </a:moveTo>
                <a:lnTo>
                  <a:pt x="1802891" y="740663"/>
                </a:lnTo>
                <a:lnTo>
                  <a:pt x="1802891" y="754379"/>
                </a:lnTo>
                <a:lnTo>
                  <a:pt x="1816607" y="754379"/>
                </a:lnTo>
                <a:lnTo>
                  <a:pt x="1816607" y="740663"/>
                </a:lnTo>
                <a:close/>
              </a:path>
              <a:path w="2377440" h="754379">
                <a:moveTo>
                  <a:pt x="1789176" y="740663"/>
                </a:moveTo>
                <a:lnTo>
                  <a:pt x="1775459" y="740663"/>
                </a:lnTo>
                <a:lnTo>
                  <a:pt x="1775459" y="754379"/>
                </a:lnTo>
                <a:lnTo>
                  <a:pt x="1789176" y="754379"/>
                </a:lnTo>
                <a:lnTo>
                  <a:pt x="1789176" y="740663"/>
                </a:lnTo>
                <a:close/>
              </a:path>
              <a:path w="2377440" h="754379">
                <a:moveTo>
                  <a:pt x="1760219" y="740663"/>
                </a:moveTo>
                <a:lnTo>
                  <a:pt x="1746503" y="740663"/>
                </a:lnTo>
                <a:lnTo>
                  <a:pt x="1746503" y="754379"/>
                </a:lnTo>
                <a:lnTo>
                  <a:pt x="1760219" y="754379"/>
                </a:lnTo>
                <a:lnTo>
                  <a:pt x="1760219" y="740663"/>
                </a:lnTo>
                <a:close/>
              </a:path>
              <a:path w="2377440" h="754379">
                <a:moveTo>
                  <a:pt x="1732787" y="740663"/>
                </a:moveTo>
                <a:lnTo>
                  <a:pt x="1719071" y="740663"/>
                </a:lnTo>
                <a:lnTo>
                  <a:pt x="1719071" y="754379"/>
                </a:lnTo>
                <a:lnTo>
                  <a:pt x="1732787" y="754379"/>
                </a:lnTo>
                <a:lnTo>
                  <a:pt x="1732787" y="740663"/>
                </a:lnTo>
                <a:close/>
              </a:path>
              <a:path w="2377440" h="754379">
                <a:moveTo>
                  <a:pt x="1705355" y="740663"/>
                </a:moveTo>
                <a:lnTo>
                  <a:pt x="1690115" y="740663"/>
                </a:lnTo>
                <a:lnTo>
                  <a:pt x="1690115" y="754379"/>
                </a:lnTo>
                <a:lnTo>
                  <a:pt x="1705355" y="754379"/>
                </a:lnTo>
                <a:lnTo>
                  <a:pt x="1705355" y="740663"/>
                </a:lnTo>
                <a:close/>
              </a:path>
              <a:path w="2377440" h="754379">
                <a:moveTo>
                  <a:pt x="1676400" y="740663"/>
                </a:moveTo>
                <a:lnTo>
                  <a:pt x="1662683" y="740663"/>
                </a:lnTo>
                <a:lnTo>
                  <a:pt x="1662683" y="754379"/>
                </a:lnTo>
                <a:lnTo>
                  <a:pt x="1676400" y="754379"/>
                </a:lnTo>
                <a:lnTo>
                  <a:pt x="1676400" y="740663"/>
                </a:lnTo>
                <a:close/>
              </a:path>
              <a:path w="2377440" h="754379">
                <a:moveTo>
                  <a:pt x="1648967" y="740663"/>
                </a:moveTo>
                <a:lnTo>
                  <a:pt x="1635252" y="740663"/>
                </a:lnTo>
                <a:lnTo>
                  <a:pt x="1635252" y="754379"/>
                </a:lnTo>
                <a:lnTo>
                  <a:pt x="1648967" y="754379"/>
                </a:lnTo>
                <a:lnTo>
                  <a:pt x="1648967" y="740663"/>
                </a:lnTo>
                <a:close/>
              </a:path>
              <a:path w="2377440" h="754379">
                <a:moveTo>
                  <a:pt x="1621535" y="740663"/>
                </a:moveTo>
                <a:lnTo>
                  <a:pt x="1606295" y="740663"/>
                </a:lnTo>
                <a:lnTo>
                  <a:pt x="1606295" y="754379"/>
                </a:lnTo>
                <a:lnTo>
                  <a:pt x="1621535" y="754379"/>
                </a:lnTo>
                <a:lnTo>
                  <a:pt x="1621535" y="740663"/>
                </a:lnTo>
                <a:close/>
              </a:path>
              <a:path w="2377440" h="754379">
                <a:moveTo>
                  <a:pt x="1592579" y="740663"/>
                </a:moveTo>
                <a:lnTo>
                  <a:pt x="1578863" y="740663"/>
                </a:lnTo>
                <a:lnTo>
                  <a:pt x="1578863" y="754379"/>
                </a:lnTo>
                <a:lnTo>
                  <a:pt x="1592579" y="754379"/>
                </a:lnTo>
                <a:lnTo>
                  <a:pt x="1592579" y="740663"/>
                </a:lnTo>
                <a:close/>
              </a:path>
              <a:path w="2377440" h="754379">
                <a:moveTo>
                  <a:pt x="1565148" y="740663"/>
                </a:moveTo>
                <a:lnTo>
                  <a:pt x="1551431" y="740663"/>
                </a:lnTo>
                <a:lnTo>
                  <a:pt x="1551431" y="754379"/>
                </a:lnTo>
                <a:lnTo>
                  <a:pt x="1565148" y="754379"/>
                </a:lnTo>
                <a:lnTo>
                  <a:pt x="1565148" y="740663"/>
                </a:lnTo>
                <a:close/>
              </a:path>
              <a:path w="2377440" h="754379">
                <a:moveTo>
                  <a:pt x="1536191" y="740663"/>
                </a:moveTo>
                <a:lnTo>
                  <a:pt x="1522476" y="740663"/>
                </a:lnTo>
                <a:lnTo>
                  <a:pt x="1522476" y="754379"/>
                </a:lnTo>
                <a:lnTo>
                  <a:pt x="1536191" y="754379"/>
                </a:lnTo>
                <a:lnTo>
                  <a:pt x="1536191" y="740663"/>
                </a:lnTo>
                <a:close/>
              </a:path>
              <a:path w="2377440" h="754379">
                <a:moveTo>
                  <a:pt x="1508759" y="740663"/>
                </a:moveTo>
                <a:lnTo>
                  <a:pt x="1495043" y="740663"/>
                </a:lnTo>
                <a:lnTo>
                  <a:pt x="1495043" y="754379"/>
                </a:lnTo>
                <a:lnTo>
                  <a:pt x="1508759" y="754379"/>
                </a:lnTo>
                <a:lnTo>
                  <a:pt x="1508759" y="740663"/>
                </a:lnTo>
                <a:close/>
              </a:path>
              <a:path w="2377440" h="754379">
                <a:moveTo>
                  <a:pt x="1481327" y="740663"/>
                </a:moveTo>
                <a:lnTo>
                  <a:pt x="1466087" y="740663"/>
                </a:lnTo>
                <a:lnTo>
                  <a:pt x="1466087" y="754379"/>
                </a:lnTo>
                <a:lnTo>
                  <a:pt x="1481327" y="754379"/>
                </a:lnTo>
                <a:lnTo>
                  <a:pt x="1481327" y="740663"/>
                </a:lnTo>
                <a:close/>
              </a:path>
              <a:path w="2377440" h="754379">
                <a:moveTo>
                  <a:pt x="1452371" y="740663"/>
                </a:moveTo>
                <a:lnTo>
                  <a:pt x="1438655" y="740663"/>
                </a:lnTo>
                <a:lnTo>
                  <a:pt x="1438655" y="754379"/>
                </a:lnTo>
                <a:lnTo>
                  <a:pt x="1452371" y="754379"/>
                </a:lnTo>
                <a:lnTo>
                  <a:pt x="1452371" y="740663"/>
                </a:lnTo>
                <a:close/>
              </a:path>
              <a:path w="2377440" h="754379">
                <a:moveTo>
                  <a:pt x="1424939" y="740663"/>
                </a:moveTo>
                <a:lnTo>
                  <a:pt x="1411224" y="740663"/>
                </a:lnTo>
                <a:lnTo>
                  <a:pt x="1411224" y="754379"/>
                </a:lnTo>
                <a:lnTo>
                  <a:pt x="1424939" y="754379"/>
                </a:lnTo>
                <a:lnTo>
                  <a:pt x="1424939" y="740663"/>
                </a:lnTo>
                <a:close/>
              </a:path>
              <a:path w="2377440" h="754379">
                <a:moveTo>
                  <a:pt x="1397507" y="740663"/>
                </a:moveTo>
                <a:lnTo>
                  <a:pt x="1382267" y="740663"/>
                </a:lnTo>
                <a:lnTo>
                  <a:pt x="1382267" y="754379"/>
                </a:lnTo>
                <a:lnTo>
                  <a:pt x="1397507" y="754379"/>
                </a:lnTo>
                <a:lnTo>
                  <a:pt x="1397507" y="740663"/>
                </a:lnTo>
                <a:close/>
              </a:path>
              <a:path w="2377440" h="754379">
                <a:moveTo>
                  <a:pt x="1368552" y="740663"/>
                </a:moveTo>
                <a:lnTo>
                  <a:pt x="1354835" y="740663"/>
                </a:lnTo>
                <a:lnTo>
                  <a:pt x="1354835" y="754379"/>
                </a:lnTo>
                <a:lnTo>
                  <a:pt x="1368552" y="754379"/>
                </a:lnTo>
                <a:lnTo>
                  <a:pt x="1368552" y="740663"/>
                </a:lnTo>
                <a:close/>
              </a:path>
              <a:path w="2377440" h="754379">
                <a:moveTo>
                  <a:pt x="1341119" y="740663"/>
                </a:moveTo>
                <a:lnTo>
                  <a:pt x="1327403" y="740663"/>
                </a:lnTo>
                <a:lnTo>
                  <a:pt x="1327403" y="754379"/>
                </a:lnTo>
                <a:lnTo>
                  <a:pt x="1341119" y="754379"/>
                </a:lnTo>
                <a:lnTo>
                  <a:pt x="1341119" y="740663"/>
                </a:lnTo>
                <a:close/>
              </a:path>
              <a:path w="2377440" h="754379">
                <a:moveTo>
                  <a:pt x="1312163" y="740663"/>
                </a:moveTo>
                <a:lnTo>
                  <a:pt x="1298448" y="740663"/>
                </a:lnTo>
                <a:lnTo>
                  <a:pt x="1298448" y="754379"/>
                </a:lnTo>
                <a:lnTo>
                  <a:pt x="1312163" y="754379"/>
                </a:lnTo>
                <a:lnTo>
                  <a:pt x="1312163" y="740663"/>
                </a:lnTo>
                <a:close/>
              </a:path>
              <a:path w="2377440" h="754379">
                <a:moveTo>
                  <a:pt x="1284731" y="740663"/>
                </a:moveTo>
                <a:lnTo>
                  <a:pt x="1271015" y="740663"/>
                </a:lnTo>
                <a:lnTo>
                  <a:pt x="1271015" y="754379"/>
                </a:lnTo>
                <a:lnTo>
                  <a:pt x="1284731" y="754379"/>
                </a:lnTo>
                <a:lnTo>
                  <a:pt x="1284731" y="740663"/>
                </a:lnTo>
                <a:close/>
              </a:path>
              <a:path w="2377440" h="754379">
                <a:moveTo>
                  <a:pt x="1257300" y="740663"/>
                </a:moveTo>
                <a:lnTo>
                  <a:pt x="1243583" y="740663"/>
                </a:lnTo>
                <a:lnTo>
                  <a:pt x="1243583" y="754379"/>
                </a:lnTo>
                <a:lnTo>
                  <a:pt x="1257300" y="754379"/>
                </a:lnTo>
                <a:lnTo>
                  <a:pt x="1257300" y="740663"/>
                </a:lnTo>
                <a:close/>
              </a:path>
              <a:path w="2377440" h="754379">
                <a:moveTo>
                  <a:pt x="1228343" y="740663"/>
                </a:moveTo>
                <a:lnTo>
                  <a:pt x="1214627" y="740663"/>
                </a:lnTo>
                <a:lnTo>
                  <a:pt x="1214627" y="754379"/>
                </a:lnTo>
                <a:lnTo>
                  <a:pt x="1228343" y="754379"/>
                </a:lnTo>
                <a:lnTo>
                  <a:pt x="1228343" y="740663"/>
                </a:lnTo>
                <a:close/>
              </a:path>
              <a:path w="2377440" h="754379">
                <a:moveTo>
                  <a:pt x="1200911" y="740663"/>
                </a:moveTo>
                <a:lnTo>
                  <a:pt x="1187195" y="740663"/>
                </a:lnTo>
                <a:lnTo>
                  <a:pt x="1187195" y="754379"/>
                </a:lnTo>
                <a:lnTo>
                  <a:pt x="1200911" y="754379"/>
                </a:lnTo>
                <a:lnTo>
                  <a:pt x="1200911" y="740663"/>
                </a:lnTo>
                <a:close/>
              </a:path>
              <a:path w="2377440" h="754379">
                <a:moveTo>
                  <a:pt x="1173479" y="740663"/>
                </a:moveTo>
                <a:lnTo>
                  <a:pt x="1158239" y="740663"/>
                </a:lnTo>
                <a:lnTo>
                  <a:pt x="1158239" y="754379"/>
                </a:lnTo>
                <a:lnTo>
                  <a:pt x="1173479" y="754379"/>
                </a:lnTo>
                <a:lnTo>
                  <a:pt x="1173479" y="740663"/>
                </a:lnTo>
                <a:close/>
              </a:path>
              <a:path w="2377440" h="754379">
                <a:moveTo>
                  <a:pt x="1144524" y="740663"/>
                </a:moveTo>
                <a:lnTo>
                  <a:pt x="1130807" y="740663"/>
                </a:lnTo>
                <a:lnTo>
                  <a:pt x="1130807" y="754379"/>
                </a:lnTo>
                <a:lnTo>
                  <a:pt x="1144524" y="754379"/>
                </a:lnTo>
                <a:lnTo>
                  <a:pt x="1144524" y="740663"/>
                </a:lnTo>
                <a:close/>
              </a:path>
              <a:path w="2377440" h="754379">
                <a:moveTo>
                  <a:pt x="1117091" y="740663"/>
                </a:moveTo>
                <a:lnTo>
                  <a:pt x="1103376" y="740663"/>
                </a:lnTo>
                <a:lnTo>
                  <a:pt x="1103376" y="754379"/>
                </a:lnTo>
                <a:lnTo>
                  <a:pt x="1117091" y="754379"/>
                </a:lnTo>
                <a:lnTo>
                  <a:pt x="1117091" y="740663"/>
                </a:lnTo>
                <a:close/>
              </a:path>
              <a:path w="2377440" h="754379">
                <a:moveTo>
                  <a:pt x="1088135" y="740663"/>
                </a:moveTo>
                <a:lnTo>
                  <a:pt x="1074419" y="740663"/>
                </a:lnTo>
                <a:lnTo>
                  <a:pt x="1074419" y="754379"/>
                </a:lnTo>
                <a:lnTo>
                  <a:pt x="1088135" y="754379"/>
                </a:lnTo>
                <a:lnTo>
                  <a:pt x="1088135" y="740663"/>
                </a:lnTo>
                <a:close/>
              </a:path>
              <a:path w="2377440" h="754379">
                <a:moveTo>
                  <a:pt x="1060703" y="740663"/>
                </a:moveTo>
                <a:lnTo>
                  <a:pt x="1046987" y="740663"/>
                </a:lnTo>
                <a:lnTo>
                  <a:pt x="1046987" y="754379"/>
                </a:lnTo>
                <a:lnTo>
                  <a:pt x="1060703" y="754379"/>
                </a:lnTo>
                <a:lnTo>
                  <a:pt x="1060703" y="740663"/>
                </a:lnTo>
                <a:close/>
              </a:path>
              <a:path w="2377440" h="754379">
                <a:moveTo>
                  <a:pt x="1033271" y="740663"/>
                </a:moveTo>
                <a:lnTo>
                  <a:pt x="1019555" y="740663"/>
                </a:lnTo>
                <a:lnTo>
                  <a:pt x="1019555" y="754379"/>
                </a:lnTo>
                <a:lnTo>
                  <a:pt x="1033271" y="754379"/>
                </a:lnTo>
                <a:lnTo>
                  <a:pt x="1033271" y="740663"/>
                </a:lnTo>
                <a:close/>
              </a:path>
              <a:path w="2377440" h="754379">
                <a:moveTo>
                  <a:pt x="1004315" y="740663"/>
                </a:moveTo>
                <a:lnTo>
                  <a:pt x="990600" y="740663"/>
                </a:lnTo>
                <a:lnTo>
                  <a:pt x="990600" y="754379"/>
                </a:lnTo>
                <a:lnTo>
                  <a:pt x="1004315" y="754379"/>
                </a:lnTo>
                <a:lnTo>
                  <a:pt x="1004315" y="740663"/>
                </a:lnTo>
                <a:close/>
              </a:path>
              <a:path w="2377440" h="754379">
                <a:moveTo>
                  <a:pt x="976883" y="740663"/>
                </a:moveTo>
                <a:lnTo>
                  <a:pt x="963167" y="740663"/>
                </a:lnTo>
                <a:lnTo>
                  <a:pt x="963167" y="754379"/>
                </a:lnTo>
                <a:lnTo>
                  <a:pt x="976883" y="754379"/>
                </a:lnTo>
                <a:lnTo>
                  <a:pt x="976883" y="740663"/>
                </a:lnTo>
                <a:close/>
              </a:path>
              <a:path w="2377440" h="754379">
                <a:moveTo>
                  <a:pt x="949451" y="740663"/>
                </a:moveTo>
                <a:lnTo>
                  <a:pt x="934211" y="740663"/>
                </a:lnTo>
                <a:lnTo>
                  <a:pt x="934211" y="754379"/>
                </a:lnTo>
                <a:lnTo>
                  <a:pt x="949451" y="754379"/>
                </a:lnTo>
                <a:lnTo>
                  <a:pt x="949451" y="740663"/>
                </a:lnTo>
                <a:close/>
              </a:path>
              <a:path w="2377440" h="754379">
                <a:moveTo>
                  <a:pt x="920495" y="740663"/>
                </a:moveTo>
                <a:lnTo>
                  <a:pt x="906779" y="740663"/>
                </a:lnTo>
                <a:lnTo>
                  <a:pt x="906779" y="754379"/>
                </a:lnTo>
                <a:lnTo>
                  <a:pt x="920495" y="754379"/>
                </a:lnTo>
                <a:lnTo>
                  <a:pt x="920495" y="740663"/>
                </a:lnTo>
                <a:close/>
              </a:path>
              <a:path w="2377440" h="754379">
                <a:moveTo>
                  <a:pt x="893063" y="740663"/>
                </a:moveTo>
                <a:lnTo>
                  <a:pt x="879348" y="740663"/>
                </a:lnTo>
                <a:lnTo>
                  <a:pt x="879348" y="754379"/>
                </a:lnTo>
                <a:lnTo>
                  <a:pt x="893063" y="754379"/>
                </a:lnTo>
                <a:lnTo>
                  <a:pt x="893063" y="740663"/>
                </a:lnTo>
                <a:close/>
              </a:path>
              <a:path w="2377440" h="754379">
                <a:moveTo>
                  <a:pt x="864107" y="740663"/>
                </a:moveTo>
                <a:lnTo>
                  <a:pt x="850391" y="740663"/>
                </a:lnTo>
                <a:lnTo>
                  <a:pt x="850391" y="754379"/>
                </a:lnTo>
                <a:lnTo>
                  <a:pt x="864107" y="754379"/>
                </a:lnTo>
                <a:lnTo>
                  <a:pt x="864107" y="740663"/>
                </a:lnTo>
                <a:close/>
              </a:path>
              <a:path w="2377440" h="754379">
                <a:moveTo>
                  <a:pt x="836676" y="740663"/>
                </a:moveTo>
                <a:lnTo>
                  <a:pt x="822959" y="740663"/>
                </a:lnTo>
                <a:lnTo>
                  <a:pt x="822959" y="754379"/>
                </a:lnTo>
                <a:lnTo>
                  <a:pt x="836676" y="754379"/>
                </a:lnTo>
                <a:lnTo>
                  <a:pt x="836676" y="740663"/>
                </a:lnTo>
                <a:close/>
              </a:path>
              <a:path w="2377440" h="754379">
                <a:moveTo>
                  <a:pt x="809243" y="740663"/>
                </a:moveTo>
                <a:lnTo>
                  <a:pt x="795527" y="740663"/>
                </a:lnTo>
                <a:lnTo>
                  <a:pt x="795527" y="754379"/>
                </a:lnTo>
                <a:lnTo>
                  <a:pt x="809243" y="754379"/>
                </a:lnTo>
                <a:lnTo>
                  <a:pt x="809243" y="740663"/>
                </a:lnTo>
                <a:close/>
              </a:path>
              <a:path w="2377440" h="754379">
                <a:moveTo>
                  <a:pt x="780287" y="740663"/>
                </a:moveTo>
                <a:lnTo>
                  <a:pt x="766571" y="740663"/>
                </a:lnTo>
                <a:lnTo>
                  <a:pt x="766571" y="754379"/>
                </a:lnTo>
                <a:lnTo>
                  <a:pt x="780287" y="754379"/>
                </a:lnTo>
                <a:lnTo>
                  <a:pt x="780287" y="740663"/>
                </a:lnTo>
                <a:close/>
              </a:path>
              <a:path w="2377440" h="754379">
                <a:moveTo>
                  <a:pt x="752855" y="740663"/>
                </a:moveTo>
                <a:lnTo>
                  <a:pt x="739139" y="740663"/>
                </a:lnTo>
                <a:lnTo>
                  <a:pt x="739139" y="754379"/>
                </a:lnTo>
                <a:lnTo>
                  <a:pt x="752855" y="754379"/>
                </a:lnTo>
                <a:lnTo>
                  <a:pt x="752855" y="740663"/>
                </a:lnTo>
                <a:close/>
              </a:path>
              <a:path w="2377440" h="754379">
                <a:moveTo>
                  <a:pt x="725424" y="740663"/>
                </a:moveTo>
                <a:lnTo>
                  <a:pt x="710183" y="740663"/>
                </a:lnTo>
                <a:lnTo>
                  <a:pt x="710183" y="754379"/>
                </a:lnTo>
                <a:lnTo>
                  <a:pt x="725424" y="754379"/>
                </a:lnTo>
                <a:lnTo>
                  <a:pt x="725424" y="740663"/>
                </a:lnTo>
                <a:close/>
              </a:path>
              <a:path w="2377440" h="754379">
                <a:moveTo>
                  <a:pt x="696467" y="740663"/>
                </a:moveTo>
                <a:lnTo>
                  <a:pt x="682751" y="740663"/>
                </a:lnTo>
                <a:lnTo>
                  <a:pt x="682751" y="754379"/>
                </a:lnTo>
                <a:lnTo>
                  <a:pt x="696467" y="754379"/>
                </a:lnTo>
                <a:lnTo>
                  <a:pt x="696467" y="740663"/>
                </a:lnTo>
                <a:close/>
              </a:path>
              <a:path w="2377440" h="754379">
                <a:moveTo>
                  <a:pt x="669035" y="740663"/>
                </a:moveTo>
                <a:lnTo>
                  <a:pt x="655319" y="740663"/>
                </a:lnTo>
                <a:lnTo>
                  <a:pt x="655319" y="754379"/>
                </a:lnTo>
                <a:lnTo>
                  <a:pt x="669035" y="754379"/>
                </a:lnTo>
                <a:lnTo>
                  <a:pt x="669035" y="740663"/>
                </a:lnTo>
                <a:close/>
              </a:path>
              <a:path w="2377440" h="754379">
                <a:moveTo>
                  <a:pt x="641603" y="740663"/>
                </a:moveTo>
                <a:lnTo>
                  <a:pt x="626363" y="740663"/>
                </a:lnTo>
                <a:lnTo>
                  <a:pt x="626363" y="754379"/>
                </a:lnTo>
                <a:lnTo>
                  <a:pt x="641603" y="754379"/>
                </a:lnTo>
                <a:lnTo>
                  <a:pt x="641603" y="740663"/>
                </a:lnTo>
                <a:close/>
              </a:path>
              <a:path w="2377440" h="754379">
                <a:moveTo>
                  <a:pt x="612648" y="740663"/>
                </a:moveTo>
                <a:lnTo>
                  <a:pt x="598931" y="740663"/>
                </a:lnTo>
                <a:lnTo>
                  <a:pt x="598931" y="754379"/>
                </a:lnTo>
                <a:lnTo>
                  <a:pt x="612648" y="754379"/>
                </a:lnTo>
                <a:lnTo>
                  <a:pt x="612648" y="740663"/>
                </a:lnTo>
                <a:close/>
              </a:path>
              <a:path w="2377440" h="754379">
                <a:moveTo>
                  <a:pt x="585215" y="740663"/>
                </a:moveTo>
                <a:lnTo>
                  <a:pt x="571500" y="740663"/>
                </a:lnTo>
                <a:lnTo>
                  <a:pt x="571500" y="754379"/>
                </a:lnTo>
                <a:lnTo>
                  <a:pt x="585215" y="754379"/>
                </a:lnTo>
                <a:lnTo>
                  <a:pt x="585215" y="740663"/>
                </a:lnTo>
                <a:close/>
              </a:path>
              <a:path w="2377440" h="754379">
                <a:moveTo>
                  <a:pt x="556259" y="740663"/>
                </a:moveTo>
                <a:lnTo>
                  <a:pt x="542543" y="740663"/>
                </a:lnTo>
                <a:lnTo>
                  <a:pt x="542543" y="754379"/>
                </a:lnTo>
                <a:lnTo>
                  <a:pt x="556259" y="754379"/>
                </a:lnTo>
                <a:lnTo>
                  <a:pt x="556259" y="740663"/>
                </a:lnTo>
                <a:close/>
              </a:path>
              <a:path w="2377440" h="754379">
                <a:moveTo>
                  <a:pt x="528827" y="740663"/>
                </a:moveTo>
                <a:lnTo>
                  <a:pt x="515111" y="740663"/>
                </a:lnTo>
                <a:lnTo>
                  <a:pt x="515111" y="754379"/>
                </a:lnTo>
                <a:lnTo>
                  <a:pt x="528827" y="754379"/>
                </a:lnTo>
                <a:lnTo>
                  <a:pt x="528827" y="740663"/>
                </a:lnTo>
                <a:close/>
              </a:path>
              <a:path w="2377440" h="754379">
                <a:moveTo>
                  <a:pt x="501395" y="740663"/>
                </a:moveTo>
                <a:lnTo>
                  <a:pt x="486155" y="740663"/>
                </a:lnTo>
                <a:lnTo>
                  <a:pt x="486155" y="754379"/>
                </a:lnTo>
                <a:lnTo>
                  <a:pt x="501395" y="754379"/>
                </a:lnTo>
                <a:lnTo>
                  <a:pt x="501395" y="740663"/>
                </a:lnTo>
                <a:close/>
              </a:path>
              <a:path w="2377440" h="754379">
                <a:moveTo>
                  <a:pt x="472439" y="740663"/>
                </a:moveTo>
                <a:lnTo>
                  <a:pt x="458724" y="740663"/>
                </a:lnTo>
                <a:lnTo>
                  <a:pt x="458724" y="754379"/>
                </a:lnTo>
                <a:lnTo>
                  <a:pt x="472439" y="754379"/>
                </a:lnTo>
                <a:lnTo>
                  <a:pt x="472439" y="740663"/>
                </a:lnTo>
                <a:close/>
              </a:path>
              <a:path w="2377440" h="754379">
                <a:moveTo>
                  <a:pt x="445007" y="740663"/>
                </a:moveTo>
                <a:lnTo>
                  <a:pt x="431291" y="740663"/>
                </a:lnTo>
                <a:lnTo>
                  <a:pt x="431291" y="754379"/>
                </a:lnTo>
                <a:lnTo>
                  <a:pt x="445007" y="754379"/>
                </a:lnTo>
                <a:lnTo>
                  <a:pt x="445007" y="740663"/>
                </a:lnTo>
                <a:close/>
              </a:path>
              <a:path w="2377440" h="754379">
                <a:moveTo>
                  <a:pt x="417575" y="740663"/>
                </a:moveTo>
                <a:lnTo>
                  <a:pt x="402335" y="740663"/>
                </a:lnTo>
                <a:lnTo>
                  <a:pt x="402335" y="754379"/>
                </a:lnTo>
                <a:lnTo>
                  <a:pt x="417575" y="754379"/>
                </a:lnTo>
                <a:lnTo>
                  <a:pt x="417575" y="740663"/>
                </a:lnTo>
                <a:close/>
              </a:path>
              <a:path w="2377440" h="754379">
                <a:moveTo>
                  <a:pt x="388619" y="740663"/>
                </a:moveTo>
                <a:lnTo>
                  <a:pt x="374903" y="740663"/>
                </a:lnTo>
                <a:lnTo>
                  <a:pt x="374903" y="754379"/>
                </a:lnTo>
                <a:lnTo>
                  <a:pt x="388619" y="754379"/>
                </a:lnTo>
                <a:lnTo>
                  <a:pt x="388619" y="740663"/>
                </a:lnTo>
                <a:close/>
              </a:path>
              <a:path w="2377440" h="754379">
                <a:moveTo>
                  <a:pt x="361187" y="740663"/>
                </a:moveTo>
                <a:lnTo>
                  <a:pt x="347471" y="740663"/>
                </a:lnTo>
                <a:lnTo>
                  <a:pt x="347471" y="754379"/>
                </a:lnTo>
                <a:lnTo>
                  <a:pt x="361187" y="754379"/>
                </a:lnTo>
                <a:lnTo>
                  <a:pt x="361187" y="740663"/>
                </a:lnTo>
                <a:close/>
              </a:path>
              <a:path w="2377440" h="754379">
                <a:moveTo>
                  <a:pt x="332231" y="740663"/>
                </a:moveTo>
                <a:lnTo>
                  <a:pt x="318515" y="740663"/>
                </a:lnTo>
                <a:lnTo>
                  <a:pt x="318515" y="754379"/>
                </a:lnTo>
                <a:lnTo>
                  <a:pt x="332231" y="754379"/>
                </a:lnTo>
                <a:lnTo>
                  <a:pt x="332231" y="740663"/>
                </a:lnTo>
                <a:close/>
              </a:path>
              <a:path w="2377440" h="754379">
                <a:moveTo>
                  <a:pt x="304800" y="740663"/>
                </a:moveTo>
                <a:lnTo>
                  <a:pt x="291083" y="740663"/>
                </a:lnTo>
                <a:lnTo>
                  <a:pt x="291083" y="754379"/>
                </a:lnTo>
                <a:lnTo>
                  <a:pt x="304800" y="754379"/>
                </a:lnTo>
                <a:lnTo>
                  <a:pt x="304800" y="740663"/>
                </a:lnTo>
                <a:close/>
              </a:path>
              <a:path w="2377440" h="754379">
                <a:moveTo>
                  <a:pt x="277367" y="740663"/>
                </a:moveTo>
                <a:lnTo>
                  <a:pt x="262127" y="740663"/>
                </a:lnTo>
                <a:lnTo>
                  <a:pt x="262127" y="754379"/>
                </a:lnTo>
                <a:lnTo>
                  <a:pt x="277367" y="754379"/>
                </a:lnTo>
                <a:lnTo>
                  <a:pt x="277367" y="740663"/>
                </a:lnTo>
                <a:close/>
              </a:path>
              <a:path w="2377440" h="754379">
                <a:moveTo>
                  <a:pt x="248411" y="740663"/>
                </a:moveTo>
                <a:lnTo>
                  <a:pt x="234695" y="740663"/>
                </a:lnTo>
                <a:lnTo>
                  <a:pt x="234695" y="754379"/>
                </a:lnTo>
                <a:lnTo>
                  <a:pt x="248411" y="754379"/>
                </a:lnTo>
                <a:lnTo>
                  <a:pt x="248411" y="740663"/>
                </a:lnTo>
                <a:close/>
              </a:path>
              <a:path w="2377440" h="754379">
                <a:moveTo>
                  <a:pt x="220979" y="740663"/>
                </a:moveTo>
                <a:lnTo>
                  <a:pt x="207263" y="740663"/>
                </a:lnTo>
                <a:lnTo>
                  <a:pt x="207263" y="754379"/>
                </a:lnTo>
                <a:lnTo>
                  <a:pt x="220979" y="754379"/>
                </a:lnTo>
                <a:lnTo>
                  <a:pt x="220979" y="740663"/>
                </a:lnTo>
                <a:close/>
              </a:path>
              <a:path w="2377440" h="754379">
                <a:moveTo>
                  <a:pt x="193548" y="740663"/>
                </a:moveTo>
                <a:lnTo>
                  <a:pt x="178307" y="740663"/>
                </a:lnTo>
                <a:lnTo>
                  <a:pt x="178307" y="754379"/>
                </a:lnTo>
                <a:lnTo>
                  <a:pt x="193548" y="754379"/>
                </a:lnTo>
                <a:lnTo>
                  <a:pt x="193548" y="740663"/>
                </a:lnTo>
                <a:close/>
              </a:path>
              <a:path w="2377440" h="754379">
                <a:moveTo>
                  <a:pt x="164591" y="740663"/>
                </a:moveTo>
                <a:lnTo>
                  <a:pt x="150875" y="740663"/>
                </a:lnTo>
                <a:lnTo>
                  <a:pt x="150875" y="754379"/>
                </a:lnTo>
                <a:lnTo>
                  <a:pt x="164591" y="754379"/>
                </a:lnTo>
                <a:lnTo>
                  <a:pt x="164591" y="740663"/>
                </a:lnTo>
                <a:close/>
              </a:path>
              <a:path w="2377440" h="754379">
                <a:moveTo>
                  <a:pt x="137159" y="740663"/>
                </a:moveTo>
                <a:lnTo>
                  <a:pt x="123443" y="740663"/>
                </a:lnTo>
                <a:lnTo>
                  <a:pt x="123443" y="754379"/>
                </a:lnTo>
                <a:lnTo>
                  <a:pt x="137159" y="754379"/>
                </a:lnTo>
                <a:lnTo>
                  <a:pt x="137159" y="740663"/>
                </a:lnTo>
                <a:close/>
              </a:path>
              <a:path w="2377440" h="754379">
                <a:moveTo>
                  <a:pt x="108203" y="740663"/>
                </a:moveTo>
                <a:lnTo>
                  <a:pt x="94487" y="740663"/>
                </a:lnTo>
                <a:lnTo>
                  <a:pt x="94487" y="754379"/>
                </a:lnTo>
                <a:lnTo>
                  <a:pt x="108203" y="754379"/>
                </a:lnTo>
                <a:lnTo>
                  <a:pt x="108203" y="740663"/>
                </a:lnTo>
                <a:close/>
              </a:path>
              <a:path w="2377440" h="754379">
                <a:moveTo>
                  <a:pt x="80771" y="740663"/>
                </a:moveTo>
                <a:lnTo>
                  <a:pt x="67055" y="740663"/>
                </a:lnTo>
                <a:lnTo>
                  <a:pt x="67055" y="754379"/>
                </a:lnTo>
                <a:lnTo>
                  <a:pt x="80771" y="754379"/>
                </a:lnTo>
                <a:lnTo>
                  <a:pt x="80771" y="740663"/>
                </a:lnTo>
                <a:close/>
              </a:path>
              <a:path w="2377440" h="754379">
                <a:moveTo>
                  <a:pt x="53339" y="740663"/>
                </a:moveTo>
                <a:lnTo>
                  <a:pt x="39624" y="740663"/>
                </a:lnTo>
                <a:lnTo>
                  <a:pt x="39624" y="754379"/>
                </a:lnTo>
                <a:lnTo>
                  <a:pt x="53339" y="754379"/>
                </a:lnTo>
                <a:lnTo>
                  <a:pt x="53339" y="7406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0E91A8A8-3619-45DF-BA6D-A7A2AD3D231C}"/>
              </a:ext>
            </a:extLst>
          </p:cNvPr>
          <p:cNvSpPr/>
          <p:nvPr/>
        </p:nvSpPr>
        <p:spPr>
          <a:xfrm>
            <a:off x="7183438" y="4692651"/>
            <a:ext cx="347662" cy="15875"/>
          </a:xfrm>
          <a:custGeom>
            <a:avLst/>
            <a:gdLst/>
            <a:ahLst/>
            <a:cxnLst/>
            <a:rect l="l" t="t" r="r" b="b"/>
            <a:pathLst>
              <a:path w="407034" h="18414">
                <a:moveTo>
                  <a:pt x="406908" y="0"/>
                </a:moveTo>
                <a:lnTo>
                  <a:pt x="391668" y="0"/>
                </a:lnTo>
                <a:lnTo>
                  <a:pt x="393192" y="13716"/>
                </a:lnTo>
                <a:lnTo>
                  <a:pt x="406908" y="13716"/>
                </a:lnTo>
                <a:lnTo>
                  <a:pt x="406908" y="0"/>
                </a:lnTo>
                <a:close/>
              </a:path>
              <a:path w="407034" h="18414">
                <a:moveTo>
                  <a:pt x="377951" y="0"/>
                </a:moveTo>
                <a:lnTo>
                  <a:pt x="364236" y="0"/>
                </a:lnTo>
                <a:lnTo>
                  <a:pt x="364236" y="13716"/>
                </a:lnTo>
                <a:lnTo>
                  <a:pt x="377951" y="13716"/>
                </a:lnTo>
                <a:lnTo>
                  <a:pt x="377951" y="0"/>
                </a:lnTo>
                <a:close/>
              </a:path>
              <a:path w="407034" h="18414">
                <a:moveTo>
                  <a:pt x="350520" y="0"/>
                </a:moveTo>
                <a:lnTo>
                  <a:pt x="336803" y="0"/>
                </a:lnTo>
                <a:lnTo>
                  <a:pt x="336803" y="15240"/>
                </a:lnTo>
                <a:lnTo>
                  <a:pt x="350520" y="15240"/>
                </a:lnTo>
                <a:lnTo>
                  <a:pt x="350520" y="0"/>
                </a:lnTo>
                <a:close/>
              </a:path>
              <a:path w="407034" h="18414">
                <a:moveTo>
                  <a:pt x="323088" y="1524"/>
                </a:moveTo>
                <a:lnTo>
                  <a:pt x="307848" y="1524"/>
                </a:lnTo>
                <a:lnTo>
                  <a:pt x="307848" y="15240"/>
                </a:lnTo>
                <a:lnTo>
                  <a:pt x="323088" y="15240"/>
                </a:lnTo>
                <a:lnTo>
                  <a:pt x="323088" y="1524"/>
                </a:lnTo>
                <a:close/>
              </a:path>
              <a:path w="407034" h="18414">
                <a:moveTo>
                  <a:pt x="294132" y="1524"/>
                </a:moveTo>
                <a:lnTo>
                  <a:pt x="280416" y="1524"/>
                </a:lnTo>
                <a:lnTo>
                  <a:pt x="280416" y="15240"/>
                </a:lnTo>
                <a:lnTo>
                  <a:pt x="294132" y="15240"/>
                </a:lnTo>
                <a:lnTo>
                  <a:pt x="294132" y="1524"/>
                </a:lnTo>
                <a:close/>
              </a:path>
              <a:path w="407034" h="18414">
                <a:moveTo>
                  <a:pt x="266700" y="1524"/>
                </a:moveTo>
                <a:lnTo>
                  <a:pt x="252984" y="1524"/>
                </a:lnTo>
                <a:lnTo>
                  <a:pt x="252984" y="15240"/>
                </a:lnTo>
                <a:lnTo>
                  <a:pt x="266700" y="15240"/>
                </a:lnTo>
                <a:lnTo>
                  <a:pt x="266700" y="1524"/>
                </a:lnTo>
                <a:close/>
              </a:path>
              <a:path w="407034" h="18414">
                <a:moveTo>
                  <a:pt x="237744" y="1524"/>
                </a:moveTo>
                <a:lnTo>
                  <a:pt x="224027" y="1524"/>
                </a:lnTo>
                <a:lnTo>
                  <a:pt x="224027" y="15240"/>
                </a:lnTo>
                <a:lnTo>
                  <a:pt x="239268" y="15240"/>
                </a:lnTo>
                <a:lnTo>
                  <a:pt x="237744" y="1524"/>
                </a:lnTo>
                <a:close/>
              </a:path>
              <a:path w="407034" h="18414">
                <a:moveTo>
                  <a:pt x="210312" y="1524"/>
                </a:moveTo>
                <a:lnTo>
                  <a:pt x="196596" y="1524"/>
                </a:lnTo>
                <a:lnTo>
                  <a:pt x="196596" y="16763"/>
                </a:lnTo>
                <a:lnTo>
                  <a:pt x="210312" y="15240"/>
                </a:lnTo>
                <a:lnTo>
                  <a:pt x="210312" y="1524"/>
                </a:lnTo>
                <a:close/>
              </a:path>
              <a:path w="407034" h="18414">
                <a:moveTo>
                  <a:pt x="182879" y="1524"/>
                </a:moveTo>
                <a:lnTo>
                  <a:pt x="169164" y="3048"/>
                </a:lnTo>
                <a:lnTo>
                  <a:pt x="169164" y="16763"/>
                </a:lnTo>
                <a:lnTo>
                  <a:pt x="182879" y="16763"/>
                </a:lnTo>
                <a:lnTo>
                  <a:pt x="182879" y="1524"/>
                </a:lnTo>
                <a:close/>
              </a:path>
              <a:path w="407034" h="18414">
                <a:moveTo>
                  <a:pt x="153924" y="3048"/>
                </a:moveTo>
                <a:lnTo>
                  <a:pt x="140208" y="3048"/>
                </a:lnTo>
                <a:lnTo>
                  <a:pt x="140208" y="16763"/>
                </a:lnTo>
                <a:lnTo>
                  <a:pt x="153924" y="16763"/>
                </a:lnTo>
                <a:lnTo>
                  <a:pt x="153924" y="3048"/>
                </a:lnTo>
                <a:close/>
              </a:path>
              <a:path w="407034" h="18414">
                <a:moveTo>
                  <a:pt x="126492" y="3048"/>
                </a:moveTo>
                <a:lnTo>
                  <a:pt x="112775" y="3048"/>
                </a:lnTo>
                <a:lnTo>
                  <a:pt x="112775" y="16763"/>
                </a:lnTo>
                <a:lnTo>
                  <a:pt x="126492" y="16763"/>
                </a:lnTo>
                <a:lnTo>
                  <a:pt x="126492" y="3048"/>
                </a:lnTo>
                <a:close/>
              </a:path>
              <a:path w="407034" h="18414">
                <a:moveTo>
                  <a:pt x="99060" y="3048"/>
                </a:moveTo>
                <a:lnTo>
                  <a:pt x="83820" y="3048"/>
                </a:lnTo>
                <a:lnTo>
                  <a:pt x="83820" y="16763"/>
                </a:lnTo>
                <a:lnTo>
                  <a:pt x="99060" y="16763"/>
                </a:lnTo>
                <a:lnTo>
                  <a:pt x="99060" y="3048"/>
                </a:lnTo>
                <a:close/>
              </a:path>
              <a:path w="407034" h="18414">
                <a:moveTo>
                  <a:pt x="70103" y="3048"/>
                </a:moveTo>
                <a:lnTo>
                  <a:pt x="56388" y="3048"/>
                </a:lnTo>
                <a:lnTo>
                  <a:pt x="56388" y="16763"/>
                </a:lnTo>
                <a:lnTo>
                  <a:pt x="70103" y="16763"/>
                </a:lnTo>
                <a:lnTo>
                  <a:pt x="70103" y="3048"/>
                </a:lnTo>
                <a:close/>
              </a:path>
              <a:path w="407034" h="18414">
                <a:moveTo>
                  <a:pt x="42672" y="3048"/>
                </a:moveTo>
                <a:lnTo>
                  <a:pt x="28956" y="3048"/>
                </a:lnTo>
                <a:lnTo>
                  <a:pt x="28956" y="18287"/>
                </a:lnTo>
                <a:lnTo>
                  <a:pt x="42672" y="18287"/>
                </a:lnTo>
                <a:lnTo>
                  <a:pt x="42672" y="3048"/>
                </a:lnTo>
                <a:close/>
              </a:path>
              <a:path w="407034" h="18414">
                <a:moveTo>
                  <a:pt x="13716" y="4572"/>
                </a:moveTo>
                <a:lnTo>
                  <a:pt x="0" y="4572"/>
                </a:lnTo>
                <a:lnTo>
                  <a:pt x="0" y="18287"/>
                </a:lnTo>
                <a:lnTo>
                  <a:pt x="15240" y="18287"/>
                </a:lnTo>
                <a:lnTo>
                  <a:pt x="137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66F0F7E2-C6F3-4B26-9A32-6E99E46E6226}"/>
              </a:ext>
            </a:extLst>
          </p:cNvPr>
          <p:cNvSpPr/>
          <p:nvPr/>
        </p:nvSpPr>
        <p:spPr>
          <a:xfrm>
            <a:off x="6824663" y="4697414"/>
            <a:ext cx="347662" cy="14287"/>
          </a:xfrm>
          <a:custGeom>
            <a:avLst/>
            <a:gdLst/>
            <a:ahLst/>
            <a:cxnLst/>
            <a:rect l="l" t="t" r="r" b="b"/>
            <a:pathLst>
              <a:path w="405765" h="18414">
                <a:moveTo>
                  <a:pt x="405384" y="0"/>
                </a:moveTo>
                <a:lnTo>
                  <a:pt x="391667" y="0"/>
                </a:lnTo>
                <a:lnTo>
                  <a:pt x="391667" y="13715"/>
                </a:lnTo>
                <a:lnTo>
                  <a:pt x="405384" y="13715"/>
                </a:lnTo>
                <a:lnTo>
                  <a:pt x="405384" y="0"/>
                </a:lnTo>
                <a:close/>
              </a:path>
              <a:path w="405765" h="18414">
                <a:moveTo>
                  <a:pt x="377951" y="0"/>
                </a:moveTo>
                <a:lnTo>
                  <a:pt x="364236" y="0"/>
                </a:lnTo>
                <a:lnTo>
                  <a:pt x="364236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405765" h="18414">
                <a:moveTo>
                  <a:pt x="348995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5" y="13715"/>
                </a:lnTo>
                <a:lnTo>
                  <a:pt x="348995" y="0"/>
                </a:lnTo>
                <a:close/>
              </a:path>
              <a:path w="405765" h="18414">
                <a:moveTo>
                  <a:pt x="321563" y="0"/>
                </a:moveTo>
                <a:lnTo>
                  <a:pt x="307847" y="0"/>
                </a:lnTo>
                <a:lnTo>
                  <a:pt x="307847" y="15239"/>
                </a:lnTo>
                <a:lnTo>
                  <a:pt x="321563" y="15239"/>
                </a:lnTo>
                <a:lnTo>
                  <a:pt x="321563" y="0"/>
                </a:lnTo>
                <a:close/>
              </a:path>
              <a:path w="405765" h="18414">
                <a:moveTo>
                  <a:pt x="294131" y="1524"/>
                </a:moveTo>
                <a:lnTo>
                  <a:pt x="278891" y="1524"/>
                </a:lnTo>
                <a:lnTo>
                  <a:pt x="280415" y="15239"/>
                </a:lnTo>
                <a:lnTo>
                  <a:pt x="294131" y="15239"/>
                </a:lnTo>
                <a:lnTo>
                  <a:pt x="294131" y="1524"/>
                </a:lnTo>
                <a:close/>
              </a:path>
              <a:path w="405765" h="18414">
                <a:moveTo>
                  <a:pt x="265175" y="1524"/>
                </a:moveTo>
                <a:lnTo>
                  <a:pt x="251459" y="1524"/>
                </a:lnTo>
                <a:lnTo>
                  <a:pt x="251459" y="15239"/>
                </a:lnTo>
                <a:lnTo>
                  <a:pt x="265175" y="15239"/>
                </a:lnTo>
                <a:lnTo>
                  <a:pt x="265175" y="1524"/>
                </a:lnTo>
                <a:close/>
              </a:path>
              <a:path w="405765" h="18414">
                <a:moveTo>
                  <a:pt x="237743" y="1524"/>
                </a:moveTo>
                <a:lnTo>
                  <a:pt x="224027" y="1524"/>
                </a:lnTo>
                <a:lnTo>
                  <a:pt x="224027" y="15239"/>
                </a:lnTo>
                <a:lnTo>
                  <a:pt x="237743" y="15239"/>
                </a:lnTo>
                <a:lnTo>
                  <a:pt x="237743" y="1524"/>
                </a:lnTo>
                <a:close/>
              </a:path>
              <a:path w="405765" h="18414">
                <a:moveTo>
                  <a:pt x="210312" y="1524"/>
                </a:moveTo>
                <a:lnTo>
                  <a:pt x="195071" y="1524"/>
                </a:lnTo>
                <a:lnTo>
                  <a:pt x="195071" y="15239"/>
                </a:lnTo>
                <a:lnTo>
                  <a:pt x="210312" y="15239"/>
                </a:lnTo>
                <a:lnTo>
                  <a:pt x="210312" y="1524"/>
                </a:lnTo>
                <a:close/>
              </a:path>
              <a:path w="405765" h="18414">
                <a:moveTo>
                  <a:pt x="181355" y="1524"/>
                </a:moveTo>
                <a:lnTo>
                  <a:pt x="167639" y="1524"/>
                </a:lnTo>
                <a:lnTo>
                  <a:pt x="167639" y="16763"/>
                </a:lnTo>
                <a:lnTo>
                  <a:pt x="181355" y="15239"/>
                </a:lnTo>
                <a:lnTo>
                  <a:pt x="181355" y="1524"/>
                </a:lnTo>
                <a:close/>
              </a:path>
              <a:path w="405765" h="18414">
                <a:moveTo>
                  <a:pt x="153923" y="1524"/>
                </a:moveTo>
                <a:lnTo>
                  <a:pt x="140207" y="3047"/>
                </a:lnTo>
                <a:lnTo>
                  <a:pt x="140207" y="16763"/>
                </a:lnTo>
                <a:lnTo>
                  <a:pt x="153923" y="16763"/>
                </a:lnTo>
                <a:lnTo>
                  <a:pt x="153923" y="1524"/>
                </a:lnTo>
                <a:close/>
              </a:path>
              <a:path w="405765" h="18414">
                <a:moveTo>
                  <a:pt x="124967" y="3047"/>
                </a:moveTo>
                <a:lnTo>
                  <a:pt x="111251" y="3047"/>
                </a:lnTo>
                <a:lnTo>
                  <a:pt x="111251" y="16763"/>
                </a:lnTo>
                <a:lnTo>
                  <a:pt x="124967" y="16763"/>
                </a:lnTo>
                <a:lnTo>
                  <a:pt x="124967" y="3047"/>
                </a:lnTo>
                <a:close/>
              </a:path>
              <a:path w="405765" h="18414">
                <a:moveTo>
                  <a:pt x="97535" y="3047"/>
                </a:moveTo>
                <a:lnTo>
                  <a:pt x="83819" y="3047"/>
                </a:lnTo>
                <a:lnTo>
                  <a:pt x="83819" y="16763"/>
                </a:lnTo>
                <a:lnTo>
                  <a:pt x="97535" y="16763"/>
                </a:lnTo>
                <a:lnTo>
                  <a:pt x="97535" y="3047"/>
                </a:lnTo>
                <a:close/>
              </a:path>
              <a:path w="405765" h="18414">
                <a:moveTo>
                  <a:pt x="70103" y="3047"/>
                </a:moveTo>
                <a:lnTo>
                  <a:pt x="54863" y="3047"/>
                </a:lnTo>
                <a:lnTo>
                  <a:pt x="56387" y="16763"/>
                </a:lnTo>
                <a:lnTo>
                  <a:pt x="70103" y="16763"/>
                </a:lnTo>
                <a:lnTo>
                  <a:pt x="70103" y="3047"/>
                </a:lnTo>
                <a:close/>
              </a:path>
              <a:path w="405765" h="18414">
                <a:moveTo>
                  <a:pt x="41147" y="3047"/>
                </a:moveTo>
                <a:lnTo>
                  <a:pt x="27431" y="3047"/>
                </a:lnTo>
                <a:lnTo>
                  <a:pt x="27431" y="16763"/>
                </a:lnTo>
                <a:lnTo>
                  <a:pt x="41147" y="16763"/>
                </a:lnTo>
                <a:lnTo>
                  <a:pt x="41147" y="3047"/>
                </a:lnTo>
                <a:close/>
              </a:path>
              <a:path w="405765" h="18414">
                <a:moveTo>
                  <a:pt x="13715" y="3047"/>
                </a:moveTo>
                <a:lnTo>
                  <a:pt x="0" y="3047"/>
                </a:lnTo>
                <a:lnTo>
                  <a:pt x="0" y="18287"/>
                </a:lnTo>
                <a:lnTo>
                  <a:pt x="13715" y="18287"/>
                </a:lnTo>
                <a:lnTo>
                  <a:pt x="13715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9760ADE3-38E8-4CE2-9388-6A732283E582}"/>
              </a:ext>
            </a:extLst>
          </p:cNvPr>
          <p:cNvSpPr/>
          <p:nvPr/>
        </p:nvSpPr>
        <p:spPr>
          <a:xfrm>
            <a:off x="6465888" y="4700589"/>
            <a:ext cx="347662" cy="14287"/>
          </a:xfrm>
          <a:custGeom>
            <a:avLst/>
            <a:gdLst/>
            <a:ahLst/>
            <a:cxnLst/>
            <a:rect l="l" t="t" r="r" b="b"/>
            <a:pathLst>
              <a:path w="407035" h="17145">
                <a:moveTo>
                  <a:pt x="406907" y="0"/>
                </a:moveTo>
                <a:lnTo>
                  <a:pt x="391667" y="0"/>
                </a:lnTo>
                <a:lnTo>
                  <a:pt x="391667" y="13716"/>
                </a:lnTo>
                <a:lnTo>
                  <a:pt x="406907" y="13716"/>
                </a:lnTo>
                <a:lnTo>
                  <a:pt x="406907" y="0"/>
                </a:lnTo>
                <a:close/>
              </a:path>
              <a:path w="407035" h="17145">
                <a:moveTo>
                  <a:pt x="377951" y="0"/>
                </a:moveTo>
                <a:lnTo>
                  <a:pt x="364236" y="0"/>
                </a:lnTo>
                <a:lnTo>
                  <a:pt x="364236" y="13716"/>
                </a:lnTo>
                <a:lnTo>
                  <a:pt x="377951" y="13716"/>
                </a:lnTo>
                <a:lnTo>
                  <a:pt x="377951" y="0"/>
                </a:lnTo>
                <a:close/>
              </a:path>
              <a:path w="407035" h="17145">
                <a:moveTo>
                  <a:pt x="350519" y="0"/>
                </a:moveTo>
                <a:lnTo>
                  <a:pt x="336803" y="0"/>
                </a:lnTo>
                <a:lnTo>
                  <a:pt x="336803" y="13716"/>
                </a:lnTo>
                <a:lnTo>
                  <a:pt x="350519" y="13716"/>
                </a:lnTo>
                <a:lnTo>
                  <a:pt x="350519" y="0"/>
                </a:lnTo>
                <a:close/>
              </a:path>
              <a:path w="407035" h="17145">
                <a:moveTo>
                  <a:pt x="321563" y="0"/>
                </a:moveTo>
                <a:lnTo>
                  <a:pt x="307847" y="0"/>
                </a:lnTo>
                <a:lnTo>
                  <a:pt x="307847" y="13716"/>
                </a:lnTo>
                <a:lnTo>
                  <a:pt x="323088" y="13716"/>
                </a:lnTo>
                <a:lnTo>
                  <a:pt x="321563" y="0"/>
                </a:lnTo>
                <a:close/>
              </a:path>
              <a:path w="407035" h="17145">
                <a:moveTo>
                  <a:pt x="294131" y="0"/>
                </a:moveTo>
                <a:lnTo>
                  <a:pt x="280415" y="0"/>
                </a:lnTo>
                <a:lnTo>
                  <a:pt x="280415" y="15240"/>
                </a:lnTo>
                <a:lnTo>
                  <a:pt x="294131" y="15240"/>
                </a:lnTo>
                <a:lnTo>
                  <a:pt x="294131" y="0"/>
                </a:lnTo>
                <a:close/>
              </a:path>
              <a:path w="407035" h="17145">
                <a:moveTo>
                  <a:pt x="266700" y="1524"/>
                </a:moveTo>
                <a:lnTo>
                  <a:pt x="251459" y="1524"/>
                </a:lnTo>
                <a:lnTo>
                  <a:pt x="252983" y="15240"/>
                </a:lnTo>
                <a:lnTo>
                  <a:pt x="266700" y="15240"/>
                </a:lnTo>
                <a:lnTo>
                  <a:pt x="266700" y="1524"/>
                </a:lnTo>
                <a:close/>
              </a:path>
              <a:path w="407035" h="17145">
                <a:moveTo>
                  <a:pt x="237743" y="1524"/>
                </a:moveTo>
                <a:lnTo>
                  <a:pt x="224027" y="1524"/>
                </a:lnTo>
                <a:lnTo>
                  <a:pt x="224027" y="15240"/>
                </a:lnTo>
                <a:lnTo>
                  <a:pt x="237743" y="15240"/>
                </a:lnTo>
                <a:lnTo>
                  <a:pt x="237743" y="1524"/>
                </a:lnTo>
                <a:close/>
              </a:path>
              <a:path w="407035" h="17145">
                <a:moveTo>
                  <a:pt x="210312" y="1524"/>
                </a:moveTo>
                <a:lnTo>
                  <a:pt x="196595" y="1524"/>
                </a:lnTo>
                <a:lnTo>
                  <a:pt x="196595" y="15240"/>
                </a:lnTo>
                <a:lnTo>
                  <a:pt x="210312" y="15240"/>
                </a:lnTo>
                <a:lnTo>
                  <a:pt x="210312" y="1524"/>
                </a:lnTo>
                <a:close/>
              </a:path>
              <a:path w="407035" h="17145">
                <a:moveTo>
                  <a:pt x="182879" y="1524"/>
                </a:moveTo>
                <a:lnTo>
                  <a:pt x="167639" y="1524"/>
                </a:lnTo>
                <a:lnTo>
                  <a:pt x="167639" y="15240"/>
                </a:lnTo>
                <a:lnTo>
                  <a:pt x="182879" y="15240"/>
                </a:lnTo>
                <a:lnTo>
                  <a:pt x="182879" y="1524"/>
                </a:lnTo>
                <a:close/>
              </a:path>
              <a:path w="407035" h="17145">
                <a:moveTo>
                  <a:pt x="153924" y="1524"/>
                </a:moveTo>
                <a:lnTo>
                  <a:pt x="140207" y="1524"/>
                </a:lnTo>
                <a:lnTo>
                  <a:pt x="140207" y="16764"/>
                </a:lnTo>
                <a:lnTo>
                  <a:pt x="153924" y="15240"/>
                </a:lnTo>
                <a:lnTo>
                  <a:pt x="153924" y="1524"/>
                </a:lnTo>
                <a:close/>
              </a:path>
              <a:path w="407035" h="17145">
                <a:moveTo>
                  <a:pt x="126491" y="1524"/>
                </a:moveTo>
                <a:lnTo>
                  <a:pt x="112775" y="3048"/>
                </a:lnTo>
                <a:lnTo>
                  <a:pt x="112775" y="16764"/>
                </a:lnTo>
                <a:lnTo>
                  <a:pt x="126491" y="16764"/>
                </a:lnTo>
                <a:lnTo>
                  <a:pt x="126491" y="1524"/>
                </a:lnTo>
                <a:close/>
              </a:path>
              <a:path w="407035" h="17145">
                <a:moveTo>
                  <a:pt x="97536" y="3048"/>
                </a:moveTo>
                <a:lnTo>
                  <a:pt x="83819" y="3048"/>
                </a:lnTo>
                <a:lnTo>
                  <a:pt x="83819" y="16764"/>
                </a:lnTo>
                <a:lnTo>
                  <a:pt x="99059" y="16764"/>
                </a:lnTo>
                <a:lnTo>
                  <a:pt x="97536" y="3048"/>
                </a:lnTo>
                <a:close/>
              </a:path>
              <a:path w="407035" h="17145">
                <a:moveTo>
                  <a:pt x="70103" y="3048"/>
                </a:moveTo>
                <a:lnTo>
                  <a:pt x="56387" y="3048"/>
                </a:lnTo>
                <a:lnTo>
                  <a:pt x="56387" y="16764"/>
                </a:lnTo>
                <a:lnTo>
                  <a:pt x="70103" y="16764"/>
                </a:lnTo>
                <a:lnTo>
                  <a:pt x="70103" y="3048"/>
                </a:lnTo>
                <a:close/>
              </a:path>
              <a:path w="407035" h="17145">
                <a:moveTo>
                  <a:pt x="42671" y="3048"/>
                </a:moveTo>
                <a:lnTo>
                  <a:pt x="28955" y="3048"/>
                </a:lnTo>
                <a:lnTo>
                  <a:pt x="28955" y="16764"/>
                </a:lnTo>
                <a:lnTo>
                  <a:pt x="42671" y="16764"/>
                </a:lnTo>
                <a:lnTo>
                  <a:pt x="42671" y="3048"/>
                </a:lnTo>
                <a:close/>
              </a:path>
              <a:path w="407035" h="17145">
                <a:moveTo>
                  <a:pt x="13715" y="3048"/>
                </a:moveTo>
                <a:lnTo>
                  <a:pt x="0" y="3048"/>
                </a:lnTo>
                <a:lnTo>
                  <a:pt x="0" y="16764"/>
                </a:lnTo>
                <a:lnTo>
                  <a:pt x="13715" y="16764"/>
                </a:lnTo>
                <a:lnTo>
                  <a:pt x="1371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0FDB9FD3-CFE1-4650-A1E3-D97497D4FFC6}"/>
              </a:ext>
            </a:extLst>
          </p:cNvPr>
          <p:cNvSpPr/>
          <p:nvPr/>
        </p:nvSpPr>
        <p:spPr>
          <a:xfrm>
            <a:off x="6108700" y="4675188"/>
            <a:ext cx="344488" cy="42862"/>
          </a:xfrm>
          <a:custGeom>
            <a:avLst/>
            <a:gdLst/>
            <a:ahLst/>
            <a:cxnLst/>
            <a:rect l="l" t="t" r="r" b="b"/>
            <a:pathLst>
              <a:path w="403860" h="48895">
                <a:moveTo>
                  <a:pt x="403859" y="32004"/>
                </a:moveTo>
                <a:lnTo>
                  <a:pt x="390143" y="32004"/>
                </a:lnTo>
                <a:lnTo>
                  <a:pt x="390143" y="47243"/>
                </a:lnTo>
                <a:lnTo>
                  <a:pt x="403859" y="47243"/>
                </a:lnTo>
                <a:lnTo>
                  <a:pt x="403859" y="32004"/>
                </a:lnTo>
                <a:close/>
              </a:path>
              <a:path w="403860" h="48895">
                <a:moveTo>
                  <a:pt x="376427" y="33528"/>
                </a:moveTo>
                <a:lnTo>
                  <a:pt x="361188" y="33528"/>
                </a:lnTo>
                <a:lnTo>
                  <a:pt x="362712" y="47243"/>
                </a:lnTo>
                <a:lnTo>
                  <a:pt x="376427" y="47243"/>
                </a:lnTo>
                <a:lnTo>
                  <a:pt x="376427" y="33528"/>
                </a:lnTo>
                <a:close/>
              </a:path>
              <a:path w="403860" h="48895">
                <a:moveTo>
                  <a:pt x="347471" y="33528"/>
                </a:moveTo>
                <a:lnTo>
                  <a:pt x="333755" y="33528"/>
                </a:lnTo>
                <a:lnTo>
                  <a:pt x="333755" y="47243"/>
                </a:lnTo>
                <a:lnTo>
                  <a:pt x="347471" y="47243"/>
                </a:lnTo>
                <a:lnTo>
                  <a:pt x="347471" y="33528"/>
                </a:lnTo>
                <a:close/>
              </a:path>
              <a:path w="403860" h="48895">
                <a:moveTo>
                  <a:pt x="320039" y="33528"/>
                </a:moveTo>
                <a:lnTo>
                  <a:pt x="306323" y="33528"/>
                </a:lnTo>
                <a:lnTo>
                  <a:pt x="306323" y="47243"/>
                </a:lnTo>
                <a:lnTo>
                  <a:pt x="320039" y="47243"/>
                </a:lnTo>
                <a:lnTo>
                  <a:pt x="320039" y="33528"/>
                </a:lnTo>
                <a:close/>
              </a:path>
              <a:path w="403860" h="48895">
                <a:moveTo>
                  <a:pt x="291083" y="33528"/>
                </a:moveTo>
                <a:lnTo>
                  <a:pt x="277367" y="33528"/>
                </a:lnTo>
                <a:lnTo>
                  <a:pt x="277367" y="47243"/>
                </a:lnTo>
                <a:lnTo>
                  <a:pt x="292607" y="47243"/>
                </a:lnTo>
                <a:lnTo>
                  <a:pt x="291083" y="33528"/>
                </a:lnTo>
                <a:close/>
              </a:path>
              <a:path w="403860" h="48895">
                <a:moveTo>
                  <a:pt x="263651" y="33528"/>
                </a:moveTo>
                <a:lnTo>
                  <a:pt x="249935" y="33528"/>
                </a:lnTo>
                <a:lnTo>
                  <a:pt x="249935" y="48768"/>
                </a:lnTo>
                <a:lnTo>
                  <a:pt x="263651" y="48768"/>
                </a:lnTo>
                <a:lnTo>
                  <a:pt x="263651" y="33528"/>
                </a:lnTo>
                <a:close/>
              </a:path>
              <a:path w="403860" h="48895">
                <a:moveTo>
                  <a:pt x="236219" y="35052"/>
                </a:moveTo>
                <a:lnTo>
                  <a:pt x="222503" y="35052"/>
                </a:lnTo>
                <a:lnTo>
                  <a:pt x="222503" y="48768"/>
                </a:lnTo>
                <a:lnTo>
                  <a:pt x="236219" y="48768"/>
                </a:lnTo>
                <a:lnTo>
                  <a:pt x="236219" y="35052"/>
                </a:lnTo>
                <a:close/>
              </a:path>
              <a:path w="403860" h="48895">
                <a:moveTo>
                  <a:pt x="207263" y="35052"/>
                </a:moveTo>
                <a:lnTo>
                  <a:pt x="193547" y="35052"/>
                </a:lnTo>
                <a:lnTo>
                  <a:pt x="193547" y="48768"/>
                </a:lnTo>
                <a:lnTo>
                  <a:pt x="207263" y="48768"/>
                </a:lnTo>
                <a:lnTo>
                  <a:pt x="207263" y="35052"/>
                </a:lnTo>
                <a:close/>
              </a:path>
              <a:path w="403860" h="48895">
                <a:moveTo>
                  <a:pt x="179831" y="35052"/>
                </a:moveTo>
                <a:lnTo>
                  <a:pt x="166115" y="35052"/>
                </a:lnTo>
                <a:lnTo>
                  <a:pt x="166115" y="48768"/>
                </a:lnTo>
                <a:lnTo>
                  <a:pt x="179831" y="48768"/>
                </a:lnTo>
                <a:lnTo>
                  <a:pt x="179831" y="35052"/>
                </a:lnTo>
                <a:close/>
              </a:path>
              <a:path w="403860" h="48895">
                <a:moveTo>
                  <a:pt x="140207" y="33528"/>
                </a:moveTo>
                <a:lnTo>
                  <a:pt x="137159" y="47243"/>
                </a:lnTo>
                <a:lnTo>
                  <a:pt x="144779" y="48768"/>
                </a:lnTo>
                <a:lnTo>
                  <a:pt x="152400" y="48768"/>
                </a:lnTo>
                <a:lnTo>
                  <a:pt x="152400" y="35052"/>
                </a:lnTo>
                <a:lnTo>
                  <a:pt x="147827" y="35052"/>
                </a:lnTo>
                <a:lnTo>
                  <a:pt x="140207" y="33528"/>
                </a:lnTo>
                <a:close/>
              </a:path>
              <a:path w="403860" h="48895">
                <a:moveTo>
                  <a:pt x="112775" y="27431"/>
                </a:moveTo>
                <a:lnTo>
                  <a:pt x="109727" y="39624"/>
                </a:lnTo>
                <a:lnTo>
                  <a:pt x="123443" y="44196"/>
                </a:lnTo>
                <a:lnTo>
                  <a:pt x="126491" y="30480"/>
                </a:lnTo>
                <a:lnTo>
                  <a:pt x="112775" y="27431"/>
                </a:lnTo>
                <a:close/>
              </a:path>
              <a:path w="403860" h="48895">
                <a:moveTo>
                  <a:pt x="85343" y="19812"/>
                </a:moveTo>
                <a:lnTo>
                  <a:pt x="82295" y="33528"/>
                </a:lnTo>
                <a:lnTo>
                  <a:pt x="96012" y="36575"/>
                </a:lnTo>
                <a:lnTo>
                  <a:pt x="99059" y="22860"/>
                </a:lnTo>
                <a:lnTo>
                  <a:pt x="85343" y="19812"/>
                </a:lnTo>
                <a:close/>
              </a:path>
              <a:path w="403860" h="48895">
                <a:moveTo>
                  <a:pt x="57912" y="13716"/>
                </a:moveTo>
                <a:lnTo>
                  <a:pt x="54863" y="27431"/>
                </a:lnTo>
                <a:lnTo>
                  <a:pt x="68579" y="30480"/>
                </a:lnTo>
                <a:lnTo>
                  <a:pt x="71627" y="16764"/>
                </a:lnTo>
                <a:lnTo>
                  <a:pt x="57912" y="13716"/>
                </a:lnTo>
                <a:close/>
              </a:path>
              <a:path w="403860" h="48895">
                <a:moveTo>
                  <a:pt x="30479" y="6096"/>
                </a:moveTo>
                <a:lnTo>
                  <a:pt x="27431" y="19812"/>
                </a:lnTo>
                <a:lnTo>
                  <a:pt x="41147" y="22860"/>
                </a:lnTo>
                <a:lnTo>
                  <a:pt x="44195" y="9143"/>
                </a:lnTo>
                <a:lnTo>
                  <a:pt x="30479" y="6096"/>
                </a:lnTo>
                <a:close/>
              </a:path>
              <a:path w="403860" h="48895">
                <a:moveTo>
                  <a:pt x="4571" y="0"/>
                </a:moveTo>
                <a:lnTo>
                  <a:pt x="0" y="13716"/>
                </a:lnTo>
                <a:lnTo>
                  <a:pt x="13715" y="16764"/>
                </a:lnTo>
                <a:lnTo>
                  <a:pt x="18287" y="3048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6700380B-428F-4F62-AD4B-1176E4BF66E4}"/>
              </a:ext>
            </a:extLst>
          </p:cNvPr>
          <p:cNvSpPr/>
          <p:nvPr/>
        </p:nvSpPr>
        <p:spPr>
          <a:xfrm>
            <a:off x="5761039" y="4587875"/>
            <a:ext cx="339725" cy="96838"/>
          </a:xfrm>
          <a:custGeom>
            <a:avLst/>
            <a:gdLst/>
            <a:ahLst/>
            <a:cxnLst/>
            <a:rect l="l" t="t" r="r" b="b"/>
            <a:pathLst>
              <a:path w="398145" h="113029">
                <a:moveTo>
                  <a:pt x="384048" y="94487"/>
                </a:moveTo>
                <a:lnTo>
                  <a:pt x="381000" y="108203"/>
                </a:lnTo>
                <a:lnTo>
                  <a:pt x="393191" y="112775"/>
                </a:lnTo>
                <a:lnTo>
                  <a:pt x="397763" y="99059"/>
                </a:lnTo>
                <a:lnTo>
                  <a:pt x="384048" y="94487"/>
                </a:lnTo>
                <a:close/>
              </a:path>
              <a:path w="398145" h="113029">
                <a:moveTo>
                  <a:pt x="356615" y="88391"/>
                </a:moveTo>
                <a:lnTo>
                  <a:pt x="353567" y="102107"/>
                </a:lnTo>
                <a:lnTo>
                  <a:pt x="367284" y="105155"/>
                </a:lnTo>
                <a:lnTo>
                  <a:pt x="370331" y="91439"/>
                </a:lnTo>
                <a:lnTo>
                  <a:pt x="356615" y="88391"/>
                </a:lnTo>
                <a:close/>
              </a:path>
              <a:path w="398145" h="113029">
                <a:moveTo>
                  <a:pt x="329184" y="82295"/>
                </a:moveTo>
                <a:lnTo>
                  <a:pt x="326136" y="94487"/>
                </a:lnTo>
                <a:lnTo>
                  <a:pt x="339851" y="99059"/>
                </a:lnTo>
                <a:lnTo>
                  <a:pt x="342900" y="85343"/>
                </a:lnTo>
                <a:lnTo>
                  <a:pt x="329184" y="82295"/>
                </a:lnTo>
                <a:close/>
              </a:path>
              <a:path w="398145" h="113029">
                <a:moveTo>
                  <a:pt x="301751" y="74675"/>
                </a:moveTo>
                <a:lnTo>
                  <a:pt x="298703" y="88391"/>
                </a:lnTo>
                <a:lnTo>
                  <a:pt x="312420" y="91439"/>
                </a:lnTo>
                <a:lnTo>
                  <a:pt x="315467" y="77723"/>
                </a:lnTo>
                <a:lnTo>
                  <a:pt x="301751" y="74675"/>
                </a:lnTo>
                <a:close/>
              </a:path>
              <a:path w="398145" h="113029">
                <a:moveTo>
                  <a:pt x="274320" y="68579"/>
                </a:moveTo>
                <a:lnTo>
                  <a:pt x="271272" y="82295"/>
                </a:lnTo>
                <a:lnTo>
                  <a:pt x="284988" y="85343"/>
                </a:lnTo>
                <a:lnTo>
                  <a:pt x="288036" y="71627"/>
                </a:lnTo>
                <a:lnTo>
                  <a:pt x="274320" y="68579"/>
                </a:lnTo>
                <a:close/>
              </a:path>
              <a:path w="398145" h="113029">
                <a:moveTo>
                  <a:pt x="248412" y="60959"/>
                </a:moveTo>
                <a:lnTo>
                  <a:pt x="243839" y="74675"/>
                </a:lnTo>
                <a:lnTo>
                  <a:pt x="257555" y="77723"/>
                </a:lnTo>
                <a:lnTo>
                  <a:pt x="262127" y="64007"/>
                </a:lnTo>
                <a:lnTo>
                  <a:pt x="248412" y="60959"/>
                </a:lnTo>
                <a:close/>
              </a:path>
              <a:path w="398145" h="113029">
                <a:moveTo>
                  <a:pt x="220979" y="54863"/>
                </a:moveTo>
                <a:lnTo>
                  <a:pt x="217931" y="68579"/>
                </a:lnTo>
                <a:lnTo>
                  <a:pt x="230124" y="71627"/>
                </a:lnTo>
                <a:lnTo>
                  <a:pt x="234696" y="57911"/>
                </a:lnTo>
                <a:lnTo>
                  <a:pt x="220979" y="54863"/>
                </a:lnTo>
                <a:close/>
              </a:path>
              <a:path w="398145" h="113029">
                <a:moveTo>
                  <a:pt x="193548" y="47243"/>
                </a:moveTo>
                <a:lnTo>
                  <a:pt x="190500" y="60959"/>
                </a:lnTo>
                <a:lnTo>
                  <a:pt x="204215" y="65531"/>
                </a:lnTo>
                <a:lnTo>
                  <a:pt x="207263" y="51815"/>
                </a:lnTo>
                <a:lnTo>
                  <a:pt x="193548" y="47243"/>
                </a:lnTo>
                <a:close/>
              </a:path>
              <a:path w="398145" h="113029">
                <a:moveTo>
                  <a:pt x="166115" y="41147"/>
                </a:moveTo>
                <a:lnTo>
                  <a:pt x="163067" y="54863"/>
                </a:lnTo>
                <a:lnTo>
                  <a:pt x="176784" y="57911"/>
                </a:lnTo>
                <a:lnTo>
                  <a:pt x="179831" y="44195"/>
                </a:lnTo>
                <a:lnTo>
                  <a:pt x="166115" y="41147"/>
                </a:lnTo>
                <a:close/>
              </a:path>
              <a:path w="398145" h="113029">
                <a:moveTo>
                  <a:pt x="138684" y="35051"/>
                </a:moveTo>
                <a:lnTo>
                  <a:pt x="135636" y="47243"/>
                </a:lnTo>
                <a:lnTo>
                  <a:pt x="149351" y="51815"/>
                </a:lnTo>
                <a:lnTo>
                  <a:pt x="152400" y="38099"/>
                </a:lnTo>
                <a:lnTo>
                  <a:pt x="138684" y="35051"/>
                </a:lnTo>
                <a:close/>
              </a:path>
              <a:path w="398145" h="113029">
                <a:moveTo>
                  <a:pt x="111251" y="27431"/>
                </a:moveTo>
                <a:lnTo>
                  <a:pt x="108203" y="41147"/>
                </a:lnTo>
                <a:lnTo>
                  <a:pt x="121920" y="44195"/>
                </a:lnTo>
                <a:lnTo>
                  <a:pt x="124967" y="30479"/>
                </a:lnTo>
                <a:lnTo>
                  <a:pt x="111251" y="27431"/>
                </a:lnTo>
                <a:close/>
              </a:path>
              <a:path w="398145" h="113029">
                <a:moveTo>
                  <a:pt x="85343" y="21335"/>
                </a:moveTo>
                <a:lnTo>
                  <a:pt x="80772" y="35051"/>
                </a:lnTo>
                <a:lnTo>
                  <a:pt x="94487" y="38099"/>
                </a:lnTo>
                <a:lnTo>
                  <a:pt x="99060" y="24383"/>
                </a:lnTo>
                <a:lnTo>
                  <a:pt x="85343" y="21335"/>
                </a:lnTo>
                <a:close/>
              </a:path>
              <a:path w="398145" h="113029">
                <a:moveTo>
                  <a:pt x="57912" y="13715"/>
                </a:moveTo>
                <a:lnTo>
                  <a:pt x="54863" y="27431"/>
                </a:lnTo>
                <a:lnTo>
                  <a:pt x="68579" y="30479"/>
                </a:lnTo>
                <a:lnTo>
                  <a:pt x="71627" y="16763"/>
                </a:lnTo>
                <a:lnTo>
                  <a:pt x="57912" y="13715"/>
                </a:lnTo>
                <a:close/>
              </a:path>
              <a:path w="398145" h="113029">
                <a:moveTo>
                  <a:pt x="30479" y="7619"/>
                </a:moveTo>
                <a:lnTo>
                  <a:pt x="27431" y="21335"/>
                </a:lnTo>
                <a:lnTo>
                  <a:pt x="41148" y="24383"/>
                </a:lnTo>
                <a:lnTo>
                  <a:pt x="44196" y="10667"/>
                </a:lnTo>
                <a:lnTo>
                  <a:pt x="30479" y="7619"/>
                </a:lnTo>
                <a:close/>
              </a:path>
              <a:path w="398145" h="113029">
                <a:moveTo>
                  <a:pt x="3048" y="0"/>
                </a:moveTo>
                <a:lnTo>
                  <a:pt x="0" y="13715"/>
                </a:lnTo>
                <a:lnTo>
                  <a:pt x="13715" y="18287"/>
                </a:lnTo>
                <a:lnTo>
                  <a:pt x="16763" y="4571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7703AA0F-27E8-4F22-B364-FB96F212A870}"/>
              </a:ext>
            </a:extLst>
          </p:cNvPr>
          <p:cNvSpPr/>
          <p:nvPr/>
        </p:nvSpPr>
        <p:spPr>
          <a:xfrm>
            <a:off x="5411789" y="4502150"/>
            <a:ext cx="339725" cy="95250"/>
          </a:xfrm>
          <a:custGeom>
            <a:avLst/>
            <a:gdLst/>
            <a:ahLst/>
            <a:cxnLst/>
            <a:rect l="l" t="t" r="r" b="b"/>
            <a:pathLst>
              <a:path w="398145" h="111760">
                <a:moveTo>
                  <a:pt x="384048" y="94487"/>
                </a:moveTo>
                <a:lnTo>
                  <a:pt x="381000" y="108203"/>
                </a:lnTo>
                <a:lnTo>
                  <a:pt x="394716" y="111251"/>
                </a:lnTo>
                <a:lnTo>
                  <a:pt x="397763" y="97535"/>
                </a:lnTo>
                <a:lnTo>
                  <a:pt x="384048" y="94487"/>
                </a:lnTo>
                <a:close/>
              </a:path>
              <a:path w="398145" h="111760">
                <a:moveTo>
                  <a:pt x="356616" y="88391"/>
                </a:moveTo>
                <a:lnTo>
                  <a:pt x="353568" y="100583"/>
                </a:lnTo>
                <a:lnTo>
                  <a:pt x="367284" y="105156"/>
                </a:lnTo>
                <a:lnTo>
                  <a:pt x="370332" y="91439"/>
                </a:lnTo>
                <a:lnTo>
                  <a:pt x="356616" y="88391"/>
                </a:lnTo>
                <a:close/>
              </a:path>
              <a:path w="398145" h="111760">
                <a:moveTo>
                  <a:pt x="330708" y="80771"/>
                </a:moveTo>
                <a:lnTo>
                  <a:pt x="326136" y="94487"/>
                </a:lnTo>
                <a:lnTo>
                  <a:pt x="339852" y="97535"/>
                </a:lnTo>
                <a:lnTo>
                  <a:pt x="344424" y="83819"/>
                </a:lnTo>
                <a:lnTo>
                  <a:pt x="330708" y="80771"/>
                </a:lnTo>
                <a:close/>
              </a:path>
              <a:path w="398145" h="111760">
                <a:moveTo>
                  <a:pt x="303275" y="74675"/>
                </a:moveTo>
                <a:lnTo>
                  <a:pt x="300228" y="88391"/>
                </a:lnTo>
                <a:lnTo>
                  <a:pt x="313944" y="91439"/>
                </a:lnTo>
                <a:lnTo>
                  <a:pt x="316992" y="77723"/>
                </a:lnTo>
                <a:lnTo>
                  <a:pt x="303275" y="74675"/>
                </a:lnTo>
                <a:close/>
              </a:path>
              <a:path w="398145" h="111760">
                <a:moveTo>
                  <a:pt x="275844" y="67056"/>
                </a:moveTo>
                <a:lnTo>
                  <a:pt x="272796" y="80771"/>
                </a:lnTo>
                <a:lnTo>
                  <a:pt x="286512" y="83819"/>
                </a:lnTo>
                <a:lnTo>
                  <a:pt x="289560" y="71627"/>
                </a:lnTo>
                <a:lnTo>
                  <a:pt x="275844" y="67056"/>
                </a:lnTo>
                <a:close/>
              </a:path>
              <a:path w="398145" h="111760">
                <a:moveTo>
                  <a:pt x="248412" y="60959"/>
                </a:moveTo>
                <a:lnTo>
                  <a:pt x="245363" y="74675"/>
                </a:lnTo>
                <a:lnTo>
                  <a:pt x="259080" y="77723"/>
                </a:lnTo>
                <a:lnTo>
                  <a:pt x="262128" y="64007"/>
                </a:lnTo>
                <a:lnTo>
                  <a:pt x="248412" y="60959"/>
                </a:lnTo>
                <a:close/>
              </a:path>
              <a:path w="398145" h="111760">
                <a:moveTo>
                  <a:pt x="220980" y="53339"/>
                </a:moveTo>
                <a:lnTo>
                  <a:pt x="217932" y="67056"/>
                </a:lnTo>
                <a:lnTo>
                  <a:pt x="231648" y="71627"/>
                </a:lnTo>
                <a:lnTo>
                  <a:pt x="234696" y="57911"/>
                </a:lnTo>
                <a:lnTo>
                  <a:pt x="220980" y="53339"/>
                </a:lnTo>
                <a:close/>
              </a:path>
              <a:path w="398145" h="111760">
                <a:moveTo>
                  <a:pt x="195072" y="47243"/>
                </a:moveTo>
                <a:lnTo>
                  <a:pt x="190500" y="60959"/>
                </a:lnTo>
                <a:lnTo>
                  <a:pt x="204216" y="64007"/>
                </a:lnTo>
                <a:lnTo>
                  <a:pt x="207263" y="50291"/>
                </a:lnTo>
                <a:lnTo>
                  <a:pt x="195072" y="47243"/>
                </a:lnTo>
                <a:close/>
              </a:path>
              <a:path w="398145" h="111760">
                <a:moveTo>
                  <a:pt x="167640" y="41147"/>
                </a:moveTo>
                <a:lnTo>
                  <a:pt x="163068" y="53339"/>
                </a:lnTo>
                <a:lnTo>
                  <a:pt x="176784" y="57911"/>
                </a:lnTo>
                <a:lnTo>
                  <a:pt x="181356" y="44195"/>
                </a:lnTo>
                <a:lnTo>
                  <a:pt x="167640" y="41147"/>
                </a:lnTo>
                <a:close/>
              </a:path>
              <a:path w="398145" h="111760">
                <a:moveTo>
                  <a:pt x="140208" y="33527"/>
                </a:moveTo>
                <a:lnTo>
                  <a:pt x="137160" y="47243"/>
                </a:lnTo>
                <a:lnTo>
                  <a:pt x="150875" y="50291"/>
                </a:lnTo>
                <a:lnTo>
                  <a:pt x="153924" y="36575"/>
                </a:lnTo>
                <a:lnTo>
                  <a:pt x="140208" y="33527"/>
                </a:lnTo>
                <a:close/>
              </a:path>
              <a:path w="398145" h="111760">
                <a:moveTo>
                  <a:pt x="112775" y="27431"/>
                </a:moveTo>
                <a:lnTo>
                  <a:pt x="109728" y="41147"/>
                </a:lnTo>
                <a:lnTo>
                  <a:pt x="123444" y="44195"/>
                </a:lnTo>
                <a:lnTo>
                  <a:pt x="126492" y="30479"/>
                </a:lnTo>
                <a:lnTo>
                  <a:pt x="112775" y="27431"/>
                </a:lnTo>
                <a:close/>
              </a:path>
              <a:path w="398145" h="111760">
                <a:moveTo>
                  <a:pt x="85344" y="19811"/>
                </a:moveTo>
                <a:lnTo>
                  <a:pt x="82296" y="33527"/>
                </a:lnTo>
                <a:lnTo>
                  <a:pt x="96012" y="36575"/>
                </a:lnTo>
                <a:lnTo>
                  <a:pt x="99060" y="24383"/>
                </a:lnTo>
                <a:lnTo>
                  <a:pt x="85344" y="19811"/>
                </a:lnTo>
                <a:close/>
              </a:path>
              <a:path w="398145" h="111760">
                <a:moveTo>
                  <a:pt x="57912" y="13715"/>
                </a:moveTo>
                <a:lnTo>
                  <a:pt x="54863" y="27431"/>
                </a:lnTo>
                <a:lnTo>
                  <a:pt x="68580" y="30479"/>
                </a:lnTo>
                <a:lnTo>
                  <a:pt x="71628" y="16763"/>
                </a:lnTo>
                <a:lnTo>
                  <a:pt x="57912" y="13715"/>
                </a:lnTo>
                <a:close/>
              </a:path>
              <a:path w="398145" h="111760">
                <a:moveTo>
                  <a:pt x="32004" y="6095"/>
                </a:moveTo>
                <a:lnTo>
                  <a:pt x="27432" y="19811"/>
                </a:lnTo>
                <a:lnTo>
                  <a:pt x="41148" y="24383"/>
                </a:lnTo>
                <a:lnTo>
                  <a:pt x="44196" y="10667"/>
                </a:lnTo>
                <a:lnTo>
                  <a:pt x="32004" y="6095"/>
                </a:lnTo>
                <a:close/>
              </a:path>
              <a:path w="398145" h="111760">
                <a:moveTo>
                  <a:pt x="4572" y="0"/>
                </a:moveTo>
                <a:lnTo>
                  <a:pt x="0" y="13715"/>
                </a:lnTo>
                <a:lnTo>
                  <a:pt x="13716" y="16763"/>
                </a:lnTo>
                <a:lnTo>
                  <a:pt x="18287" y="3047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12883160-EE44-438A-A569-6F1AB7D03D58}"/>
              </a:ext>
            </a:extLst>
          </p:cNvPr>
          <p:cNvSpPr/>
          <p:nvPr/>
        </p:nvSpPr>
        <p:spPr>
          <a:xfrm>
            <a:off x="5372100" y="4503739"/>
            <a:ext cx="31750" cy="7937"/>
          </a:xfrm>
          <a:custGeom>
            <a:avLst/>
            <a:gdLst/>
            <a:ahLst/>
            <a:cxnLst/>
            <a:rect l="l" t="t" r="r" b="b"/>
            <a:pathLst>
              <a:path w="36829" h="9525">
                <a:moveTo>
                  <a:pt x="36322" y="0"/>
                </a:moveTo>
                <a:lnTo>
                  <a:pt x="21928" y="0"/>
                </a:lnTo>
                <a:lnTo>
                  <a:pt x="20574" y="6096"/>
                </a:lnTo>
                <a:lnTo>
                  <a:pt x="34290" y="9144"/>
                </a:lnTo>
                <a:lnTo>
                  <a:pt x="36322" y="0"/>
                </a:lnTo>
                <a:close/>
              </a:path>
              <a:path w="36829" h="9525">
                <a:moveTo>
                  <a:pt x="7196" y="0"/>
                </a:moveTo>
                <a:lnTo>
                  <a:pt x="0" y="0"/>
                </a:lnTo>
                <a:lnTo>
                  <a:pt x="6858" y="1524"/>
                </a:lnTo>
                <a:lnTo>
                  <a:pt x="7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145" name="object 258">
            <a:extLst>
              <a:ext uri="{FF2B5EF4-FFF2-40B4-BE49-F238E27FC236}">
                <a16:creationId xmlns:a16="http://schemas.microsoft.com/office/drawing/2014/main" id="{C206734C-04BC-4103-AADD-60ACC0A9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4616451"/>
            <a:ext cx="7197725" cy="140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5472113" indent="-19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Remember to free  allocated memory</a:t>
            </a:r>
          </a:p>
          <a:p>
            <a:pPr>
              <a:spcBef>
                <a:spcPts val="80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Question</a:t>
            </a:r>
          </a:p>
          <a:p>
            <a:pPr lvl="1">
              <a:spcBef>
                <a:spcPts val="42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Why do we need a temporary array </a:t>
            </a:r>
            <a:r>
              <a:rPr lang="en-US" altLang="en-US" sz="2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?</a:t>
            </a:r>
            <a:endParaRPr lang="en-US" altLang="en-US" sz="22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133801-1D49-43CC-81E4-AFC93B06D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376"/>
            <a:ext cx="5105400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77" dirty="0"/>
              <a:t> </a:t>
            </a:r>
            <a:r>
              <a:rPr spc="4" dirty="0"/>
              <a:t>Analysis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74856E2-241B-431C-B4EE-E004078BEAD6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916" name="object 5">
            <a:extLst>
              <a:ext uri="{FF2B5EF4-FFF2-40B4-BE49-F238E27FC236}">
                <a16:creationId xmlns:a16="http://schemas.microsoft.com/office/drawing/2014/main" id="{0B206C39-A67A-4FD1-A1F2-F02BBC30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1254125"/>
            <a:ext cx="7478712" cy="459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6000"/>
              </a:lnSpc>
              <a:spcBef>
                <a:spcPts val="75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In </a:t>
            </a: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mergeSort()</a:t>
            </a:r>
            <a:r>
              <a:rPr lang="en-US" altLang="en-US">
                <a:cs typeface="Arial" panose="020B0604020202020204" pitchFamily="34" charset="0"/>
              </a:rPr>
              <a:t>, the bulk of work is done in the  merge step</a:t>
            </a:r>
          </a:p>
          <a:p>
            <a:pPr>
              <a:spcBef>
                <a:spcPts val="975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For </a:t>
            </a: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merge(a, low, mid, high)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70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Let total items = </a:t>
            </a:r>
            <a:r>
              <a:rPr lang="en-US" altLang="en-US" sz="2000" i="1">
                <a:solidFill>
                  <a:srgbClr val="0000CC"/>
                </a:solidFill>
                <a:cs typeface="Arial" panose="020B0604020202020204" pitchFamily="34" charset="0"/>
              </a:rPr>
              <a:t>k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= (high </a:t>
            </a:r>
            <a:r>
              <a:rPr lang="en-US" altLang="en-US" sz="20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low + 1)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Number of comparisons ≤ </a:t>
            </a:r>
            <a:r>
              <a:rPr lang="en-US" altLang="en-US" sz="2000" i="1">
                <a:solidFill>
                  <a:srgbClr val="0000CC"/>
                </a:solidFill>
                <a:cs typeface="Arial" panose="020B0604020202020204" pitchFamily="34" charset="0"/>
              </a:rPr>
              <a:t>k </a:t>
            </a:r>
            <a:r>
              <a:rPr lang="en-US" altLang="en-US" sz="20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1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spcBef>
                <a:spcPts val="65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Number of moves from original array to temporary array = </a:t>
            </a:r>
            <a:r>
              <a:rPr lang="en-US" altLang="en-US" sz="2000" i="1">
                <a:solidFill>
                  <a:srgbClr val="0000CC"/>
                </a:solidFill>
                <a:cs typeface="Arial" panose="020B0604020202020204" pitchFamily="34" charset="0"/>
              </a:rPr>
              <a:t>k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lnSpc>
                <a:spcPct val="101000"/>
              </a:lnSpc>
              <a:spcBef>
                <a:spcPts val="55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Number of moves from temporary array back to original  array = </a:t>
            </a:r>
            <a:r>
              <a:rPr lang="en-US" altLang="en-US" sz="2000" i="1">
                <a:solidFill>
                  <a:srgbClr val="0000CC"/>
                </a:solidFill>
                <a:cs typeface="Arial" panose="020B0604020202020204" pitchFamily="34" charset="0"/>
              </a:rPr>
              <a:t>k</a:t>
            </a:r>
            <a:endParaRPr lang="en-US" altLang="en-US" sz="2000">
              <a:cs typeface="Arial" panose="020B0604020202020204" pitchFamily="34" charset="0"/>
            </a:endParaRPr>
          </a:p>
          <a:p>
            <a:pPr>
              <a:spcBef>
                <a:spcPts val="106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In total, number of operations ≤ 3</a:t>
            </a:r>
            <a:r>
              <a:rPr lang="en-US" altLang="en-US" i="1">
                <a:cs typeface="Arial" panose="020B0604020202020204" pitchFamily="34" charset="0"/>
              </a:rPr>
              <a:t>k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  <a:r>
              <a:rPr lang="en-US" altLang="en-US">
                <a:cs typeface="Arial" panose="020B0604020202020204" pitchFamily="34" charset="0"/>
              </a:rPr>
              <a:t>1 = O(</a:t>
            </a:r>
            <a:r>
              <a:rPr lang="en-US" altLang="en-US" i="1">
                <a:cs typeface="Arial" panose="020B0604020202020204" pitchFamily="34" charset="0"/>
              </a:rPr>
              <a:t>k</a:t>
            </a:r>
            <a:r>
              <a:rPr lang="en-US" altLang="en-US"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21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The important question is</a:t>
            </a:r>
          </a:p>
          <a:p>
            <a:pPr lvl="1">
              <a:spcBef>
                <a:spcPts val="41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How many times is </a:t>
            </a:r>
            <a:r>
              <a:rPr lang="en-US" altLang="en-US" sz="2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called?</a:t>
            </a:r>
            <a:endParaRPr lang="en-US" altLang="en-US" sz="22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C5F20D-B0C8-4A30-BC81-C86EC561D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2" y="214314"/>
            <a:ext cx="6173783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77" dirty="0"/>
              <a:t> </a:t>
            </a:r>
            <a:r>
              <a:rPr spc="4" dirty="0"/>
              <a:t>Analysis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8D3C41-975D-4F61-AA04-1F4F092CDAD0}"/>
              </a:ext>
            </a:extLst>
          </p:cNvPr>
          <p:cNvSpPr txBox="1"/>
          <p:nvPr/>
        </p:nvSpPr>
        <p:spPr>
          <a:xfrm>
            <a:off x="2008189" y="1257301"/>
            <a:ext cx="127317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6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0:</a:t>
            </a:r>
            <a:endParaRPr sz="1667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E21B46-BE87-4767-8E5B-517EE318D83A}"/>
              </a:ext>
            </a:extLst>
          </p:cNvPr>
          <p:cNvSpPr txBox="1"/>
          <p:nvPr/>
        </p:nvSpPr>
        <p:spPr>
          <a:xfrm>
            <a:off x="2008189" y="1500188"/>
            <a:ext cx="2174875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mergeSort </a:t>
            </a: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n</a:t>
            </a:r>
            <a:r>
              <a:rPr sz="1667" spc="-594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67" spc="4" dirty="0">
                <a:latin typeface="Arial"/>
                <a:cs typeface="Arial"/>
              </a:rPr>
              <a:t>items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B9EB5E-58EB-4C60-9002-6BF3AED851D5}"/>
              </a:ext>
            </a:extLst>
          </p:cNvPr>
          <p:cNvSpPr/>
          <p:nvPr/>
        </p:nvSpPr>
        <p:spPr>
          <a:xfrm>
            <a:off x="5922964" y="1416050"/>
            <a:ext cx="363537" cy="450850"/>
          </a:xfrm>
          <a:custGeom>
            <a:avLst/>
            <a:gdLst/>
            <a:ahLst/>
            <a:cxnLst/>
            <a:rect l="l" t="t" r="r" b="b"/>
            <a:pathLst>
              <a:path w="425450" h="525780">
                <a:moveTo>
                  <a:pt x="425196" y="0"/>
                </a:moveTo>
                <a:lnTo>
                  <a:pt x="0" y="0"/>
                </a:lnTo>
                <a:lnTo>
                  <a:pt x="0" y="525780"/>
                </a:lnTo>
                <a:lnTo>
                  <a:pt x="425196" y="525780"/>
                </a:lnTo>
                <a:lnTo>
                  <a:pt x="425196" y="519684"/>
                </a:lnTo>
                <a:lnTo>
                  <a:pt x="10667" y="519684"/>
                </a:lnTo>
                <a:lnTo>
                  <a:pt x="6096" y="515112"/>
                </a:lnTo>
                <a:lnTo>
                  <a:pt x="10667" y="515112"/>
                </a:lnTo>
                <a:lnTo>
                  <a:pt x="10667" y="10668"/>
                </a:lnTo>
                <a:lnTo>
                  <a:pt x="6096" y="10668"/>
                </a:lnTo>
                <a:lnTo>
                  <a:pt x="10667" y="6096"/>
                </a:lnTo>
                <a:lnTo>
                  <a:pt x="425196" y="6096"/>
                </a:lnTo>
                <a:lnTo>
                  <a:pt x="425196" y="0"/>
                </a:lnTo>
                <a:close/>
              </a:path>
              <a:path w="425450" h="525780">
                <a:moveTo>
                  <a:pt x="10667" y="515112"/>
                </a:moveTo>
                <a:lnTo>
                  <a:pt x="6096" y="515112"/>
                </a:lnTo>
                <a:lnTo>
                  <a:pt x="10667" y="519684"/>
                </a:lnTo>
                <a:lnTo>
                  <a:pt x="10667" y="515112"/>
                </a:lnTo>
                <a:close/>
              </a:path>
              <a:path w="425450" h="525780">
                <a:moveTo>
                  <a:pt x="414527" y="515112"/>
                </a:moveTo>
                <a:lnTo>
                  <a:pt x="10667" y="515112"/>
                </a:lnTo>
                <a:lnTo>
                  <a:pt x="10667" y="519684"/>
                </a:lnTo>
                <a:lnTo>
                  <a:pt x="414527" y="519684"/>
                </a:lnTo>
                <a:lnTo>
                  <a:pt x="414527" y="515112"/>
                </a:lnTo>
                <a:close/>
              </a:path>
              <a:path w="425450" h="525780">
                <a:moveTo>
                  <a:pt x="414527" y="6096"/>
                </a:moveTo>
                <a:lnTo>
                  <a:pt x="414527" y="519684"/>
                </a:lnTo>
                <a:lnTo>
                  <a:pt x="420624" y="515112"/>
                </a:lnTo>
                <a:lnTo>
                  <a:pt x="425196" y="515112"/>
                </a:lnTo>
                <a:lnTo>
                  <a:pt x="425196" y="10668"/>
                </a:lnTo>
                <a:lnTo>
                  <a:pt x="420624" y="10668"/>
                </a:lnTo>
                <a:lnTo>
                  <a:pt x="414527" y="6096"/>
                </a:lnTo>
                <a:close/>
              </a:path>
              <a:path w="425450" h="525780">
                <a:moveTo>
                  <a:pt x="425196" y="515112"/>
                </a:moveTo>
                <a:lnTo>
                  <a:pt x="420624" y="515112"/>
                </a:lnTo>
                <a:lnTo>
                  <a:pt x="414527" y="519684"/>
                </a:lnTo>
                <a:lnTo>
                  <a:pt x="425196" y="519684"/>
                </a:lnTo>
                <a:lnTo>
                  <a:pt x="425196" y="515112"/>
                </a:lnTo>
                <a:close/>
              </a:path>
              <a:path w="425450" h="525780">
                <a:moveTo>
                  <a:pt x="10667" y="6096"/>
                </a:moveTo>
                <a:lnTo>
                  <a:pt x="6096" y="10668"/>
                </a:lnTo>
                <a:lnTo>
                  <a:pt x="10667" y="10668"/>
                </a:lnTo>
                <a:lnTo>
                  <a:pt x="10667" y="6096"/>
                </a:lnTo>
                <a:close/>
              </a:path>
              <a:path w="425450" h="525780">
                <a:moveTo>
                  <a:pt x="414527" y="6096"/>
                </a:moveTo>
                <a:lnTo>
                  <a:pt x="10667" y="6096"/>
                </a:lnTo>
                <a:lnTo>
                  <a:pt x="10667" y="10668"/>
                </a:lnTo>
                <a:lnTo>
                  <a:pt x="414527" y="10668"/>
                </a:lnTo>
                <a:lnTo>
                  <a:pt x="414527" y="6096"/>
                </a:lnTo>
                <a:close/>
              </a:path>
              <a:path w="425450" h="525780">
                <a:moveTo>
                  <a:pt x="425196" y="6096"/>
                </a:moveTo>
                <a:lnTo>
                  <a:pt x="414527" y="6096"/>
                </a:lnTo>
                <a:lnTo>
                  <a:pt x="420624" y="10668"/>
                </a:lnTo>
                <a:lnTo>
                  <a:pt x="425196" y="10668"/>
                </a:lnTo>
                <a:lnTo>
                  <a:pt x="4251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A03B27E-C0D3-40E0-B9CA-C43D5656A773}"/>
              </a:ext>
            </a:extLst>
          </p:cNvPr>
          <p:cNvSpPr txBox="1"/>
          <p:nvPr/>
        </p:nvSpPr>
        <p:spPr>
          <a:xfrm>
            <a:off x="6002338" y="1428751"/>
            <a:ext cx="150812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n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8B68BFD-3B2E-4A9E-AB78-F75473B7AC22}"/>
              </a:ext>
            </a:extLst>
          </p:cNvPr>
          <p:cNvSpPr/>
          <p:nvPr/>
        </p:nvSpPr>
        <p:spPr>
          <a:xfrm>
            <a:off x="4849813" y="2143126"/>
            <a:ext cx="0" cy="206375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E32E52A-BAD2-4745-84B2-CD1A5464B010}"/>
              </a:ext>
            </a:extLst>
          </p:cNvPr>
          <p:cNvSpPr/>
          <p:nvPr/>
        </p:nvSpPr>
        <p:spPr>
          <a:xfrm>
            <a:off x="4845050" y="2139951"/>
            <a:ext cx="7938" cy="3175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3810"/>
                </a:moveTo>
                <a:lnTo>
                  <a:pt x="7518" y="3810"/>
                </a:lnTo>
                <a:lnTo>
                  <a:pt x="751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29A8507-871D-4C93-ADB8-F92FF339D6EA}"/>
              </a:ext>
            </a:extLst>
          </p:cNvPr>
          <p:cNvSpPr/>
          <p:nvPr/>
        </p:nvSpPr>
        <p:spPr>
          <a:xfrm>
            <a:off x="4845051" y="2138363"/>
            <a:ext cx="709613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0EF241B-C432-40C9-B338-03B2AD47EA82}"/>
              </a:ext>
            </a:extLst>
          </p:cNvPr>
          <p:cNvSpPr/>
          <p:nvPr/>
        </p:nvSpPr>
        <p:spPr>
          <a:xfrm>
            <a:off x="5543551" y="2139951"/>
            <a:ext cx="3175" cy="3175"/>
          </a:xfrm>
          <a:custGeom>
            <a:avLst/>
            <a:gdLst/>
            <a:ahLst/>
            <a:cxnLst/>
            <a:rect l="l" t="t" r="r" b="b"/>
            <a:pathLst>
              <a:path w="2539" h="3810">
                <a:moveTo>
                  <a:pt x="0" y="3810"/>
                </a:moveTo>
                <a:lnTo>
                  <a:pt x="2362" y="3810"/>
                </a:lnTo>
                <a:lnTo>
                  <a:pt x="236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3E5D886-6393-4FF6-BC4F-6DF1BA226EC7}"/>
              </a:ext>
            </a:extLst>
          </p:cNvPr>
          <p:cNvSpPr/>
          <p:nvPr/>
        </p:nvSpPr>
        <p:spPr>
          <a:xfrm>
            <a:off x="4849813" y="2139951"/>
            <a:ext cx="4762" cy="4763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096" y="0"/>
                </a:moveTo>
                <a:lnTo>
                  <a:pt x="0" y="4572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3CD3D24-4192-415E-801E-223D884D5889}"/>
              </a:ext>
            </a:extLst>
          </p:cNvPr>
          <p:cNvSpPr/>
          <p:nvPr/>
        </p:nvSpPr>
        <p:spPr>
          <a:xfrm>
            <a:off x="4854576" y="2141538"/>
            <a:ext cx="690563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CB7816-ADB8-4AF5-934A-47CC9479DCE5}"/>
              </a:ext>
            </a:extLst>
          </p:cNvPr>
          <p:cNvSpPr txBox="1"/>
          <p:nvPr/>
        </p:nvSpPr>
        <p:spPr>
          <a:xfrm>
            <a:off x="4924426" y="2147889"/>
            <a:ext cx="40957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58F3A72-F701-4964-959D-17EB1975561B}"/>
              </a:ext>
            </a:extLst>
          </p:cNvPr>
          <p:cNvSpPr/>
          <p:nvPr/>
        </p:nvSpPr>
        <p:spPr>
          <a:xfrm>
            <a:off x="6718300" y="2143126"/>
            <a:ext cx="0" cy="206375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30A9BAB-7237-4D90-AB10-B52312A01455}"/>
              </a:ext>
            </a:extLst>
          </p:cNvPr>
          <p:cNvSpPr/>
          <p:nvPr/>
        </p:nvSpPr>
        <p:spPr>
          <a:xfrm>
            <a:off x="6713538" y="2139951"/>
            <a:ext cx="6350" cy="3175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3810"/>
                </a:moveTo>
                <a:lnTo>
                  <a:pt x="7518" y="3810"/>
                </a:lnTo>
                <a:lnTo>
                  <a:pt x="751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77B86D9-336F-4BCE-8E5A-BD42A116CB78}"/>
              </a:ext>
            </a:extLst>
          </p:cNvPr>
          <p:cNvSpPr/>
          <p:nvPr/>
        </p:nvSpPr>
        <p:spPr>
          <a:xfrm>
            <a:off x="6713539" y="2138363"/>
            <a:ext cx="708025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AFC2D00-277C-4C64-BBD8-96850EC1526D}"/>
              </a:ext>
            </a:extLst>
          </p:cNvPr>
          <p:cNvSpPr/>
          <p:nvPr/>
        </p:nvSpPr>
        <p:spPr>
          <a:xfrm>
            <a:off x="7412039" y="2139951"/>
            <a:ext cx="1587" cy="3175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362" y="3810"/>
                </a:lnTo>
                <a:lnTo>
                  <a:pt x="236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2069FAE-A50E-4E5A-8133-88F9BE4EE138}"/>
              </a:ext>
            </a:extLst>
          </p:cNvPr>
          <p:cNvSpPr/>
          <p:nvPr/>
        </p:nvSpPr>
        <p:spPr>
          <a:xfrm>
            <a:off x="6716713" y="2139951"/>
            <a:ext cx="6350" cy="4763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096" y="0"/>
                </a:moveTo>
                <a:lnTo>
                  <a:pt x="0" y="4572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DE594FA-63BB-4FFA-9676-10BD3CDDB8D1}"/>
              </a:ext>
            </a:extLst>
          </p:cNvPr>
          <p:cNvSpPr/>
          <p:nvPr/>
        </p:nvSpPr>
        <p:spPr>
          <a:xfrm>
            <a:off x="6723064" y="2141538"/>
            <a:ext cx="688975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A253CF2-0113-4B40-A80B-AB7E94F1F7AD}"/>
              </a:ext>
            </a:extLst>
          </p:cNvPr>
          <p:cNvSpPr txBox="1"/>
          <p:nvPr/>
        </p:nvSpPr>
        <p:spPr>
          <a:xfrm>
            <a:off x="6792914" y="2147889"/>
            <a:ext cx="407987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AB0697E-602A-4756-B99C-EAE73EABA4B0}"/>
              </a:ext>
            </a:extLst>
          </p:cNvPr>
          <p:cNvSpPr/>
          <p:nvPr/>
        </p:nvSpPr>
        <p:spPr>
          <a:xfrm>
            <a:off x="5137150" y="1601788"/>
            <a:ext cx="793750" cy="506412"/>
          </a:xfrm>
          <a:custGeom>
            <a:avLst/>
            <a:gdLst/>
            <a:ahLst/>
            <a:cxnLst/>
            <a:rect l="l" t="t" r="r" b="b"/>
            <a:pathLst>
              <a:path w="927100" h="593089">
                <a:moveTo>
                  <a:pt x="47244" y="512063"/>
                </a:moveTo>
                <a:lnTo>
                  <a:pt x="0" y="592836"/>
                </a:lnTo>
                <a:lnTo>
                  <a:pt x="92963" y="583691"/>
                </a:lnTo>
                <a:lnTo>
                  <a:pt x="77399" y="559308"/>
                </a:lnTo>
                <a:lnTo>
                  <a:pt x="60960" y="559308"/>
                </a:lnTo>
                <a:lnTo>
                  <a:pt x="54863" y="550163"/>
                </a:lnTo>
                <a:lnTo>
                  <a:pt x="66743" y="542613"/>
                </a:lnTo>
                <a:lnTo>
                  <a:pt x="47244" y="512063"/>
                </a:lnTo>
                <a:close/>
              </a:path>
              <a:path w="927100" h="593089">
                <a:moveTo>
                  <a:pt x="66743" y="542613"/>
                </a:moveTo>
                <a:lnTo>
                  <a:pt x="54863" y="550163"/>
                </a:lnTo>
                <a:lnTo>
                  <a:pt x="60960" y="559308"/>
                </a:lnTo>
                <a:lnTo>
                  <a:pt x="72655" y="551874"/>
                </a:lnTo>
                <a:lnTo>
                  <a:pt x="66743" y="542613"/>
                </a:lnTo>
                <a:close/>
              </a:path>
              <a:path w="927100" h="593089">
                <a:moveTo>
                  <a:pt x="72655" y="551874"/>
                </a:moveTo>
                <a:lnTo>
                  <a:pt x="60960" y="559308"/>
                </a:lnTo>
                <a:lnTo>
                  <a:pt x="77399" y="559308"/>
                </a:lnTo>
                <a:lnTo>
                  <a:pt x="72655" y="551874"/>
                </a:lnTo>
                <a:close/>
              </a:path>
              <a:path w="927100" h="593089">
                <a:moveTo>
                  <a:pt x="920496" y="0"/>
                </a:moveTo>
                <a:lnTo>
                  <a:pt x="66743" y="542613"/>
                </a:lnTo>
                <a:lnTo>
                  <a:pt x="72655" y="551874"/>
                </a:lnTo>
                <a:lnTo>
                  <a:pt x="926592" y="9143"/>
                </a:lnTo>
                <a:lnTo>
                  <a:pt x="920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FC1C0BD-C0DB-446B-9FEA-0EDA120279C5}"/>
              </a:ext>
            </a:extLst>
          </p:cNvPr>
          <p:cNvSpPr/>
          <p:nvPr/>
        </p:nvSpPr>
        <p:spPr>
          <a:xfrm>
            <a:off x="6284913" y="1601788"/>
            <a:ext cx="792162" cy="506412"/>
          </a:xfrm>
          <a:custGeom>
            <a:avLst/>
            <a:gdLst/>
            <a:ahLst/>
            <a:cxnLst/>
            <a:rect l="l" t="t" r="r" b="b"/>
            <a:pathLst>
              <a:path w="927100" h="593089">
                <a:moveTo>
                  <a:pt x="852418" y="551865"/>
                </a:moveTo>
                <a:lnTo>
                  <a:pt x="832103" y="583691"/>
                </a:lnTo>
                <a:lnTo>
                  <a:pt x="926591" y="592836"/>
                </a:lnTo>
                <a:lnTo>
                  <a:pt x="906348" y="559308"/>
                </a:lnTo>
                <a:lnTo>
                  <a:pt x="864107" y="559308"/>
                </a:lnTo>
                <a:lnTo>
                  <a:pt x="852418" y="551865"/>
                </a:lnTo>
                <a:close/>
              </a:path>
              <a:path w="927100" h="593089">
                <a:moveTo>
                  <a:pt x="858324" y="542613"/>
                </a:moveTo>
                <a:lnTo>
                  <a:pt x="852418" y="551865"/>
                </a:lnTo>
                <a:lnTo>
                  <a:pt x="864107" y="559308"/>
                </a:lnTo>
                <a:lnTo>
                  <a:pt x="870203" y="550163"/>
                </a:lnTo>
                <a:lnTo>
                  <a:pt x="858324" y="542613"/>
                </a:lnTo>
                <a:close/>
              </a:path>
              <a:path w="927100" h="593089">
                <a:moveTo>
                  <a:pt x="877824" y="512063"/>
                </a:moveTo>
                <a:lnTo>
                  <a:pt x="858324" y="542613"/>
                </a:lnTo>
                <a:lnTo>
                  <a:pt x="870203" y="550163"/>
                </a:lnTo>
                <a:lnTo>
                  <a:pt x="864107" y="559308"/>
                </a:lnTo>
                <a:lnTo>
                  <a:pt x="906348" y="559308"/>
                </a:lnTo>
                <a:lnTo>
                  <a:pt x="877824" y="512063"/>
                </a:lnTo>
                <a:close/>
              </a:path>
              <a:path w="927100" h="593089">
                <a:moveTo>
                  <a:pt x="4572" y="0"/>
                </a:moveTo>
                <a:lnTo>
                  <a:pt x="0" y="9143"/>
                </a:lnTo>
                <a:lnTo>
                  <a:pt x="852418" y="551865"/>
                </a:lnTo>
                <a:lnTo>
                  <a:pt x="858324" y="542613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A0968F3-4EEA-49A0-B335-0DA7D5B5F1A9}"/>
              </a:ext>
            </a:extLst>
          </p:cNvPr>
          <p:cNvSpPr txBox="1"/>
          <p:nvPr/>
        </p:nvSpPr>
        <p:spPr>
          <a:xfrm>
            <a:off x="8291514" y="1228726"/>
            <a:ext cx="1825625" cy="52734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1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0:</a:t>
            </a:r>
            <a:endParaRPr sz="1667">
              <a:latin typeface="Arial"/>
              <a:cs typeface="Arial"/>
            </a:endParaRPr>
          </a:p>
          <a:p>
            <a:pPr marL="10860">
              <a:spcBef>
                <a:spcPts val="30"/>
              </a:spcBef>
              <a:defRPr/>
            </a:pPr>
            <a:r>
              <a:rPr sz="1667" spc="13" dirty="0">
                <a:latin typeface="Arial"/>
                <a:cs typeface="Arial"/>
              </a:rPr>
              <a:t>1 </a:t>
            </a:r>
            <a:r>
              <a:rPr sz="1667" spc="9" dirty="0">
                <a:latin typeface="Arial"/>
                <a:cs typeface="Arial"/>
              </a:rPr>
              <a:t>call to</a:t>
            </a:r>
            <a:r>
              <a:rPr sz="1667" spc="-81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mergeSort</a:t>
            </a:r>
            <a:endParaRPr sz="1667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BF0614B-21CF-45D4-B917-ABB4744740F8}"/>
              </a:ext>
            </a:extLst>
          </p:cNvPr>
          <p:cNvSpPr txBox="1"/>
          <p:nvPr/>
        </p:nvSpPr>
        <p:spPr>
          <a:xfrm>
            <a:off x="2003425" y="1997076"/>
            <a:ext cx="2044700" cy="527217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lnSpc>
                <a:spcPts val="1958"/>
              </a:lnSpc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1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1:</a:t>
            </a:r>
            <a:endParaRPr sz="1667">
              <a:latin typeface="Arial"/>
              <a:cs typeface="Arial"/>
            </a:endParaRPr>
          </a:p>
          <a:p>
            <a:pPr marL="10860">
              <a:lnSpc>
                <a:spcPts val="1958"/>
              </a:lnSpc>
              <a:defRPr/>
            </a:pPr>
            <a:r>
              <a:rPr sz="1667" spc="13" dirty="0">
                <a:latin typeface="Arial"/>
                <a:cs typeface="Arial"/>
              </a:rPr>
              <a:t>mergeSort </a:t>
            </a: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-594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67" spc="4" dirty="0">
                <a:latin typeface="Arial"/>
                <a:cs typeface="Arial"/>
              </a:rPr>
              <a:t>items</a:t>
            </a:r>
            <a:endParaRPr sz="1667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074CC75-0478-4765-8397-8104AFADD381}"/>
              </a:ext>
            </a:extLst>
          </p:cNvPr>
          <p:cNvSpPr txBox="1"/>
          <p:nvPr/>
        </p:nvSpPr>
        <p:spPr>
          <a:xfrm>
            <a:off x="1997076" y="2859089"/>
            <a:ext cx="2174875" cy="527217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lnSpc>
                <a:spcPts val="1958"/>
              </a:lnSpc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1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2:</a:t>
            </a:r>
            <a:endParaRPr sz="1667">
              <a:latin typeface="Arial"/>
              <a:cs typeface="Arial"/>
            </a:endParaRPr>
          </a:p>
          <a:p>
            <a:pPr marL="32579">
              <a:lnSpc>
                <a:spcPts val="1958"/>
              </a:lnSpc>
              <a:defRPr/>
            </a:pPr>
            <a:r>
              <a:rPr sz="1667" spc="13" dirty="0">
                <a:latin typeface="Arial"/>
                <a:cs typeface="Arial"/>
              </a:rPr>
              <a:t>mergeSort </a:t>
            </a: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13" baseline="25641" dirty="0">
                <a:solidFill>
                  <a:srgbClr val="323232"/>
                </a:solidFill>
                <a:latin typeface="Courier New"/>
                <a:cs typeface="Courier New"/>
              </a:rPr>
              <a:t>2</a:t>
            </a:r>
            <a:r>
              <a:rPr sz="1667" spc="-371" baseline="25641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67" spc="4" dirty="0">
                <a:latin typeface="Arial"/>
                <a:cs typeface="Arial"/>
              </a:rPr>
              <a:t>items</a:t>
            </a:r>
            <a:endParaRPr sz="1667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9CA43CE-C933-429E-B0F9-04D5472DC56F}"/>
              </a:ext>
            </a:extLst>
          </p:cNvPr>
          <p:cNvSpPr/>
          <p:nvPr/>
        </p:nvSpPr>
        <p:spPr>
          <a:xfrm>
            <a:off x="4845051" y="2582863"/>
            <a:ext cx="709613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E015A7A-CE7D-4013-BDC2-CC6C2DFEAE98}"/>
              </a:ext>
            </a:extLst>
          </p:cNvPr>
          <p:cNvSpPr/>
          <p:nvPr/>
        </p:nvSpPr>
        <p:spPr>
          <a:xfrm>
            <a:off x="4845050" y="2574926"/>
            <a:ext cx="7938" cy="4763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6350"/>
                </a:moveTo>
                <a:lnTo>
                  <a:pt x="7188" y="6350"/>
                </a:lnTo>
                <a:lnTo>
                  <a:pt x="718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D155FC0-F436-4EB7-AD05-9E50A1B15019}"/>
              </a:ext>
            </a:extLst>
          </p:cNvPr>
          <p:cNvSpPr/>
          <p:nvPr/>
        </p:nvSpPr>
        <p:spPr>
          <a:xfrm>
            <a:off x="4849813" y="2349501"/>
            <a:ext cx="0" cy="225425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3AE8777-27BA-4FAE-9E17-8DEDC2AC65F6}"/>
              </a:ext>
            </a:extLst>
          </p:cNvPr>
          <p:cNvSpPr/>
          <p:nvPr/>
        </p:nvSpPr>
        <p:spPr>
          <a:xfrm>
            <a:off x="4849813" y="2574925"/>
            <a:ext cx="4762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0"/>
                </a:moveTo>
                <a:lnTo>
                  <a:pt x="0" y="0"/>
                </a:lnTo>
                <a:lnTo>
                  <a:pt x="6096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1A8382C-F825-402F-82F3-7FFCDDE8BE63}"/>
              </a:ext>
            </a:extLst>
          </p:cNvPr>
          <p:cNvSpPr/>
          <p:nvPr/>
        </p:nvSpPr>
        <p:spPr>
          <a:xfrm>
            <a:off x="4854576" y="2578100"/>
            <a:ext cx="690563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D7A58E5-3C0F-47A3-A5E4-889F44FD812C}"/>
              </a:ext>
            </a:extLst>
          </p:cNvPr>
          <p:cNvSpPr/>
          <p:nvPr/>
        </p:nvSpPr>
        <p:spPr>
          <a:xfrm>
            <a:off x="5543551" y="2574926"/>
            <a:ext cx="3175" cy="4763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2609" y="6350"/>
                </a:lnTo>
                <a:lnTo>
                  <a:pt x="260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B7965F0-A57F-43F7-83DD-FC93ACC0FCCF}"/>
              </a:ext>
            </a:extLst>
          </p:cNvPr>
          <p:cNvSpPr/>
          <p:nvPr/>
        </p:nvSpPr>
        <p:spPr>
          <a:xfrm>
            <a:off x="5548313" y="2139951"/>
            <a:ext cx="0" cy="441325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BF57500-0E4C-48A1-B4C7-5F4634F902EE}"/>
              </a:ext>
            </a:extLst>
          </p:cNvPr>
          <p:cNvSpPr/>
          <p:nvPr/>
        </p:nvSpPr>
        <p:spPr>
          <a:xfrm>
            <a:off x="6713539" y="2582863"/>
            <a:ext cx="708025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2E4991E-5CA5-4E67-B294-7FFE90094EFE}"/>
              </a:ext>
            </a:extLst>
          </p:cNvPr>
          <p:cNvSpPr/>
          <p:nvPr/>
        </p:nvSpPr>
        <p:spPr>
          <a:xfrm>
            <a:off x="6713538" y="2574926"/>
            <a:ext cx="6350" cy="4763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6350"/>
                </a:moveTo>
                <a:lnTo>
                  <a:pt x="7188" y="6350"/>
                </a:lnTo>
                <a:lnTo>
                  <a:pt x="718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2FDCBF2-E6A5-47D5-9F01-2694E38C1ABC}"/>
              </a:ext>
            </a:extLst>
          </p:cNvPr>
          <p:cNvSpPr/>
          <p:nvPr/>
        </p:nvSpPr>
        <p:spPr>
          <a:xfrm>
            <a:off x="6718300" y="2349501"/>
            <a:ext cx="0" cy="225425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0F6D840-427B-49E3-BCDF-D392A631CC8E}"/>
              </a:ext>
            </a:extLst>
          </p:cNvPr>
          <p:cNvSpPr/>
          <p:nvPr/>
        </p:nvSpPr>
        <p:spPr>
          <a:xfrm>
            <a:off x="6716713" y="257492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0"/>
                </a:moveTo>
                <a:lnTo>
                  <a:pt x="0" y="0"/>
                </a:lnTo>
                <a:lnTo>
                  <a:pt x="6096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A8C1EA7-3757-4B44-B538-9736D1E94644}"/>
              </a:ext>
            </a:extLst>
          </p:cNvPr>
          <p:cNvSpPr/>
          <p:nvPr/>
        </p:nvSpPr>
        <p:spPr>
          <a:xfrm>
            <a:off x="6723064" y="2578100"/>
            <a:ext cx="688975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1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B88C4EF-7042-4C1B-BD64-878497602EDF}"/>
              </a:ext>
            </a:extLst>
          </p:cNvPr>
          <p:cNvSpPr/>
          <p:nvPr/>
        </p:nvSpPr>
        <p:spPr>
          <a:xfrm>
            <a:off x="7412039" y="2574926"/>
            <a:ext cx="3175" cy="4763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2609" y="6350"/>
                </a:lnTo>
                <a:lnTo>
                  <a:pt x="260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947B991-61EB-4F59-BAD9-0976E8AAE67F}"/>
              </a:ext>
            </a:extLst>
          </p:cNvPr>
          <p:cNvSpPr/>
          <p:nvPr/>
        </p:nvSpPr>
        <p:spPr>
          <a:xfrm>
            <a:off x="7416800" y="2139951"/>
            <a:ext cx="0" cy="441325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1D62192-F05B-4B45-B0BC-FE5D06D0AF89}"/>
              </a:ext>
            </a:extLst>
          </p:cNvPr>
          <p:cNvSpPr/>
          <p:nvPr/>
        </p:nvSpPr>
        <p:spPr>
          <a:xfrm>
            <a:off x="5348289" y="2997201"/>
            <a:ext cx="822325" cy="449263"/>
          </a:xfrm>
          <a:custGeom>
            <a:avLst/>
            <a:gdLst/>
            <a:ahLst/>
            <a:cxnLst/>
            <a:rect l="l" t="t" r="r" b="b"/>
            <a:pathLst>
              <a:path w="963295" h="524510">
                <a:moveTo>
                  <a:pt x="963168" y="0"/>
                </a:moveTo>
                <a:lnTo>
                  <a:pt x="0" y="0"/>
                </a:lnTo>
                <a:lnTo>
                  <a:pt x="0" y="524256"/>
                </a:lnTo>
                <a:lnTo>
                  <a:pt x="963168" y="524256"/>
                </a:lnTo>
                <a:lnTo>
                  <a:pt x="963168" y="519684"/>
                </a:lnTo>
                <a:lnTo>
                  <a:pt x="10668" y="519684"/>
                </a:lnTo>
                <a:lnTo>
                  <a:pt x="6096" y="515112"/>
                </a:lnTo>
                <a:lnTo>
                  <a:pt x="10668" y="515112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2"/>
                </a:lnTo>
                <a:lnTo>
                  <a:pt x="963168" y="4572"/>
                </a:lnTo>
                <a:lnTo>
                  <a:pt x="963168" y="0"/>
                </a:lnTo>
                <a:close/>
              </a:path>
              <a:path w="963295" h="524510">
                <a:moveTo>
                  <a:pt x="10668" y="515112"/>
                </a:moveTo>
                <a:lnTo>
                  <a:pt x="6096" y="515112"/>
                </a:lnTo>
                <a:lnTo>
                  <a:pt x="10668" y="519684"/>
                </a:lnTo>
                <a:lnTo>
                  <a:pt x="10668" y="515112"/>
                </a:lnTo>
                <a:close/>
              </a:path>
              <a:path w="963295" h="524510">
                <a:moveTo>
                  <a:pt x="952500" y="515112"/>
                </a:moveTo>
                <a:lnTo>
                  <a:pt x="10668" y="515112"/>
                </a:lnTo>
                <a:lnTo>
                  <a:pt x="10668" y="519684"/>
                </a:lnTo>
                <a:lnTo>
                  <a:pt x="952500" y="519684"/>
                </a:lnTo>
                <a:lnTo>
                  <a:pt x="952500" y="515112"/>
                </a:lnTo>
                <a:close/>
              </a:path>
              <a:path w="963295" h="524510">
                <a:moveTo>
                  <a:pt x="952500" y="4572"/>
                </a:moveTo>
                <a:lnTo>
                  <a:pt x="952500" y="519684"/>
                </a:lnTo>
                <a:lnTo>
                  <a:pt x="958596" y="515112"/>
                </a:lnTo>
                <a:lnTo>
                  <a:pt x="963168" y="515112"/>
                </a:lnTo>
                <a:lnTo>
                  <a:pt x="963168" y="10668"/>
                </a:lnTo>
                <a:lnTo>
                  <a:pt x="958596" y="10668"/>
                </a:lnTo>
                <a:lnTo>
                  <a:pt x="952500" y="4572"/>
                </a:lnTo>
                <a:close/>
              </a:path>
              <a:path w="963295" h="524510">
                <a:moveTo>
                  <a:pt x="963168" y="515112"/>
                </a:moveTo>
                <a:lnTo>
                  <a:pt x="958596" y="515112"/>
                </a:lnTo>
                <a:lnTo>
                  <a:pt x="952500" y="519684"/>
                </a:lnTo>
                <a:lnTo>
                  <a:pt x="963168" y="519684"/>
                </a:lnTo>
                <a:lnTo>
                  <a:pt x="963168" y="515112"/>
                </a:lnTo>
                <a:close/>
              </a:path>
              <a:path w="963295" h="524510">
                <a:moveTo>
                  <a:pt x="10668" y="4572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963295" h="524510">
                <a:moveTo>
                  <a:pt x="952500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952500" y="10668"/>
                </a:lnTo>
                <a:lnTo>
                  <a:pt x="952500" y="4572"/>
                </a:lnTo>
                <a:close/>
              </a:path>
              <a:path w="963295" h="524510">
                <a:moveTo>
                  <a:pt x="963168" y="4572"/>
                </a:moveTo>
                <a:lnTo>
                  <a:pt x="952500" y="4572"/>
                </a:lnTo>
                <a:lnTo>
                  <a:pt x="958596" y="10668"/>
                </a:lnTo>
                <a:lnTo>
                  <a:pt x="963168" y="10668"/>
                </a:lnTo>
                <a:lnTo>
                  <a:pt x="9631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30C15F62-243A-48E3-A013-30FDE59783D3}"/>
              </a:ext>
            </a:extLst>
          </p:cNvPr>
          <p:cNvSpPr txBox="1"/>
          <p:nvPr/>
        </p:nvSpPr>
        <p:spPr>
          <a:xfrm>
            <a:off x="5405438" y="3008313"/>
            <a:ext cx="539750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13" baseline="25641" dirty="0">
                <a:solidFill>
                  <a:srgbClr val="323232"/>
                </a:solidFill>
                <a:latin typeface="Courier New"/>
                <a:cs typeface="Courier New"/>
              </a:rPr>
              <a:t>2</a:t>
            </a:r>
            <a:endParaRPr sz="1667" baseline="25641">
              <a:latin typeface="Courier New"/>
              <a:cs typeface="Courier New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7EDCBCF-4F5E-412E-8D3A-008D02846F29}"/>
              </a:ext>
            </a:extLst>
          </p:cNvPr>
          <p:cNvSpPr/>
          <p:nvPr/>
        </p:nvSpPr>
        <p:spPr>
          <a:xfrm>
            <a:off x="4343401" y="2997201"/>
            <a:ext cx="822325" cy="449263"/>
          </a:xfrm>
          <a:custGeom>
            <a:avLst/>
            <a:gdLst/>
            <a:ahLst/>
            <a:cxnLst/>
            <a:rect l="l" t="t" r="r" b="b"/>
            <a:pathLst>
              <a:path w="962025" h="524510">
                <a:moveTo>
                  <a:pt x="961643" y="0"/>
                </a:moveTo>
                <a:lnTo>
                  <a:pt x="0" y="0"/>
                </a:lnTo>
                <a:lnTo>
                  <a:pt x="0" y="524256"/>
                </a:lnTo>
                <a:lnTo>
                  <a:pt x="961643" y="524256"/>
                </a:lnTo>
                <a:lnTo>
                  <a:pt x="961643" y="519684"/>
                </a:lnTo>
                <a:lnTo>
                  <a:pt x="10667" y="519684"/>
                </a:lnTo>
                <a:lnTo>
                  <a:pt x="4572" y="515112"/>
                </a:lnTo>
                <a:lnTo>
                  <a:pt x="10667" y="515112"/>
                </a:lnTo>
                <a:lnTo>
                  <a:pt x="10667" y="10668"/>
                </a:lnTo>
                <a:lnTo>
                  <a:pt x="4572" y="10668"/>
                </a:lnTo>
                <a:lnTo>
                  <a:pt x="10667" y="4572"/>
                </a:lnTo>
                <a:lnTo>
                  <a:pt x="961643" y="4572"/>
                </a:lnTo>
                <a:lnTo>
                  <a:pt x="961643" y="0"/>
                </a:lnTo>
                <a:close/>
              </a:path>
              <a:path w="962025" h="524510">
                <a:moveTo>
                  <a:pt x="10667" y="515112"/>
                </a:moveTo>
                <a:lnTo>
                  <a:pt x="4572" y="515112"/>
                </a:lnTo>
                <a:lnTo>
                  <a:pt x="10667" y="519684"/>
                </a:lnTo>
                <a:lnTo>
                  <a:pt x="10667" y="515112"/>
                </a:lnTo>
                <a:close/>
              </a:path>
              <a:path w="962025" h="524510">
                <a:moveTo>
                  <a:pt x="950976" y="515112"/>
                </a:moveTo>
                <a:lnTo>
                  <a:pt x="10667" y="515112"/>
                </a:lnTo>
                <a:lnTo>
                  <a:pt x="10667" y="519684"/>
                </a:lnTo>
                <a:lnTo>
                  <a:pt x="950976" y="519684"/>
                </a:lnTo>
                <a:lnTo>
                  <a:pt x="950976" y="515112"/>
                </a:lnTo>
                <a:close/>
              </a:path>
              <a:path w="962025" h="524510">
                <a:moveTo>
                  <a:pt x="950976" y="4572"/>
                </a:moveTo>
                <a:lnTo>
                  <a:pt x="950976" y="519684"/>
                </a:lnTo>
                <a:lnTo>
                  <a:pt x="957072" y="515112"/>
                </a:lnTo>
                <a:lnTo>
                  <a:pt x="961643" y="515112"/>
                </a:lnTo>
                <a:lnTo>
                  <a:pt x="961643" y="10668"/>
                </a:lnTo>
                <a:lnTo>
                  <a:pt x="957072" y="10668"/>
                </a:lnTo>
                <a:lnTo>
                  <a:pt x="950976" y="4572"/>
                </a:lnTo>
                <a:close/>
              </a:path>
              <a:path w="962025" h="524510">
                <a:moveTo>
                  <a:pt x="961643" y="515112"/>
                </a:moveTo>
                <a:lnTo>
                  <a:pt x="957072" y="515112"/>
                </a:lnTo>
                <a:lnTo>
                  <a:pt x="950976" y="519684"/>
                </a:lnTo>
                <a:lnTo>
                  <a:pt x="961643" y="519684"/>
                </a:lnTo>
                <a:lnTo>
                  <a:pt x="961643" y="515112"/>
                </a:lnTo>
                <a:close/>
              </a:path>
              <a:path w="962025" h="524510">
                <a:moveTo>
                  <a:pt x="10667" y="4572"/>
                </a:moveTo>
                <a:lnTo>
                  <a:pt x="4572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962025" h="524510">
                <a:moveTo>
                  <a:pt x="950976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950976" y="10668"/>
                </a:lnTo>
                <a:lnTo>
                  <a:pt x="950976" y="4572"/>
                </a:lnTo>
                <a:close/>
              </a:path>
              <a:path w="962025" h="524510">
                <a:moveTo>
                  <a:pt x="961643" y="4572"/>
                </a:moveTo>
                <a:lnTo>
                  <a:pt x="950976" y="4572"/>
                </a:lnTo>
                <a:lnTo>
                  <a:pt x="957072" y="10668"/>
                </a:lnTo>
                <a:lnTo>
                  <a:pt x="961643" y="10668"/>
                </a:lnTo>
                <a:lnTo>
                  <a:pt x="96164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1D01A1B-BB9E-4629-ABA4-1E41984F5AE5}"/>
              </a:ext>
            </a:extLst>
          </p:cNvPr>
          <p:cNvSpPr txBox="1"/>
          <p:nvPr/>
        </p:nvSpPr>
        <p:spPr>
          <a:xfrm>
            <a:off x="4400551" y="3008313"/>
            <a:ext cx="538163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13" baseline="25641" dirty="0">
                <a:solidFill>
                  <a:srgbClr val="323232"/>
                </a:solidFill>
                <a:latin typeface="Courier New"/>
                <a:cs typeface="Courier New"/>
              </a:rPr>
              <a:t>2</a:t>
            </a:r>
            <a:endParaRPr sz="1667" baseline="25641">
              <a:latin typeface="Courier New"/>
              <a:cs typeface="Courier New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5B9F956-BB55-41A4-B168-46C9F5DD128E}"/>
              </a:ext>
            </a:extLst>
          </p:cNvPr>
          <p:cNvSpPr/>
          <p:nvPr/>
        </p:nvSpPr>
        <p:spPr>
          <a:xfrm>
            <a:off x="6210301" y="2997201"/>
            <a:ext cx="822325" cy="449263"/>
          </a:xfrm>
          <a:custGeom>
            <a:avLst/>
            <a:gdLst/>
            <a:ahLst/>
            <a:cxnLst/>
            <a:rect l="l" t="t" r="r" b="b"/>
            <a:pathLst>
              <a:path w="962025" h="524510">
                <a:moveTo>
                  <a:pt x="961644" y="0"/>
                </a:moveTo>
                <a:lnTo>
                  <a:pt x="0" y="0"/>
                </a:lnTo>
                <a:lnTo>
                  <a:pt x="0" y="524256"/>
                </a:lnTo>
                <a:lnTo>
                  <a:pt x="961644" y="524256"/>
                </a:lnTo>
                <a:lnTo>
                  <a:pt x="961644" y="519684"/>
                </a:lnTo>
                <a:lnTo>
                  <a:pt x="10668" y="519684"/>
                </a:lnTo>
                <a:lnTo>
                  <a:pt x="4572" y="515112"/>
                </a:lnTo>
                <a:lnTo>
                  <a:pt x="10668" y="515112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961644" y="4572"/>
                </a:lnTo>
                <a:lnTo>
                  <a:pt x="961644" y="0"/>
                </a:lnTo>
                <a:close/>
              </a:path>
              <a:path w="962025" h="524510">
                <a:moveTo>
                  <a:pt x="10668" y="515112"/>
                </a:moveTo>
                <a:lnTo>
                  <a:pt x="4572" y="515112"/>
                </a:lnTo>
                <a:lnTo>
                  <a:pt x="10668" y="519684"/>
                </a:lnTo>
                <a:lnTo>
                  <a:pt x="10668" y="515112"/>
                </a:lnTo>
                <a:close/>
              </a:path>
              <a:path w="962025" h="524510">
                <a:moveTo>
                  <a:pt x="950976" y="515112"/>
                </a:moveTo>
                <a:lnTo>
                  <a:pt x="10668" y="515112"/>
                </a:lnTo>
                <a:lnTo>
                  <a:pt x="10668" y="519684"/>
                </a:lnTo>
                <a:lnTo>
                  <a:pt x="950976" y="519684"/>
                </a:lnTo>
                <a:lnTo>
                  <a:pt x="950976" y="515112"/>
                </a:lnTo>
                <a:close/>
              </a:path>
              <a:path w="962025" h="524510">
                <a:moveTo>
                  <a:pt x="950976" y="4572"/>
                </a:moveTo>
                <a:lnTo>
                  <a:pt x="950976" y="519684"/>
                </a:lnTo>
                <a:lnTo>
                  <a:pt x="957072" y="515112"/>
                </a:lnTo>
                <a:lnTo>
                  <a:pt x="961644" y="515112"/>
                </a:lnTo>
                <a:lnTo>
                  <a:pt x="961644" y="10668"/>
                </a:lnTo>
                <a:lnTo>
                  <a:pt x="957072" y="10668"/>
                </a:lnTo>
                <a:lnTo>
                  <a:pt x="950976" y="4572"/>
                </a:lnTo>
                <a:close/>
              </a:path>
              <a:path w="962025" h="524510">
                <a:moveTo>
                  <a:pt x="961644" y="515112"/>
                </a:moveTo>
                <a:lnTo>
                  <a:pt x="957072" y="515112"/>
                </a:lnTo>
                <a:lnTo>
                  <a:pt x="950976" y="519684"/>
                </a:lnTo>
                <a:lnTo>
                  <a:pt x="961644" y="519684"/>
                </a:lnTo>
                <a:lnTo>
                  <a:pt x="961644" y="515112"/>
                </a:lnTo>
                <a:close/>
              </a:path>
              <a:path w="962025" h="524510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962025" h="524510">
                <a:moveTo>
                  <a:pt x="950976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950976" y="10668"/>
                </a:lnTo>
                <a:lnTo>
                  <a:pt x="950976" y="4572"/>
                </a:lnTo>
                <a:close/>
              </a:path>
              <a:path w="962025" h="524510">
                <a:moveTo>
                  <a:pt x="961644" y="4572"/>
                </a:moveTo>
                <a:lnTo>
                  <a:pt x="950976" y="4572"/>
                </a:lnTo>
                <a:lnTo>
                  <a:pt x="957072" y="10668"/>
                </a:lnTo>
                <a:lnTo>
                  <a:pt x="961644" y="10668"/>
                </a:lnTo>
                <a:lnTo>
                  <a:pt x="9616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F0131B6-05CF-43CC-991B-24266F43170A}"/>
              </a:ext>
            </a:extLst>
          </p:cNvPr>
          <p:cNvSpPr txBox="1"/>
          <p:nvPr/>
        </p:nvSpPr>
        <p:spPr>
          <a:xfrm>
            <a:off x="6267451" y="3008313"/>
            <a:ext cx="538163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13" baseline="25641" dirty="0">
                <a:solidFill>
                  <a:srgbClr val="323232"/>
                </a:solidFill>
                <a:latin typeface="Courier New"/>
                <a:cs typeface="Courier New"/>
              </a:rPr>
              <a:t>2</a:t>
            </a:r>
            <a:endParaRPr sz="1667" baseline="25641">
              <a:latin typeface="Courier New"/>
              <a:cs typeface="Courier New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CBF39BF-CDD4-41C7-8571-8B19334569DB}"/>
              </a:ext>
            </a:extLst>
          </p:cNvPr>
          <p:cNvSpPr/>
          <p:nvPr/>
        </p:nvSpPr>
        <p:spPr>
          <a:xfrm>
            <a:off x="7215188" y="2997201"/>
            <a:ext cx="823912" cy="449263"/>
          </a:xfrm>
          <a:custGeom>
            <a:avLst/>
            <a:gdLst/>
            <a:ahLst/>
            <a:cxnLst/>
            <a:rect l="l" t="t" r="r" b="b"/>
            <a:pathLst>
              <a:path w="963295" h="524510">
                <a:moveTo>
                  <a:pt x="963168" y="0"/>
                </a:moveTo>
                <a:lnTo>
                  <a:pt x="0" y="0"/>
                </a:lnTo>
                <a:lnTo>
                  <a:pt x="0" y="524256"/>
                </a:lnTo>
                <a:lnTo>
                  <a:pt x="963168" y="524256"/>
                </a:lnTo>
                <a:lnTo>
                  <a:pt x="963168" y="519684"/>
                </a:lnTo>
                <a:lnTo>
                  <a:pt x="10668" y="519684"/>
                </a:lnTo>
                <a:lnTo>
                  <a:pt x="6096" y="515112"/>
                </a:lnTo>
                <a:lnTo>
                  <a:pt x="10668" y="515112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2"/>
                </a:lnTo>
                <a:lnTo>
                  <a:pt x="963168" y="4572"/>
                </a:lnTo>
                <a:lnTo>
                  <a:pt x="963168" y="0"/>
                </a:lnTo>
                <a:close/>
              </a:path>
              <a:path w="963295" h="524510">
                <a:moveTo>
                  <a:pt x="10668" y="515112"/>
                </a:moveTo>
                <a:lnTo>
                  <a:pt x="6096" y="515112"/>
                </a:lnTo>
                <a:lnTo>
                  <a:pt x="10668" y="519684"/>
                </a:lnTo>
                <a:lnTo>
                  <a:pt x="10668" y="515112"/>
                </a:lnTo>
                <a:close/>
              </a:path>
              <a:path w="963295" h="524510">
                <a:moveTo>
                  <a:pt x="952500" y="515112"/>
                </a:moveTo>
                <a:lnTo>
                  <a:pt x="10668" y="515112"/>
                </a:lnTo>
                <a:lnTo>
                  <a:pt x="10668" y="519684"/>
                </a:lnTo>
                <a:lnTo>
                  <a:pt x="952500" y="519684"/>
                </a:lnTo>
                <a:lnTo>
                  <a:pt x="952500" y="515112"/>
                </a:lnTo>
                <a:close/>
              </a:path>
              <a:path w="963295" h="524510">
                <a:moveTo>
                  <a:pt x="952500" y="4572"/>
                </a:moveTo>
                <a:lnTo>
                  <a:pt x="952500" y="519684"/>
                </a:lnTo>
                <a:lnTo>
                  <a:pt x="958596" y="515112"/>
                </a:lnTo>
                <a:lnTo>
                  <a:pt x="963168" y="515112"/>
                </a:lnTo>
                <a:lnTo>
                  <a:pt x="963168" y="10668"/>
                </a:lnTo>
                <a:lnTo>
                  <a:pt x="958596" y="10668"/>
                </a:lnTo>
                <a:lnTo>
                  <a:pt x="952500" y="4572"/>
                </a:lnTo>
                <a:close/>
              </a:path>
              <a:path w="963295" h="524510">
                <a:moveTo>
                  <a:pt x="963168" y="515112"/>
                </a:moveTo>
                <a:lnTo>
                  <a:pt x="958596" y="515112"/>
                </a:lnTo>
                <a:lnTo>
                  <a:pt x="952500" y="519684"/>
                </a:lnTo>
                <a:lnTo>
                  <a:pt x="963168" y="519684"/>
                </a:lnTo>
                <a:lnTo>
                  <a:pt x="963168" y="515112"/>
                </a:lnTo>
                <a:close/>
              </a:path>
              <a:path w="963295" h="524510">
                <a:moveTo>
                  <a:pt x="10668" y="4572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963295" h="524510">
                <a:moveTo>
                  <a:pt x="952500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952500" y="10668"/>
                </a:lnTo>
                <a:lnTo>
                  <a:pt x="952500" y="4572"/>
                </a:lnTo>
                <a:close/>
              </a:path>
              <a:path w="963295" h="524510">
                <a:moveTo>
                  <a:pt x="963168" y="4572"/>
                </a:moveTo>
                <a:lnTo>
                  <a:pt x="952500" y="4572"/>
                </a:lnTo>
                <a:lnTo>
                  <a:pt x="958596" y="10668"/>
                </a:lnTo>
                <a:lnTo>
                  <a:pt x="963168" y="10668"/>
                </a:lnTo>
                <a:lnTo>
                  <a:pt x="9631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06CD342-7BBB-474A-9FFB-EDAEA4C36F01}"/>
              </a:ext>
            </a:extLst>
          </p:cNvPr>
          <p:cNvSpPr txBox="1"/>
          <p:nvPr/>
        </p:nvSpPr>
        <p:spPr>
          <a:xfrm>
            <a:off x="7273926" y="3008313"/>
            <a:ext cx="538163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spcBef>
                <a:spcPts val="111"/>
              </a:spcBef>
              <a:defRPr/>
            </a:pPr>
            <a:r>
              <a:rPr sz="1667" spc="9" dirty="0">
                <a:solidFill>
                  <a:srgbClr val="323232"/>
                </a:solidFill>
                <a:latin typeface="Courier New"/>
                <a:cs typeface="Courier New"/>
              </a:rPr>
              <a:t>n/2</a:t>
            </a:r>
            <a:r>
              <a:rPr sz="1667" spc="13" baseline="25641" dirty="0">
                <a:solidFill>
                  <a:srgbClr val="323232"/>
                </a:solidFill>
                <a:latin typeface="Courier New"/>
                <a:cs typeface="Courier New"/>
              </a:rPr>
              <a:t>2</a:t>
            </a:r>
            <a:endParaRPr sz="1667" baseline="25641">
              <a:latin typeface="Courier New"/>
              <a:cs typeface="Courier New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D54A7A7-43C4-4E7A-909E-7AD3C5779CFE}"/>
              </a:ext>
            </a:extLst>
          </p:cNvPr>
          <p:cNvSpPr/>
          <p:nvPr/>
        </p:nvSpPr>
        <p:spPr>
          <a:xfrm>
            <a:off x="4649789" y="2570164"/>
            <a:ext cx="365125" cy="433387"/>
          </a:xfrm>
          <a:custGeom>
            <a:avLst/>
            <a:gdLst/>
            <a:ahLst/>
            <a:cxnLst/>
            <a:rect l="l" t="t" r="r" b="b"/>
            <a:pathLst>
              <a:path w="425450" h="508000">
                <a:moveTo>
                  <a:pt x="21336" y="416052"/>
                </a:moveTo>
                <a:lnTo>
                  <a:pt x="0" y="507492"/>
                </a:lnTo>
                <a:lnTo>
                  <a:pt x="86868" y="469392"/>
                </a:lnTo>
                <a:lnTo>
                  <a:pt x="70016" y="455676"/>
                </a:lnTo>
                <a:lnTo>
                  <a:pt x="48768" y="455676"/>
                </a:lnTo>
                <a:lnTo>
                  <a:pt x="41148" y="449580"/>
                </a:lnTo>
                <a:lnTo>
                  <a:pt x="49792" y="439214"/>
                </a:lnTo>
                <a:lnTo>
                  <a:pt x="21336" y="416052"/>
                </a:lnTo>
                <a:close/>
              </a:path>
              <a:path w="425450" h="508000">
                <a:moveTo>
                  <a:pt x="49792" y="439214"/>
                </a:moveTo>
                <a:lnTo>
                  <a:pt x="41148" y="449580"/>
                </a:lnTo>
                <a:lnTo>
                  <a:pt x="48768" y="455676"/>
                </a:lnTo>
                <a:lnTo>
                  <a:pt x="57380" y="445390"/>
                </a:lnTo>
                <a:lnTo>
                  <a:pt x="49792" y="439214"/>
                </a:lnTo>
                <a:close/>
              </a:path>
              <a:path w="425450" h="508000">
                <a:moveTo>
                  <a:pt x="57380" y="445390"/>
                </a:moveTo>
                <a:lnTo>
                  <a:pt x="48768" y="455676"/>
                </a:lnTo>
                <a:lnTo>
                  <a:pt x="70016" y="455676"/>
                </a:lnTo>
                <a:lnTo>
                  <a:pt x="57380" y="445390"/>
                </a:lnTo>
                <a:close/>
              </a:path>
              <a:path w="425450" h="508000">
                <a:moveTo>
                  <a:pt x="416051" y="0"/>
                </a:moveTo>
                <a:lnTo>
                  <a:pt x="49792" y="439214"/>
                </a:lnTo>
                <a:lnTo>
                  <a:pt x="57380" y="445390"/>
                </a:lnTo>
                <a:lnTo>
                  <a:pt x="425196" y="6096"/>
                </a:lnTo>
                <a:lnTo>
                  <a:pt x="416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CD31CE5-F8D4-4E9C-BBD0-70106C74A094}"/>
              </a:ext>
            </a:extLst>
          </p:cNvPr>
          <p:cNvSpPr/>
          <p:nvPr/>
        </p:nvSpPr>
        <p:spPr>
          <a:xfrm>
            <a:off x="5359400" y="2592389"/>
            <a:ext cx="330200" cy="377825"/>
          </a:xfrm>
          <a:custGeom>
            <a:avLst/>
            <a:gdLst/>
            <a:ahLst/>
            <a:cxnLst/>
            <a:rect l="l" t="t" r="r" b="b"/>
            <a:pathLst>
              <a:path w="386079" h="441960">
                <a:moveTo>
                  <a:pt x="327363" y="382342"/>
                </a:moveTo>
                <a:lnTo>
                  <a:pt x="298703" y="406908"/>
                </a:lnTo>
                <a:lnTo>
                  <a:pt x="385571" y="441960"/>
                </a:lnTo>
                <a:lnTo>
                  <a:pt x="373173" y="393191"/>
                </a:lnTo>
                <a:lnTo>
                  <a:pt x="336803" y="393191"/>
                </a:lnTo>
                <a:lnTo>
                  <a:pt x="327363" y="382342"/>
                </a:lnTo>
                <a:close/>
              </a:path>
              <a:path w="386079" h="441960">
                <a:moveTo>
                  <a:pt x="335529" y="375343"/>
                </a:moveTo>
                <a:lnTo>
                  <a:pt x="327363" y="382342"/>
                </a:lnTo>
                <a:lnTo>
                  <a:pt x="336803" y="393191"/>
                </a:lnTo>
                <a:lnTo>
                  <a:pt x="344423" y="385572"/>
                </a:lnTo>
                <a:lnTo>
                  <a:pt x="335529" y="375343"/>
                </a:lnTo>
                <a:close/>
              </a:path>
              <a:path w="386079" h="441960">
                <a:moveTo>
                  <a:pt x="362712" y="352044"/>
                </a:moveTo>
                <a:lnTo>
                  <a:pt x="335529" y="375343"/>
                </a:lnTo>
                <a:lnTo>
                  <a:pt x="344423" y="385572"/>
                </a:lnTo>
                <a:lnTo>
                  <a:pt x="336803" y="393191"/>
                </a:lnTo>
                <a:lnTo>
                  <a:pt x="373173" y="393191"/>
                </a:lnTo>
                <a:lnTo>
                  <a:pt x="362712" y="352044"/>
                </a:lnTo>
                <a:close/>
              </a:path>
              <a:path w="386079" h="441960">
                <a:moveTo>
                  <a:pt x="9143" y="0"/>
                </a:moveTo>
                <a:lnTo>
                  <a:pt x="0" y="6096"/>
                </a:lnTo>
                <a:lnTo>
                  <a:pt x="327363" y="382342"/>
                </a:lnTo>
                <a:lnTo>
                  <a:pt x="335529" y="375343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665C275-E65A-452A-8D98-367FA8652E75}"/>
              </a:ext>
            </a:extLst>
          </p:cNvPr>
          <p:cNvSpPr/>
          <p:nvPr/>
        </p:nvSpPr>
        <p:spPr>
          <a:xfrm>
            <a:off x="6573838" y="2570164"/>
            <a:ext cx="290512" cy="433387"/>
          </a:xfrm>
          <a:custGeom>
            <a:avLst/>
            <a:gdLst/>
            <a:ahLst/>
            <a:cxnLst/>
            <a:rect l="l" t="t" r="r" b="b"/>
            <a:pathLst>
              <a:path w="340360" h="508000">
                <a:moveTo>
                  <a:pt x="10667" y="413004"/>
                </a:moveTo>
                <a:lnTo>
                  <a:pt x="0" y="507492"/>
                </a:lnTo>
                <a:lnTo>
                  <a:pt x="80772" y="460248"/>
                </a:lnTo>
                <a:lnTo>
                  <a:pt x="67203" y="451104"/>
                </a:lnTo>
                <a:lnTo>
                  <a:pt x="42672" y="451104"/>
                </a:lnTo>
                <a:lnTo>
                  <a:pt x="33527" y="445008"/>
                </a:lnTo>
                <a:lnTo>
                  <a:pt x="41172" y="433561"/>
                </a:lnTo>
                <a:lnTo>
                  <a:pt x="10667" y="413004"/>
                </a:lnTo>
                <a:close/>
              </a:path>
              <a:path w="340360" h="508000">
                <a:moveTo>
                  <a:pt x="41172" y="433561"/>
                </a:moveTo>
                <a:lnTo>
                  <a:pt x="33527" y="445008"/>
                </a:lnTo>
                <a:lnTo>
                  <a:pt x="42672" y="451104"/>
                </a:lnTo>
                <a:lnTo>
                  <a:pt x="50285" y="439702"/>
                </a:lnTo>
                <a:lnTo>
                  <a:pt x="41172" y="433561"/>
                </a:lnTo>
                <a:close/>
              </a:path>
              <a:path w="340360" h="508000">
                <a:moveTo>
                  <a:pt x="50285" y="439702"/>
                </a:moveTo>
                <a:lnTo>
                  <a:pt x="42672" y="451104"/>
                </a:lnTo>
                <a:lnTo>
                  <a:pt x="67203" y="451104"/>
                </a:lnTo>
                <a:lnTo>
                  <a:pt x="50285" y="439702"/>
                </a:lnTo>
                <a:close/>
              </a:path>
              <a:path w="340360" h="508000">
                <a:moveTo>
                  <a:pt x="330708" y="0"/>
                </a:moveTo>
                <a:lnTo>
                  <a:pt x="41172" y="433561"/>
                </a:lnTo>
                <a:lnTo>
                  <a:pt x="50285" y="439702"/>
                </a:lnTo>
                <a:lnTo>
                  <a:pt x="339851" y="6096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CB9FAB04-AF00-47A5-8FFA-E17F7F09E731}"/>
              </a:ext>
            </a:extLst>
          </p:cNvPr>
          <p:cNvSpPr/>
          <p:nvPr/>
        </p:nvSpPr>
        <p:spPr>
          <a:xfrm>
            <a:off x="7188200" y="2557464"/>
            <a:ext cx="363538" cy="433387"/>
          </a:xfrm>
          <a:custGeom>
            <a:avLst/>
            <a:gdLst/>
            <a:ahLst/>
            <a:cxnLst/>
            <a:rect l="l" t="t" r="r" b="b"/>
            <a:pathLst>
              <a:path w="425450" h="508000">
                <a:moveTo>
                  <a:pt x="367478" y="446511"/>
                </a:moveTo>
                <a:lnTo>
                  <a:pt x="338327" y="470916"/>
                </a:lnTo>
                <a:lnTo>
                  <a:pt x="425196" y="507492"/>
                </a:lnTo>
                <a:lnTo>
                  <a:pt x="413461" y="457200"/>
                </a:lnTo>
                <a:lnTo>
                  <a:pt x="376427" y="457200"/>
                </a:lnTo>
                <a:lnTo>
                  <a:pt x="367478" y="446511"/>
                </a:lnTo>
                <a:close/>
              </a:path>
              <a:path w="425450" h="508000">
                <a:moveTo>
                  <a:pt x="374998" y="440215"/>
                </a:moveTo>
                <a:lnTo>
                  <a:pt x="367478" y="446511"/>
                </a:lnTo>
                <a:lnTo>
                  <a:pt x="376427" y="457200"/>
                </a:lnTo>
                <a:lnTo>
                  <a:pt x="384048" y="451104"/>
                </a:lnTo>
                <a:lnTo>
                  <a:pt x="374998" y="440215"/>
                </a:lnTo>
                <a:close/>
              </a:path>
              <a:path w="425450" h="508000">
                <a:moveTo>
                  <a:pt x="403860" y="416051"/>
                </a:moveTo>
                <a:lnTo>
                  <a:pt x="374998" y="440215"/>
                </a:lnTo>
                <a:lnTo>
                  <a:pt x="384048" y="451104"/>
                </a:lnTo>
                <a:lnTo>
                  <a:pt x="376427" y="457200"/>
                </a:lnTo>
                <a:lnTo>
                  <a:pt x="413461" y="457200"/>
                </a:lnTo>
                <a:lnTo>
                  <a:pt x="403860" y="416051"/>
                </a:lnTo>
                <a:close/>
              </a:path>
              <a:path w="425450" h="508000">
                <a:moveTo>
                  <a:pt x="9144" y="0"/>
                </a:moveTo>
                <a:lnTo>
                  <a:pt x="0" y="7620"/>
                </a:lnTo>
                <a:lnTo>
                  <a:pt x="367478" y="446511"/>
                </a:lnTo>
                <a:lnTo>
                  <a:pt x="374998" y="440215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31B65D5-5A71-4634-8811-2DF584784499}"/>
              </a:ext>
            </a:extLst>
          </p:cNvPr>
          <p:cNvSpPr txBox="1"/>
          <p:nvPr/>
        </p:nvSpPr>
        <p:spPr>
          <a:xfrm>
            <a:off x="4690356" y="3508376"/>
            <a:ext cx="237244" cy="150813"/>
          </a:xfrm>
          <a:prstGeom prst="rect">
            <a:avLst/>
          </a:prstGeom>
        </p:spPr>
        <p:txBody>
          <a:bodyPr vert="vert" lIns="0" tIns="0" rIns="0" bIns="0">
            <a:spAutoFit/>
          </a:bodyPr>
          <a:lstStyle/>
          <a:p>
            <a:pPr marL="10860">
              <a:lnSpc>
                <a:spcPts val="1830"/>
              </a:lnSpc>
              <a:defRPr/>
            </a:pPr>
            <a:r>
              <a:rPr sz="1667" dirty="0">
                <a:solidFill>
                  <a:srgbClr val="323232"/>
                </a:solidFill>
                <a:latin typeface="Courier New"/>
                <a:cs typeface="Courier New"/>
              </a:rPr>
              <a:t>…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251F823-92BF-4710-9D9B-EF8A9DC1ADA4}"/>
              </a:ext>
            </a:extLst>
          </p:cNvPr>
          <p:cNvSpPr/>
          <p:nvPr/>
        </p:nvSpPr>
        <p:spPr>
          <a:xfrm>
            <a:off x="3911600" y="4364038"/>
            <a:ext cx="363538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B72C302-8FE0-4138-946B-3A768BDA82A5}"/>
              </a:ext>
            </a:extLst>
          </p:cNvPr>
          <p:cNvSpPr/>
          <p:nvPr/>
        </p:nvSpPr>
        <p:spPr>
          <a:xfrm>
            <a:off x="4265614" y="436721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5080"/>
                </a:moveTo>
                <a:lnTo>
                  <a:pt x="2641" y="5080"/>
                </a:lnTo>
                <a:lnTo>
                  <a:pt x="264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6C759473-DA78-4317-BA94-750E4DC5AB87}"/>
              </a:ext>
            </a:extLst>
          </p:cNvPr>
          <p:cNvSpPr/>
          <p:nvPr/>
        </p:nvSpPr>
        <p:spPr>
          <a:xfrm>
            <a:off x="3916363" y="4367213"/>
            <a:ext cx="4762" cy="4762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4572" y="0"/>
                </a:moveTo>
                <a:lnTo>
                  <a:pt x="0" y="4572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E46BB4CA-C4C6-4D34-BF8F-BE4F273DC796}"/>
              </a:ext>
            </a:extLst>
          </p:cNvPr>
          <p:cNvSpPr/>
          <p:nvPr/>
        </p:nvSpPr>
        <p:spPr>
          <a:xfrm>
            <a:off x="3921125" y="4368800"/>
            <a:ext cx="344488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0817E5E1-1C4D-408C-96EF-2DF1526BAF24}"/>
              </a:ext>
            </a:extLst>
          </p:cNvPr>
          <p:cNvSpPr/>
          <p:nvPr/>
        </p:nvSpPr>
        <p:spPr>
          <a:xfrm>
            <a:off x="4346575" y="4370388"/>
            <a:ext cx="0" cy="13335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3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4E33291-3517-41CB-B365-E1AD0FD136EB}"/>
              </a:ext>
            </a:extLst>
          </p:cNvPr>
          <p:cNvSpPr/>
          <p:nvPr/>
        </p:nvSpPr>
        <p:spPr>
          <a:xfrm>
            <a:off x="4343400" y="4367214"/>
            <a:ext cx="6350" cy="3175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5080"/>
                </a:moveTo>
                <a:lnTo>
                  <a:pt x="8026" y="5080"/>
                </a:lnTo>
                <a:lnTo>
                  <a:pt x="802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E9C78F6-54FE-425D-B804-D37036A7E954}"/>
              </a:ext>
            </a:extLst>
          </p:cNvPr>
          <p:cNvSpPr/>
          <p:nvPr/>
        </p:nvSpPr>
        <p:spPr>
          <a:xfrm>
            <a:off x="4343400" y="4364038"/>
            <a:ext cx="363538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1EEA881-F1DF-4B21-B3F0-77856871FBA5}"/>
              </a:ext>
            </a:extLst>
          </p:cNvPr>
          <p:cNvSpPr/>
          <p:nvPr/>
        </p:nvSpPr>
        <p:spPr>
          <a:xfrm>
            <a:off x="4697414" y="4367214"/>
            <a:ext cx="1587" cy="3175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D5EFA698-A212-4D83-B4E4-B982CFA6D0E7}"/>
              </a:ext>
            </a:extLst>
          </p:cNvPr>
          <p:cNvSpPr/>
          <p:nvPr/>
        </p:nvSpPr>
        <p:spPr>
          <a:xfrm>
            <a:off x="4346576" y="4367213"/>
            <a:ext cx="4763" cy="4762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5" y="0"/>
                </a:moveTo>
                <a:lnTo>
                  <a:pt x="0" y="4572"/>
                </a:lnTo>
                <a:lnTo>
                  <a:pt x="6095" y="457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9965424-C9D7-4F15-8272-566913EB89B3}"/>
              </a:ext>
            </a:extLst>
          </p:cNvPr>
          <p:cNvSpPr/>
          <p:nvPr/>
        </p:nvSpPr>
        <p:spPr>
          <a:xfrm>
            <a:off x="4351339" y="4368800"/>
            <a:ext cx="346075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244169BD-88DA-4771-9D23-254BBF1B4D8D}"/>
              </a:ext>
            </a:extLst>
          </p:cNvPr>
          <p:cNvSpPr/>
          <p:nvPr/>
        </p:nvSpPr>
        <p:spPr>
          <a:xfrm>
            <a:off x="7435850" y="4370388"/>
            <a:ext cx="0" cy="13335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39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29FFEB12-5CFF-4A31-9C5D-91DA38AEB82F}"/>
              </a:ext>
            </a:extLst>
          </p:cNvPr>
          <p:cNvSpPr/>
          <p:nvPr/>
        </p:nvSpPr>
        <p:spPr>
          <a:xfrm>
            <a:off x="7431089" y="4367214"/>
            <a:ext cx="7937" cy="3175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5080"/>
                </a:moveTo>
                <a:lnTo>
                  <a:pt x="8026" y="5080"/>
                </a:lnTo>
                <a:lnTo>
                  <a:pt x="802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11883BFD-7D59-4FB6-99AE-F34EC4D13BEE}"/>
              </a:ext>
            </a:extLst>
          </p:cNvPr>
          <p:cNvSpPr/>
          <p:nvPr/>
        </p:nvSpPr>
        <p:spPr>
          <a:xfrm>
            <a:off x="7431089" y="4364038"/>
            <a:ext cx="363537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7F750AC6-FDEC-473E-A430-49654F7E7C67}"/>
              </a:ext>
            </a:extLst>
          </p:cNvPr>
          <p:cNvSpPr/>
          <p:nvPr/>
        </p:nvSpPr>
        <p:spPr>
          <a:xfrm>
            <a:off x="7785101" y="4367214"/>
            <a:ext cx="3175" cy="3175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09C3639D-2770-4BE0-8218-B65E7198A2E0}"/>
              </a:ext>
            </a:extLst>
          </p:cNvPr>
          <p:cNvSpPr/>
          <p:nvPr/>
        </p:nvSpPr>
        <p:spPr>
          <a:xfrm>
            <a:off x="7435851" y="4367213"/>
            <a:ext cx="4763" cy="4762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5" y="0"/>
                </a:moveTo>
                <a:lnTo>
                  <a:pt x="0" y="4572"/>
                </a:lnTo>
                <a:lnTo>
                  <a:pt x="6095" y="457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93E2692-5C79-4AC7-9390-5CBA75E2BFC6}"/>
              </a:ext>
            </a:extLst>
          </p:cNvPr>
          <p:cNvSpPr/>
          <p:nvPr/>
        </p:nvSpPr>
        <p:spPr>
          <a:xfrm>
            <a:off x="7440614" y="4368800"/>
            <a:ext cx="344487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0791DA66-F416-4387-87BA-E8A3073A51CF}"/>
              </a:ext>
            </a:extLst>
          </p:cNvPr>
          <p:cNvSpPr txBox="1"/>
          <p:nvPr/>
        </p:nvSpPr>
        <p:spPr>
          <a:xfrm>
            <a:off x="5772151" y="4281488"/>
            <a:ext cx="665163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. .</a:t>
            </a:r>
            <a:r>
              <a:rPr sz="1667" spc="-73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.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84526B98-94DA-4EE7-AE75-917599F52E76}"/>
              </a:ext>
            </a:extLst>
          </p:cNvPr>
          <p:cNvSpPr/>
          <p:nvPr/>
        </p:nvSpPr>
        <p:spPr>
          <a:xfrm>
            <a:off x="7861301" y="4364038"/>
            <a:ext cx="365125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9E1D5751-9BD8-4742-B4AD-F04A0254B854}"/>
              </a:ext>
            </a:extLst>
          </p:cNvPr>
          <p:cNvSpPr/>
          <p:nvPr/>
        </p:nvSpPr>
        <p:spPr>
          <a:xfrm>
            <a:off x="8216901" y="4367214"/>
            <a:ext cx="3175" cy="3175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C0A36D55-B919-485A-B36A-09344843A7E5}"/>
              </a:ext>
            </a:extLst>
          </p:cNvPr>
          <p:cNvSpPr/>
          <p:nvPr/>
        </p:nvSpPr>
        <p:spPr>
          <a:xfrm>
            <a:off x="7866063" y="4367213"/>
            <a:ext cx="4762" cy="4762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0"/>
                </a:moveTo>
                <a:lnTo>
                  <a:pt x="0" y="4572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FF4684BA-8520-400D-8BF1-4F552F4DB80D}"/>
              </a:ext>
            </a:extLst>
          </p:cNvPr>
          <p:cNvSpPr/>
          <p:nvPr/>
        </p:nvSpPr>
        <p:spPr>
          <a:xfrm>
            <a:off x="7870826" y="4368800"/>
            <a:ext cx="34607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58B943F7-063C-423B-90D3-983792E2F2F2}"/>
              </a:ext>
            </a:extLst>
          </p:cNvPr>
          <p:cNvSpPr/>
          <p:nvPr/>
        </p:nvSpPr>
        <p:spPr>
          <a:xfrm>
            <a:off x="4054475" y="3830639"/>
            <a:ext cx="223838" cy="504825"/>
          </a:xfrm>
          <a:custGeom>
            <a:avLst/>
            <a:gdLst/>
            <a:ahLst/>
            <a:cxnLst/>
            <a:rect l="l" t="t" r="r" b="b"/>
            <a:pathLst>
              <a:path w="262255" h="591820">
                <a:moveTo>
                  <a:pt x="0" y="496824"/>
                </a:moveTo>
                <a:lnTo>
                  <a:pt x="6096" y="591312"/>
                </a:lnTo>
                <a:lnTo>
                  <a:pt x="77724" y="530351"/>
                </a:lnTo>
                <a:lnTo>
                  <a:pt x="74191" y="528828"/>
                </a:lnTo>
                <a:lnTo>
                  <a:pt x="38100" y="528828"/>
                </a:lnTo>
                <a:lnTo>
                  <a:pt x="28956" y="524256"/>
                </a:lnTo>
                <a:lnTo>
                  <a:pt x="34346" y="511640"/>
                </a:lnTo>
                <a:lnTo>
                  <a:pt x="0" y="496824"/>
                </a:lnTo>
                <a:close/>
              </a:path>
              <a:path w="262255" h="591820">
                <a:moveTo>
                  <a:pt x="34346" y="511640"/>
                </a:moveTo>
                <a:lnTo>
                  <a:pt x="28956" y="524256"/>
                </a:lnTo>
                <a:lnTo>
                  <a:pt x="38100" y="528828"/>
                </a:lnTo>
                <a:lnTo>
                  <a:pt x="43717" y="515682"/>
                </a:lnTo>
                <a:lnTo>
                  <a:pt x="34346" y="511640"/>
                </a:lnTo>
                <a:close/>
              </a:path>
              <a:path w="262255" h="591820">
                <a:moveTo>
                  <a:pt x="43717" y="515682"/>
                </a:moveTo>
                <a:lnTo>
                  <a:pt x="38100" y="528828"/>
                </a:lnTo>
                <a:lnTo>
                  <a:pt x="74191" y="528828"/>
                </a:lnTo>
                <a:lnTo>
                  <a:pt x="43717" y="515682"/>
                </a:lnTo>
                <a:close/>
              </a:path>
              <a:path w="262255" h="591820">
                <a:moveTo>
                  <a:pt x="252984" y="0"/>
                </a:moveTo>
                <a:lnTo>
                  <a:pt x="34346" y="511640"/>
                </a:lnTo>
                <a:lnTo>
                  <a:pt x="43717" y="515682"/>
                </a:lnTo>
                <a:lnTo>
                  <a:pt x="262128" y="4572"/>
                </a:lnTo>
                <a:lnTo>
                  <a:pt x="252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5BC74FA6-DA45-4CE0-8D0B-B7DCA597A64A}"/>
              </a:ext>
            </a:extLst>
          </p:cNvPr>
          <p:cNvSpPr/>
          <p:nvPr/>
        </p:nvSpPr>
        <p:spPr>
          <a:xfrm>
            <a:off x="4270376" y="3830639"/>
            <a:ext cx="225425" cy="504825"/>
          </a:xfrm>
          <a:custGeom>
            <a:avLst/>
            <a:gdLst/>
            <a:ahLst/>
            <a:cxnLst/>
            <a:rect l="l" t="t" r="r" b="b"/>
            <a:pathLst>
              <a:path w="262254" h="591820">
                <a:moveTo>
                  <a:pt x="218410" y="515682"/>
                </a:moveTo>
                <a:lnTo>
                  <a:pt x="184404" y="530351"/>
                </a:lnTo>
                <a:lnTo>
                  <a:pt x="256031" y="591312"/>
                </a:lnTo>
                <a:lnTo>
                  <a:pt x="260063" y="528828"/>
                </a:lnTo>
                <a:lnTo>
                  <a:pt x="224028" y="528828"/>
                </a:lnTo>
                <a:lnTo>
                  <a:pt x="218410" y="515682"/>
                </a:lnTo>
                <a:close/>
              </a:path>
              <a:path w="262254" h="591820">
                <a:moveTo>
                  <a:pt x="229035" y="511099"/>
                </a:moveTo>
                <a:lnTo>
                  <a:pt x="218410" y="515682"/>
                </a:lnTo>
                <a:lnTo>
                  <a:pt x="224028" y="528828"/>
                </a:lnTo>
                <a:lnTo>
                  <a:pt x="234695" y="524256"/>
                </a:lnTo>
                <a:lnTo>
                  <a:pt x="229035" y="511099"/>
                </a:lnTo>
                <a:close/>
              </a:path>
              <a:path w="262254" h="591820">
                <a:moveTo>
                  <a:pt x="262128" y="496824"/>
                </a:moveTo>
                <a:lnTo>
                  <a:pt x="229035" y="511099"/>
                </a:lnTo>
                <a:lnTo>
                  <a:pt x="234695" y="524256"/>
                </a:lnTo>
                <a:lnTo>
                  <a:pt x="224028" y="528828"/>
                </a:lnTo>
                <a:lnTo>
                  <a:pt x="260063" y="528828"/>
                </a:lnTo>
                <a:lnTo>
                  <a:pt x="262128" y="496824"/>
                </a:lnTo>
                <a:close/>
              </a:path>
              <a:path w="262254" h="591820">
                <a:moveTo>
                  <a:pt x="9143" y="0"/>
                </a:moveTo>
                <a:lnTo>
                  <a:pt x="0" y="4572"/>
                </a:lnTo>
                <a:lnTo>
                  <a:pt x="218410" y="515682"/>
                </a:lnTo>
                <a:lnTo>
                  <a:pt x="229035" y="511099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1011160B-4A54-48DF-820A-DDE087457AD6}"/>
              </a:ext>
            </a:extLst>
          </p:cNvPr>
          <p:cNvSpPr/>
          <p:nvPr/>
        </p:nvSpPr>
        <p:spPr>
          <a:xfrm>
            <a:off x="7578726" y="3902075"/>
            <a:ext cx="220663" cy="433388"/>
          </a:xfrm>
          <a:custGeom>
            <a:avLst/>
            <a:gdLst/>
            <a:ahLst/>
            <a:cxnLst/>
            <a:rect l="l" t="t" r="r" b="b"/>
            <a:pathLst>
              <a:path w="257809" h="508000">
                <a:moveTo>
                  <a:pt x="0" y="413003"/>
                </a:moveTo>
                <a:lnTo>
                  <a:pt x="0" y="507491"/>
                </a:lnTo>
                <a:lnTo>
                  <a:pt x="76200" y="451103"/>
                </a:lnTo>
                <a:lnTo>
                  <a:pt x="67055" y="446531"/>
                </a:lnTo>
                <a:lnTo>
                  <a:pt x="36575" y="446531"/>
                </a:lnTo>
                <a:lnTo>
                  <a:pt x="27431" y="441959"/>
                </a:lnTo>
                <a:lnTo>
                  <a:pt x="33527" y="429767"/>
                </a:lnTo>
                <a:lnTo>
                  <a:pt x="0" y="413003"/>
                </a:lnTo>
                <a:close/>
              </a:path>
              <a:path w="257809" h="508000">
                <a:moveTo>
                  <a:pt x="33527" y="429767"/>
                </a:moveTo>
                <a:lnTo>
                  <a:pt x="27431" y="441959"/>
                </a:lnTo>
                <a:lnTo>
                  <a:pt x="36575" y="446531"/>
                </a:lnTo>
                <a:lnTo>
                  <a:pt x="42672" y="434339"/>
                </a:lnTo>
                <a:lnTo>
                  <a:pt x="33527" y="429767"/>
                </a:lnTo>
                <a:close/>
              </a:path>
              <a:path w="257809" h="508000">
                <a:moveTo>
                  <a:pt x="42672" y="434339"/>
                </a:moveTo>
                <a:lnTo>
                  <a:pt x="36575" y="446531"/>
                </a:lnTo>
                <a:lnTo>
                  <a:pt x="67055" y="446531"/>
                </a:lnTo>
                <a:lnTo>
                  <a:pt x="42672" y="434339"/>
                </a:lnTo>
                <a:close/>
              </a:path>
              <a:path w="257809" h="508000">
                <a:moveTo>
                  <a:pt x="248412" y="0"/>
                </a:moveTo>
                <a:lnTo>
                  <a:pt x="33527" y="429767"/>
                </a:lnTo>
                <a:lnTo>
                  <a:pt x="42672" y="434339"/>
                </a:lnTo>
                <a:lnTo>
                  <a:pt x="257555" y="4571"/>
                </a:lnTo>
                <a:lnTo>
                  <a:pt x="248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D832CC91-EAC6-4DA8-A45B-6A456258CF31}"/>
              </a:ext>
            </a:extLst>
          </p:cNvPr>
          <p:cNvSpPr/>
          <p:nvPr/>
        </p:nvSpPr>
        <p:spPr>
          <a:xfrm>
            <a:off x="7791451" y="3902075"/>
            <a:ext cx="219075" cy="433388"/>
          </a:xfrm>
          <a:custGeom>
            <a:avLst/>
            <a:gdLst/>
            <a:ahLst/>
            <a:cxnLst/>
            <a:rect l="l" t="t" r="r" b="b"/>
            <a:pathLst>
              <a:path w="256540" h="508000">
                <a:moveTo>
                  <a:pt x="214747" y="434067"/>
                </a:moveTo>
                <a:lnTo>
                  <a:pt x="181355" y="451103"/>
                </a:lnTo>
                <a:lnTo>
                  <a:pt x="256031" y="507491"/>
                </a:lnTo>
                <a:lnTo>
                  <a:pt x="256031" y="446531"/>
                </a:lnTo>
                <a:lnTo>
                  <a:pt x="220979" y="446531"/>
                </a:lnTo>
                <a:lnTo>
                  <a:pt x="214747" y="434067"/>
                </a:lnTo>
                <a:close/>
              </a:path>
              <a:path w="256540" h="508000">
                <a:moveTo>
                  <a:pt x="223854" y="429421"/>
                </a:moveTo>
                <a:lnTo>
                  <a:pt x="214747" y="434067"/>
                </a:lnTo>
                <a:lnTo>
                  <a:pt x="220979" y="446531"/>
                </a:lnTo>
                <a:lnTo>
                  <a:pt x="230124" y="441959"/>
                </a:lnTo>
                <a:lnTo>
                  <a:pt x="223854" y="429421"/>
                </a:lnTo>
                <a:close/>
              </a:path>
              <a:path w="256540" h="508000">
                <a:moveTo>
                  <a:pt x="256031" y="413003"/>
                </a:moveTo>
                <a:lnTo>
                  <a:pt x="223854" y="429421"/>
                </a:lnTo>
                <a:lnTo>
                  <a:pt x="230124" y="441959"/>
                </a:lnTo>
                <a:lnTo>
                  <a:pt x="220979" y="446531"/>
                </a:lnTo>
                <a:lnTo>
                  <a:pt x="256031" y="446531"/>
                </a:lnTo>
                <a:lnTo>
                  <a:pt x="256031" y="413003"/>
                </a:lnTo>
                <a:close/>
              </a:path>
              <a:path w="256540" h="508000">
                <a:moveTo>
                  <a:pt x="9143" y="0"/>
                </a:moveTo>
                <a:lnTo>
                  <a:pt x="0" y="4571"/>
                </a:lnTo>
                <a:lnTo>
                  <a:pt x="214747" y="434067"/>
                </a:lnTo>
                <a:lnTo>
                  <a:pt x="223854" y="429421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74B0321C-2646-4ACC-AF24-B65842BA186A}"/>
              </a:ext>
            </a:extLst>
          </p:cNvPr>
          <p:cNvSpPr txBox="1"/>
          <p:nvPr/>
        </p:nvSpPr>
        <p:spPr>
          <a:xfrm>
            <a:off x="8296276" y="2011364"/>
            <a:ext cx="1933575" cy="52734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1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1:</a:t>
            </a:r>
            <a:endParaRPr sz="1667">
              <a:latin typeface="Arial"/>
              <a:cs typeface="Arial"/>
            </a:endParaRPr>
          </a:p>
          <a:p>
            <a:pPr marL="10860">
              <a:spcBef>
                <a:spcPts val="30"/>
              </a:spcBef>
              <a:defRPr/>
            </a:pPr>
            <a:r>
              <a:rPr sz="1667" spc="13" dirty="0">
                <a:latin typeface="Arial"/>
                <a:cs typeface="Arial"/>
              </a:rPr>
              <a:t>2 </a:t>
            </a:r>
            <a:r>
              <a:rPr sz="1667" spc="9" dirty="0">
                <a:latin typeface="Arial"/>
                <a:cs typeface="Arial"/>
              </a:rPr>
              <a:t>calls to</a:t>
            </a:r>
            <a:r>
              <a:rPr sz="1667" spc="-77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mergeSort</a:t>
            </a:r>
            <a:endParaRPr sz="1667">
              <a:latin typeface="Arial"/>
              <a:cs typeface="Arial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A9B6D80D-2C28-466A-BB2F-7B054BF1C848}"/>
              </a:ext>
            </a:extLst>
          </p:cNvPr>
          <p:cNvSpPr txBox="1"/>
          <p:nvPr/>
        </p:nvSpPr>
        <p:spPr>
          <a:xfrm>
            <a:off x="8258175" y="2917826"/>
            <a:ext cx="2057400" cy="52734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32579">
              <a:spcBef>
                <a:spcPts val="111"/>
              </a:spcBef>
              <a:defRPr/>
            </a:pPr>
            <a:r>
              <a:rPr sz="1667" spc="9" dirty="0">
                <a:solidFill>
                  <a:srgbClr val="0000CC"/>
                </a:solidFill>
                <a:latin typeface="Arial"/>
                <a:cs typeface="Arial"/>
              </a:rPr>
              <a:t>Level</a:t>
            </a:r>
            <a:r>
              <a:rPr sz="1667" spc="-1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667" spc="4" dirty="0">
                <a:solidFill>
                  <a:srgbClr val="0000CC"/>
                </a:solidFill>
                <a:latin typeface="Arial"/>
                <a:cs typeface="Arial"/>
              </a:rPr>
              <a:t>2:</a:t>
            </a:r>
            <a:endParaRPr sz="1667">
              <a:latin typeface="Arial"/>
              <a:cs typeface="Arial"/>
            </a:endParaRPr>
          </a:p>
          <a:p>
            <a:pPr marL="32579">
              <a:spcBef>
                <a:spcPts val="30"/>
              </a:spcBef>
              <a:defRPr/>
            </a:pPr>
            <a:r>
              <a:rPr sz="1667" spc="9" dirty="0">
                <a:latin typeface="Arial"/>
                <a:cs typeface="Arial"/>
              </a:rPr>
              <a:t>2</a:t>
            </a:r>
            <a:r>
              <a:rPr sz="1667" spc="13" baseline="25641" dirty="0">
                <a:latin typeface="Arial"/>
                <a:cs typeface="Arial"/>
              </a:rPr>
              <a:t>2 </a:t>
            </a:r>
            <a:r>
              <a:rPr sz="1667" spc="9" dirty="0">
                <a:latin typeface="Arial"/>
                <a:cs typeface="Arial"/>
              </a:rPr>
              <a:t>calls to</a:t>
            </a:r>
            <a:r>
              <a:rPr sz="1667" spc="-231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mergeSort</a:t>
            </a:r>
            <a:endParaRPr sz="1667">
              <a:latin typeface="Arial"/>
              <a:cs typeface="Arial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08A900BC-18E7-434B-9CBD-4704DBA4F327}"/>
              </a:ext>
            </a:extLst>
          </p:cNvPr>
          <p:cNvSpPr txBox="1"/>
          <p:nvPr/>
        </p:nvSpPr>
        <p:spPr>
          <a:xfrm>
            <a:off x="7627231" y="3519488"/>
            <a:ext cx="237244" cy="150812"/>
          </a:xfrm>
          <a:prstGeom prst="rect">
            <a:avLst/>
          </a:prstGeom>
        </p:spPr>
        <p:txBody>
          <a:bodyPr vert="vert" lIns="0" tIns="0" rIns="0" bIns="0">
            <a:spAutoFit/>
          </a:bodyPr>
          <a:lstStyle/>
          <a:p>
            <a:pPr marL="10860">
              <a:lnSpc>
                <a:spcPts val="1830"/>
              </a:lnSpc>
              <a:defRPr/>
            </a:pPr>
            <a:r>
              <a:rPr sz="1667" dirty="0">
                <a:solidFill>
                  <a:srgbClr val="323232"/>
                </a:solidFill>
                <a:latin typeface="Courier New"/>
                <a:cs typeface="Courier New"/>
              </a:rPr>
              <a:t>…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81AE156C-90DD-42E8-AA83-BDB4C0A65206}"/>
              </a:ext>
            </a:extLst>
          </p:cNvPr>
          <p:cNvSpPr txBox="1"/>
          <p:nvPr/>
        </p:nvSpPr>
        <p:spPr>
          <a:xfrm>
            <a:off x="6087356" y="3498851"/>
            <a:ext cx="237244" cy="150813"/>
          </a:xfrm>
          <a:prstGeom prst="rect">
            <a:avLst/>
          </a:prstGeom>
        </p:spPr>
        <p:txBody>
          <a:bodyPr vert="vert" lIns="0" tIns="0" rIns="0" bIns="0">
            <a:spAutoFit/>
          </a:bodyPr>
          <a:lstStyle/>
          <a:p>
            <a:pPr marL="10860">
              <a:lnSpc>
                <a:spcPts val="1830"/>
              </a:lnSpc>
              <a:defRPr/>
            </a:pPr>
            <a:r>
              <a:rPr sz="1667" dirty="0">
                <a:solidFill>
                  <a:srgbClr val="323232"/>
                </a:solidFill>
                <a:latin typeface="Courier New"/>
                <a:cs typeface="Courier New"/>
              </a:rPr>
              <a:t>…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7A5151A5-7785-4D3F-8201-EB864D8E8DB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019" name="object 87">
            <a:extLst>
              <a:ext uri="{FF2B5EF4-FFF2-40B4-BE49-F238E27FC236}">
                <a16:creationId xmlns:a16="http://schemas.microsoft.com/office/drawing/2014/main" id="{3843FA22-3A19-43EF-80A5-634BCD88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4135439"/>
            <a:ext cx="1671638" cy="49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solidFill>
                  <a:srgbClr val="0000CC"/>
                </a:solidFill>
                <a:cs typeface="Arial" panose="020B0604020202020204" pitchFamily="34" charset="0"/>
              </a:rPr>
              <a:t>Level (lg </a:t>
            </a:r>
            <a:r>
              <a:rPr lang="en-US" altLang="en-US" sz="1600" i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en-US" sz="1600">
                <a:solidFill>
                  <a:srgbClr val="0000CC"/>
                </a:solidFill>
                <a:cs typeface="Arial" panose="020B0604020202020204" pitchFamily="34" charset="0"/>
              </a:rPr>
              <a:t>):  </a:t>
            </a:r>
            <a:r>
              <a:rPr lang="en-US" altLang="en-US" sz="1600">
                <a:cs typeface="Arial" panose="020B0604020202020204" pitchFamily="34" charset="0"/>
              </a:rPr>
              <a:t>mergeSort </a:t>
            </a:r>
            <a:r>
              <a:rPr lang="en-US" altLang="en-US" sz="1600">
                <a:solidFill>
                  <a:srgbClr val="323232"/>
                </a:solidFill>
                <a:cs typeface="Arial" panose="020B0604020202020204" pitchFamily="34" charset="0"/>
              </a:rPr>
              <a:t>1 </a:t>
            </a:r>
            <a:r>
              <a:rPr lang="en-US" altLang="en-US" sz="1600">
                <a:cs typeface="Arial" panose="020B0604020202020204" pitchFamily="34" charset="0"/>
              </a:rPr>
              <a:t>item</a:t>
            </a:r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4B8CCB78-9F6E-4CA9-AEA8-282A0B7AC8E2}"/>
              </a:ext>
            </a:extLst>
          </p:cNvPr>
          <p:cNvSpPr/>
          <p:nvPr/>
        </p:nvSpPr>
        <p:spPr>
          <a:xfrm>
            <a:off x="3911600" y="4808538"/>
            <a:ext cx="363538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C4BCF269-EB05-4E88-967D-0EAB38392666}"/>
              </a:ext>
            </a:extLst>
          </p:cNvPr>
          <p:cNvSpPr/>
          <p:nvPr/>
        </p:nvSpPr>
        <p:spPr>
          <a:xfrm>
            <a:off x="3916363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0C8073F5-D788-4FF1-B109-3FE73312D4F8}"/>
              </a:ext>
            </a:extLst>
          </p:cNvPr>
          <p:cNvSpPr/>
          <p:nvPr/>
        </p:nvSpPr>
        <p:spPr>
          <a:xfrm>
            <a:off x="3916363" y="4802188"/>
            <a:ext cx="4762" cy="4762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4572" y="0"/>
                </a:moveTo>
                <a:lnTo>
                  <a:pt x="0" y="0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218A9357-8777-48F2-869A-EB0FD5A636BE}"/>
              </a:ext>
            </a:extLst>
          </p:cNvPr>
          <p:cNvSpPr/>
          <p:nvPr/>
        </p:nvSpPr>
        <p:spPr>
          <a:xfrm>
            <a:off x="3921125" y="4803775"/>
            <a:ext cx="344488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6635FE44-6223-4F88-BBD4-BAA5701E46DF}"/>
              </a:ext>
            </a:extLst>
          </p:cNvPr>
          <p:cNvSpPr/>
          <p:nvPr/>
        </p:nvSpPr>
        <p:spPr>
          <a:xfrm>
            <a:off x="4265614" y="4802188"/>
            <a:ext cx="3175" cy="4762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5080"/>
                </a:moveTo>
                <a:lnTo>
                  <a:pt x="3115" y="5080"/>
                </a:lnTo>
                <a:lnTo>
                  <a:pt x="3115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AE8D2169-190B-4B48-BB39-559526BF85D2}"/>
              </a:ext>
            </a:extLst>
          </p:cNvPr>
          <p:cNvSpPr/>
          <p:nvPr/>
        </p:nvSpPr>
        <p:spPr>
          <a:xfrm>
            <a:off x="4270375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E3A71F2D-E0AA-43D4-B6A2-8F74F907060C}"/>
              </a:ext>
            </a:extLst>
          </p:cNvPr>
          <p:cNvSpPr/>
          <p:nvPr/>
        </p:nvSpPr>
        <p:spPr>
          <a:xfrm>
            <a:off x="4343400" y="4808538"/>
            <a:ext cx="363538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F348A3DA-CE3A-413A-A941-FB82E9CBCF4B}"/>
              </a:ext>
            </a:extLst>
          </p:cNvPr>
          <p:cNvSpPr/>
          <p:nvPr/>
        </p:nvSpPr>
        <p:spPr>
          <a:xfrm>
            <a:off x="4343400" y="4802188"/>
            <a:ext cx="6350" cy="4762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0" y="5080"/>
                </a:moveTo>
                <a:lnTo>
                  <a:pt x="7552" y="5080"/>
                </a:lnTo>
                <a:lnTo>
                  <a:pt x="7552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B085B056-E67A-445F-AD23-E9E9C1D1885E}"/>
              </a:ext>
            </a:extLst>
          </p:cNvPr>
          <p:cNvSpPr/>
          <p:nvPr/>
        </p:nvSpPr>
        <p:spPr>
          <a:xfrm>
            <a:off x="4346575" y="4503738"/>
            <a:ext cx="0" cy="2984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96BBBCC3-932B-4E3D-9786-A1227B1F7749}"/>
              </a:ext>
            </a:extLst>
          </p:cNvPr>
          <p:cNvSpPr/>
          <p:nvPr/>
        </p:nvSpPr>
        <p:spPr>
          <a:xfrm>
            <a:off x="4346576" y="4802188"/>
            <a:ext cx="4763" cy="4762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5" y="0"/>
                </a:moveTo>
                <a:lnTo>
                  <a:pt x="0" y="0"/>
                </a:lnTo>
                <a:lnTo>
                  <a:pt x="6095" y="457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E4F15DC0-3D66-40F6-A38C-F71A2E43C82D}"/>
              </a:ext>
            </a:extLst>
          </p:cNvPr>
          <p:cNvSpPr/>
          <p:nvPr/>
        </p:nvSpPr>
        <p:spPr>
          <a:xfrm>
            <a:off x="4351339" y="4803775"/>
            <a:ext cx="346075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A0661C97-E848-4166-A714-2497ECA68A2F}"/>
              </a:ext>
            </a:extLst>
          </p:cNvPr>
          <p:cNvSpPr/>
          <p:nvPr/>
        </p:nvSpPr>
        <p:spPr>
          <a:xfrm>
            <a:off x="4697414" y="4802188"/>
            <a:ext cx="1587" cy="4762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5080"/>
                </a:moveTo>
                <a:lnTo>
                  <a:pt x="2336" y="5080"/>
                </a:lnTo>
                <a:lnTo>
                  <a:pt x="23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7880B5B5-1A19-46C9-A9F1-44FFFE3C0F2A}"/>
              </a:ext>
            </a:extLst>
          </p:cNvPr>
          <p:cNvSpPr/>
          <p:nvPr/>
        </p:nvSpPr>
        <p:spPr>
          <a:xfrm>
            <a:off x="4702175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0550076C-837C-4B47-84AE-DED2336D21FC}"/>
              </a:ext>
            </a:extLst>
          </p:cNvPr>
          <p:cNvSpPr txBox="1"/>
          <p:nvPr/>
        </p:nvSpPr>
        <p:spPr>
          <a:xfrm>
            <a:off x="3990976" y="4373564"/>
            <a:ext cx="582613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tabLst>
                <a:tab pos="441993" algn="l"/>
              </a:tabLst>
              <a:defRPr/>
            </a:pP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1	1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D6E2EA67-012B-40FD-A8E6-1CA36CF2CBB7}"/>
              </a:ext>
            </a:extLst>
          </p:cNvPr>
          <p:cNvSpPr/>
          <p:nvPr/>
        </p:nvSpPr>
        <p:spPr>
          <a:xfrm>
            <a:off x="7431089" y="4808538"/>
            <a:ext cx="363537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B8CA6B34-D300-4D63-A383-294680BC7C0C}"/>
              </a:ext>
            </a:extLst>
          </p:cNvPr>
          <p:cNvSpPr/>
          <p:nvPr/>
        </p:nvSpPr>
        <p:spPr>
          <a:xfrm>
            <a:off x="7431088" y="4802188"/>
            <a:ext cx="6350" cy="4762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0" y="5080"/>
                </a:moveTo>
                <a:lnTo>
                  <a:pt x="7552" y="5080"/>
                </a:lnTo>
                <a:lnTo>
                  <a:pt x="7552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AC7EB7DF-AB92-4792-B106-AFDDE5ADCCAE}"/>
              </a:ext>
            </a:extLst>
          </p:cNvPr>
          <p:cNvSpPr/>
          <p:nvPr/>
        </p:nvSpPr>
        <p:spPr>
          <a:xfrm>
            <a:off x="7435850" y="4503738"/>
            <a:ext cx="0" cy="2984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BB5773A7-1DA6-4E25-9BD1-1344B68CF277}"/>
              </a:ext>
            </a:extLst>
          </p:cNvPr>
          <p:cNvSpPr/>
          <p:nvPr/>
        </p:nvSpPr>
        <p:spPr>
          <a:xfrm>
            <a:off x="7435851" y="4802188"/>
            <a:ext cx="4763" cy="4762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5" y="0"/>
                </a:moveTo>
                <a:lnTo>
                  <a:pt x="0" y="0"/>
                </a:lnTo>
                <a:lnTo>
                  <a:pt x="6095" y="457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C81E89C6-22BC-4569-8E29-15435E282871}"/>
              </a:ext>
            </a:extLst>
          </p:cNvPr>
          <p:cNvSpPr/>
          <p:nvPr/>
        </p:nvSpPr>
        <p:spPr>
          <a:xfrm>
            <a:off x="7440614" y="4803775"/>
            <a:ext cx="344487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86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410E3151-B638-4D59-B05C-DBF06E416CBA}"/>
              </a:ext>
            </a:extLst>
          </p:cNvPr>
          <p:cNvSpPr/>
          <p:nvPr/>
        </p:nvSpPr>
        <p:spPr>
          <a:xfrm>
            <a:off x="7785101" y="4802188"/>
            <a:ext cx="3175" cy="4762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0" y="5080"/>
                </a:moveTo>
                <a:lnTo>
                  <a:pt x="2336" y="5080"/>
                </a:lnTo>
                <a:lnTo>
                  <a:pt x="23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F74C9DEF-819C-4E88-96B2-46DAC40CC161}"/>
              </a:ext>
            </a:extLst>
          </p:cNvPr>
          <p:cNvSpPr/>
          <p:nvPr/>
        </p:nvSpPr>
        <p:spPr>
          <a:xfrm>
            <a:off x="7789863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C21C33E5-D1CA-4C6E-BBAB-A66976A71397}"/>
              </a:ext>
            </a:extLst>
          </p:cNvPr>
          <p:cNvSpPr/>
          <p:nvPr/>
        </p:nvSpPr>
        <p:spPr>
          <a:xfrm>
            <a:off x="7861301" y="4808538"/>
            <a:ext cx="365125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27DEEAFB-2676-47B0-8D06-318D3B42FC35}"/>
              </a:ext>
            </a:extLst>
          </p:cNvPr>
          <p:cNvSpPr/>
          <p:nvPr/>
        </p:nvSpPr>
        <p:spPr>
          <a:xfrm>
            <a:off x="7866063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44F0EA0E-08B7-41A0-9803-6F953DAB5946}"/>
              </a:ext>
            </a:extLst>
          </p:cNvPr>
          <p:cNvSpPr/>
          <p:nvPr/>
        </p:nvSpPr>
        <p:spPr>
          <a:xfrm>
            <a:off x="7866063" y="4802188"/>
            <a:ext cx="4762" cy="4762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2" y="0"/>
                </a:moveTo>
                <a:lnTo>
                  <a:pt x="0" y="0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DE2500FC-E530-402A-A257-05D1AB8C381A}"/>
              </a:ext>
            </a:extLst>
          </p:cNvPr>
          <p:cNvSpPr/>
          <p:nvPr/>
        </p:nvSpPr>
        <p:spPr>
          <a:xfrm>
            <a:off x="7870826" y="4803775"/>
            <a:ext cx="34607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384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4EC4FA59-0C7C-450B-9BD7-BAAFD93E327C}"/>
              </a:ext>
            </a:extLst>
          </p:cNvPr>
          <p:cNvSpPr/>
          <p:nvPr/>
        </p:nvSpPr>
        <p:spPr>
          <a:xfrm>
            <a:off x="8216901" y="4802188"/>
            <a:ext cx="3175" cy="4762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0" y="5080"/>
                </a:moveTo>
                <a:lnTo>
                  <a:pt x="2336" y="5080"/>
                </a:lnTo>
                <a:lnTo>
                  <a:pt x="23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2155D7AF-0C12-4A38-B3A1-58621E6E76B2}"/>
              </a:ext>
            </a:extLst>
          </p:cNvPr>
          <p:cNvSpPr/>
          <p:nvPr/>
        </p:nvSpPr>
        <p:spPr>
          <a:xfrm>
            <a:off x="8221663" y="4367214"/>
            <a:ext cx="0" cy="439737"/>
          </a:xfrm>
          <a:custGeom>
            <a:avLst/>
            <a:gdLst/>
            <a:ahLst/>
            <a:cxnLst/>
            <a:rect l="l" t="t" r="r" b="b"/>
            <a:pathLst>
              <a:path h="513714">
                <a:moveTo>
                  <a:pt x="0" y="0"/>
                </a:moveTo>
                <a:lnTo>
                  <a:pt x="0" y="513588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4FDB7D54-7225-4A63-9749-090733DF3B1E}"/>
              </a:ext>
            </a:extLst>
          </p:cNvPr>
          <p:cNvSpPr txBox="1"/>
          <p:nvPr/>
        </p:nvSpPr>
        <p:spPr>
          <a:xfrm>
            <a:off x="7510463" y="4373564"/>
            <a:ext cx="582612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tabLst>
                <a:tab pos="441993" algn="l"/>
              </a:tabLst>
              <a:defRPr/>
            </a:pPr>
            <a:r>
              <a:rPr sz="1667" spc="13" dirty="0">
                <a:solidFill>
                  <a:srgbClr val="323232"/>
                </a:solidFill>
                <a:latin typeface="Courier New"/>
                <a:cs typeface="Courier New"/>
              </a:rPr>
              <a:t>1	1</a:t>
            </a:r>
            <a:endParaRPr sz="1667">
              <a:latin typeface="Courier New"/>
              <a:cs typeface="Courier New"/>
            </a:endParaRPr>
          </a:p>
        </p:txBody>
      </p:sp>
      <p:sp>
        <p:nvSpPr>
          <p:cNvPr id="40048" name="object 116">
            <a:extLst>
              <a:ext uri="{FF2B5EF4-FFF2-40B4-BE49-F238E27FC236}">
                <a16:creationId xmlns:a16="http://schemas.microsoft.com/office/drawing/2014/main" id="{E66358BD-8F76-4C10-BF51-668F28255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4068763"/>
            <a:ext cx="1631950" cy="74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118" rIns="0" bIns="0">
            <a:spAutoFit/>
          </a:bodyPr>
          <a:lstStyle>
            <a:lvl1pPr marL="31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13"/>
              </a:spcBef>
              <a:buNone/>
            </a:pPr>
            <a:r>
              <a:rPr lang="en-US" altLang="en-US" sz="1600">
                <a:solidFill>
                  <a:srgbClr val="0000CC"/>
                </a:solidFill>
                <a:cs typeface="Arial" panose="020B0604020202020204" pitchFamily="34" charset="0"/>
              </a:rPr>
              <a:t>Level (lg </a:t>
            </a:r>
            <a:r>
              <a:rPr lang="en-US" altLang="en-US" sz="1600" i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en-US" sz="1600">
                <a:solidFill>
                  <a:srgbClr val="0000CC"/>
                </a:solidFill>
                <a:cs typeface="Arial" panose="020B0604020202020204" pitchFamily="34" charset="0"/>
              </a:rPr>
              <a:t>):</a:t>
            </a:r>
            <a:endParaRPr lang="en-US" altLang="en-US" sz="16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2</a:t>
            </a:r>
            <a:r>
              <a:rPr lang="en-US" altLang="en-US" sz="1600" baseline="26000">
                <a:cs typeface="Arial" panose="020B0604020202020204" pitchFamily="34" charset="0"/>
              </a:rPr>
              <a:t>lg </a:t>
            </a:r>
            <a:r>
              <a:rPr lang="en-US" altLang="en-US" sz="1600" i="1" baseline="26000">
                <a:cs typeface="Arial" panose="020B0604020202020204" pitchFamily="34" charset="0"/>
              </a:rPr>
              <a:t>n</a:t>
            </a:r>
            <a:r>
              <a:rPr lang="en-US" altLang="en-US" sz="1600">
                <a:cs typeface="Arial" panose="020B0604020202020204" pitchFamily="34" charset="0"/>
              </a:rPr>
              <a:t>(= </a:t>
            </a:r>
            <a:r>
              <a:rPr lang="en-US" altLang="en-US" sz="1600" i="1">
                <a:cs typeface="Arial" panose="020B0604020202020204" pitchFamily="34" charset="0"/>
              </a:rPr>
              <a:t>n</a:t>
            </a:r>
            <a:r>
              <a:rPr lang="en-US" altLang="en-US" sz="1600">
                <a:cs typeface="Arial" panose="020B0604020202020204" pitchFamily="34" charset="0"/>
              </a:rPr>
              <a:t>) calls to  mergeSort</a:t>
            </a:r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553EFF2C-FCCD-44EA-B8A5-EA4E7620582D}"/>
              </a:ext>
            </a:extLst>
          </p:cNvPr>
          <p:cNvSpPr txBox="1"/>
          <p:nvPr/>
        </p:nvSpPr>
        <p:spPr>
          <a:xfrm>
            <a:off x="3436938" y="5511801"/>
            <a:ext cx="5027612" cy="295275"/>
          </a:xfrm>
          <a:prstGeom prst="rect">
            <a:avLst/>
          </a:prstGeom>
          <a:solidFill>
            <a:srgbClr val="CCECFF"/>
          </a:solidFill>
        </p:spPr>
        <p:txBody>
          <a:bodyPr lIns="0" tIns="7059" rIns="0" bIns="0">
            <a:spAutoFit/>
          </a:bodyPr>
          <a:lstStyle/>
          <a:p>
            <a:pPr algn="ctr">
              <a:spcBef>
                <a:spcPts val="56"/>
              </a:spcBef>
              <a:tabLst>
                <a:tab pos="1103353" algn="l"/>
                <a:tab pos="1490503" algn="l"/>
                <a:tab pos="2238742" algn="l"/>
                <a:tab pos="2625349" algn="l"/>
              </a:tabLst>
              <a:defRPr/>
            </a:pPr>
            <a:r>
              <a:rPr sz="1881" i="1" dirty="0">
                <a:latin typeface="Arial"/>
                <a:cs typeface="Arial"/>
              </a:rPr>
              <a:t>n</a:t>
            </a:r>
            <a:r>
              <a:rPr sz="1881" dirty="0">
                <a:latin typeface="Arial"/>
                <a:cs typeface="Arial"/>
              </a:rPr>
              <a:t>/(2</a:t>
            </a:r>
            <a:r>
              <a:rPr sz="1860" i="1" baseline="24904" dirty="0">
                <a:latin typeface="Arial"/>
                <a:cs typeface="Arial"/>
              </a:rPr>
              <a:t>k</a:t>
            </a:r>
            <a:r>
              <a:rPr sz="1881" dirty="0">
                <a:latin typeface="Arial"/>
                <a:cs typeface="Arial"/>
              </a:rPr>
              <a:t>)</a:t>
            </a:r>
            <a:r>
              <a:rPr sz="1881" spc="-26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=</a:t>
            </a:r>
            <a:r>
              <a:rPr sz="1881" spc="-13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1	</a:t>
            </a:r>
            <a:r>
              <a:rPr sz="1881" spc="4" dirty="0">
                <a:latin typeface="Wingdings"/>
                <a:cs typeface="Wingdings"/>
              </a:rPr>
              <a:t></a:t>
            </a:r>
            <a:r>
              <a:rPr sz="1881" spc="4" dirty="0">
                <a:latin typeface="Times New Roman"/>
                <a:cs typeface="Times New Roman"/>
              </a:rPr>
              <a:t>	</a:t>
            </a:r>
            <a:r>
              <a:rPr sz="1881" i="1" dirty="0">
                <a:latin typeface="Arial"/>
                <a:cs typeface="Arial"/>
              </a:rPr>
              <a:t>n </a:t>
            </a:r>
            <a:r>
              <a:rPr sz="1881" dirty="0">
                <a:latin typeface="Arial"/>
                <a:cs typeface="Arial"/>
              </a:rPr>
              <a:t>=</a:t>
            </a:r>
            <a:r>
              <a:rPr sz="1881" spc="-17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2</a:t>
            </a:r>
            <a:r>
              <a:rPr sz="1860" i="1" baseline="24904" dirty="0">
                <a:latin typeface="Arial"/>
                <a:cs typeface="Arial"/>
              </a:rPr>
              <a:t>k	</a:t>
            </a:r>
            <a:r>
              <a:rPr sz="1881" spc="4" dirty="0">
                <a:latin typeface="Wingdings"/>
                <a:cs typeface="Wingdings"/>
              </a:rPr>
              <a:t></a:t>
            </a:r>
            <a:r>
              <a:rPr sz="1881" spc="4" dirty="0">
                <a:latin typeface="Times New Roman"/>
                <a:cs typeface="Times New Roman"/>
              </a:rPr>
              <a:t>	</a:t>
            </a:r>
            <a:r>
              <a:rPr sz="1881" i="1" dirty="0">
                <a:latin typeface="Arial"/>
                <a:cs typeface="Arial"/>
              </a:rPr>
              <a:t>k </a:t>
            </a:r>
            <a:r>
              <a:rPr sz="1881" dirty="0">
                <a:latin typeface="Arial"/>
                <a:cs typeface="Arial"/>
              </a:rPr>
              <a:t>= lg</a:t>
            </a:r>
            <a:r>
              <a:rPr sz="1881" spc="-30" dirty="0">
                <a:latin typeface="Arial"/>
                <a:cs typeface="Arial"/>
              </a:rPr>
              <a:t> </a:t>
            </a:r>
            <a:r>
              <a:rPr sz="1881" i="1" dirty="0">
                <a:latin typeface="Arial"/>
                <a:cs typeface="Arial"/>
              </a:rPr>
              <a:t>n</a:t>
            </a:r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5BA3D9-6C84-4378-BDC9-09E0A3A33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5380037" cy="623653"/>
          </a:xfrm>
        </p:spPr>
        <p:txBody>
          <a:bodyPr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</a:t>
            </a:r>
            <a:r>
              <a:rPr spc="-77" dirty="0"/>
              <a:t> </a:t>
            </a:r>
            <a:r>
              <a:rPr spc="4" dirty="0"/>
              <a:t>Analysis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6B45BE-BB94-4FF9-9C67-5886E21695DB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964" name="object 6">
            <a:extLst>
              <a:ext uri="{FF2B5EF4-FFF2-40B4-BE49-F238E27FC236}">
                <a16:creationId xmlns:a16="http://schemas.microsoft.com/office/drawing/2014/main" id="{F0103C33-FDA0-4B3A-ABD0-620CE810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138238"/>
            <a:ext cx="7475538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5839" rIns="0" bIns="0">
            <a:spAutoFit/>
          </a:bodyPr>
          <a:lstStyle>
            <a:lvl1pPr marL="311150" indent="-257175">
              <a:spcBef>
                <a:spcPct val="20000"/>
              </a:spcBef>
              <a:buChar char="•"/>
              <a:tabLst>
                <a:tab pos="311150" algn="l"/>
                <a:tab pos="312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1150" algn="l"/>
                <a:tab pos="312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1150" algn="l"/>
                <a:tab pos="3127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1150" algn="l"/>
                <a:tab pos="3127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11150" algn="l"/>
                <a:tab pos="312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1150" algn="l"/>
                <a:tab pos="312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1150" algn="l"/>
                <a:tab pos="312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1150" algn="l"/>
                <a:tab pos="312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11150" algn="l"/>
                <a:tab pos="312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225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Level 0</a:t>
            </a:r>
            <a:r>
              <a:rPr lang="en-US" altLang="en-US" sz="2000">
                <a:cs typeface="Arial" panose="020B0604020202020204" pitchFamily="34" charset="0"/>
              </a:rPr>
              <a:t>: 0 call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</a:p>
          <a:p>
            <a:pPr>
              <a:lnSpc>
                <a:spcPct val="107000"/>
              </a:lnSpc>
              <a:spcBef>
                <a:spcPts val="98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Level 1</a:t>
            </a:r>
            <a:r>
              <a:rPr lang="en-US" altLang="en-US" sz="2000">
                <a:cs typeface="Arial" panose="020B0604020202020204" pitchFamily="34" charset="0"/>
              </a:rPr>
              <a:t>: 1 calls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altLang="en-US" sz="2000">
                <a:cs typeface="Arial" panose="020B0604020202020204" pitchFamily="34" charset="0"/>
              </a:rPr>
              <a:t>with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/2 items in each half,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 O(1 x 2 x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/2) = O(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>
                <a:cs typeface="Arial" panose="020B0604020202020204" pitchFamily="34" charset="0"/>
              </a:rPr>
              <a:t>time</a:t>
            </a:r>
          </a:p>
          <a:p>
            <a:pPr>
              <a:lnSpc>
                <a:spcPct val="107000"/>
              </a:lnSpc>
              <a:spcBef>
                <a:spcPts val="850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Level 2</a:t>
            </a:r>
            <a:r>
              <a:rPr lang="en-US" altLang="en-US" sz="2000">
                <a:cs typeface="Arial" panose="020B0604020202020204" pitchFamily="34" charset="0"/>
              </a:rPr>
              <a:t>: 2 calls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altLang="en-US" sz="2000">
                <a:cs typeface="Arial" panose="020B0604020202020204" pitchFamily="34" charset="0"/>
              </a:rPr>
              <a:t>with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/2</a:t>
            </a:r>
            <a:r>
              <a:rPr lang="en-US" altLang="en-US" sz="2000" baseline="26000">
                <a:cs typeface="Arial" panose="020B0604020202020204" pitchFamily="34" charset="0"/>
              </a:rPr>
              <a:t>2 </a:t>
            </a:r>
            <a:r>
              <a:rPr lang="en-US" altLang="en-US" sz="2000">
                <a:cs typeface="Arial" panose="020B0604020202020204" pitchFamily="34" charset="0"/>
              </a:rPr>
              <a:t>items in each half,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 O(2 x 2 x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/2</a:t>
            </a:r>
            <a:r>
              <a:rPr lang="en-US" altLang="en-US" sz="2000" baseline="2600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= O(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>
                <a:cs typeface="Arial" panose="020B0604020202020204" pitchFamily="34" charset="0"/>
              </a:rPr>
              <a:t>time</a:t>
            </a:r>
          </a:p>
          <a:p>
            <a:pPr>
              <a:lnSpc>
                <a:spcPct val="107000"/>
              </a:lnSpc>
              <a:spcBef>
                <a:spcPts val="850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Level 3</a:t>
            </a:r>
            <a:r>
              <a:rPr lang="en-US" altLang="en-US" sz="2000">
                <a:cs typeface="Arial" panose="020B0604020202020204" pitchFamily="34" charset="0"/>
              </a:rPr>
              <a:t>: 2</a:t>
            </a:r>
            <a:r>
              <a:rPr lang="en-US" altLang="en-US" sz="2000" baseline="26000">
                <a:cs typeface="Arial" panose="020B0604020202020204" pitchFamily="34" charset="0"/>
              </a:rPr>
              <a:t>2 </a:t>
            </a:r>
            <a:r>
              <a:rPr lang="en-US" altLang="en-US" sz="2000">
                <a:cs typeface="Arial" panose="020B0604020202020204" pitchFamily="34" charset="0"/>
              </a:rPr>
              <a:t>calls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altLang="en-US" sz="2000">
                <a:cs typeface="Arial" panose="020B0604020202020204" pitchFamily="34" charset="0"/>
              </a:rPr>
              <a:t>with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/2</a:t>
            </a:r>
            <a:r>
              <a:rPr lang="en-US" altLang="en-US" sz="2000" baseline="26000">
                <a:cs typeface="Arial" panose="020B0604020202020204" pitchFamily="34" charset="0"/>
              </a:rPr>
              <a:t>3 </a:t>
            </a:r>
            <a:r>
              <a:rPr lang="en-US" altLang="en-US" sz="2000">
                <a:cs typeface="Arial" panose="020B0604020202020204" pitchFamily="34" charset="0"/>
              </a:rPr>
              <a:t>items in each half,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 O(2</a:t>
            </a:r>
            <a:r>
              <a:rPr lang="en-US" altLang="en-US" sz="2000" baseline="26000">
                <a:solidFill>
                  <a:srgbClr val="C00000"/>
                </a:solidFill>
                <a:cs typeface="Arial" panose="020B0604020202020204" pitchFamily="34" charset="0"/>
              </a:rPr>
              <a:t>2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x 2 x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/2</a:t>
            </a:r>
            <a:r>
              <a:rPr lang="en-US" altLang="en-US" sz="2000" baseline="26000">
                <a:solidFill>
                  <a:srgbClr val="C00000"/>
                </a:solidFill>
                <a:cs typeface="Arial" panose="020B0604020202020204" pitchFamily="34" charset="0"/>
              </a:rPr>
              <a:t>3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= O(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>
                <a:cs typeface="Arial" panose="020B0604020202020204" pitchFamily="34" charset="0"/>
              </a:rPr>
              <a:t>time</a:t>
            </a:r>
          </a:p>
          <a:p>
            <a:pPr>
              <a:spcBef>
                <a:spcPts val="116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Bef>
                <a:spcPts val="83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Level (lg </a:t>
            </a:r>
            <a:r>
              <a:rPr lang="en-US" altLang="en-US" sz="2000" i="1">
                <a:solidFill>
                  <a:srgbClr val="0000CC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)</a:t>
            </a:r>
            <a:r>
              <a:rPr lang="en-US" altLang="en-US" sz="2000">
                <a:cs typeface="Arial" panose="020B0604020202020204" pitchFamily="34" charset="0"/>
              </a:rPr>
              <a:t>: 2</a:t>
            </a:r>
            <a:r>
              <a:rPr lang="en-US" altLang="en-US" sz="2000" baseline="26000">
                <a:cs typeface="Arial" panose="020B0604020202020204" pitchFamily="34" charset="0"/>
              </a:rPr>
              <a:t>lg(</a:t>
            </a:r>
            <a:r>
              <a:rPr lang="en-US" altLang="en-US" sz="2000" i="1" baseline="26000">
                <a:cs typeface="Arial" panose="020B0604020202020204" pitchFamily="34" charset="0"/>
              </a:rPr>
              <a:t>n</a:t>
            </a:r>
            <a:r>
              <a:rPr lang="en-US" altLang="en-US" sz="2000" baseline="26000">
                <a:cs typeface="Arial" panose="020B0604020202020204" pitchFamily="34" charset="0"/>
              </a:rPr>
              <a:t>) </a:t>
            </a:r>
            <a:r>
              <a:rPr lang="en-US" altLang="en-US" sz="2000" baseline="26000"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  <a:r>
              <a:rPr lang="en-US" altLang="en-US" sz="2000" baseline="26000">
                <a:cs typeface="Arial" panose="020B0604020202020204" pitchFamily="34" charset="0"/>
              </a:rPr>
              <a:t>1</a:t>
            </a:r>
            <a:r>
              <a:rPr lang="en-US" altLang="en-US" sz="2000">
                <a:cs typeface="Arial" panose="020B0604020202020204" pitchFamily="34" charset="0"/>
              </a:rPr>
              <a:t>(=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/2) calls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altLang="en-US" sz="2000">
                <a:cs typeface="Arial" panose="020B0604020202020204" pitchFamily="34" charset="0"/>
              </a:rPr>
              <a:t>with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/2</a:t>
            </a:r>
            <a:r>
              <a:rPr lang="en-US" altLang="en-US" sz="2000" baseline="26000">
                <a:cs typeface="Arial" panose="020B0604020202020204" pitchFamily="34" charset="0"/>
              </a:rPr>
              <a:t>lg(</a:t>
            </a:r>
            <a:r>
              <a:rPr lang="en-US" altLang="en-US" sz="2000" i="1" baseline="26000">
                <a:cs typeface="Arial" panose="020B0604020202020204" pitchFamily="34" charset="0"/>
              </a:rPr>
              <a:t>n</a:t>
            </a:r>
            <a:r>
              <a:rPr lang="en-US" altLang="en-US" sz="2000" baseline="26000">
                <a:cs typeface="Arial" panose="020B0604020202020204" pitchFamily="34" charset="0"/>
              </a:rPr>
              <a:t>) </a:t>
            </a:r>
            <a:r>
              <a:rPr lang="en-US" altLang="en-US" sz="2000">
                <a:cs typeface="Arial" panose="020B0604020202020204" pitchFamily="34" charset="0"/>
              </a:rPr>
              <a:t>(= 1)  item in each half,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000">
                <a:cs typeface="Arial" panose="020B0604020202020204" pitchFamily="34" charset="0"/>
              </a:rPr>
              <a:t>time</a:t>
            </a:r>
          </a:p>
          <a:p>
            <a:pPr>
              <a:spcBef>
                <a:spcPts val="1150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cs typeface="Arial" panose="020B0604020202020204" pitchFamily="34" charset="0"/>
              </a:rPr>
              <a:t>Total time complexity =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lg(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))</a:t>
            </a:r>
            <a:endParaRPr lang="en-US" altLang="en-US" sz="2000">
              <a:cs typeface="Arial" panose="020B0604020202020204" pitchFamily="34" charset="0"/>
            </a:endParaRPr>
          </a:p>
          <a:p>
            <a:pPr>
              <a:spcBef>
                <a:spcPts val="116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cs typeface="Arial" panose="020B0604020202020204" pitchFamily="34" charset="0"/>
              </a:rPr>
              <a:t>Optimal comparison-based sorting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C9F49F-BD5C-498D-8140-6B9CC9C9D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332" y="412749"/>
            <a:ext cx="6945704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Merge Sort: Pros and</a:t>
            </a:r>
            <a:r>
              <a:rPr spc="-90" dirty="0"/>
              <a:t> </a:t>
            </a:r>
            <a:r>
              <a:rPr spc="9" dirty="0"/>
              <a:t>Cons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548D11C-FE0D-4E71-93F5-56C1144E6337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988" name="object 7">
            <a:extLst>
              <a:ext uri="{FF2B5EF4-FFF2-40B4-BE49-F238E27FC236}">
                <a16:creationId xmlns:a16="http://schemas.microsoft.com/office/drawing/2014/main" id="{234631B3-CD2B-4D05-BC59-2EA8BC55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209676"/>
            <a:ext cx="7310437" cy="427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454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84225" indent="-257175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Pros</a:t>
            </a:r>
          </a:p>
          <a:p>
            <a:pPr lvl="1">
              <a:lnSpc>
                <a:spcPts val="2713"/>
              </a:lnSpc>
              <a:spcBef>
                <a:spcPts val="6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The performance is guaranteed, i.e. unaffected by  original ordering of the input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4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Suitable for extremely large number of inputs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57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Can operate on the input portion by portion</a:t>
            </a:r>
            <a:endParaRPr lang="en-US" altLang="en-US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"/>
            </a:pPr>
            <a:endParaRPr lang="en-US" altLang="en-US" sz="2300">
              <a:cs typeface="Arial" panose="020B0604020202020204" pitchFamily="34" charset="0"/>
            </a:endParaRPr>
          </a:p>
          <a:p>
            <a:pPr>
              <a:spcBef>
                <a:spcPts val="17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Cons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Not easy to implement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Requires additional storage during merging operation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) 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extra memory storage needed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08650D-3D54-47B7-8621-CA809BC12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008" y="412749"/>
            <a:ext cx="5405062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</a:t>
            </a:r>
            <a:r>
              <a:rPr spc="-86" dirty="0"/>
              <a:t> </a:t>
            </a:r>
            <a:r>
              <a:rPr spc="9" dirty="0"/>
              <a:t>Idea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B279C92-6586-4E2B-A86D-1B202B2D82B0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036" name="object 5">
            <a:extLst>
              <a:ext uri="{FF2B5EF4-FFF2-40B4-BE49-F238E27FC236}">
                <a16:creationId xmlns:a16="http://schemas.microsoft.com/office/drawing/2014/main" id="{83EB7CD3-DC14-4B8B-ACE4-D3155E73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209676"/>
            <a:ext cx="7431087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454" rIns="0" bIns="0">
            <a:spAutoFit/>
          </a:bodyPr>
          <a:lstStyle>
            <a:lvl1pPr marL="266700" indent="-257175"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84225" indent="-257175"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042988" indent="-257175"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Quick Sort is a divide-and-conquer algorithm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Divide step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lnSpc>
                <a:spcPct val="101000"/>
              </a:lnSpc>
              <a:spcBef>
                <a:spcPts val="55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Choose an item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p </a:t>
            </a: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(known as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pivot</a:t>
            </a: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) and partition the  items of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a[i...j] </a:t>
            </a: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into two parts</a:t>
            </a:r>
            <a:endParaRPr lang="en-US" altLang="en-US" sz="2000">
              <a:cs typeface="Arial" panose="020B0604020202020204" pitchFamily="34" charset="0"/>
            </a:endParaRPr>
          </a:p>
          <a:p>
            <a:pPr lvl="3">
              <a:spcBef>
                <a:spcPts val="575"/>
              </a:spcBef>
              <a:buClr>
                <a:srgbClr val="9F2936"/>
              </a:buClr>
              <a:buSzPct val="70000"/>
              <a:buFont typeface="Wingdings" panose="05000000000000000000" pitchFamily="2" charset="2"/>
              <a:buChar char=""/>
            </a:pPr>
            <a:r>
              <a:rPr lang="en-US" altLang="en-US" sz="1800">
                <a:cs typeface="Arial" panose="020B0604020202020204" pitchFamily="34" charset="0"/>
              </a:rPr>
              <a:t>Items that are smaller than </a:t>
            </a:r>
            <a:r>
              <a:rPr lang="en-US" altLang="en-US" sz="1800" i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endParaRPr lang="en-US" altLang="en-US" sz="1800">
              <a:cs typeface="Arial" panose="020B0604020202020204" pitchFamily="34" charset="0"/>
            </a:endParaRPr>
          </a:p>
          <a:p>
            <a:pPr lvl="3">
              <a:spcBef>
                <a:spcPts val="575"/>
              </a:spcBef>
              <a:buClr>
                <a:srgbClr val="9F2936"/>
              </a:buClr>
              <a:buSzPct val="70000"/>
              <a:buFont typeface="Wingdings" panose="05000000000000000000" pitchFamily="2" charset="2"/>
              <a:buChar char=""/>
            </a:pPr>
            <a:r>
              <a:rPr lang="en-US" altLang="en-US" sz="1800">
                <a:cs typeface="Arial" panose="020B0604020202020204" pitchFamily="34" charset="0"/>
              </a:rPr>
              <a:t>Items that are greater than or equal to </a:t>
            </a:r>
            <a:r>
              <a:rPr lang="en-US" altLang="en-US" sz="1800" i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endParaRPr lang="en-US" altLang="en-US" sz="1800">
              <a:cs typeface="Arial" panose="020B0604020202020204" pitchFamily="34" charset="0"/>
            </a:endParaRPr>
          </a:p>
          <a:p>
            <a:pPr lvl="2">
              <a:spcBef>
                <a:spcPts val="57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Recursively sort the two parts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spcBef>
                <a:spcPts val="550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Conquer step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6600"/>
                </a:solidFill>
                <a:cs typeface="Arial" panose="020B0604020202020204" pitchFamily="34" charset="0"/>
              </a:rPr>
              <a:t>Do nothing!</a:t>
            </a:r>
            <a:endParaRPr lang="en-US" altLang="en-US" sz="2000">
              <a:cs typeface="Arial" panose="020B0604020202020204" pitchFamily="34" charset="0"/>
            </a:endParaRPr>
          </a:p>
          <a:p>
            <a:pPr lvl="2">
              <a:spcBef>
                <a:spcPts val="38"/>
              </a:spcBef>
              <a:buFont typeface="Wingdings" panose="05000000000000000000" pitchFamily="2" charset="2"/>
              <a:buChar char=""/>
            </a:pPr>
            <a:endParaRPr lang="en-US" altLang="en-US" sz="19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In comparison, Merge Sort spends most of the time  in conquer step but very little time in divide step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3E4185-90BD-4504-93E6-E29C7D2AB9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284751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4" dirty="0"/>
              <a:t>Applications </a:t>
            </a:r>
            <a:r>
              <a:rPr spc="9" dirty="0"/>
              <a:t>of</a:t>
            </a:r>
            <a:r>
              <a:rPr spc="-81" dirty="0"/>
              <a:t> </a:t>
            </a:r>
            <a:r>
              <a:rPr spc="9" dirty="0"/>
              <a:t>Sorting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121ACC1-7A90-44B6-93F2-1FB870320A2D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FC4B970-E0DF-419C-B201-FAD9F790BC42}"/>
              </a:ext>
            </a:extLst>
          </p:cNvPr>
          <p:cNvSpPr txBox="1"/>
          <p:nvPr/>
        </p:nvSpPr>
        <p:spPr>
          <a:xfrm>
            <a:off x="2290764" y="1152526"/>
            <a:ext cx="6505575" cy="4447943"/>
          </a:xfrm>
          <a:prstGeom prst="rect">
            <a:avLst/>
          </a:prstGeom>
        </p:spPr>
        <p:txBody>
          <a:bodyPr lIns="0" tIns="158554" rIns="0" bIns="0">
            <a:spAutoFit/>
          </a:bodyPr>
          <a:lstStyle/>
          <a:p>
            <a:pPr marL="268236" indent="-257920">
              <a:spcBef>
                <a:spcPts val="1248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Uniqueness</a:t>
            </a:r>
            <a:r>
              <a:rPr sz="2608" spc="17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testing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7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9" dirty="0">
                <a:latin typeface="Arial"/>
                <a:cs typeface="Arial"/>
              </a:rPr>
              <a:t>Deleting</a:t>
            </a:r>
            <a:r>
              <a:rPr sz="2608" spc="21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duplicates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59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9" dirty="0">
                <a:latin typeface="Arial"/>
                <a:cs typeface="Arial"/>
              </a:rPr>
              <a:t>Prioritizing</a:t>
            </a:r>
            <a:r>
              <a:rPr sz="2608" spc="26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events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67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Frequency counting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63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Reconstructing the </a:t>
            </a:r>
            <a:r>
              <a:rPr sz="2608" spc="9" dirty="0">
                <a:latin typeface="Arial"/>
                <a:cs typeface="Arial"/>
              </a:rPr>
              <a:t>original</a:t>
            </a:r>
            <a:r>
              <a:rPr sz="2608" spc="13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order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67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Set</a:t>
            </a:r>
            <a:r>
              <a:rPr sz="2608" spc="-9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intersection/union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7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Finding a </a:t>
            </a:r>
            <a:r>
              <a:rPr sz="2608" spc="9" dirty="0">
                <a:latin typeface="Arial"/>
                <a:cs typeface="Arial"/>
              </a:rPr>
              <a:t>target pair </a:t>
            </a:r>
            <a:r>
              <a:rPr sz="2608" i="1" spc="13" dirty="0">
                <a:latin typeface="Arial"/>
                <a:cs typeface="Arial"/>
              </a:rPr>
              <a:t>x</a:t>
            </a:r>
            <a:r>
              <a:rPr sz="2608" spc="13" dirty="0">
                <a:latin typeface="Arial"/>
                <a:cs typeface="Arial"/>
              </a:rPr>
              <a:t>, </a:t>
            </a:r>
            <a:r>
              <a:rPr sz="2608" i="1" spc="13" dirty="0">
                <a:latin typeface="Arial"/>
                <a:cs typeface="Arial"/>
              </a:rPr>
              <a:t>y </a:t>
            </a:r>
            <a:r>
              <a:rPr sz="2608" spc="17" dirty="0">
                <a:latin typeface="Arial"/>
                <a:cs typeface="Arial"/>
              </a:rPr>
              <a:t>such </a:t>
            </a:r>
            <a:r>
              <a:rPr sz="2608" spc="9" dirty="0">
                <a:latin typeface="Arial"/>
                <a:cs typeface="Arial"/>
              </a:rPr>
              <a:t>that </a:t>
            </a:r>
            <a:r>
              <a:rPr sz="2608" i="1" spc="13" dirty="0">
                <a:latin typeface="Arial"/>
                <a:cs typeface="Arial"/>
              </a:rPr>
              <a:t>x</a:t>
            </a:r>
            <a:r>
              <a:rPr sz="2608" spc="13" dirty="0">
                <a:latin typeface="Arial"/>
                <a:cs typeface="Arial"/>
              </a:rPr>
              <a:t>+</a:t>
            </a:r>
            <a:r>
              <a:rPr sz="2608" i="1" spc="13" dirty="0">
                <a:latin typeface="Arial"/>
                <a:cs typeface="Arial"/>
              </a:rPr>
              <a:t>y </a:t>
            </a:r>
            <a:r>
              <a:rPr sz="2608" spc="13" dirty="0">
                <a:latin typeface="Arial"/>
                <a:cs typeface="Arial"/>
              </a:rPr>
              <a:t>=</a:t>
            </a:r>
            <a:r>
              <a:rPr sz="2608" spc="-43" dirty="0">
                <a:latin typeface="Arial"/>
                <a:cs typeface="Arial"/>
              </a:rPr>
              <a:t> </a:t>
            </a:r>
            <a:r>
              <a:rPr sz="2608" i="1" spc="13" dirty="0">
                <a:latin typeface="Arial"/>
                <a:cs typeface="Arial"/>
              </a:rPr>
              <a:t>z</a:t>
            </a:r>
            <a:endParaRPr sz="2608">
              <a:latin typeface="Arial"/>
              <a:cs typeface="Arial"/>
            </a:endParaRPr>
          </a:p>
          <a:p>
            <a:pPr marL="268236" indent="-257920">
              <a:spcBef>
                <a:spcPts val="1159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4" dirty="0">
                <a:latin typeface="Arial"/>
                <a:cs typeface="Arial"/>
              </a:rPr>
              <a:t>Efficient</a:t>
            </a:r>
            <a:r>
              <a:rPr sz="2608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searching</a:t>
            </a:r>
            <a:endParaRPr sz="2608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4743C80-316D-40AC-B9E6-5718FE0A04F2}"/>
              </a:ext>
            </a:extLst>
          </p:cNvPr>
          <p:cNvSpPr txBox="1"/>
          <p:nvPr/>
        </p:nvSpPr>
        <p:spPr>
          <a:xfrm>
            <a:off x="10150476" y="6364289"/>
            <a:ext cx="20002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579">
              <a:lnSpc>
                <a:spcPts val="2172"/>
              </a:lnSpc>
              <a:defRPr/>
            </a:pPr>
            <a:fld id="{2013814B-9084-4699-95FA-ABE1EB41DD1E}" type="slidenum">
              <a:rPr sz="1881" i="1" dirty="0">
                <a:solidFill>
                  <a:srgbClr val="C00000"/>
                </a:solidFill>
                <a:latin typeface="Arial"/>
                <a:cs typeface="Arial"/>
              </a:rPr>
              <a:pPr marL="32579">
                <a:lnSpc>
                  <a:spcPts val="2172"/>
                </a:lnSpc>
                <a:defRPr/>
              </a:pPr>
              <a:t>4</a:t>
            </a:fld>
            <a:endParaRPr sz="188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910873-4723-4058-BF75-1365C743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537" y="510818"/>
            <a:ext cx="7802705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Divide Step</a:t>
            </a:r>
            <a:r>
              <a:rPr spc="-103" dirty="0"/>
              <a:t> </a:t>
            </a:r>
            <a:r>
              <a:rPr spc="9" dirty="0"/>
              <a:t>Example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DE069B-0AF2-4225-A4A7-3723B58DE485}"/>
              </a:ext>
            </a:extLst>
          </p:cNvPr>
          <p:cNvSpPr/>
          <p:nvPr/>
        </p:nvSpPr>
        <p:spPr>
          <a:xfrm>
            <a:off x="8272464" y="1625600"/>
            <a:ext cx="560387" cy="674688"/>
          </a:xfrm>
          <a:custGeom>
            <a:avLst/>
            <a:gdLst/>
            <a:ahLst/>
            <a:cxnLst/>
            <a:rect l="l" t="t" r="r" b="b"/>
            <a:pathLst>
              <a:path w="654050" h="789939">
                <a:moveTo>
                  <a:pt x="653796" y="0"/>
                </a:moveTo>
                <a:lnTo>
                  <a:pt x="0" y="0"/>
                </a:lnTo>
                <a:lnTo>
                  <a:pt x="0" y="789432"/>
                </a:lnTo>
                <a:lnTo>
                  <a:pt x="653796" y="789432"/>
                </a:lnTo>
                <a:lnTo>
                  <a:pt x="653796" y="783336"/>
                </a:lnTo>
                <a:lnTo>
                  <a:pt x="10668" y="783336"/>
                </a:lnTo>
                <a:lnTo>
                  <a:pt x="6096" y="778764"/>
                </a:lnTo>
                <a:lnTo>
                  <a:pt x="10668" y="778764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2"/>
                </a:lnTo>
                <a:lnTo>
                  <a:pt x="653796" y="4572"/>
                </a:lnTo>
                <a:lnTo>
                  <a:pt x="653796" y="0"/>
                </a:lnTo>
                <a:close/>
              </a:path>
              <a:path w="654050" h="789939">
                <a:moveTo>
                  <a:pt x="10668" y="778764"/>
                </a:moveTo>
                <a:lnTo>
                  <a:pt x="6096" y="778764"/>
                </a:lnTo>
                <a:lnTo>
                  <a:pt x="10668" y="783336"/>
                </a:lnTo>
                <a:lnTo>
                  <a:pt x="10668" y="778764"/>
                </a:lnTo>
                <a:close/>
              </a:path>
              <a:path w="654050" h="789939">
                <a:moveTo>
                  <a:pt x="643127" y="778764"/>
                </a:moveTo>
                <a:lnTo>
                  <a:pt x="10668" y="778764"/>
                </a:lnTo>
                <a:lnTo>
                  <a:pt x="10668" y="783336"/>
                </a:lnTo>
                <a:lnTo>
                  <a:pt x="643127" y="783336"/>
                </a:lnTo>
                <a:lnTo>
                  <a:pt x="643127" y="778764"/>
                </a:lnTo>
                <a:close/>
              </a:path>
              <a:path w="654050" h="789939">
                <a:moveTo>
                  <a:pt x="643127" y="4572"/>
                </a:moveTo>
                <a:lnTo>
                  <a:pt x="643127" y="783336"/>
                </a:lnTo>
                <a:lnTo>
                  <a:pt x="647700" y="778764"/>
                </a:lnTo>
                <a:lnTo>
                  <a:pt x="653796" y="778764"/>
                </a:lnTo>
                <a:lnTo>
                  <a:pt x="653796" y="10668"/>
                </a:lnTo>
                <a:lnTo>
                  <a:pt x="647700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778764"/>
                </a:moveTo>
                <a:lnTo>
                  <a:pt x="647700" y="778764"/>
                </a:lnTo>
                <a:lnTo>
                  <a:pt x="643127" y="783336"/>
                </a:lnTo>
                <a:lnTo>
                  <a:pt x="653796" y="783336"/>
                </a:lnTo>
                <a:lnTo>
                  <a:pt x="653796" y="778764"/>
                </a:lnTo>
                <a:close/>
              </a:path>
              <a:path w="654050" h="789939">
                <a:moveTo>
                  <a:pt x="10668" y="4572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654050" h="789939">
                <a:moveTo>
                  <a:pt x="643127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643127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4572"/>
                </a:moveTo>
                <a:lnTo>
                  <a:pt x="643127" y="4572"/>
                </a:lnTo>
                <a:lnTo>
                  <a:pt x="647700" y="10668"/>
                </a:lnTo>
                <a:lnTo>
                  <a:pt x="653796" y="10668"/>
                </a:lnTo>
                <a:lnTo>
                  <a:pt x="6537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E2283E-3649-4B19-BF6C-B9C45833A9AD}"/>
              </a:ext>
            </a:extLst>
          </p:cNvPr>
          <p:cNvSpPr txBox="1"/>
          <p:nvPr/>
        </p:nvSpPr>
        <p:spPr>
          <a:xfrm>
            <a:off x="8377238" y="1739900"/>
            <a:ext cx="347662" cy="773654"/>
          </a:xfrm>
          <a:prstGeom prst="rect">
            <a:avLst/>
          </a:prstGeom>
        </p:spPr>
        <p:txBody>
          <a:bodyPr lIns="0" tIns="23349" rIns="0" bIns="0">
            <a:spAutoFit/>
          </a:bodyPr>
          <a:lstStyle/>
          <a:p>
            <a:pPr>
              <a:spcBef>
                <a:spcPts val="184"/>
              </a:spcBef>
              <a:defRPr/>
            </a:pPr>
            <a:r>
              <a:rPr sz="2437" spc="17" dirty="0">
                <a:latin typeface="Arial"/>
                <a:cs typeface="Arial"/>
              </a:rPr>
              <a:t>1</a:t>
            </a:r>
            <a:r>
              <a:rPr sz="2437" spc="9" dirty="0">
                <a:latin typeface="Arial"/>
                <a:cs typeface="Arial"/>
              </a:rPr>
              <a:t>9</a:t>
            </a:r>
            <a:endParaRPr sz="2437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25A9CFF-45F0-4A9F-A96B-35199CD7A123}"/>
              </a:ext>
            </a:extLst>
          </p:cNvPr>
          <p:cNvSpPr/>
          <p:nvPr/>
        </p:nvSpPr>
        <p:spPr>
          <a:xfrm>
            <a:off x="5530851" y="1628775"/>
            <a:ext cx="549275" cy="666750"/>
          </a:xfrm>
          <a:custGeom>
            <a:avLst/>
            <a:gdLst/>
            <a:ahLst/>
            <a:cxnLst/>
            <a:rect l="l" t="t" r="r" b="b"/>
            <a:pathLst>
              <a:path w="641985" h="779144">
                <a:moveTo>
                  <a:pt x="0" y="778763"/>
                </a:moveTo>
                <a:lnTo>
                  <a:pt x="641603" y="778763"/>
                </a:lnTo>
                <a:lnTo>
                  <a:pt x="641603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274106-FC6C-41E7-BC27-FC8438080238}"/>
              </a:ext>
            </a:extLst>
          </p:cNvPr>
          <p:cNvSpPr/>
          <p:nvPr/>
        </p:nvSpPr>
        <p:spPr>
          <a:xfrm>
            <a:off x="5526088" y="1625600"/>
            <a:ext cx="558800" cy="674688"/>
          </a:xfrm>
          <a:custGeom>
            <a:avLst/>
            <a:gdLst/>
            <a:ahLst/>
            <a:cxnLst/>
            <a:rect l="l" t="t" r="r" b="b"/>
            <a:pathLst>
              <a:path w="654050" h="789939">
                <a:moveTo>
                  <a:pt x="653796" y="0"/>
                </a:moveTo>
                <a:lnTo>
                  <a:pt x="0" y="0"/>
                </a:lnTo>
                <a:lnTo>
                  <a:pt x="0" y="789432"/>
                </a:lnTo>
                <a:lnTo>
                  <a:pt x="653796" y="789432"/>
                </a:lnTo>
                <a:lnTo>
                  <a:pt x="653796" y="783336"/>
                </a:lnTo>
                <a:lnTo>
                  <a:pt x="10668" y="783336"/>
                </a:lnTo>
                <a:lnTo>
                  <a:pt x="6096" y="778764"/>
                </a:lnTo>
                <a:lnTo>
                  <a:pt x="10668" y="778764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2"/>
                </a:lnTo>
                <a:lnTo>
                  <a:pt x="653796" y="4572"/>
                </a:lnTo>
                <a:lnTo>
                  <a:pt x="653796" y="0"/>
                </a:lnTo>
                <a:close/>
              </a:path>
              <a:path w="654050" h="789939">
                <a:moveTo>
                  <a:pt x="10668" y="778764"/>
                </a:moveTo>
                <a:lnTo>
                  <a:pt x="6096" y="778764"/>
                </a:lnTo>
                <a:lnTo>
                  <a:pt x="10668" y="783336"/>
                </a:lnTo>
                <a:lnTo>
                  <a:pt x="10668" y="778764"/>
                </a:lnTo>
                <a:close/>
              </a:path>
              <a:path w="654050" h="789939">
                <a:moveTo>
                  <a:pt x="643128" y="778764"/>
                </a:moveTo>
                <a:lnTo>
                  <a:pt x="10668" y="778764"/>
                </a:lnTo>
                <a:lnTo>
                  <a:pt x="10668" y="783336"/>
                </a:lnTo>
                <a:lnTo>
                  <a:pt x="643128" y="783336"/>
                </a:lnTo>
                <a:lnTo>
                  <a:pt x="643128" y="778764"/>
                </a:lnTo>
                <a:close/>
              </a:path>
              <a:path w="654050" h="789939">
                <a:moveTo>
                  <a:pt x="643128" y="4572"/>
                </a:moveTo>
                <a:lnTo>
                  <a:pt x="643128" y="783336"/>
                </a:lnTo>
                <a:lnTo>
                  <a:pt x="647700" y="778764"/>
                </a:lnTo>
                <a:lnTo>
                  <a:pt x="653796" y="778764"/>
                </a:lnTo>
                <a:lnTo>
                  <a:pt x="653796" y="10668"/>
                </a:lnTo>
                <a:lnTo>
                  <a:pt x="647700" y="10668"/>
                </a:lnTo>
                <a:lnTo>
                  <a:pt x="643128" y="4572"/>
                </a:lnTo>
                <a:close/>
              </a:path>
              <a:path w="654050" h="789939">
                <a:moveTo>
                  <a:pt x="653796" y="778764"/>
                </a:moveTo>
                <a:lnTo>
                  <a:pt x="647700" y="778764"/>
                </a:lnTo>
                <a:lnTo>
                  <a:pt x="643128" y="783336"/>
                </a:lnTo>
                <a:lnTo>
                  <a:pt x="653796" y="783336"/>
                </a:lnTo>
                <a:lnTo>
                  <a:pt x="653796" y="778764"/>
                </a:lnTo>
                <a:close/>
              </a:path>
              <a:path w="654050" h="789939">
                <a:moveTo>
                  <a:pt x="10668" y="4572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654050" h="789939">
                <a:moveTo>
                  <a:pt x="643128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643128" y="10668"/>
                </a:lnTo>
                <a:lnTo>
                  <a:pt x="643128" y="4572"/>
                </a:lnTo>
                <a:close/>
              </a:path>
              <a:path w="654050" h="789939">
                <a:moveTo>
                  <a:pt x="653796" y="4572"/>
                </a:moveTo>
                <a:lnTo>
                  <a:pt x="643128" y="4572"/>
                </a:lnTo>
                <a:lnTo>
                  <a:pt x="647700" y="10668"/>
                </a:lnTo>
                <a:lnTo>
                  <a:pt x="653796" y="10668"/>
                </a:lnTo>
                <a:lnTo>
                  <a:pt x="6537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511340-C04B-411E-8C28-4C43E4E29C2B}"/>
              </a:ext>
            </a:extLst>
          </p:cNvPr>
          <p:cNvSpPr/>
          <p:nvPr/>
        </p:nvSpPr>
        <p:spPr>
          <a:xfrm>
            <a:off x="6080126" y="1628775"/>
            <a:ext cx="549275" cy="666750"/>
          </a:xfrm>
          <a:custGeom>
            <a:avLst/>
            <a:gdLst/>
            <a:ahLst/>
            <a:cxnLst/>
            <a:rect l="l" t="t" r="r" b="b"/>
            <a:pathLst>
              <a:path w="643254" h="779144">
                <a:moveTo>
                  <a:pt x="0" y="778763"/>
                </a:moveTo>
                <a:lnTo>
                  <a:pt x="643127" y="778763"/>
                </a:lnTo>
                <a:lnTo>
                  <a:pt x="643127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2092331-5D96-4A7C-A3BA-2355BF7A47CB}"/>
              </a:ext>
            </a:extLst>
          </p:cNvPr>
          <p:cNvSpPr/>
          <p:nvPr/>
        </p:nvSpPr>
        <p:spPr>
          <a:xfrm>
            <a:off x="6075363" y="1625600"/>
            <a:ext cx="558800" cy="674688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1" y="0"/>
                </a:moveTo>
                <a:lnTo>
                  <a:pt x="0" y="0"/>
                </a:lnTo>
                <a:lnTo>
                  <a:pt x="0" y="789432"/>
                </a:lnTo>
                <a:lnTo>
                  <a:pt x="652271" y="789432"/>
                </a:lnTo>
                <a:lnTo>
                  <a:pt x="652271" y="783336"/>
                </a:lnTo>
                <a:lnTo>
                  <a:pt x="10667" y="783336"/>
                </a:lnTo>
                <a:lnTo>
                  <a:pt x="4571" y="778764"/>
                </a:lnTo>
                <a:lnTo>
                  <a:pt x="10667" y="778764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652271" y="4572"/>
                </a:lnTo>
                <a:lnTo>
                  <a:pt x="652271" y="0"/>
                </a:lnTo>
                <a:close/>
              </a:path>
              <a:path w="652779" h="789939">
                <a:moveTo>
                  <a:pt x="10667" y="778764"/>
                </a:moveTo>
                <a:lnTo>
                  <a:pt x="4571" y="778764"/>
                </a:lnTo>
                <a:lnTo>
                  <a:pt x="10667" y="783336"/>
                </a:lnTo>
                <a:lnTo>
                  <a:pt x="10667" y="778764"/>
                </a:lnTo>
                <a:close/>
              </a:path>
              <a:path w="652779" h="789939">
                <a:moveTo>
                  <a:pt x="641603" y="778764"/>
                </a:moveTo>
                <a:lnTo>
                  <a:pt x="10667" y="778764"/>
                </a:lnTo>
                <a:lnTo>
                  <a:pt x="10667" y="783336"/>
                </a:lnTo>
                <a:lnTo>
                  <a:pt x="641603" y="783336"/>
                </a:lnTo>
                <a:lnTo>
                  <a:pt x="641603" y="778764"/>
                </a:lnTo>
                <a:close/>
              </a:path>
              <a:path w="652779" h="789939">
                <a:moveTo>
                  <a:pt x="641603" y="4572"/>
                </a:moveTo>
                <a:lnTo>
                  <a:pt x="641603" y="783336"/>
                </a:lnTo>
                <a:lnTo>
                  <a:pt x="647700" y="778764"/>
                </a:lnTo>
                <a:lnTo>
                  <a:pt x="652271" y="778764"/>
                </a:lnTo>
                <a:lnTo>
                  <a:pt x="652271" y="10668"/>
                </a:lnTo>
                <a:lnTo>
                  <a:pt x="647700" y="10668"/>
                </a:lnTo>
                <a:lnTo>
                  <a:pt x="641603" y="4572"/>
                </a:lnTo>
                <a:close/>
              </a:path>
              <a:path w="652779" h="789939">
                <a:moveTo>
                  <a:pt x="652271" y="778764"/>
                </a:moveTo>
                <a:lnTo>
                  <a:pt x="647700" y="778764"/>
                </a:lnTo>
                <a:lnTo>
                  <a:pt x="641603" y="783336"/>
                </a:lnTo>
                <a:lnTo>
                  <a:pt x="652271" y="783336"/>
                </a:lnTo>
                <a:lnTo>
                  <a:pt x="652271" y="778764"/>
                </a:lnTo>
                <a:close/>
              </a:path>
              <a:path w="652779" h="789939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652779" h="789939">
                <a:moveTo>
                  <a:pt x="641603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641603" y="10668"/>
                </a:lnTo>
                <a:lnTo>
                  <a:pt x="641603" y="4572"/>
                </a:lnTo>
                <a:close/>
              </a:path>
              <a:path w="652779" h="789939">
                <a:moveTo>
                  <a:pt x="652271" y="4572"/>
                </a:moveTo>
                <a:lnTo>
                  <a:pt x="641603" y="4572"/>
                </a:lnTo>
                <a:lnTo>
                  <a:pt x="647700" y="10668"/>
                </a:lnTo>
                <a:lnTo>
                  <a:pt x="652271" y="10668"/>
                </a:lnTo>
                <a:lnTo>
                  <a:pt x="65227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4B3B896-0B1B-4C2D-A201-03301D222F5D}"/>
              </a:ext>
            </a:extLst>
          </p:cNvPr>
          <p:cNvSpPr/>
          <p:nvPr/>
        </p:nvSpPr>
        <p:spPr>
          <a:xfrm>
            <a:off x="6629401" y="1628775"/>
            <a:ext cx="549275" cy="666750"/>
          </a:xfrm>
          <a:custGeom>
            <a:avLst/>
            <a:gdLst/>
            <a:ahLst/>
            <a:cxnLst/>
            <a:rect l="l" t="t" r="r" b="b"/>
            <a:pathLst>
              <a:path w="641984" h="779144">
                <a:moveTo>
                  <a:pt x="0" y="778763"/>
                </a:moveTo>
                <a:lnTo>
                  <a:pt x="641604" y="778763"/>
                </a:lnTo>
                <a:lnTo>
                  <a:pt x="641604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653E28D-1623-425B-82F0-22803DAAC8DF}"/>
              </a:ext>
            </a:extLst>
          </p:cNvPr>
          <p:cNvSpPr/>
          <p:nvPr/>
        </p:nvSpPr>
        <p:spPr>
          <a:xfrm>
            <a:off x="6624638" y="1625600"/>
            <a:ext cx="558800" cy="674688"/>
          </a:xfrm>
          <a:custGeom>
            <a:avLst/>
            <a:gdLst/>
            <a:ahLst/>
            <a:cxnLst/>
            <a:rect l="l" t="t" r="r" b="b"/>
            <a:pathLst>
              <a:path w="654050" h="789939">
                <a:moveTo>
                  <a:pt x="653795" y="0"/>
                </a:moveTo>
                <a:lnTo>
                  <a:pt x="0" y="0"/>
                </a:lnTo>
                <a:lnTo>
                  <a:pt x="0" y="789432"/>
                </a:lnTo>
                <a:lnTo>
                  <a:pt x="653795" y="789432"/>
                </a:lnTo>
                <a:lnTo>
                  <a:pt x="653795" y="783336"/>
                </a:lnTo>
                <a:lnTo>
                  <a:pt x="10667" y="783336"/>
                </a:lnTo>
                <a:lnTo>
                  <a:pt x="6096" y="778764"/>
                </a:lnTo>
                <a:lnTo>
                  <a:pt x="10667" y="778764"/>
                </a:lnTo>
                <a:lnTo>
                  <a:pt x="10667" y="10668"/>
                </a:lnTo>
                <a:lnTo>
                  <a:pt x="6096" y="10668"/>
                </a:lnTo>
                <a:lnTo>
                  <a:pt x="10667" y="4572"/>
                </a:lnTo>
                <a:lnTo>
                  <a:pt x="653795" y="4572"/>
                </a:lnTo>
                <a:lnTo>
                  <a:pt x="653795" y="0"/>
                </a:lnTo>
                <a:close/>
              </a:path>
              <a:path w="654050" h="789939">
                <a:moveTo>
                  <a:pt x="10667" y="778764"/>
                </a:moveTo>
                <a:lnTo>
                  <a:pt x="6096" y="778764"/>
                </a:lnTo>
                <a:lnTo>
                  <a:pt x="10667" y="783336"/>
                </a:lnTo>
                <a:lnTo>
                  <a:pt x="10667" y="778764"/>
                </a:lnTo>
                <a:close/>
              </a:path>
              <a:path w="654050" h="789939">
                <a:moveTo>
                  <a:pt x="643128" y="778764"/>
                </a:moveTo>
                <a:lnTo>
                  <a:pt x="10667" y="778764"/>
                </a:lnTo>
                <a:lnTo>
                  <a:pt x="10667" y="783336"/>
                </a:lnTo>
                <a:lnTo>
                  <a:pt x="643128" y="783336"/>
                </a:lnTo>
                <a:lnTo>
                  <a:pt x="643128" y="778764"/>
                </a:lnTo>
                <a:close/>
              </a:path>
              <a:path w="654050" h="789939">
                <a:moveTo>
                  <a:pt x="643128" y="4572"/>
                </a:moveTo>
                <a:lnTo>
                  <a:pt x="643128" y="783336"/>
                </a:lnTo>
                <a:lnTo>
                  <a:pt x="647699" y="778764"/>
                </a:lnTo>
                <a:lnTo>
                  <a:pt x="653795" y="778764"/>
                </a:lnTo>
                <a:lnTo>
                  <a:pt x="653795" y="10668"/>
                </a:lnTo>
                <a:lnTo>
                  <a:pt x="647699" y="10668"/>
                </a:lnTo>
                <a:lnTo>
                  <a:pt x="643128" y="4572"/>
                </a:lnTo>
                <a:close/>
              </a:path>
              <a:path w="654050" h="789939">
                <a:moveTo>
                  <a:pt x="653795" y="778764"/>
                </a:moveTo>
                <a:lnTo>
                  <a:pt x="647699" y="778764"/>
                </a:lnTo>
                <a:lnTo>
                  <a:pt x="643128" y="783336"/>
                </a:lnTo>
                <a:lnTo>
                  <a:pt x="653795" y="783336"/>
                </a:lnTo>
                <a:lnTo>
                  <a:pt x="653795" y="778764"/>
                </a:lnTo>
                <a:close/>
              </a:path>
              <a:path w="654050" h="789939">
                <a:moveTo>
                  <a:pt x="10667" y="4572"/>
                </a:moveTo>
                <a:lnTo>
                  <a:pt x="6096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654050" h="789939">
                <a:moveTo>
                  <a:pt x="643128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643128" y="10668"/>
                </a:lnTo>
                <a:lnTo>
                  <a:pt x="643128" y="4572"/>
                </a:lnTo>
                <a:close/>
              </a:path>
              <a:path w="654050" h="789939">
                <a:moveTo>
                  <a:pt x="653795" y="4572"/>
                </a:moveTo>
                <a:lnTo>
                  <a:pt x="643128" y="4572"/>
                </a:lnTo>
                <a:lnTo>
                  <a:pt x="647699" y="10668"/>
                </a:lnTo>
                <a:lnTo>
                  <a:pt x="653795" y="10668"/>
                </a:lnTo>
                <a:lnTo>
                  <a:pt x="6537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58F8105-37F4-44E4-A2E1-BF79608F0337}"/>
              </a:ext>
            </a:extLst>
          </p:cNvPr>
          <p:cNvSpPr/>
          <p:nvPr/>
        </p:nvSpPr>
        <p:spPr>
          <a:xfrm>
            <a:off x="7178676" y="1628775"/>
            <a:ext cx="549275" cy="666750"/>
          </a:xfrm>
          <a:custGeom>
            <a:avLst/>
            <a:gdLst/>
            <a:ahLst/>
            <a:cxnLst/>
            <a:rect l="l" t="t" r="r" b="b"/>
            <a:pathLst>
              <a:path w="643254" h="779144">
                <a:moveTo>
                  <a:pt x="0" y="778763"/>
                </a:moveTo>
                <a:lnTo>
                  <a:pt x="643127" y="778763"/>
                </a:lnTo>
                <a:lnTo>
                  <a:pt x="643127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8046320-3C55-43B2-817B-39D6F6D09697}"/>
              </a:ext>
            </a:extLst>
          </p:cNvPr>
          <p:cNvSpPr/>
          <p:nvPr/>
        </p:nvSpPr>
        <p:spPr>
          <a:xfrm>
            <a:off x="7173913" y="1625600"/>
            <a:ext cx="558800" cy="674688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1" y="0"/>
                </a:moveTo>
                <a:lnTo>
                  <a:pt x="0" y="0"/>
                </a:lnTo>
                <a:lnTo>
                  <a:pt x="0" y="789432"/>
                </a:lnTo>
                <a:lnTo>
                  <a:pt x="652271" y="789432"/>
                </a:lnTo>
                <a:lnTo>
                  <a:pt x="652271" y="783336"/>
                </a:lnTo>
                <a:lnTo>
                  <a:pt x="10667" y="783336"/>
                </a:lnTo>
                <a:lnTo>
                  <a:pt x="4571" y="778764"/>
                </a:lnTo>
                <a:lnTo>
                  <a:pt x="10667" y="778764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652271" y="4572"/>
                </a:lnTo>
                <a:lnTo>
                  <a:pt x="652271" y="0"/>
                </a:lnTo>
                <a:close/>
              </a:path>
              <a:path w="652779" h="789939">
                <a:moveTo>
                  <a:pt x="10667" y="778764"/>
                </a:moveTo>
                <a:lnTo>
                  <a:pt x="4571" y="778764"/>
                </a:lnTo>
                <a:lnTo>
                  <a:pt x="10667" y="783336"/>
                </a:lnTo>
                <a:lnTo>
                  <a:pt x="10667" y="778764"/>
                </a:lnTo>
                <a:close/>
              </a:path>
              <a:path w="652779" h="789939">
                <a:moveTo>
                  <a:pt x="641603" y="778764"/>
                </a:moveTo>
                <a:lnTo>
                  <a:pt x="10667" y="778764"/>
                </a:lnTo>
                <a:lnTo>
                  <a:pt x="10667" y="783336"/>
                </a:lnTo>
                <a:lnTo>
                  <a:pt x="641603" y="783336"/>
                </a:lnTo>
                <a:lnTo>
                  <a:pt x="641603" y="778764"/>
                </a:lnTo>
                <a:close/>
              </a:path>
              <a:path w="652779" h="789939">
                <a:moveTo>
                  <a:pt x="641603" y="4572"/>
                </a:moveTo>
                <a:lnTo>
                  <a:pt x="641603" y="783336"/>
                </a:lnTo>
                <a:lnTo>
                  <a:pt x="647700" y="778764"/>
                </a:lnTo>
                <a:lnTo>
                  <a:pt x="652271" y="778764"/>
                </a:lnTo>
                <a:lnTo>
                  <a:pt x="652271" y="10668"/>
                </a:lnTo>
                <a:lnTo>
                  <a:pt x="647700" y="10668"/>
                </a:lnTo>
                <a:lnTo>
                  <a:pt x="641603" y="4572"/>
                </a:lnTo>
                <a:close/>
              </a:path>
              <a:path w="652779" h="789939">
                <a:moveTo>
                  <a:pt x="652271" y="778764"/>
                </a:moveTo>
                <a:lnTo>
                  <a:pt x="647700" y="778764"/>
                </a:lnTo>
                <a:lnTo>
                  <a:pt x="641603" y="783336"/>
                </a:lnTo>
                <a:lnTo>
                  <a:pt x="652271" y="783336"/>
                </a:lnTo>
                <a:lnTo>
                  <a:pt x="652271" y="778764"/>
                </a:lnTo>
                <a:close/>
              </a:path>
              <a:path w="652779" h="789939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652779" h="789939">
                <a:moveTo>
                  <a:pt x="641603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641603" y="10668"/>
                </a:lnTo>
                <a:lnTo>
                  <a:pt x="641603" y="4572"/>
                </a:lnTo>
                <a:close/>
              </a:path>
              <a:path w="652779" h="789939">
                <a:moveTo>
                  <a:pt x="652271" y="4572"/>
                </a:moveTo>
                <a:lnTo>
                  <a:pt x="641603" y="4572"/>
                </a:lnTo>
                <a:lnTo>
                  <a:pt x="647700" y="10668"/>
                </a:lnTo>
                <a:lnTo>
                  <a:pt x="652271" y="10668"/>
                </a:lnTo>
                <a:lnTo>
                  <a:pt x="65227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2EB598F-0B98-4D63-ADFC-7595F2B067A7}"/>
              </a:ext>
            </a:extLst>
          </p:cNvPr>
          <p:cNvSpPr/>
          <p:nvPr/>
        </p:nvSpPr>
        <p:spPr>
          <a:xfrm>
            <a:off x="7727951" y="1628775"/>
            <a:ext cx="550863" cy="666750"/>
          </a:xfrm>
          <a:custGeom>
            <a:avLst/>
            <a:gdLst/>
            <a:ahLst/>
            <a:cxnLst/>
            <a:rect l="l" t="t" r="r" b="b"/>
            <a:pathLst>
              <a:path w="643254" h="779144">
                <a:moveTo>
                  <a:pt x="0" y="778763"/>
                </a:moveTo>
                <a:lnTo>
                  <a:pt x="643127" y="778763"/>
                </a:lnTo>
                <a:lnTo>
                  <a:pt x="643127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F674ABF-CFE4-414A-9D3E-ECF11BBEFEA5}"/>
              </a:ext>
            </a:extLst>
          </p:cNvPr>
          <p:cNvSpPr/>
          <p:nvPr/>
        </p:nvSpPr>
        <p:spPr>
          <a:xfrm>
            <a:off x="7723188" y="1625600"/>
            <a:ext cx="558800" cy="674688"/>
          </a:xfrm>
          <a:custGeom>
            <a:avLst/>
            <a:gdLst/>
            <a:ahLst/>
            <a:cxnLst/>
            <a:rect l="l" t="t" r="r" b="b"/>
            <a:pathLst>
              <a:path w="654050" h="789939">
                <a:moveTo>
                  <a:pt x="653796" y="0"/>
                </a:moveTo>
                <a:lnTo>
                  <a:pt x="0" y="0"/>
                </a:lnTo>
                <a:lnTo>
                  <a:pt x="0" y="789432"/>
                </a:lnTo>
                <a:lnTo>
                  <a:pt x="653796" y="789432"/>
                </a:lnTo>
                <a:lnTo>
                  <a:pt x="653796" y="783336"/>
                </a:lnTo>
                <a:lnTo>
                  <a:pt x="10667" y="783336"/>
                </a:lnTo>
                <a:lnTo>
                  <a:pt x="6096" y="778764"/>
                </a:lnTo>
                <a:lnTo>
                  <a:pt x="10667" y="778764"/>
                </a:lnTo>
                <a:lnTo>
                  <a:pt x="10667" y="10668"/>
                </a:lnTo>
                <a:lnTo>
                  <a:pt x="6096" y="10668"/>
                </a:lnTo>
                <a:lnTo>
                  <a:pt x="10667" y="4572"/>
                </a:lnTo>
                <a:lnTo>
                  <a:pt x="653796" y="4572"/>
                </a:lnTo>
                <a:lnTo>
                  <a:pt x="653796" y="0"/>
                </a:lnTo>
                <a:close/>
              </a:path>
              <a:path w="654050" h="789939">
                <a:moveTo>
                  <a:pt x="10667" y="778764"/>
                </a:moveTo>
                <a:lnTo>
                  <a:pt x="6096" y="778764"/>
                </a:lnTo>
                <a:lnTo>
                  <a:pt x="10667" y="783336"/>
                </a:lnTo>
                <a:lnTo>
                  <a:pt x="10667" y="778764"/>
                </a:lnTo>
                <a:close/>
              </a:path>
              <a:path w="654050" h="789939">
                <a:moveTo>
                  <a:pt x="643127" y="778764"/>
                </a:moveTo>
                <a:lnTo>
                  <a:pt x="10667" y="778764"/>
                </a:lnTo>
                <a:lnTo>
                  <a:pt x="10667" y="783336"/>
                </a:lnTo>
                <a:lnTo>
                  <a:pt x="643127" y="783336"/>
                </a:lnTo>
                <a:lnTo>
                  <a:pt x="643127" y="778764"/>
                </a:lnTo>
                <a:close/>
              </a:path>
              <a:path w="654050" h="789939">
                <a:moveTo>
                  <a:pt x="643127" y="4572"/>
                </a:moveTo>
                <a:lnTo>
                  <a:pt x="643127" y="783336"/>
                </a:lnTo>
                <a:lnTo>
                  <a:pt x="649224" y="778764"/>
                </a:lnTo>
                <a:lnTo>
                  <a:pt x="653796" y="778764"/>
                </a:lnTo>
                <a:lnTo>
                  <a:pt x="653796" y="10668"/>
                </a:lnTo>
                <a:lnTo>
                  <a:pt x="649224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778764"/>
                </a:moveTo>
                <a:lnTo>
                  <a:pt x="649224" y="778764"/>
                </a:lnTo>
                <a:lnTo>
                  <a:pt x="643127" y="783336"/>
                </a:lnTo>
                <a:lnTo>
                  <a:pt x="653796" y="783336"/>
                </a:lnTo>
                <a:lnTo>
                  <a:pt x="653796" y="778764"/>
                </a:lnTo>
                <a:close/>
              </a:path>
              <a:path w="654050" h="789939">
                <a:moveTo>
                  <a:pt x="10667" y="4572"/>
                </a:moveTo>
                <a:lnTo>
                  <a:pt x="6096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654050" h="789939">
                <a:moveTo>
                  <a:pt x="643127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643127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4572"/>
                </a:moveTo>
                <a:lnTo>
                  <a:pt x="643127" y="4572"/>
                </a:lnTo>
                <a:lnTo>
                  <a:pt x="649224" y="10668"/>
                </a:lnTo>
                <a:lnTo>
                  <a:pt x="653796" y="10668"/>
                </a:lnTo>
                <a:lnTo>
                  <a:pt x="6537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2FE7F5E-C714-4332-97B9-F2C5F2168E8C}"/>
              </a:ext>
            </a:extLst>
          </p:cNvPr>
          <p:cNvSpPr/>
          <p:nvPr/>
        </p:nvSpPr>
        <p:spPr>
          <a:xfrm>
            <a:off x="8278814" y="1628775"/>
            <a:ext cx="549275" cy="666750"/>
          </a:xfrm>
          <a:custGeom>
            <a:avLst/>
            <a:gdLst/>
            <a:ahLst/>
            <a:cxnLst/>
            <a:rect l="l" t="t" r="r" b="b"/>
            <a:pathLst>
              <a:path w="641984" h="779144">
                <a:moveTo>
                  <a:pt x="0" y="778763"/>
                </a:moveTo>
                <a:lnTo>
                  <a:pt x="641603" y="778763"/>
                </a:lnTo>
                <a:lnTo>
                  <a:pt x="641603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8E4176C-1AA7-4358-9B70-2F8A0F85BBA6}"/>
              </a:ext>
            </a:extLst>
          </p:cNvPr>
          <p:cNvSpPr/>
          <p:nvPr/>
        </p:nvSpPr>
        <p:spPr>
          <a:xfrm>
            <a:off x="8272464" y="1625600"/>
            <a:ext cx="560387" cy="674688"/>
          </a:xfrm>
          <a:custGeom>
            <a:avLst/>
            <a:gdLst/>
            <a:ahLst/>
            <a:cxnLst/>
            <a:rect l="l" t="t" r="r" b="b"/>
            <a:pathLst>
              <a:path w="654050" h="789939">
                <a:moveTo>
                  <a:pt x="653796" y="0"/>
                </a:moveTo>
                <a:lnTo>
                  <a:pt x="0" y="0"/>
                </a:lnTo>
                <a:lnTo>
                  <a:pt x="0" y="789432"/>
                </a:lnTo>
                <a:lnTo>
                  <a:pt x="653796" y="789432"/>
                </a:lnTo>
                <a:lnTo>
                  <a:pt x="653796" y="783336"/>
                </a:lnTo>
                <a:lnTo>
                  <a:pt x="10668" y="783336"/>
                </a:lnTo>
                <a:lnTo>
                  <a:pt x="6096" y="778764"/>
                </a:lnTo>
                <a:lnTo>
                  <a:pt x="10668" y="778764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2"/>
                </a:lnTo>
                <a:lnTo>
                  <a:pt x="653796" y="4572"/>
                </a:lnTo>
                <a:lnTo>
                  <a:pt x="653796" y="0"/>
                </a:lnTo>
                <a:close/>
              </a:path>
              <a:path w="654050" h="789939">
                <a:moveTo>
                  <a:pt x="10668" y="778764"/>
                </a:moveTo>
                <a:lnTo>
                  <a:pt x="6096" y="778764"/>
                </a:lnTo>
                <a:lnTo>
                  <a:pt x="10668" y="783336"/>
                </a:lnTo>
                <a:lnTo>
                  <a:pt x="10668" y="778764"/>
                </a:lnTo>
                <a:close/>
              </a:path>
              <a:path w="654050" h="789939">
                <a:moveTo>
                  <a:pt x="643127" y="778764"/>
                </a:moveTo>
                <a:lnTo>
                  <a:pt x="10668" y="778764"/>
                </a:lnTo>
                <a:lnTo>
                  <a:pt x="10668" y="783336"/>
                </a:lnTo>
                <a:lnTo>
                  <a:pt x="643127" y="783336"/>
                </a:lnTo>
                <a:lnTo>
                  <a:pt x="643127" y="778764"/>
                </a:lnTo>
                <a:close/>
              </a:path>
              <a:path w="654050" h="789939">
                <a:moveTo>
                  <a:pt x="643127" y="4572"/>
                </a:moveTo>
                <a:lnTo>
                  <a:pt x="643127" y="783336"/>
                </a:lnTo>
                <a:lnTo>
                  <a:pt x="647700" y="778764"/>
                </a:lnTo>
                <a:lnTo>
                  <a:pt x="653796" y="778764"/>
                </a:lnTo>
                <a:lnTo>
                  <a:pt x="653796" y="10668"/>
                </a:lnTo>
                <a:lnTo>
                  <a:pt x="647700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778764"/>
                </a:moveTo>
                <a:lnTo>
                  <a:pt x="647700" y="778764"/>
                </a:lnTo>
                <a:lnTo>
                  <a:pt x="643127" y="783336"/>
                </a:lnTo>
                <a:lnTo>
                  <a:pt x="653796" y="783336"/>
                </a:lnTo>
                <a:lnTo>
                  <a:pt x="653796" y="778764"/>
                </a:lnTo>
                <a:close/>
              </a:path>
              <a:path w="654050" h="789939">
                <a:moveTo>
                  <a:pt x="10668" y="4572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654050" h="789939">
                <a:moveTo>
                  <a:pt x="643127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643127" y="10668"/>
                </a:lnTo>
                <a:lnTo>
                  <a:pt x="643127" y="4572"/>
                </a:lnTo>
                <a:close/>
              </a:path>
              <a:path w="654050" h="789939">
                <a:moveTo>
                  <a:pt x="653796" y="4572"/>
                </a:moveTo>
                <a:lnTo>
                  <a:pt x="643127" y="4572"/>
                </a:lnTo>
                <a:lnTo>
                  <a:pt x="647700" y="10668"/>
                </a:lnTo>
                <a:lnTo>
                  <a:pt x="653796" y="10668"/>
                </a:lnTo>
                <a:lnTo>
                  <a:pt x="65379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2638F25-8BD5-4A10-9C22-CA327E0C28F5}"/>
              </a:ext>
            </a:extLst>
          </p:cNvPr>
          <p:cNvSpPr txBox="1"/>
          <p:nvPr/>
        </p:nvSpPr>
        <p:spPr>
          <a:xfrm>
            <a:off x="5530850" y="1751013"/>
            <a:ext cx="3295650" cy="387350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99909">
              <a:spcBef>
                <a:spcPts val="97"/>
              </a:spcBef>
              <a:tabLst>
                <a:tab pos="648871" algn="l"/>
                <a:tab pos="1198376" algn="l"/>
                <a:tab pos="1747337" algn="l"/>
                <a:tab pos="2297384" algn="l"/>
                <a:tab pos="2846888" algn="l"/>
              </a:tabLst>
              <a:defRPr/>
            </a:pPr>
            <a:r>
              <a:rPr sz="2437" spc="4" dirty="0">
                <a:latin typeface="Arial"/>
                <a:cs typeface="Arial"/>
              </a:rPr>
              <a:t>27	38	12	39	27	16</a:t>
            </a:r>
            <a:endParaRPr sz="2437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A799B50-9C5D-4AF4-849C-672F3EBF5DDB}"/>
              </a:ext>
            </a:extLst>
          </p:cNvPr>
          <p:cNvSpPr txBox="1"/>
          <p:nvPr/>
        </p:nvSpPr>
        <p:spPr>
          <a:xfrm>
            <a:off x="5551488" y="1227139"/>
            <a:ext cx="122555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Pivot</a:t>
            </a:r>
            <a:endParaRPr sz="1881">
              <a:latin typeface="Arial"/>
              <a:cs typeface="Arial"/>
            </a:endParaRPr>
          </a:p>
        </p:txBody>
      </p:sp>
      <p:sp>
        <p:nvSpPr>
          <p:cNvPr id="45075" name="object 19">
            <a:extLst>
              <a:ext uri="{FF2B5EF4-FFF2-40B4-BE49-F238E27FC236}">
                <a16:creationId xmlns:a16="http://schemas.microsoft.com/office/drawing/2014/main" id="{87BC16CA-5015-403C-AD48-3DBDFF54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9" y="1530350"/>
            <a:ext cx="1590675" cy="51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0408" rIns="0" bIns="0">
            <a:spAutoFit/>
          </a:bodyPr>
          <a:lstStyle>
            <a:lvl1pPr marL="9525" indent="2095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925"/>
              </a:lnSpc>
              <a:spcBef>
                <a:spcPts val="238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Choose first  element as pivot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4A1121B-BA3D-475E-B938-036AE120F8E4}"/>
              </a:ext>
            </a:extLst>
          </p:cNvPr>
          <p:cNvSpPr/>
          <p:nvPr/>
        </p:nvSpPr>
        <p:spPr>
          <a:xfrm>
            <a:off x="8556625" y="2935288"/>
            <a:ext cx="541338" cy="665162"/>
          </a:xfrm>
          <a:custGeom>
            <a:avLst/>
            <a:gdLst/>
            <a:ahLst/>
            <a:cxnLst/>
            <a:rect l="l" t="t" r="r" b="b"/>
            <a:pathLst>
              <a:path w="632459" h="779145">
                <a:moveTo>
                  <a:pt x="0" y="778763"/>
                </a:moveTo>
                <a:lnTo>
                  <a:pt x="632459" y="778763"/>
                </a:lnTo>
                <a:lnTo>
                  <a:pt x="632459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54BDB34-13B2-48C3-9FBF-476FC7D617C8}"/>
              </a:ext>
            </a:extLst>
          </p:cNvPr>
          <p:cNvSpPr/>
          <p:nvPr/>
        </p:nvSpPr>
        <p:spPr>
          <a:xfrm>
            <a:off x="8543925" y="2928939"/>
            <a:ext cx="558800" cy="676275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1" y="0"/>
                </a:moveTo>
                <a:lnTo>
                  <a:pt x="0" y="0"/>
                </a:lnTo>
                <a:lnTo>
                  <a:pt x="0" y="789432"/>
                </a:lnTo>
                <a:lnTo>
                  <a:pt x="652271" y="789432"/>
                </a:lnTo>
                <a:lnTo>
                  <a:pt x="652271" y="784860"/>
                </a:lnTo>
                <a:lnTo>
                  <a:pt x="10667" y="784860"/>
                </a:lnTo>
                <a:lnTo>
                  <a:pt x="6095" y="778763"/>
                </a:lnTo>
                <a:lnTo>
                  <a:pt x="10667" y="778763"/>
                </a:lnTo>
                <a:lnTo>
                  <a:pt x="10667" y="10668"/>
                </a:lnTo>
                <a:lnTo>
                  <a:pt x="6095" y="10668"/>
                </a:lnTo>
                <a:lnTo>
                  <a:pt x="10667" y="6096"/>
                </a:lnTo>
                <a:lnTo>
                  <a:pt x="652271" y="6096"/>
                </a:lnTo>
                <a:lnTo>
                  <a:pt x="652271" y="0"/>
                </a:lnTo>
                <a:close/>
              </a:path>
              <a:path w="652779" h="789939">
                <a:moveTo>
                  <a:pt x="10667" y="778763"/>
                </a:moveTo>
                <a:lnTo>
                  <a:pt x="6095" y="778763"/>
                </a:lnTo>
                <a:lnTo>
                  <a:pt x="10667" y="784860"/>
                </a:lnTo>
                <a:lnTo>
                  <a:pt x="10667" y="778763"/>
                </a:lnTo>
                <a:close/>
              </a:path>
              <a:path w="652779" h="789939">
                <a:moveTo>
                  <a:pt x="641603" y="778763"/>
                </a:moveTo>
                <a:lnTo>
                  <a:pt x="10667" y="778763"/>
                </a:lnTo>
                <a:lnTo>
                  <a:pt x="10667" y="784860"/>
                </a:lnTo>
                <a:lnTo>
                  <a:pt x="641603" y="784860"/>
                </a:lnTo>
                <a:lnTo>
                  <a:pt x="641603" y="778763"/>
                </a:lnTo>
                <a:close/>
              </a:path>
              <a:path w="652779" h="789939">
                <a:moveTo>
                  <a:pt x="641603" y="6096"/>
                </a:moveTo>
                <a:lnTo>
                  <a:pt x="641603" y="784860"/>
                </a:lnTo>
                <a:lnTo>
                  <a:pt x="647700" y="778763"/>
                </a:lnTo>
                <a:lnTo>
                  <a:pt x="652271" y="778763"/>
                </a:lnTo>
                <a:lnTo>
                  <a:pt x="652271" y="10668"/>
                </a:lnTo>
                <a:lnTo>
                  <a:pt x="647700" y="10668"/>
                </a:lnTo>
                <a:lnTo>
                  <a:pt x="641603" y="6096"/>
                </a:lnTo>
                <a:close/>
              </a:path>
              <a:path w="652779" h="789939">
                <a:moveTo>
                  <a:pt x="652271" y="778763"/>
                </a:moveTo>
                <a:lnTo>
                  <a:pt x="647700" y="778763"/>
                </a:lnTo>
                <a:lnTo>
                  <a:pt x="641603" y="784860"/>
                </a:lnTo>
                <a:lnTo>
                  <a:pt x="652271" y="784860"/>
                </a:lnTo>
                <a:lnTo>
                  <a:pt x="652271" y="778763"/>
                </a:lnTo>
                <a:close/>
              </a:path>
              <a:path w="652779" h="789939">
                <a:moveTo>
                  <a:pt x="10667" y="6096"/>
                </a:moveTo>
                <a:lnTo>
                  <a:pt x="6095" y="10668"/>
                </a:lnTo>
                <a:lnTo>
                  <a:pt x="10667" y="10668"/>
                </a:lnTo>
                <a:lnTo>
                  <a:pt x="10667" y="6096"/>
                </a:lnTo>
                <a:close/>
              </a:path>
              <a:path w="652779" h="789939">
                <a:moveTo>
                  <a:pt x="641603" y="6096"/>
                </a:moveTo>
                <a:lnTo>
                  <a:pt x="10667" y="6096"/>
                </a:lnTo>
                <a:lnTo>
                  <a:pt x="10667" y="10668"/>
                </a:lnTo>
                <a:lnTo>
                  <a:pt x="641603" y="10668"/>
                </a:lnTo>
                <a:lnTo>
                  <a:pt x="641603" y="6096"/>
                </a:lnTo>
                <a:close/>
              </a:path>
              <a:path w="652779" h="789939">
                <a:moveTo>
                  <a:pt x="652271" y="6096"/>
                </a:moveTo>
                <a:lnTo>
                  <a:pt x="641603" y="6096"/>
                </a:lnTo>
                <a:lnTo>
                  <a:pt x="647700" y="10668"/>
                </a:lnTo>
                <a:lnTo>
                  <a:pt x="652271" y="10668"/>
                </a:lnTo>
                <a:lnTo>
                  <a:pt x="65227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6DB2C2C-CB40-4F69-98FD-BECC71E041B9}"/>
              </a:ext>
            </a:extLst>
          </p:cNvPr>
          <p:cNvSpPr/>
          <p:nvPr/>
        </p:nvSpPr>
        <p:spPr>
          <a:xfrm>
            <a:off x="5199064" y="2921001"/>
            <a:ext cx="541337" cy="665163"/>
          </a:xfrm>
          <a:custGeom>
            <a:avLst/>
            <a:gdLst/>
            <a:ahLst/>
            <a:cxnLst/>
            <a:rect l="l" t="t" r="r" b="b"/>
            <a:pathLst>
              <a:path w="632460" h="779145">
                <a:moveTo>
                  <a:pt x="0" y="778763"/>
                </a:moveTo>
                <a:lnTo>
                  <a:pt x="632460" y="778763"/>
                </a:lnTo>
                <a:lnTo>
                  <a:pt x="63246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DC534CF-E114-4A60-8C94-31A4536A9A8B}"/>
              </a:ext>
            </a:extLst>
          </p:cNvPr>
          <p:cNvSpPr/>
          <p:nvPr/>
        </p:nvSpPr>
        <p:spPr>
          <a:xfrm>
            <a:off x="5194300" y="2916239"/>
            <a:ext cx="560388" cy="676275"/>
          </a:xfrm>
          <a:custGeom>
            <a:avLst/>
            <a:gdLst/>
            <a:ahLst/>
            <a:cxnLst/>
            <a:rect l="l" t="t" r="r" b="b"/>
            <a:pathLst>
              <a:path w="655320" h="789939">
                <a:moveTo>
                  <a:pt x="655319" y="0"/>
                </a:moveTo>
                <a:lnTo>
                  <a:pt x="0" y="0"/>
                </a:lnTo>
                <a:lnTo>
                  <a:pt x="0" y="789432"/>
                </a:lnTo>
                <a:lnTo>
                  <a:pt x="655319" y="789432"/>
                </a:lnTo>
                <a:lnTo>
                  <a:pt x="655319" y="783336"/>
                </a:lnTo>
                <a:lnTo>
                  <a:pt x="10667" y="783336"/>
                </a:lnTo>
                <a:lnTo>
                  <a:pt x="6095" y="778763"/>
                </a:lnTo>
                <a:lnTo>
                  <a:pt x="10667" y="778763"/>
                </a:lnTo>
                <a:lnTo>
                  <a:pt x="10667" y="10668"/>
                </a:lnTo>
                <a:lnTo>
                  <a:pt x="6095" y="10668"/>
                </a:lnTo>
                <a:lnTo>
                  <a:pt x="10667" y="4572"/>
                </a:lnTo>
                <a:lnTo>
                  <a:pt x="655319" y="4572"/>
                </a:lnTo>
                <a:lnTo>
                  <a:pt x="655319" y="0"/>
                </a:lnTo>
                <a:close/>
              </a:path>
              <a:path w="655320" h="789939">
                <a:moveTo>
                  <a:pt x="10667" y="778763"/>
                </a:moveTo>
                <a:lnTo>
                  <a:pt x="6095" y="778763"/>
                </a:lnTo>
                <a:lnTo>
                  <a:pt x="10667" y="783336"/>
                </a:lnTo>
                <a:lnTo>
                  <a:pt x="10667" y="778763"/>
                </a:lnTo>
                <a:close/>
              </a:path>
              <a:path w="655320" h="789939">
                <a:moveTo>
                  <a:pt x="644651" y="778763"/>
                </a:moveTo>
                <a:lnTo>
                  <a:pt x="10667" y="778763"/>
                </a:lnTo>
                <a:lnTo>
                  <a:pt x="10667" y="783336"/>
                </a:lnTo>
                <a:lnTo>
                  <a:pt x="644651" y="783336"/>
                </a:lnTo>
                <a:lnTo>
                  <a:pt x="644651" y="778763"/>
                </a:lnTo>
                <a:close/>
              </a:path>
              <a:path w="655320" h="789939">
                <a:moveTo>
                  <a:pt x="644651" y="4572"/>
                </a:moveTo>
                <a:lnTo>
                  <a:pt x="644651" y="783336"/>
                </a:lnTo>
                <a:lnTo>
                  <a:pt x="649224" y="778763"/>
                </a:lnTo>
                <a:lnTo>
                  <a:pt x="655319" y="778763"/>
                </a:lnTo>
                <a:lnTo>
                  <a:pt x="655319" y="10668"/>
                </a:lnTo>
                <a:lnTo>
                  <a:pt x="649224" y="10668"/>
                </a:lnTo>
                <a:lnTo>
                  <a:pt x="644651" y="4572"/>
                </a:lnTo>
                <a:close/>
              </a:path>
              <a:path w="655320" h="789939">
                <a:moveTo>
                  <a:pt x="655319" y="778763"/>
                </a:moveTo>
                <a:lnTo>
                  <a:pt x="649224" y="778763"/>
                </a:lnTo>
                <a:lnTo>
                  <a:pt x="644651" y="783336"/>
                </a:lnTo>
                <a:lnTo>
                  <a:pt x="655319" y="783336"/>
                </a:lnTo>
                <a:lnTo>
                  <a:pt x="655319" y="778763"/>
                </a:lnTo>
                <a:close/>
              </a:path>
              <a:path w="655320" h="789939">
                <a:moveTo>
                  <a:pt x="10667" y="4572"/>
                </a:moveTo>
                <a:lnTo>
                  <a:pt x="6095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655320" h="789939">
                <a:moveTo>
                  <a:pt x="644651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644651" y="10668"/>
                </a:lnTo>
                <a:lnTo>
                  <a:pt x="644651" y="4572"/>
                </a:lnTo>
                <a:close/>
              </a:path>
              <a:path w="655320" h="789939">
                <a:moveTo>
                  <a:pt x="655319" y="4572"/>
                </a:moveTo>
                <a:lnTo>
                  <a:pt x="644651" y="4572"/>
                </a:lnTo>
                <a:lnTo>
                  <a:pt x="649224" y="10668"/>
                </a:lnTo>
                <a:lnTo>
                  <a:pt x="655319" y="10668"/>
                </a:lnTo>
                <a:lnTo>
                  <a:pt x="65531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6000AA1-E3DD-4776-B1CB-8EF8A22BCD7C}"/>
              </a:ext>
            </a:extLst>
          </p:cNvPr>
          <p:cNvSpPr/>
          <p:nvPr/>
        </p:nvSpPr>
        <p:spPr>
          <a:xfrm>
            <a:off x="7459664" y="2935288"/>
            <a:ext cx="549275" cy="665162"/>
          </a:xfrm>
          <a:custGeom>
            <a:avLst/>
            <a:gdLst/>
            <a:ahLst/>
            <a:cxnLst/>
            <a:rect l="l" t="t" r="r" b="b"/>
            <a:pathLst>
              <a:path w="641984" h="779145">
                <a:moveTo>
                  <a:pt x="0" y="778763"/>
                </a:moveTo>
                <a:lnTo>
                  <a:pt x="641603" y="778763"/>
                </a:lnTo>
                <a:lnTo>
                  <a:pt x="641603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FEC907C-AEE3-44E0-A355-8CB684C1F73B}"/>
              </a:ext>
            </a:extLst>
          </p:cNvPr>
          <p:cNvSpPr/>
          <p:nvPr/>
        </p:nvSpPr>
        <p:spPr>
          <a:xfrm>
            <a:off x="7454900" y="2928939"/>
            <a:ext cx="558800" cy="676275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2" y="0"/>
                </a:moveTo>
                <a:lnTo>
                  <a:pt x="0" y="0"/>
                </a:lnTo>
                <a:lnTo>
                  <a:pt x="0" y="789432"/>
                </a:lnTo>
                <a:lnTo>
                  <a:pt x="652272" y="789432"/>
                </a:lnTo>
                <a:lnTo>
                  <a:pt x="652272" y="784860"/>
                </a:lnTo>
                <a:lnTo>
                  <a:pt x="10668" y="784860"/>
                </a:lnTo>
                <a:lnTo>
                  <a:pt x="6096" y="778763"/>
                </a:lnTo>
                <a:lnTo>
                  <a:pt x="10668" y="778763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6"/>
                </a:lnTo>
                <a:lnTo>
                  <a:pt x="652272" y="6096"/>
                </a:lnTo>
                <a:lnTo>
                  <a:pt x="652272" y="0"/>
                </a:lnTo>
                <a:close/>
              </a:path>
              <a:path w="652779" h="789939">
                <a:moveTo>
                  <a:pt x="10668" y="778763"/>
                </a:moveTo>
                <a:lnTo>
                  <a:pt x="6096" y="778763"/>
                </a:lnTo>
                <a:lnTo>
                  <a:pt x="10668" y="784860"/>
                </a:lnTo>
                <a:lnTo>
                  <a:pt x="10668" y="778763"/>
                </a:lnTo>
                <a:close/>
              </a:path>
              <a:path w="652779" h="789939">
                <a:moveTo>
                  <a:pt x="643127" y="778763"/>
                </a:moveTo>
                <a:lnTo>
                  <a:pt x="10668" y="778763"/>
                </a:lnTo>
                <a:lnTo>
                  <a:pt x="10668" y="784860"/>
                </a:lnTo>
                <a:lnTo>
                  <a:pt x="643127" y="784860"/>
                </a:lnTo>
                <a:lnTo>
                  <a:pt x="643127" y="778763"/>
                </a:lnTo>
                <a:close/>
              </a:path>
              <a:path w="652779" h="789939">
                <a:moveTo>
                  <a:pt x="643127" y="6096"/>
                </a:moveTo>
                <a:lnTo>
                  <a:pt x="643127" y="784860"/>
                </a:lnTo>
                <a:lnTo>
                  <a:pt x="647700" y="778763"/>
                </a:lnTo>
                <a:lnTo>
                  <a:pt x="652272" y="778763"/>
                </a:lnTo>
                <a:lnTo>
                  <a:pt x="652272" y="10668"/>
                </a:lnTo>
                <a:lnTo>
                  <a:pt x="647700" y="10668"/>
                </a:lnTo>
                <a:lnTo>
                  <a:pt x="643127" y="6096"/>
                </a:lnTo>
                <a:close/>
              </a:path>
              <a:path w="652779" h="789939">
                <a:moveTo>
                  <a:pt x="652272" y="778763"/>
                </a:moveTo>
                <a:lnTo>
                  <a:pt x="647700" y="778763"/>
                </a:lnTo>
                <a:lnTo>
                  <a:pt x="643127" y="784860"/>
                </a:lnTo>
                <a:lnTo>
                  <a:pt x="652272" y="784860"/>
                </a:lnTo>
                <a:lnTo>
                  <a:pt x="652272" y="778763"/>
                </a:lnTo>
                <a:close/>
              </a:path>
              <a:path w="652779" h="789939">
                <a:moveTo>
                  <a:pt x="10668" y="6096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652779" h="789939">
                <a:moveTo>
                  <a:pt x="643127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643127" y="10668"/>
                </a:lnTo>
                <a:lnTo>
                  <a:pt x="643127" y="6096"/>
                </a:lnTo>
                <a:close/>
              </a:path>
              <a:path w="652779" h="789939">
                <a:moveTo>
                  <a:pt x="652272" y="6096"/>
                </a:moveTo>
                <a:lnTo>
                  <a:pt x="643127" y="6096"/>
                </a:lnTo>
                <a:lnTo>
                  <a:pt x="647700" y="10668"/>
                </a:lnTo>
                <a:lnTo>
                  <a:pt x="652272" y="10668"/>
                </a:lnTo>
                <a:lnTo>
                  <a:pt x="65227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A95549E-B345-4996-88EB-D14D0626B820}"/>
              </a:ext>
            </a:extLst>
          </p:cNvPr>
          <p:cNvSpPr/>
          <p:nvPr/>
        </p:nvSpPr>
        <p:spPr>
          <a:xfrm>
            <a:off x="8008939" y="2935288"/>
            <a:ext cx="549275" cy="665162"/>
          </a:xfrm>
          <a:custGeom>
            <a:avLst/>
            <a:gdLst/>
            <a:ahLst/>
            <a:cxnLst/>
            <a:rect l="l" t="t" r="r" b="b"/>
            <a:pathLst>
              <a:path w="641984" h="779145">
                <a:moveTo>
                  <a:pt x="0" y="778763"/>
                </a:moveTo>
                <a:lnTo>
                  <a:pt x="641603" y="778763"/>
                </a:lnTo>
                <a:lnTo>
                  <a:pt x="641603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992EC62-5AFF-4D96-98A5-2862E4910ABE}"/>
              </a:ext>
            </a:extLst>
          </p:cNvPr>
          <p:cNvSpPr/>
          <p:nvPr/>
        </p:nvSpPr>
        <p:spPr>
          <a:xfrm>
            <a:off x="8004175" y="2928939"/>
            <a:ext cx="558800" cy="676275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2" y="0"/>
                </a:moveTo>
                <a:lnTo>
                  <a:pt x="0" y="0"/>
                </a:lnTo>
                <a:lnTo>
                  <a:pt x="0" y="789432"/>
                </a:lnTo>
                <a:lnTo>
                  <a:pt x="652272" y="789432"/>
                </a:lnTo>
                <a:lnTo>
                  <a:pt x="652272" y="784860"/>
                </a:lnTo>
                <a:lnTo>
                  <a:pt x="9144" y="784860"/>
                </a:lnTo>
                <a:lnTo>
                  <a:pt x="4572" y="778763"/>
                </a:lnTo>
                <a:lnTo>
                  <a:pt x="9144" y="778763"/>
                </a:lnTo>
                <a:lnTo>
                  <a:pt x="9144" y="10668"/>
                </a:lnTo>
                <a:lnTo>
                  <a:pt x="4572" y="10668"/>
                </a:lnTo>
                <a:lnTo>
                  <a:pt x="9144" y="6096"/>
                </a:lnTo>
                <a:lnTo>
                  <a:pt x="652272" y="6096"/>
                </a:lnTo>
                <a:lnTo>
                  <a:pt x="652272" y="0"/>
                </a:lnTo>
                <a:close/>
              </a:path>
              <a:path w="652779" h="789939">
                <a:moveTo>
                  <a:pt x="9144" y="778763"/>
                </a:moveTo>
                <a:lnTo>
                  <a:pt x="4572" y="778763"/>
                </a:lnTo>
                <a:lnTo>
                  <a:pt x="9144" y="784860"/>
                </a:lnTo>
                <a:lnTo>
                  <a:pt x="9144" y="778763"/>
                </a:lnTo>
                <a:close/>
              </a:path>
              <a:path w="652779" h="789939">
                <a:moveTo>
                  <a:pt x="641603" y="778763"/>
                </a:moveTo>
                <a:lnTo>
                  <a:pt x="9144" y="778763"/>
                </a:lnTo>
                <a:lnTo>
                  <a:pt x="9144" y="784860"/>
                </a:lnTo>
                <a:lnTo>
                  <a:pt x="641603" y="784860"/>
                </a:lnTo>
                <a:lnTo>
                  <a:pt x="641603" y="778763"/>
                </a:lnTo>
                <a:close/>
              </a:path>
              <a:path w="652779" h="789939">
                <a:moveTo>
                  <a:pt x="641603" y="6096"/>
                </a:moveTo>
                <a:lnTo>
                  <a:pt x="641603" y="784860"/>
                </a:lnTo>
                <a:lnTo>
                  <a:pt x="646176" y="778763"/>
                </a:lnTo>
                <a:lnTo>
                  <a:pt x="652272" y="778763"/>
                </a:lnTo>
                <a:lnTo>
                  <a:pt x="652272" y="10668"/>
                </a:lnTo>
                <a:lnTo>
                  <a:pt x="646176" y="10668"/>
                </a:lnTo>
                <a:lnTo>
                  <a:pt x="641603" y="6096"/>
                </a:lnTo>
                <a:close/>
              </a:path>
              <a:path w="652779" h="789939">
                <a:moveTo>
                  <a:pt x="652272" y="778763"/>
                </a:moveTo>
                <a:lnTo>
                  <a:pt x="646176" y="778763"/>
                </a:lnTo>
                <a:lnTo>
                  <a:pt x="641603" y="784860"/>
                </a:lnTo>
                <a:lnTo>
                  <a:pt x="652272" y="784860"/>
                </a:lnTo>
                <a:lnTo>
                  <a:pt x="652272" y="778763"/>
                </a:lnTo>
                <a:close/>
              </a:path>
              <a:path w="652779" h="789939">
                <a:moveTo>
                  <a:pt x="9144" y="6096"/>
                </a:moveTo>
                <a:lnTo>
                  <a:pt x="4572" y="10668"/>
                </a:lnTo>
                <a:lnTo>
                  <a:pt x="9144" y="10668"/>
                </a:lnTo>
                <a:lnTo>
                  <a:pt x="9144" y="6096"/>
                </a:lnTo>
                <a:close/>
              </a:path>
              <a:path w="652779" h="789939">
                <a:moveTo>
                  <a:pt x="641603" y="6096"/>
                </a:moveTo>
                <a:lnTo>
                  <a:pt x="9144" y="6096"/>
                </a:lnTo>
                <a:lnTo>
                  <a:pt x="9144" y="10668"/>
                </a:lnTo>
                <a:lnTo>
                  <a:pt x="641603" y="10668"/>
                </a:lnTo>
                <a:lnTo>
                  <a:pt x="641603" y="6096"/>
                </a:lnTo>
                <a:close/>
              </a:path>
              <a:path w="652779" h="789939">
                <a:moveTo>
                  <a:pt x="652272" y="6096"/>
                </a:moveTo>
                <a:lnTo>
                  <a:pt x="641603" y="6096"/>
                </a:lnTo>
                <a:lnTo>
                  <a:pt x="646176" y="10668"/>
                </a:lnTo>
                <a:lnTo>
                  <a:pt x="652272" y="10668"/>
                </a:lnTo>
                <a:lnTo>
                  <a:pt x="65227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CE86FA4-B62F-461B-B46B-0356C0D55BF9}"/>
              </a:ext>
            </a:extLst>
          </p:cNvPr>
          <p:cNvSpPr txBox="1"/>
          <p:nvPr/>
        </p:nvSpPr>
        <p:spPr>
          <a:xfrm>
            <a:off x="7459663" y="3057525"/>
            <a:ext cx="1638300" cy="387350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99909">
              <a:spcBef>
                <a:spcPts val="97"/>
              </a:spcBef>
              <a:tabLst>
                <a:tab pos="648328" algn="l"/>
                <a:tab pos="1189688" algn="l"/>
              </a:tabLst>
              <a:defRPr/>
            </a:pPr>
            <a:r>
              <a:rPr sz="2437" spc="4" dirty="0">
                <a:latin typeface="Arial"/>
                <a:cs typeface="Arial"/>
              </a:rPr>
              <a:t>39	27	38</a:t>
            </a:r>
            <a:endParaRPr sz="2437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93082DA-FDB5-43A0-AF5F-E4C307219C82}"/>
              </a:ext>
            </a:extLst>
          </p:cNvPr>
          <p:cNvSpPr/>
          <p:nvPr/>
        </p:nvSpPr>
        <p:spPr>
          <a:xfrm>
            <a:off x="5740401" y="2921001"/>
            <a:ext cx="549275" cy="665163"/>
          </a:xfrm>
          <a:custGeom>
            <a:avLst/>
            <a:gdLst/>
            <a:ahLst/>
            <a:cxnLst/>
            <a:rect l="l" t="t" r="r" b="b"/>
            <a:pathLst>
              <a:path w="643254" h="779145">
                <a:moveTo>
                  <a:pt x="0" y="778763"/>
                </a:moveTo>
                <a:lnTo>
                  <a:pt x="643127" y="778763"/>
                </a:lnTo>
                <a:lnTo>
                  <a:pt x="643127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F990825-BF4A-4C24-AC45-460454259511}"/>
              </a:ext>
            </a:extLst>
          </p:cNvPr>
          <p:cNvSpPr/>
          <p:nvPr/>
        </p:nvSpPr>
        <p:spPr>
          <a:xfrm>
            <a:off x="5735638" y="2916239"/>
            <a:ext cx="558800" cy="676275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2" y="0"/>
                </a:moveTo>
                <a:lnTo>
                  <a:pt x="0" y="0"/>
                </a:lnTo>
                <a:lnTo>
                  <a:pt x="0" y="789432"/>
                </a:lnTo>
                <a:lnTo>
                  <a:pt x="652272" y="789432"/>
                </a:lnTo>
                <a:lnTo>
                  <a:pt x="652272" y="783336"/>
                </a:lnTo>
                <a:lnTo>
                  <a:pt x="10668" y="783336"/>
                </a:lnTo>
                <a:lnTo>
                  <a:pt x="4572" y="778763"/>
                </a:lnTo>
                <a:lnTo>
                  <a:pt x="10668" y="778763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4572"/>
                </a:lnTo>
                <a:lnTo>
                  <a:pt x="652272" y="4572"/>
                </a:lnTo>
                <a:lnTo>
                  <a:pt x="652272" y="0"/>
                </a:lnTo>
                <a:close/>
              </a:path>
              <a:path w="652779" h="789939">
                <a:moveTo>
                  <a:pt x="10668" y="778763"/>
                </a:moveTo>
                <a:lnTo>
                  <a:pt x="4572" y="778763"/>
                </a:lnTo>
                <a:lnTo>
                  <a:pt x="10668" y="783336"/>
                </a:lnTo>
                <a:lnTo>
                  <a:pt x="10668" y="778763"/>
                </a:lnTo>
                <a:close/>
              </a:path>
              <a:path w="652779" h="789939">
                <a:moveTo>
                  <a:pt x="641604" y="778763"/>
                </a:moveTo>
                <a:lnTo>
                  <a:pt x="10668" y="778763"/>
                </a:lnTo>
                <a:lnTo>
                  <a:pt x="10668" y="783336"/>
                </a:lnTo>
                <a:lnTo>
                  <a:pt x="641604" y="783336"/>
                </a:lnTo>
                <a:lnTo>
                  <a:pt x="641604" y="778763"/>
                </a:lnTo>
                <a:close/>
              </a:path>
              <a:path w="652779" h="789939">
                <a:moveTo>
                  <a:pt x="641604" y="4572"/>
                </a:moveTo>
                <a:lnTo>
                  <a:pt x="641604" y="783336"/>
                </a:lnTo>
                <a:lnTo>
                  <a:pt x="647700" y="778763"/>
                </a:lnTo>
                <a:lnTo>
                  <a:pt x="652272" y="778763"/>
                </a:lnTo>
                <a:lnTo>
                  <a:pt x="652272" y="10668"/>
                </a:lnTo>
                <a:lnTo>
                  <a:pt x="647700" y="10668"/>
                </a:lnTo>
                <a:lnTo>
                  <a:pt x="641604" y="4572"/>
                </a:lnTo>
                <a:close/>
              </a:path>
              <a:path w="652779" h="789939">
                <a:moveTo>
                  <a:pt x="652272" y="778763"/>
                </a:moveTo>
                <a:lnTo>
                  <a:pt x="647700" y="778763"/>
                </a:lnTo>
                <a:lnTo>
                  <a:pt x="641604" y="783336"/>
                </a:lnTo>
                <a:lnTo>
                  <a:pt x="652272" y="783336"/>
                </a:lnTo>
                <a:lnTo>
                  <a:pt x="652272" y="778763"/>
                </a:lnTo>
                <a:close/>
              </a:path>
              <a:path w="652779" h="789939">
                <a:moveTo>
                  <a:pt x="10668" y="4572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4572"/>
                </a:lnTo>
                <a:close/>
              </a:path>
              <a:path w="652779" h="789939">
                <a:moveTo>
                  <a:pt x="641604" y="4572"/>
                </a:moveTo>
                <a:lnTo>
                  <a:pt x="10668" y="4572"/>
                </a:lnTo>
                <a:lnTo>
                  <a:pt x="10668" y="10668"/>
                </a:lnTo>
                <a:lnTo>
                  <a:pt x="641604" y="10668"/>
                </a:lnTo>
                <a:lnTo>
                  <a:pt x="641604" y="4572"/>
                </a:lnTo>
                <a:close/>
              </a:path>
              <a:path w="652779" h="789939">
                <a:moveTo>
                  <a:pt x="652272" y="4572"/>
                </a:moveTo>
                <a:lnTo>
                  <a:pt x="641604" y="4572"/>
                </a:lnTo>
                <a:lnTo>
                  <a:pt x="647700" y="10668"/>
                </a:lnTo>
                <a:lnTo>
                  <a:pt x="652272" y="10668"/>
                </a:lnTo>
                <a:lnTo>
                  <a:pt x="6522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5F95777-DB82-4C0E-B7C6-3D6E20112B21}"/>
              </a:ext>
            </a:extLst>
          </p:cNvPr>
          <p:cNvSpPr/>
          <p:nvPr/>
        </p:nvSpPr>
        <p:spPr>
          <a:xfrm>
            <a:off x="6629401" y="2922588"/>
            <a:ext cx="550863" cy="666750"/>
          </a:xfrm>
          <a:custGeom>
            <a:avLst/>
            <a:gdLst/>
            <a:ahLst/>
            <a:cxnLst/>
            <a:rect l="l" t="t" r="r" b="b"/>
            <a:pathLst>
              <a:path w="643254" h="779145">
                <a:moveTo>
                  <a:pt x="0" y="778763"/>
                </a:moveTo>
                <a:lnTo>
                  <a:pt x="643128" y="778763"/>
                </a:lnTo>
                <a:lnTo>
                  <a:pt x="643128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AC4FF46-BAE8-493F-AFB4-CEEF088125DC}"/>
              </a:ext>
            </a:extLst>
          </p:cNvPr>
          <p:cNvSpPr/>
          <p:nvPr/>
        </p:nvSpPr>
        <p:spPr>
          <a:xfrm>
            <a:off x="6626226" y="2917826"/>
            <a:ext cx="557213" cy="676275"/>
          </a:xfrm>
          <a:custGeom>
            <a:avLst/>
            <a:gdLst/>
            <a:ahLst/>
            <a:cxnLst/>
            <a:rect l="l" t="t" r="r" b="b"/>
            <a:pathLst>
              <a:path w="652779" h="789939">
                <a:moveTo>
                  <a:pt x="652271" y="0"/>
                </a:moveTo>
                <a:lnTo>
                  <a:pt x="0" y="0"/>
                </a:lnTo>
                <a:lnTo>
                  <a:pt x="0" y="789432"/>
                </a:lnTo>
                <a:lnTo>
                  <a:pt x="652271" y="789432"/>
                </a:lnTo>
                <a:lnTo>
                  <a:pt x="652271" y="784860"/>
                </a:lnTo>
                <a:lnTo>
                  <a:pt x="10667" y="784860"/>
                </a:lnTo>
                <a:lnTo>
                  <a:pt x="4572" y="778763"/>
                </a:lnTo>
                <a:lnTo>
                  <a:pt x="10667" y="778763"/>
                </a:lnTo>
                <a:lnTo>
                  <a:pt x="10667" y="10668"/>
                </a:lnTo>
                <a:lnTo>
                  <a:pt x="4572" y="10668"/>
                </a:lnTo>
                <a:lnTo>
                  <a:pt x="10667" y="6096"/>
                </a:lnTo>
                <a:lnTo>
                  <a:pt x="652271" y="6096"/>
                </a:lnTo>
                <a:lnTo>
                  <a:pt x="652271" y="0"/>
                </a:lnTo>
                <a:close/>
              </a:path>
              <a:path w="652779" h="789939">
                <a:moveTo>
                  <a:pt x="10667" y="778763"/>
                </a:moveTo>
                <a:lnTo>
                  <a:pt x="4572" y="778763"/>
                </a:lnTo>
                <a:lnTo>
                  <a:pt x="10667" y="784860"/>
                </a:lnTo>
                <a:lnTo>
                  <a:pt x="10667" y="778763"/>
                </a:lnTo>
                <a:close/>
              </a:path>
              <a:path w="652779" h="789939">
                <a:moveTo>
                  <a:pt x="641604" y="778763"/>
                </a:moveTo>
                <a:lnTo>
                  <a:pt x="10667" y="778763"/>
                </a:lnTo>
                <a:lnTo>
                  <a:pt x="10667" y="784860"/>
                </a:lnTo>
                <a:lnTo>
                  <a:pt x="641604" y="784860"/>
                </a:lnTo>
                <a:lnTo>
                  <a:pt x="641604" y="778763"/>
                </a:lnTo>
                <a:close/>
              </a:path>
              <a:path w="652779" h="789939">
                <a:moveTo>
                  <a:pt x="641604" y="6096"/>
                </a:moveTo>
                <a:lnTo>
                  <a:pt x="641604" y="784860"/>
                </a:lnTo>
                <a:lnTo>
                  <a:pt x="647699" y="778763"/>
                </a:lnTo>
                <a:lnTo>
                  <a:pt x="652271" y="778763"/>
                </a:lnTo>
                <a:lnTo>
                  <a:pt x="652271" y="10668"/>
                </a:lnTo>
                <a:lnTo>
                  <a:pt x="647699" y="10668"/>
                </a:lnTo>
                <a:lnTo>
                  <a:pt x="641604" y="6096"/>
                </a:lnTo>
                <a:close/>
              </a:path>
              <a:path w="652779" h="789939">
                <a:moveTo>
                  <a:pt x="652271" y="778763"/>
                </a:moveTo>
                <a:lnTo>
                  <a:pt x="647699" y="778763"/>
                </a:lnTo>
                <a:lnTo>
                  <a:pt x="641604" y="784860"/>
                </a:lnTo>
                <a:lnTo>
                  <a:pt x="652271" y="784860"/>
                </a:lnTo>
                <a:lnTo>
                  <a:pt x="652271" y="778763"/>
                </a:lnTo>
                <a:close/>
              </a:path>
              <a:path w="652779" h="789939">
                <a:moveTo>
                  <a:pt x="10667" y="6096"/>
                </a:moveTo>
                <a:lnTo>
                  <a:pt x="4572" y="10668"/>
                </a:lnTo>
                <a:lnTo>
                  <a:pt x="10667" y="10668"/>
                </a:lnTo>
                <a:lnTo>
                  <a:pt x="10667" y="6096"/>
                </a:lnTo>
                <a:close/>
              </a:path>
              <a:path w="652779" h="789939">
                <a:moveTo>
                  <a:pt x="641604" y="6096"/>
                </a:moveTo>
                <a:lnTo>
                  <a:pt x="10667" y="6096"/>
                </a:lnTo>
                <a:lnTo>
                  <a:pt x="10667" y="10668"/>
                </a:lnTo>
                <a:lnTo>
                  <a:pt x="641604" y="10668"/>
                </a:lnTo>
                <a:lnTo>
                  <a:pt x="641604" y="6096"/>
                </a:lnTo>
                <a:close/>
              </a:path>
              <a:path w="652779" h="789939">
                <a:moveTo>
                  <a:pt x="652271" y="6096"/>
                </a:moveTo>
                <a:lnTo>
                  <a:pt x="641604" y="6096"/>
                </a:lnTo>
                <a:lnTo>
                  <a:pt x="647699" y="10668"/>
                </a:lnTo>
                <a:lnTo>
                  <a:pt x="652271" y="10668"/>
                </a:lnTo>
                <a:lnTo>
                  <a:pt x="65227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7D4DFED-CCAE-4826-8082-177F2D6CA98D}"/>
              </a:ext>
            </a:extLst>
          </p:cNvPr>
          <p:cNvSpPr txBox="1"/>
          <p:nvPr/>
        </p:nvSpPr>
        <p:spPr>
          <a:xfrm>
            <a:off x="5199063" y="3043239"/>
            <a:ext cx="1981200" cy="388937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99909">
              <a:spcBef>
                <a:spcPts val="97"/>
              </a:spcBef>
              <a:tabLst>
                <a:tab pos="640726" algn="l"/>
                <a:tab pos="1532314" algn="l"/>
              </a:tabLst>
              <a:defRPr/>
            </a:pPr>
            <a:r>
              <a:rPr sz="2437" spc="4" dirty="0">
                <a:latin typeface="Arial"/>
                <a:cs typeface="Arial"/>
              </a:rPr>
              <a:t>12	16	27</a:t>
            </a:r>
            <a:endParaRPr sz="2437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58EE6D2-B470-40C3-8DE0-93F465125C91}"/>
              </a:ext>
            </a:extLst>
          </p:cNvPr>
          <p:cNvSpPr txBox="1"/>
          <p:nvPr/>
        </p:nvSpPr>
        <p:spPr>
          <a:xfrm>
            <a:off x="6611938" y="2574925"/>
            <a:ext cx="1052512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Pivot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44F2A2B-A6C6-4815-81B0-B2ACD2663D11}"/>
              </a:ext>
            </a:extLst>
          </p:cNvPr>
          <p:cNvSpPr/>
          <p:nvPr/>
        </p:nvSpPr>
        <p:spPr>
          <a:xfrm>
            <a:off x="6635751" y="4257676"/>
            <a:ext cx="549275" cy="246063"/>
          </a:xfrm>
          <a:custGeom>
            <a:avLst/>
            <a:gdLst/>
            <a:ahLst/>
            <a:cxnLst/>
            <a:rect l="l" t="t" r="r" b="b"/>
            <a:pathLst>
              <a:path w="641984" h="288289">
                <a:moveTo>
                  <a:pt x="0" y="288035"/>
                </a:moveTo>
                <a:lnTo>
                  <a:pt x="641603" y="288035"/>
                </a:lnTo>
                <a:lnTo>
                  <a:pt x="641603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A97E816-C9FD-47BB-B55E-9CBE8B23A1F3}"/>
              </a:ext>
            </a:extLst>
          </p:cNvPr>
          <p:cNvSpPr/>
          <p:nvPr/>
        </p:nvSpPr>
        <p:spPr>
          <a:xfrm>
            <a:off x="6635751" y="4257676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0" y="3810"/>
                </a:moveTo>
                <a:lnTo>
                  <a:pt x="2946" y="3810"/>
                </a:lnTo>
                <a:lnTo>
                  <a:pt x="294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84D6F05-E03B-44ED-AD38-98EFBEB7A63B}"/>
              </a:ext>
            </a:extLst>
          </p:cNvPr>
          <p:cNvSpPr/>
          <p:nvPr/>
        </p:nvSpPr>
        <p:spPr>
          <a:xfrm>
            <a:off x="6632575" y="4254500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683ACC8-DFEB-45DE-A846-0C8817A09A80}"/>
              </a:ext>
            </a:extLst>
          </p:cNvPr>
          <p:cNvSpPr/>
          <p:nvPr/>
        </p:nvSpPr>
        <p:spPr>
          <a:xfrm>
            <a:off x="7181850" y="4257676"/>
            <a:ext cx="1588" cy="3175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362" y="3810"/>
                </a:lnTo>
                <a:lnTo>
                  <a:pt x="236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5E30AA2-2575-4E5F-9C2B-73F10483E36F}"/>
              </a:ext>
            </a:extLst>
          </p:cNvPr>
          <p:cNvSpPr/>
          <p:nvPr/>
        </p:nvSpPr>
        <p:spPr>
          <a:xfrm>
            <a:off x="6642100" y="4259263"/>
            <a:ext cx="53975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DFFEA69-4919-4820-9E42-6A10893D5A51}"/>
              </a:ext>
            </a:extLst>
          </p:cNvPr>
          <p:cNvSpPr/>
          <p:nvPr/>
        </p:nvSpPr>
        <p:spPr>
          <a:xfrm>
            <a:off x="5545139" y="4256088"/>
            <a:ext cx="542925" cy="247650"/>
          </a:xfrm>
          <a:custGeom>
            <a:avLst/>
            <a:gdLst/>
            <a:ahLst/>
            <a:cxnLst/>
            <a:rect l="l" t="t" r="r" b="b"/>
            <a:pathLst>
              <a:path w="634364" h="289560">
                <a:moveTo>
                  <a:pt x="0" y="289559"/>
                </a:moveTo>
                <a:lnTo>
                  <a:pt x="633984" y="289559"/>
                </a:lnTo>
                <a:lnTo>
                  <a:pt x="633984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C4F641B-636A-4D01-8E43-C89259BF6F22}"/>
              </a:ext>
            </a:extLst>
          </p:cNvPr>
          <p:cNvSpPr/>
          <p:nvPr/>
        </p:nvSpPr>
        <p:spPr>
          <a:xfrm>
            <a:off x="7191376" y="4254500"/>
            <a:ext cx="549275" cy="249238"/>
          </a:xfrm>
          <a:custGeom>
            <a:avLst/>
            <a:gdLst/>
            <a:ahLst/>
            <a:cxnLst/>
            <a:rect l="l" t="t" r="r" b="b"/>
            <a:pathLst>
              <a:path w="641984" h="291464">
                <a:moveTo>
                  <a:pt x="0" y="291083"/>
                </a:moveTo>
                <a:lnTo>
                  <a:pt x="641603" y="291083"/>
                </a:lnTo>
                <a:lnTo>
                  <a:pt x="641603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377BC232-A792-479E-A1DA-58A5C3841B53}"/>
              </a:ext>
            </a:extLst>
          </p:cNvPr>
          <p:cNvSpPr/>
          <p:nvPr/>
        </p:nvSpPr>
        <p:spPr>
          <a:xfrm>
            <a:off x="7192963" y="4259264"/>
            <a:ext cx="0" cy="244475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DB95551-DF33-46F5-B2D6-C4E7D7B72B43}"/>
              </a:ext>
            </a:extLst>
          </p:cNvPr>
          <p:cNvSpPr/>
          <p:nvPr/>
        </p:nvSpPr>
        <p:spPr>
          <a:xfrm>
            <a:off x="7188200" y="4254501"/>
            <a:ext cx="6350" cy="4763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5079"/>
                </a:moveTo>
                <a:lnTo>
                  <a:pt x="7687" y="5079"/>
                </a:lnTo>
                <a:lnTo>
                  <a:pt x="7687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3F1A069-BA98-4469-BCD5-17FF00784FC4}"/>
              </a:ext>
            </a:extLst>
          </p:cNvPr>
          <p:cNvSpPr/>
          <p:nvPr/>
        </p:nvSpPr>
        <p:spPr>
          <a:xfrm>
            <a:off x="7188201" y="4251325"/>
            <a:ext cx="557213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882E7E5-A699-4B7C-B670-1D5240B876D5}"/>
              </a:ext>
            </a:extLst>
          </p:cNvPr>
          <p:cNvSpPr/>
          <p:nvPr/>
        </p:nvSpPr>
        <p:spPr>
          <a:xfrm>
            <a:off x="7191375" y="4254501"/>
            <a:ext cx="6350" cy="4763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6" y="0"/>
                </a:moveTo>
                <a:lnTo>
                  <a:pt x="0" y="4571"/>
                </a:lnTo>
                <a:lnTo>
                  <a:pt x="6096" y="4571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29EEE4E-76FC-4283-8959-E4010F291936}"/>
              </a:ext>
            </a:extLst>
          </p:cNvPr>
          <p:cNvSpPr/>
          <p:nvPr/>
        </p:nvSpPr>
        <p:spPr>
          <a:xfrm>
            <a:off x="7196138" y="4256088"/>
            <a:ext cx="53975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2BC066F-0480-47A6-9F87-FAFD031B32B2}"/>
              </a:ext>
            </a:extLst>
          </p:cNvPr>
          <p:cNvSpPr/>
          <p:nvPr/>
        </p:nvSpPr>
        <p:spPr>
          <a:xfrm>
            <a:off x="7740651" y="4254500"/>
            <a:ext cx="549275" cy="249238"/>
          </a:xfrm>
          <a:custGeom>
            <a:avLst/>
            <a:gdLst/>
            <a:ahLst/>
            <a:cxnLst/>
            <a:rect l="l" t="t" r="r" b="b"/>
            <a:pathLst>
              <a:path w="643254" h="291464">
                <a:moveTo>
                  <a:pt x="0" y="291083"/>
                </a:moveTo>
                <a:lnTo>
                  <a:pt x="643127" y="291083"/>
                </a:lnTo>
                <a:lnTo>
                  <a:pt x="6431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A54E41A-A629-4883-AF91-D39F88BB965A}"/>
              </a:ext>
            </a:extLst>
          </p:cNvPr>
          <p:cNvSpPr/>
          <p:nvPr/>
        </p:nvSpPr>
        <p:spPr>
          <a:xfrm>
            <a:off x="6088064" y="4256088"/>
            <a:ext cx="549275" cy="247650"/>
          </a:xfrm>
          <a:custGeom>
            <a:avLst/>
            <a:gdLst/>
            <a:ahLst/>
            <a:cxnLst/>
            <a:rect l="l" t="t" r="r" b="b"/>
            <a:pathLst>
              <a:path w="641985" h="289560">
                <a:moveTo>
                  <a:pt x="0" y="289559"/>
                </a:moveTo>
                <a:lnTo>
                  <a:pt x="641603" y="289559"/>
                </a:lnTo>
                <a:lnTo>
                  <a:pt x="641603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E4A57D0-2C0A-496F-A699-42C76E7D8293}"/>
              </a:ext>
            </a:extLst>
          </p:cNvPr>
          <p:cNvSpPr/>
          <p:nvPr/>
        </p:nvSpPr>
        <p:spPr>
          <a:xfrm>
            <a:off x="6632575" y="4256088"/>
            <a:ext cx="1588" cy="4762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5079"/>
                </a:moveTo>
                <a:lnTo>
                  <a:pt x="1981" y="5079"/>
                </a:lnTo>
                <a:lnTo>
                  <a:pt x="1981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05726C4-C352-438D-8EE8-927AB2883109}"/>
              </a:ext>
            </a:extLst>
          </p:cNvPr>
          <p:cNvSpPr txBox="1"/>
          <p:nvPr/>
        </p:nvSpPr>
        <p:spPr>
          <a:xfrm>
            <a:off x="6604001" y="3895726"/>
            <a:ext cx="555625" cy="300953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Pivot</a:t>
            </a:r>
            <a:endParaRPr sz="1881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BBD3903-BFF6-4BD2-AA94-0322A496FFB3}"/>
              </a:ext>
            </a:extLst>
          </p:cNvPr>
          <p:cNvSpPr/>
          <p:nvPr/>
        </p:nvSpPr>
        <p:spPr>
          <a:xfrm>
            <a:off x="5189539" y="3584575"/>
            <a:ext cx="331787" cy="649288"/>
          </a:xfrm>
          <a:custGeom>
            <a:avLst/>
            <a:gdLst/>
            <a:ahLst/>
            <a:cxnLst/>
            <a:rect l="l" t="t" r="r" b="b"/>
            <a:pathLst>
              <a:path w="387350" h="759460">
                <a:moveTo>
                  <a:pt x="12191" y="0"/>
                </a:moveTo>
                <a:lnTo>
                  <a:pt x="0" y="7620"/>
                </a:lnTo>
                <a:lnTo>
                  <a:pt x="25908" y="56387"/>
                </a:lnTo>
                <a:lnTo>
                  <a:pt x="38100" y="50291"/>
                </a:lnTo>
                <a:lnTo>
                  <a:pt x="12191" y="0"/>
                </a:lnTo>
                <a:close/>
              </a:path>
              <a:path w="387350" h="759460">
                <a:moveTo>
                  <a:pt x="56387" y="88391"/>
                </a:moveTo>
                <a:lnTo>
                  <a:pt x="44196" y="94487"/>
                </a:lnTo>
                <a:lnTo>
                  <a:pt x="68579" y="144780"/>
                </a:lnTo>
                <a:lnTo>
                  <a:pt x="82296" y="138684"/>
                </a:lnTo>
                <a:lnTo>
                  <a:pt x="56387" y="88391"/>
                </a:lnTo>
                <a:close/>
              </a:path>
              <a:path w="387350" h="759460">
                <a:moveTo>
                  <a:pt x="100584" y="176784"/>
                </a:moveTo>
                <a:lnTo>
                  <a:pt x="88391" y="182880"/>
                </a:lnTo>
                <a:lnTo>
                  <a:pt x="112775" y="233172"/>
                </a:lnTo>
                <a:lnTo>
                  <a:pt x="124967" y="225551"/>
                </a:lnTo>
                <a:lnTo>
                  <a:pt x="100584" y="176784"/>
                </a:lnTo>
                <a:close/>
              </a:path>
              <a:path w="387350" h="759460">
                <a:moveTo>
                  <a:pt x="144779" y="263651"/>
                </a:moveTo>
                <a:lnTo>
                  <a:pt x="131063" y="269748"/>
                </a:lnTo>
                <a:lnTo>
                  <a:pt x="156972" y="320039"/>
                </a:lnTo>
                <a:lnTo>
                  <a:pt x="169163" y="313944"/>
                </a:lnTo>
                <a:lnTo>
                  <a:pt x="144779" y="263651"/>
                </a:lnTo>
                <a:close/>
              </a:path>
              <a:path w="387350" h="759460">
                <a:moveTo>
                  <a:pt x="187451" y="352044"/>
                </a:moveTo>
                <a:lnTo>
                  <a:pt x="175260" y="358140"/>
                </a:lnTo>
                <a:lnTo>
                  <a:pt x="199643" y="408431"/>
                </a:lnTo>
                <a:lnTo>
                  <a:pt x="213360" y="402336"/>
                </a:lnTo>
                <a:lnTo>
                  <a:pt x="187451" y="352044"/>
                </a:lnTo>
                <a:close/>
              </a:path>
              <a:path w="387350" h="759460">
                <a:moveTo>
                  <a:pt x="231648" y="438912"/>
                </a:moveTo>
                <a:lnTo>
                  <a:pt x="219455" y="445007"/>
                </a:lnTo>
                <a:lnTo>
                  <a:pt x="243839" y="495300"/>
                </a:lnTo>
                <a:lnTo>
                  <a:pt x="256032" y="489204"/>
                </a:lnTo>
                <a:lnTo>
                  <a:pt x="231648" y="438912"/>
                </a:lnTo>
                <a:close/>
              </a:path>
              <a:path w="387350" h="759460">
                <a:moveTo>
                  <a:pt x="275843" y="527304"/>
                </a:moveTo>
                <a:lnTo>
                  <a:pt x="262127" y="533400"/>
                </a:lnTo>
                <a:lnTo>
                  <a:pt x="288036" y="583692"/>
                </a:lnTo>
                <a:lnTo>
                  <a:pt x="300227" y="577596"/>
                </a:lnTo>
                <a:lnTo>
                  <a:pt x="275843" y="527304"/>
                </a:lnTo>
                <a:close/>
              </a:path>
              <a:path w="387350" h="759460">
                <a:moveTo>
                  <a:pt x="318515" y="614172"/>
                </a:moveTo>
                <a:lnTo>
                  <a:pt x="306324" y="620268"/>
                </a:lnTo>
                <a:lnTo>
                  <a:pt x="332232" y="670560"/>
                </a:lnTo>
                <a:lnTo>
                  <a:pt x="344424" y="664463"/>
                </a:lnTo>
                <a:lnTo>
                  <a:pt x="318515" y="614172"/>
                </a:lnTo>
                <a:close/>
              </a:path>
              <a:path w="387350" h="759460">
                <a:moveTo>
                  <a:pt x="362712" y="702563"/>
                </a:moveTo>
                <a:lnTo>
                  <a:pt x="350520" y="708660"/>
                </a:lnTo>
                <a:lnTo>
                  <a:pt x="374903" y="758952"/>
                </a:lnTo>
                <a:lnTo>
                  <a:pt x="387096" y="752856"/>
                </a:lnTo>
                <a:lnTo>
                  <a:pt x="362712" y="7025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ADEE132-76B3-4E7D-829A-2AEBBCCB1005}"/>
              </a:ext>
            </a:extLst>
          </p:cNvPr>
          <p:cNvSpPr/>
          <p:nvPr/>
        </p:nvSpPr>
        <p:spPr>
          <a:xfrm>
            <a:off x="6264275" y="3592514"/>
            <a:ext cx="331788" cy="649287"/>
          </a:xfrm>
          <a:custGeom>
            <a:avLst/>
            <a:gdLst/>
            <a:ahLst/>
            <a:cxnLst/>
            <a:rect l="l" t="t" r="r" b="b"/>
            <a:pathLst>
              <a:path w="387350" h="759460">
                <a:moveTo>
                  <a:pt x="12191" y="0"/>
                </a:moveTo>
                <a:lnTo>
                  <a:pt x="0" y="6095"/>
                </a:lnTo>
                <a:lnTo>
                  <a:pt x="24384" y="56387"/>
                </a:lnTo>
                <a:lnTo>
                  <a:pt x="36575" y="50291"/>
                </a:lnTo>
                <a:lnTo>
                  <a:pt x="12191" y="0"/>
                </a:lnTo>
                <a:close/>
              </a:path>
              <a:path w="387350" h="759460">
                <a:moveTo>
                  <a:pt x="56387" y="88391"/>
                </a:moveTo>
                <a:lnTo>
                  <a:pt x="42672" y="94487"/>
                </a:lnTo>
                <a:lnTo>
                  <a:pt x="68579" y="144779"/>
                </a:lnTo>
                <a:lnTo>
                  <a:pt x="80772" y="138683"/>
                </a:lnTo>
                <a:lnTo>
                  <a:pt x="56387" y="88391"/>
                </a:lnTo>
                <a:close/>
              </a:path>
              <a:path w="387350" h="759460">
                <a:moveTo>
                  <a:pt x="99060" y="175259"/>
                </a:moveTo>
                <a:lnTo>
                  <a:pt x="86867" y="181355"/>
                </a:lnTo>
                <a:lnTo>
                  <a:pt x="111251" y="231647"/>
                </a:lnTo>
                <a:lnTo>
                  <a:pt x="124967" y="225551"/>
                </a:lnTo>
                <a:lnTo>
                  <a:pt x="99060" y="175259"/>
                </a:lnTo>
                <a:close/>
              </a:path>
              <a:path w="387350" h="759460">
                <a:moveTo>
                  <a:pt x="143255" y="263651"/>
                </a:moveTo>
                <a:lnTo>
                  <a:pt x="131063" y="269747"/>
                </a:lnTo>
                <a:lnTo>
                  <a:pt x="155448" y="320039"/>
                </a:lnTo>
                <a:lnTo>
                  <a:pt x="167639" y="313943"/>
                </a:lnTo>
                <a:lnTo>
                  <a:pt x="143255" y="263651"/>
                </a:lnTo>
                <a:close/>
              </a:path>
              <a:path w="387350" h="759460">
                <a:moveTo>
                  <a:pt x="187451" y="350519"/>
                </a:moveTo>
                <a:lnTo>
                  <a:pt x="173736" y="356615"/>
                </a:lnTo>
                <a:lnTo>
                  <a:pt x="199643" y="406907"/>
                </a:lnTo>
                <a:lnTo>
                  <a:pt x="211836" y="400811"/>
                </a:lnTo>
                <a:lnTo>
                  <a:pt x="187451" y="350519"/>
                </a:lnTo>
                <a:close/>
              </a:path>
              <a:path w="387350" h="759460">
                <a:moveTo>
                  <a:pt x="230124" y="438911"/>
                </a:moveTo>
                <a:lnTo>
                  <a:pt x="217932" y="445007"/>
                </a:lnTo>
                <a:lnTo>
                  <a:pt x="243839" y="495299"/>
                </a:lnTo>
                <a:lnTo>
                  <a:pt x="256032" y="489203"/>
                </a:lnTo>
                <a:lnTo>
                  <a:pt x="230124" y="438911"/>
                </a:lnTo>
                <a:close/>
              </a:path>
              <a:path w="387350" h="759460">
                <a:moveTo>
                  <a:pt x="274320" y="525779"/>
                </a:moveTo>
                <a:lnTo>
                  <a:pt x="262127" y="533399"/>
                </a:lnTo>
                <a:lnTo>
                  <a:pt x="286512" y="582167"/>
                </a:lnTo>
                <a:lnTo>
                  <a:pt x="298703" y="576071"/>
                </a:lnTo>
                <a:lnTo>
                  <a:pt x="274320" y="525779"/>
                </a:lnTo>
                <a:close/>
              </a:path>
              <a:path w="387350" h="759460">
                <a:moveTo>
                  <a:pt x="318515" y="614171"/>
                </a:moveTo>
                <a:lnTo>
                  <a:pt x="306324" y="620267"/>
                </a:lnTo>
                <a:lnTo>
                  <a:pt x="330708" y="670559"/>
                </a:lnTo>
                <a:lnTo>
                  <a:pt x="342900" y="664463"/>
                </a:lnTo>
                <a:lnTo>
                  <a:pt x="318515" y="614171"/>
                </a:lnTo>
                <a:close/>
              </a:path>
              <a:path w="387350" h="759460">
                <a:moveTo>
                  <a:pt x="361188" y="702563"/>
                </a:moveTo>
                <a:lnTo>
                  <a:pt x="348996" y="708659"/>
                </a:lnTo>
                <a:lnTo>
                  <a:pt x="374903" y="758951"/>
                </a:lnTo>
                <a:lnTo>
                  <a:pt x="387096" y="751331"/>
                </a:lnTo>
                <a:lnTo>
                  <a:pt x="361188" y="7025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6CDF741-635F-492F-A10C-F93A8BDA3A5B}"/>
              </a:ext>
            </a:extLst>
          </p:cNvPr>
          <p:cNvSpPr/>
          <p:nvPr/>
        </p:nvSpPr>
        <p:spPr>
          <a:xfrm>
            <a:off x="7158038" y="3592513"/>
            <a:ext cx="292100" cy="666750"/>
          </a:xfrm>
          <a:custGeom>
            <a:avLst/>
            <a:gdLst/>
            <a:ahLst/>
            <a:cxnLst/>
            <a:rect l="l" t="t" r="r" b="b"/>
            <a:pathLst>
              <a:path w="342900" h="779145">
                <a:moveTo>
                  <a:pt x="330707" y="0"/>
                </a:moveTo>
                <a:lnTo>
                  <a:pt x="309372" y="51815"/>
                </a:lnTo>
                <a:lnTo>
                  <a:pt x="321564" y="57912"/>
                </a:lnTo>
                <a:lnTo>
                  <a:pt x="342900" y="6095"/>
                </a:lnTo>
                <a:lnTo>
                  <a:pt x="330707" y="0"/>
                </a:lnTo>
                <a:close/>
              </a:path>
              <a:path w="342900" h="779145">
                <a:moveTo>
                  <a:pt x="292607" y="91439"/>
                </a:moveTo>
                <a:lnTo>
                  <a:pt x="269748" y="141731"/>
                </a:lnTo>
                <a:lnTo>
                  <a:pt x="283464" y="147827"/>
                </a:lnTo>
                <a:lnTo>
                  <a:pt x="304800" y="96012"/>
                </a:lnTo>
                <a:lnTo>
                  <a:pt x="292607" y="91439"/>
                </a:lnTo>
                <a:close/>
              </a:path>
              <a:path w="342900" h="779145">
                <a:moveTo>
                  <a:pt x="252983" y="181355"/>
                </a:moveTo>
                <a:lnTo>
                  <a:pt x="231648" y="231647"/>
                </a:lnTo>
                <a:lnTo>
                  <a:pt x="243840" y="237743"/>
                </a:lnTo>
                <a:lnTo>
                  <a:pt x="266700" y="185927"/>
                </a:lnTo>
                <a:lnTo>
                  <a:pt x="252983" y="181355"/>
                </a:lnTo>
                <a:close/>
              </a:path>
              <a:path w="342900" h="779145">
                <a:moveTo>
                  <a:pt x="214883" y="271271"/>
                </a:moveTo>
                <a:lnTo>
                  <a:pt x="193548" y="323088"/>
                </a:lnTo>
                <a:lnTo>
                  <a:pt x="205740" y="327659"/>
                </a:lnTo>
                <a:lnTo>
                  <a:pt x="228600" y="275843"/>
                </a:lnTo>
                <a:lnTo>
                  <a:pt x="214883" y="271271"/>
                </a:lnTo>
                <a:close/>
              </a:path>
              <a:path w="342900" h="779145">
                <a:moveTo>
                  <a:pt x="176783" y="361187"/>
                </a:moveTo>
                <a:lnTo>
                  <a:pt x="153924" y="413003"/>
                </a:lnTo>
                <a:lnTo>
                  <a:pt x="167640" y="417575"/>
                </a:lnTo>
                <a:lnTo>
                  <a:pt x="188975" y="365759"/>
                </a:lnTo>
                <a:lnTo>
                  <a:pt x="176783" y="361187"/>
                </a:lnTo>
                <a:close/>
              </a:path>
              <a:path w="342900" h="779145">
                <a:moveTo>
                  <a:pt x="137159" y="451103"/>
                </a:moveTo>
                <a:lnTo>
                  <a:pt x="115824" y="502919"/>
                </a:lnTo>
                <a:lnTo>
                  <a:pt x="128016" y="507491"/>
                </a:lnTo>
                <a:lnTo>
                  <a:pt x="150875" y="457199"/>
                </a:lnTo>
                <a:lnTo>
                  <a:pt x="137159" y="451103"/>
                </a:lnTo>
                <a:close/>
              </a:path>
              <a:path w="342900" h="779145">
                <a:moveTo>
                  <a:pt x="99059" y="541019"/>
                </a:moveTo>
                <a:lnTo>
                  <a:pt x="77724" y="592835"/>
                </a:lnTo>
                <a:lnTo>
                  <a:pt x="89916" y="597407"/>
                </a:lnTo>
                <a:lnTo>
                  <a:pt x="112775" y="547115"/>
                </a:lnTo>
                <a:lnTo>
                  <a:pt x="99059" y="541019"/>
                </a:lnTo>
                <a:close/>
              </a:path>
              <a:path w="342900" h="779145">
                <a:moveTo>
                  <a:pt x="60959" y="630935"/>
                </a:moveTo>
                <a:lnTo>
                  <a:pt x="38100" y="682751"/>
                </a:lnTo>
                <a:lnTo>
                  <a:pt x="51816" y="688847"/>
                </a:lnTo>
                <a:lnTo>
                  <a:pt x="73151" y="637031"/>
                </a:lnTo>
                <a:lnTo>
                  <a:pt x="60959" y="630935"/>
                </a:lnTo>
                <a:close/>
              </a:path>
              <a:path w="342900" h="779145">
                <a:moveTo>
                  <a:pt x="21336" y="720851"/>
                </a:moveTo>
                <a:lnTo>
                  <a:pt x="0" y="772667"/>
                </a:lnTo>
                <a:lnTo>
                  <a:pt x="12192" y="778763"/>
                </a:lnTo>
                <a:lnTo>
                  <a:pt x="35051" y="726947"/>
                </a:lnTo>
                <a:lnTo>
                  <a:pt x="21336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2A35959A-0015-4AD7-A9B7-63553A670CB3}"/>
              </a:ext>
            </a:extLst>
          </p:cNvPr>
          <p:cNvSpPr/>
          <p:nvPr/>
        </p:nvSpPr>
        <p:spPr>
          <a:xfrm>
            <a:off x="8805864" y="3575051"/>
            <a:ext cx="295275" cy="663575"/>
          </a:xfrm>
          <a:custGeom>
            <a:avLst/>
            <a:gdLst/>
            <a:ahLst/>
            <a:cxnLst/>
            <a:rect l="l" t="t" r="r" b="b"/>
            <a:pathLst>
              <a:path w="344804" h="777239">
                <a:moveTo>
                  <a:pt x="330708" y="0"/>
                </a:moveTo>
                <a:lnTo>
                  <a:pt x="309372" y="50291"/>
                </a:lnTo>
                <a:lnTo>
                  <a:pt x="321564" y="56387"/>
                </a:lnTo>
                <a:lnTo>
                  <a:pt x="344424" y="4572"/>
                </a:lnTo>
                <a:lnTo>
                  <a:pt x="330708" y="0"/>
                </a:lnTo>
                <a:close/>
              </a:path>
              <a:path w="344804" h="777239">
                <a:moveTo>
                  <a:pt x="292608" y="89915"/>
                </a:moveTo>
                <a:lnTo>
                  <a:pt x="271272" y="140207"/>
                </a:lnTo>
                <a:lnTo>
                  <a:pt x="283464" y="146303"/>
                </a:lnTo>
                <a:lnTo>
                  <a:pt x="306324" y="94487"/>
                </a:lnTo>
                <a:lnTo>
                  <a:pt x="292608" y="89915"/>
                </a:lnTo>
                <a:close/>
              </a:path>
              <a:path w="344804" h="777239">
                <a:moveTo>
                  <a:pt x="254508" y="179831"/>
                </a:moveTo>
                <a:lnTo>
                  <a:pt x="231648" y="231648"/>
                </a:lnTo>
                <a:lnTo>
                  <a:pt x="245364" y="236219"/>
                </a:lnTo>
                <a:lnTo>
                  <a:pt x="266700" y="184403"/>
                </a:lnTo>
                <a:lnTo>
                  <a:pt x="254508" y="179831"/>
                </a:lnTo>
                <a:close/>
              </a:path>
              <a:path w="344804" h="777239">
                <a:moveTo>
                  <a:pt x="214884" y="269748"/>
                </a:moveTo>
                <a:lnTo>
                  <a:pt x="193548" y="321563"/>
                </a:lnTo>
                <a:lnTo>
                  <a:pt x="205740" y="326136"/>
                </a:lnTo>
                <a:lnTo>
                  <a:pt x="228600" y="274319"/>
                </a:lnTo>
                <a:lnTo>
                  <a:pt x="214884" y="269748"/>
                </a:lnTo>
                <a:close/>
              </a:path>
              <a:path w="344804" h="777239">
                <a:moveTo>
                  <a:pt x="176784" y="359663"/>
                </a:moveTo>
                <a:lnTo>
                  <a:pt x="155448" y="411479"/>
                </a:lnTo>
                <a:lnTo>
                  <a:pt x="167640" y="416051"/>
                </a:lnTo>
                <a:lnTo>
                  <a:pt x="190500" y="365759"/>
                </a:lnTo>
                <a:lnTo>
                  <a:pt x="176784" y="359663"/>
                </a:lnTo>
                <a:close/>
              </a:path>
              <a:path w="344804" h="777239">
                <a:moveTo>
                  <a:pt x="138684" y="449579"/>
                </a:moveTo>
                <a:lnTo>
                  <a:pt x="115824" y="501395"/>
                </a:lnTo>
                <a:lnTo>
                  <a:pt x="129540" y="505967"/>
                </a:lnTo>
                <a:lnTo>
                  <a:pt x="150876" y="455675"/>
                </a:lnTo>
                <a:lnTo>
                  <a:pt x="138684" y="449579"/>
                </a:lnTo>
                <a:close/>
              </a:path>
              <a:path w="344804" h="777239">
                <a:moveTo>
                  <a:pt x="99060" y="539495"/>
                </a:moveTo>
                <a:lnTo>
                  <a:pt x="77724" y="591311"/>
                </a:lnTo>
                <a:lnTo>
                  <a:pt x="89916" y="597407"/>
                </a:lnTo>
                <a:lnTo>
                  <a:pt x="112776" y="545591"/>
                </a:lnTo>
                <a:lnTo>
                  <a:pt x="99060" y="539495"/>
                </a:lnTo>
                <a:close/>
              </a:path>
              <a:path w="344804" h="777239">
                <a:moveTo>
                  <a:pt x="60960" y="629411"/>
                </a:moveTo>
                <a:lnTo>
                  <a:pt x="39624" y="681227"/>
                </a:lnTo>
                <a:lnTo>
                  <a:pt x="51816" y="687323"/>
                </a:lnTo>
                <a:lnTo>
                  <a:pt x="74676" y="635507"/>
                </a:lnTo>
                <a:lnTo>
                  <a:pt x="60960" y="629411"/>
                </a:lnTo>
                <a:close/>
              </a:path>
              <a:path w="344804" h="777239">
                <a:moveTo>
                  <a:pt x="22860" y="719327"/>
                </a:moveTo>
                <a:lnTo>
                  <a:pt x="0" y="771144"/>
                </a:lnTo>
                <a:lnTo>
                  <a:pt x="13716" y="777239"/>
                </a:lnTo>
                <a:lnTo>
                  <a:pt x="35052" y="725423"/>
                </a:lnTo>
                <a:lnTo>
                  <a:pt x="22860" y="71932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111" name="object 55">
            <a:extLst>
              <a:ext uri="{FF2B5EF4-FFF2-40B4-BE49-F238E27FC236}">
                <a16:creationId xmlns:a16="http://schemas.microsoft.com/office/drawing/2014/main" id="{3323744C-4ED8-4035-A0FD-9EDF4241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2820988"/>
            <a:ext cx="1855788" cy="50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688" rIns="0" bIns="0">
            <a:spAutoFit/>
          </a:bodyPr>
          <a:lstStyle>
            <a:lvl1pPr marL="361950" indent="-3508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2000"/>
              </a:lnSpc>
              <a:spcBef>
                <a:spcPts val="63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Partition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altLang="en-US" sz="1600">
                <a:cs typeface="Arial" panose="020B0604020202020204" pitchFamily="34" charset="0"/>
              </a:rPr>
              <a:t>about  the pivot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5A234AD0-6EFC-4BB5-B00A-0356761B1871}"/>
              </a:ext>
            </a:extLst>
          </p:cNvPr>
          <p:cNvSpPr/>
          <p:nvPr/>
        </p:nvSpPr>
        <p:spPr>
          <a:xfrm>
            <a:off x="6635751" y="4503738"/>
            <a:ext cx="549275" cy="419100"/>
          </a:xfrm>
          <a:custGeom>
            <a:avLst/>
            <a:gdLst/>
            <a:ahLst/>
            <a:cxnLst/>
            <a:rect l="l" t="t" r="r" b="b"/>
            <a:pathLst>
              <a:path w="641984" h="490854">
                <a:moveTo>
                  <a:pt x="0" y="490727"/>
                </a:moveTo>
                <a:lnTo>
                  <a:pt x="641603" y="490727"/>
                </a:lnTo>
                <a:lnTo>
                  <a:pt x="641603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A92C10C-1411-493A-B5F2-1190D1CD388C}"/>
              </a:ext>
            </a:extLst>
          </p:cNvPr>
          <p:cNvSpPr/>
          <p:nvPr/>
        </p:nvSpPr>
        <p:spPr>
          <a:xfrm>
            <a:off x="6632575" y="4926013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929E4E6D-262E-425F-92E1-558C912E51FC}"/>
              </a:ext>
            </a:extLst>
          </p:cNvPr>
          <p:cNvSpPr/>
          <p:nvPr/>
        </p:nvSpPr>
        <p:spPr>
          <a:xfrm>
            <a:off x="6632575" y="4918076"/>
            <a:ext cx="6350" cy="4763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0" y="6349"/>
                </a:moveTo>
                <a:lnTo>
                  <a:pt x="7696" y="6349"/>
                </a:lnTo>
                <a:lnTo>
                  <a:pt x="7696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4C67FE4F-2FF1-4809-BF91-C4A34960573F}"/>
              </a:ext>
            </a:extLst>
          </p:cNvPr>
          <p:cNvSpPr/>
          <p:nvPr/>
        </p:nvSpPr>
        <p:spPr>
          <a:xfrm>
            <a:off x="6638925" y="4257675"/>
            <a:ext cx="0" cy="666750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0"/>
                </a:moveTo>
                <a:lnTo>
                  <a:pt x="0" y="7787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C69343E7-2F48-4215-9604-F2A63B14C78C}"/>
              </a:ext>
            </a:extLst>
          </p:cNvPr>
          <p:cNvSpPr/>
          <p:nvPr/>
        </p:nvSpPr>
        <p:spPr>
          <a:xfrm>
            <a:off x="6642100" y="4921250"/>
            <a:ext cx="53975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0920BAA-0529-4E8C-B209-8A051619B153}"/>
              </a:ext>
            </a:extLst>
          </p:cNvPr>
          <p:cNvSpPr/>
          <p:nvPr/>
        </p:nvSpPr>
        <p:spPr>
          <a:xfrm>
            <a:off x="7181850" y="4918076"/>
            <a:ext cx="1588" cy="4763"/>
          </a:xfrm>
          <a:custGeom>
            <a:avLst/>
            <a:gdLst/>
            <a:ahLst/>
            <a:cxnLst/>
            <a:rect l="l" t="t" r="r" b="b"/>
            <a:pathLst>
              <a:path w="2540" h="6350">
                <a:moveTo>
                  <a:pt x="0" y="6349"/>
                </a:moveTo>
                <a:lnTo>
                  <a:pt x="2228" y="6349"/>
                </a:lnTo>
                <a:lnTo>
                  <a:pt x="2228" y="0"/>
                </a:lnTo>
                <a:lnTo>
                  <a:pt x="0" y="0"/>
                </a:lnTo>
                <a:lnTo>
                  <a:pt x="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B578A220-27F8-49F7-B332-4C5924802537}"/>
              </a:ext>
            </a:extLst>
          </p:cNvPr>
          <p:cNvSpPr/>
          <p:nvPr/>
        </p:nvSpPr>
        <p:spPr>
          <a:xfrm>
            <a:off x="7185025" y="4257675"/>
            <a:ext cx="0" cy="666750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0"/>
                </a:moveTo>
                <a:lnTo>
                  <a:pt x="0" y="77876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C12E49E8-639B-4DE8-B28F-B2E175E713F2}"/>
              </a:ext>
            </a:extLst>
          </p:cNvPr>
          <p:cNvSpPr txBox="1"/>
          <p:nvPr/>
        </p:nvSpPr>
        <p:spPr>
          <a:xfrm>
            <a:off x="8289925" y="4256088"/>
            <a:ext cx="539750" cy="508000"/>
          </a:xfrm>
          <a:prstGeom prst="rect">
            <a:avLst/>
          </a:prstGeom>
          <a:solidFill>
            <a:srgbClr val="CCFFFF"/>
          </a:solidFill>
          <a:ln w="10668">
            <a:solidFill>
              <a:srgbClr val="000000"/>
            </a:solidFill>
          </a:ln>
        </p:spPr>
        <p:txBody>
          <a:bodyPr lIns="0" tIns="132490" rIns="0" bIns="0">
            <a:spAutoFit/>
          </a:bodyPr>
          <a:lstStyle/>
          <a:p>
            <a:pPr marL="91764">
              <a:spcBef>
                <a:spcPts val="1043"/>
              </a:spcBef>
              <a:defRPr/>
            </a:pPr>
            <a:r>
              <a:rPr sz="2437" spc="4" dirty="0">
                <a:latin typeface="Arial"/>
                <a:cs typeface="Arial"/>
              </a:rPr>
              <a:t>39</a:t>
            </a:r>
            <a:endParaRPr sz="2437">
              <a:latin typeface="Arial"/>
              <a:cs typeface="Arial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5629B28-9B76-4760-A243-80325D19131F}"/>
              </a:ext>
            </a:extLst>
          </p:cNvPr>
          <p:cNvSpPr/>
          <p:nvPr/>
        </p:nvSpPr>
        <p:spPr>
          <a:xfrm>
            <a:off x="5545139" y="4503738"/>
            <a:ext cx="542925" cy="419100"/>
          </a:xfrm>
          <a:custGeom>
            <a:avLst/>
            <a:gdLst/>
            <a:ahLst/>
            <a:cxnLst/>
            <a:rect l="l" t="t" r="r" b="b"/>
            <a:pathLst>
              <a:path w="634364" h="489585">
                <a:moveTo>
                  <a:pt x="0" y="489204"/>
                </a:moveTo>
                <a:lnTo>
                  <a:pt x="633984" y="489204"/>
                </a:lnTo>
                <a:lnTo>
                  <a:pt x="633984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818C5C0-396F-445E-A845-F99C42410A35}"/>
              </a:ext>
            </a:extLst>
          </p:cNvPr>
          <p:cNvSpPr txBox="1"/>
          <p:nvPr/>
        </p:nvSpPr>
        <p:spPr>
          <a:xfrm>
            <a:off x="5545139" y="4256089"/>
            <a:ext cx="542925" cy="509587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lIns="0" tIns="133576" rIns="0" bIns="0">
            <a:spAutoFit/>
          </a:bodyPr>
          <a:lstStyle/>
          <a:p>
            <a:pPr marL="99909">
              <a:spcBef>
                <a:spcPts val="1052"/>
              </a:spcBef>
              <a:defRPr/>
            </a:pPr>
            <a:r>
              <a:rPr sz="2437" spc="4" dirty="0">
                <a:latin typeface="Arial"/>
                <a:cs typeface="Arial"/>
              </a:rPr>
              <a:t>12</a:t>
            </a:r>
            <a:endParaRPr sz="2437">
              <a:latin typeface="Arial"/>
              <a:cs typeface="Arial"/>
            </a:endParaRP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FD26E0E-81E5-440F-B117-61680287FCEC}"/>
              </a:ext>
            </a:extLst>
          </p:cNvPr>
          <p:cNvSpPr/>
          <p:nvPr/>
        </p:nvSpPr>
        <p:spPr>
          <a:xfrm>
            <a:off x="7191376" y="4503739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641984" h="486410">
                <a:moveTo>
                  <a:pt x="0" y="486156"/>
                </a:moveTo>
                <a:lnTo>
                  <a:pt x="641603" y="486156"/>
                </a:lnTo>
                <a:lnTo>
                  <a:pt x="641603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98FE42B-8C67-400B-A144-16DD83549399}"/>
              </a:ext>
            </a:extLst>
          </p:cNvPr>
          <p:cNvSpPr/>
          <p:nvPr/>
        </p:nvSpPr>
        <p:spPr>
          <a:xfrm>
            <a:off x="7188201" y="4921250"/>
            <a:ext cx="557213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83B5680B-E506-463D-AB56-298C2D48CB3D}"/>
              </a:ext>
            </a:extLst>
          </p:cNvPr>
          <p:cNvSpPr/>
          <p:nvPr/>
        </p:nvSpPr>
        <p:spPr>
          <a:xfrm>
            <a:off x="7188200" y="4916489"/>
            <a:ext cx="6350" cy="3175"/>
          </a:xfrm>
          <a:custGeom>
            <a:avLst/>
            <a:gdLst/>
            <a:ahLst/>
            <a:cxnLst/>
            <a:rect l="l" t="t" r="r" b="b"/>
            <a:pathLst>
              <a:path w="8254" h="3810">
                <a:moveTo>
                  <a:pt x="0" y="3810"/>
                </a:moveTo>
                <a:lnTo>
                  <a:pt x="7721" y="3810"/>
                </a:lnTo>
                <a:lnTo>
                  <a:pt x="772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2D3B305A-D6E0-4DC6-BACC-2D9DB0F71494}"/>
              </a:ext>
            </a:extLst>
          </p:cNvPr>
          <p:cNvSpPr/>
          <p:nvPr/>
        </p:nvSpPr>
        <p:spPr>
          <a:xfrm>
            <a:off x="7192963" y="4503738"/>
            <a:ext cx="0" cy="41275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0B50A609-391F-4EEC-BA2B-AEEEA653141A}"/>
              </a:ext>
            </a:extLst>
          </p:cNvPr>
          <p:cNvSpPr/>
          <p:nvPr/>
        </p:nvSpPr>
        <p:spPr>
          <a:xfrm>
            <a:off x="7191375" y="4914901"/>
            <a:ext cx="6350" cy="4763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6" y="0"/>
                </a:moveTo>
                <a:lnTo>
                  <a:pt x="0" y="0"/>
                </a:lnTo>
                <a:lnTo>
                  <a:pt x="6096" y="4571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4D493933-8E40-4E7B-B0CD-56E1397E3A09}"/>
              </a:ext>
            </a:extLst>
          </p:cNvPr>
          <p:cNvSpPr/>
          <p:nvPr/>
        </p:nvSpPr>
        <p:spPr>
          <a:xfrm>
            <a:off x="7196138" y="4918075"/>
            <a:ext cx="53975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093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93B5B8D6-300F-4919-87FE-A2BBD7796CB1}"/>
              </a:ext>
            </a:extLst>
          </p:cNvPr>
          <p:cNvSpPr/>
          <p:nvPr/>
        </p:nvSpPr>
        <p:spPr>
          <a:xfrm>
            <a:off x="7740651" y="4503739"/>
            <a:ext cx="549275" cy="415925"/>
          </a:xfrm>
          <a:custGeom>
            <a:avLst/>
            <a:gdLst/>
            <a:ahLst/>
            <a:cxnLst/>
            <a:rect l="l" t="t" r="r" b="b"/>
            <a:pathLst>
              <a:path w="643254" h="486410">
                <a:moveTo>
                  <a:pt x="0" y="486156"/>
                </a:moveTo>
                <a:lnTo>
                  <a:pt x="643127" y="486156"/>
                </a:lnTo>
                <a:lnTo>
                  <a:pt x="643127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0B7C89B4-6780-4224-948A-174D5CE98197}"/>
              </a:ext>
            </a:extLst>
          </p:cNvPr>
          <p:cNvSpPr txBox="1"/>
          <p:nvPr/>
        </p:nvSpPr>
        <p:spPr>
          <a:xfrm>
            <a:off x="7740651" y="4256088"/>
            <a:ext cx="549275" cy="508000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lIns="0" tIns="132490" rIns="0" bIns="0">
            <a:spAutoFit/>
          </a:bodyPr>
          <a:lstStyle/>
          <a:p>
            <a:pPr marL="100996">
              <a:spcBef>
                <a:spcPts val="1043"/>
              </a:spcBef>
              <a:defRPr/>
            </a:pPr>
            <a:r>
              <a:rPr sz="2437" spc="4" dirty="0">
                <a:latin typeface="Arial"/>
                <a:cs typeface="Arial"/>
              </a:rPr>
              <a:t>38</a:t>
            </a:r>
            <a:endParaRPr sz="2437">
              <a:latin typeface="Arial"/>
              <a:cs typeface="Arial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CE026EAE-00BF-4258-A098-0F0C472E6ABE}"/>
              </a:ext>
            </a:extLst>
          </p:cNvPr>
          <p:cNvSpPr/>
          <p:nvPr/>
        </p:nvSpPr>
        <p:spPr>
          <a:xfrm>
            <a:off x="6088064" y="4503738"/>
            <a:ext cx="549275" cy="419100"/>
          </a:xfrm>
          <a:custGeom>
            <a:avLst/>
            <a:gdLst/>
            <a:ahLst/>
            <a:cxnLst/>
            <a:rect l="l" t="t" r="r" b="b"/>
            <a:pathLst>
              <a:path w="641985" h="489585">
                <a:moveTo>
                  <a:pt x="0" y="489204"/>
                </a:moveTo>
                <a:lnTo>
                  <a:pt x="641603" y="489204"/>
                </a:lnTo>
                <a:lnTo>
                  <a:pt x="64160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0766B4B4-E8CA-49B0-BFF9-FEB5593857C7}"/>
              </a:ext>
            </a:extLst>
          </p:cNvPr>
          <p:cNvSpPr/>
          <p:nvPr/>
        </p:nvSpPr>
        <p:spPr>
          <a:xfrm>
            <a:off x="6632575" y="4916488"/>
            <a:ext cx="1588" cy="6350"/>
          </a:xfrm>
          <a:custGeom>
            <a:avLst/>
            <a:gdLst/>
            <a:ahLst/>
            <a:cxnLst/>
            <a:rect l="l" t="t" r="r" b="b"/>
            <a:pathLst>
              <a:path w="2539" h="6350">
                <a:moveTo>
                  <a:pt x="0" y="6350"/>
                </a:moveTo>
                <a:lnTo>
                  <a:pt x="2038" y="6350"/>
                </a:lnTo>
                <a:lnTo>
                  <a:pt x="203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808426C2-675B-41AC-B4C5-9A96E71D764A}"/>
              </a:ext>
            </a:extLst>
          </p:cNvPr>
          <p:cNvSpPr/>
          <p:nvPr/>
        </p:nvSpPr>
        <p:spPr>
          <a:xfrm>
            <a:off x="6637338" y="4256088"/>
            <a:ext cx="0" cy="666750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0"/>
                </a:moveTo>
                <a:lnTo>
                  <a:pt x="0" y="77876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20CEF5DA-150D-484A-A5DE-4D896E82035B}"/>
              </a:ext>
            </a:extLst>
          </p:cNvPr>
          <p:cNvSpPr txBox="1"/>
          <p:nvPr/>
        </p:nvSpPr>
        <p:spPr>
          <a:xfrm>
            <a:off x="6086475" y="4256088"/>
            <a:ext cx="1651000" cy="512762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lIns="0" tIns="136291" rIns="0" bIns="0">
            <a:spAutoFit/>
          </a:bodyPr>
          <a:lstStyle/>
          <a:p>
            <a:pPr marL="100996">
              <a:spcBef>
                <a:spcPts val="1073"/>
              </a:spcBef>
              <a:tabLst>
                <a:tab pos="649414" algn="l"/>
                <a:tab pos="1204348" algn="l"/>
              </a:tabLst>
              <a:defRPr/>
            </a:pPr>
            <a:r>
              <a:rPr sz="2437" spc="4" dirty="0">
                <a:latin typeface="Arial"/>
                <a:cs typeface="Arial"/>
              </a:rPr>
              <a:t>16	27	27</a:t>
            </a:r>
            <a:endParaRPr sz="2437">
              <a:latin typeface="Arial"/>
              <a:cs typeface="Arial"/>
            </a:endParaRPr>
          </a:p>
        </p:txBody>
      </p:sp>
      <p:sp>
        <p:nvSpPr>
          <p:cNvPr id="45134" name="object 80">
            <a:extLst>
              <a:ext uri="{FF2B5EF4-FFF2-40B4-BE49-F238E27FC236}">
                <a16:creationId xmlns:a16="http://schemas.microsoft.com/office/drawing/2014/main" id="{D5704078-96E0-412A-88AC-50C5656EC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9" y="4195764"/>
            <a:ext cx="1550987" cy="49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160338" indent="-1492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cs typeface="Arial" panose="020B0604020202020204" pitchFamily="34" charset="0"/>
              </a:rPr>
              <a:t>Recursively sort  the two parts</a:t>
            </a: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B8B5680C-657F-420C-8958-F633F7EBC37C}"/>
              </a:ext>
            </a:extLst>
          </p:cNvPr>
          <p:cNvSpPr/>
          <p:nvPr/>
        </p:nvSpPr>
        <p:spPr>
          <a:xfrm>
            <a:off x="4075113" y="4816476"/>
            <a:ext cx="3732212" cy="1425575"/>
          </a:xfrm>
          <a:custGeom>
            <a:avLst/>
            <a:gdLst/>
            <a:ahLst/>
            <a:cxnLst/>
            <a:rect l="l" t="t" r="r" b="b"/>
            <a:pathLst>
              <a:path w="4366259" h="1666240">
                <a:moveTo>
                  <a:pt x="4201667" y="675131"/>
                </a:moveTo>
                <a:lnTo>
                  <a:pt x="166115" y="675131"/>
                </a:lnTo>
                <a:lnTo>
                  <a:pt x="122061" y="681086"/>
                </a:lnTo>
                <a:lnTo>
                  <a:pt x="82408" y="697879"/>
                </a:lnTo>
                <a:lnTo>
                  <a:pt x="48768" y="723899"/>
                </a:lnTo>
                <a:lnTo>
                  <a:pt x="22747" y="757540"/>
                </a:lnTo>
                <a:lnTo>
                  <a:pt x="5954" y="797193"/>
                </a:lnTo>
                <a:lnTo>
                  <a:pt x="0" y="841247"/>
                </a:lnTo>
                <a:lnTo>
                  <a:pt x="0" y="1501139"/>
                </a:lnTo>
                <a:lnTo>
                  <a:pt x="5954" y="1545081"/>
                </a:lnTo>
                <a:lnTo>
                  <a:pt x="22747" y="1584451"/>
                </a:lnTo>
                <a:lnTo>
                  <a:pt x="48768" y="1617725"/>
                </a:lnTo>
                <a:lnTo>
                  <a:pt x="82408" y="1643379"/>
                </a:lnTo>
                <a:lnTo>
                  <a:pt x="122061" y="1659889"/>
                </a:lnTo>
                <a:lnTo>
                  <a:pt x="166115" y="1665731"/>
                </a:lnTo>
                <a:lnTo>
                  <a:pt x="4201667" y="1665731"/>
                </a:lnTo>
                <a:lnTo>
                  <a:pt x="4245609" y="1659889"/>
                </a:lnTo>
                <a:lnTo>
                  <a:pt x="4284980" y="1643379"/>
                </a:lnTo>
                <a:lnTo>
                  <a:pt x="4318254" y="1617725"/>
                </a:lnTo>
                <a:lnTo>
                  <a:pt x="4343908" y="1584451"/>
                </a:lnTo>
                <a:lnTo>
                  <a:pt x="4360417" y="1545081"/>
                </a:lnTo>
                <a:lnTo>
                  <a:pt x="4366259" y="1501139"/>
                </a:lnTo>
                <a:lnTo>
                  <a:pt x="4366259" y="841247"/>
                </a:lnTo>
                <a:lnTo>
                  <a:pt x="4360417" y="797193"/>
                </a:lnTo>
                <a:lnTo>
                  <a:pt x="4343908" y="757540"/>
                </a:lnTo>
                <a:lnTo>
                  <a:pt x="4318254" y="723899"/>
                </a:lnTo>
                <a:lnTo>
                  <a:pt x="4284980" y="697879"/>
                </a:lnTo>
                <a:lnTo>
                  <a:pt x="4245609" y="681086"/>
                </a:lnTo>
                <a:lnTo>
                  <a:pt x="4201667" y="675131"/>
                </a:lnTo>
                <a:close/>
              </a:path>
              <a:path w="4366259" h="1666240">
                <a:moveTo>
                  <a:pt x="3299459" y="0"/>
                </a:moveTo>
                <a:lnTo>
                  <a:pt x="2546604" y="675131"/>
                </a:lnTo>
                <a:lnTo>
                  <a:pt x="3639311" y="675131"/>
                </a:lnTo>
                <a:lnTo>
                  <a:pt x="3299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56EFA397-AE72-4601-BC2B-026A2832354D}"/>
              </a:ext>
            </a:extLst>
          </p:cNvPr>
          <p:cNvSpPr/>
          <p:nvPr/>
        </p:nvSpPr>
        <p:spPr>
          <a:xfrm>
            <a:off x="4068763" y="4806951"/>
            <a:ext cx="3746500" cy="1439863"/>
          </a:xfrm>
          <a:custGeom>
            <a:avLst/>
            <a:gdLst/>
            <a:ahLst/>
            <a:cxnLst/>
            <a:rect l="l" t="t" r="r" b="b"/>
            <a:pathLst>
              <a:path w="4380230" h="1684020">
                <a:moveTo>
                  <a:pt x="0" y="836676"/>
                </a:moveTo>
                <a:lnTo>
                  <a:pt x="0" y="851916"/>
                </a:lnTo>
                <a:lnTo>
                  <a:pt x="13715" y="851916"/>
                </a:lnTo>
                <a:lnTo>
                  <a:pt x="13715" y="838200"/>
                </a:lnTo>
                <a:lnTo>
                  <a:pt x="0" y="836676"/>
                </a:lnTo>
                <a:close/>
              </a:path>
              <a:path w="4380230" h="1684020">
                <a:moveTo>
                  <a:pt x="4571" y="807720"/>
                </a:moveTo>
                <a:lnTo>
                  <a:pt x="3047" y="816864"/>
                </a:lnTo>
                <a:lnTo>
                  <a:pt x="1523" y="822960"/>
                </a:lnTo>
                <a:lnTo>
                  <a:pt x="15239" y="824484"/>
                </a:lnTo>
                <a:lnTo>
                  <a:pt x="16763" y="819912"/>
                </a:lnTo>
                <a:lnTo>
                  <a:pt x="18287" y="812292"/>
                </a:lnTo>
                <a:lnTo>
                  <a:pt x="4571" y="807720"/>
                </a:lnTo>
                <a:close/>
              </a:path>
              <a:path w="4380230" h="1684020">
                <a:moveTo>
                  <a:pt x="15239" y="780288"/>
                </a:moveTo>
                <a:lnTo>
                  <a:pt x="13715" y="784860"/>
                </a:lnTo>
                <a:lnTo>
                  <a:pt x="9143" y="794004"/>
                </a:lnTo>
                <a:lnTo>
                  <a:pt x="22859" y="798576"/>
                </a:lnTo>
                <a:lnTo>
                  <a:pt x="25907" y="789432"/>
                </a:lnTo>
                <a:lnTo>
                  <a:pt x="26415" y="789432"/>
                </a:lnTo>
                <a:lnTo>
                  <a:pt x="27431" y="786384"/>
                </a:lnTo>
                <a:lnTo>
                  <a:pt x="15239" y="780288"/>
                </a:lnTo>
                <a:close/>
              </a:path>
              <a:path w="4380230" h="1684020">
                <a:moveTo>
                  <a:pt x="26415" y="789432"/>
                </a:moveTo>
                <a:lnTo>
                  <a:pt x="25907" y="789432"/>
                </a:lnTo>
                <a:lnTo>
                  <a:pt x="25907" y="790956"/>
                </a:lnTo>
                <a:lnTo>
                  <a:pt x="26415" y="789432"/>
                </a:lnTo>
                <a:close/>
              </a:path>
              <a:path w="4380230" h="1684020">
                <a:moveTo>
                  <a:pt x="28955" y="755904"/>
                </a:moveTo>
                <a:lnTo>
                  <a:pt x="21335" y="768096"/>
                </a:lnTo>
                <a:lnTo>
                  <a:pt x="33527" y="774192"/>
                </a:lnTo>
                <a:lnTo>
                  <a:pt x="41147" y="763524"/>
                </a:lnTo>
                <a:lnTo>
                  <a:pt x="28955" y="755904"/>
                </a:lnTo>
                <a:close/>
              </a:path>
              <a:path w="4380230" h="1684020">
                <a:moveTo>
                  <a:pt x="47243" y="733044"/>
                </a:moveTo>
                <a:lnTo>
                  <a:pt x="38100" y="742188"/>
                </a:lnTo>
                <a:lnTo>
                  <a:pt x="38100" y="743712"/>
                </a:lnTo>
                <a:lnTo>
                  <a:pt x="48767" y="752856"/>
                </a:lnTo>
                <a:lnTo>
                  <a:pt x="50291" y="751332"/>
                </a:lnTo>
                <a:lnTo>
                  <a:pt x="48767" y="751332"/>
                </a:lnTo>
                <a:lnTo>
                  <a:pt x="57911" y="742188"/>
                </a:lnTo>
                <a:lnTo>
                  <a:pt x="47243" y="733044"/>
                </a:lnTo>
                <a:close/>
              </a:path>
              <a:path w="4380230" h="1684020">
                <a:moveTo>
                  <a:pt x="68579" y="713232"/>
                </a:moveTo>
                <a:lnTo>
                  <a:pt x="62483" y="719328"/>
                </a:lnTo>
                <a:lnTo>
                  <a:pt x="57911" y="722376"/>
                </a:lnTo>
                <a:lnTo>
                  <a:pt x="67055" y="733044"/>
                </a:lnTo>
                <a:lnTo>
                  <a:pt x="71627" y="729996"/>
                </a:lnTo>
                <a:lnTo>
                  <a:pt x="70103" y="729996"/>
                </a:lnTo>
                <a:lnTo>
                  <a:pt x="77723" y="725424"/>
                </a:lnTo>
                <a:lnTo>
                  <a:pt x="68579" y="713232"/>
                </a:lnTo>
                <a:close/>
              </a:path>
              <a:path w="4380230" h="1684020">
                <a:moveTo>
                  <a:pt x="94487" y="697992"/>
                </a:moveTo>
                <a:lnTo>
                  <a:pt x="89915" y="699516"/>
                </a:lnTo>
                <a:lnTo>
                  <a:pt x="80771" y="705612"/>
                </a:lnTo>
                <a:lnTo>
                  <a:pt x="88391" y="717804"/>
                </a:lnTo>
                <a:lnTo>
                  <a:pt x="96011" y="711708"/>
                </a:lnTo>
                <a:lnTo>
                  <a:pt x="98297" y="711708"/>
                </a:lnTo>
                <a:lnTo>
                  <a:pt x="100583" y="710184"/>
                </a:lnTo>
                <a:lnTo>
                  <a:pt x="94487" y="697992"/>
                </a:lnTo>
                <a:close/>
              </a:path>
              <a:path w="4380230" h="1684020">
                <a:moveTo>
                  <a:pt x="98297" y="711708"/>
                </a:moveTo>
                <a:lnTo>
                  <a:pt x="96011" y="711708"/>
                </a:lnTo>
                <a:lnTo>
                  <a:pt x="96011" y="713232"/>
                </a:lnTo>
                <a:lnTo>
                  <a:pt x="98297" y="711708"/>
                </a:lnTo>
                <a:close/>
              </a:path>
              <a:path w="4380230" h="1684020">
                <a:moveTo>
                  <a:pt x="121919" y="687324"/>
                </a:moveTo>
                <a:lnTo>
                  <a:pt x="120395" y="687324"/>
                </a:lnTo>
                <a:lnTo>
                  <a:pt x="106679" y="691896"/>
                </a:lnTo>
                <a:lnTo>
                  <a:pt x="112775" y="705612"/>
                </a:lnTo>
                <a:lnTo>
                  <a:pt x="124967" y="701040"/>
                </a:lnTo>
                <a:lnTo>
                  <a:pt x="121919" y="687324"/>
                </a:lnTo>
                <a:close/>
              </a:path>
              <a:path w="4380230" h="1684020">
                <a:moveTo>
                  <a:pt x="149351" y="681228"/>
                </a:moveTo>
                <a:lnTo>
                  <a:pt x="137159" y="682752"/>
                </a:lnTo>
                <a:lnTo>
                  <a:pt x="134111" y="684276"/>
                </a:lnTo>
                <a:lnTo>
                  <a:pt x="138683" y="696468"/>
                </a:lnTo>
                <a:lnTo>
                  <a:pt x="150875" y="694944"/>
                </a:lnTo>
                <a:lnTo>
                  <a:pt x="149351" y="681228"/>
                </a:lnTo>
                <a:close/>
              </a:path>
              <a:path w="4380230" h="1684020">
                <a:moveTo>
                  <a:pt x="170687" y="679704"/>
                </a:moveTo>
                <a:lnTo>
                  <a:pt x="164591" y="679704"/>
                </a:lnTo>
                <a:lnTo>
                  <a:pt x="164591" y="693420"/>
                </a:lnTo>
                <a:lnTo>
                  <a:pt x="172211" y="693420"/>
                </a:lnTo>
                <a:lnTo>
                  <a:pt x="170687" y="679704"/>
                </a:lnTo>
                <a:close/>
              </a:path>
              <a:path w="4380230" h="1684020">
                <a:moveTo>
                  <a:pt x="178307" y="679704"/>
                </a:moveTo>
                <a:lnTo>
                  <a:pt x="172211" y="679704"/>
                </a:lnTo>
                <a:lnTo>
                  <a:pt x="172211" y="693420"/>
                </a:lnTo>
                <a:lnTo>
                  <a:pt x="178307" y="693420"/>
                </a:lnTo>
                <a:lnTo>
                  <a:pt x="178307" y="679704"/>
                </a:lnTo>
                <a:close/>
              </a:path>
              <a:path w="4380230" h="1684020">
                <a:moveTo>
                  <a:pt x="205739" y="679704"/>
                </a:moveTo>
                <a:lnTo>
                  <a:pt x="192023" y="679704"/>
                </a:lnTo>
                <a:lnTo>
                  <a:pt x="192023" y="693420"/>
                </a:lnTo>
                <a:lnTo>
                  <a:pt x="205739" y="693420"/>
                </a:lnTo>
                <a:lnTo>
                  <a:pt x="205739" y="679704"/>
                </a:lnTo>
                <a:close/>
              </a:path>
              <a:path w="4380230" h="1684020">
                <a:moveTo>
                  <a:pt x="234695" y="679704"/>
                </a:moveTo>
                <a:lnTo>
                  <a:pt x="220979" y="679704"/>
                </a:lnTo>
                <a:lnTo>
                  <a:pt x="220979" y="693420"/>
                </a:lnTo>
                <a:lnTo>
                  <a:pt x="234695" y="693420"/>
                </a:lnTo>
                <a:lnTo>
                  <a:pt x="234695" y="679704"/>
                </a:lnTo>
                <a:close/>
              </a:path>
              <a:path w="4380230" h="1684020">
                <a:moveTo>
                  <a:pt x="262127" y="679704"/>
                </a:moveTo>
                <a:lnTo>
                  <a:pt x="248411" y="679704"/>
                </a:lnTo>
                <a:lnTo>
                  <a:pt x="248411" y="693420"/>
                </a:lnTo>
                <a:lnTo>
                  <a:pt x="262127" y="693420"/>
                </a:lnTo>
                <a:lnTo>
                  <a:pt x="262127" y="679704"/>
                </a:lnTo>
                <a:close/>
              </a:path>
              <a:path w="4380230" h="1684020">
                <a:moveTo>
                  <a:pt x="289560" y="679704"/>
                </a:moveTo>
                <a:lnTo>
                  <a:pt x="275843" y="679704"/>
                </a:lnTo>
                <a:lnTo>
                  <a:pt x="275843" y="693420"/>
                </a:lnTo>
                <a:lnTo>
                  <a:pt x="289560" y="693420"/>
                </a:lnTo>
                <a:lnTo>
                  <a:pt x="289560" y="679704"/>
                </a:lnTo>
                <a:close/>
              </a:path>
              <a:path w="4380230" h="1684020">
                <a:moveTo>
                  <a:pt x="318515" y="679704"/>
                </a:moveTo>
                <a:lnTo>
                  <a:pt x="304800" y="679704"/>
                </a:lnTo>
                <a:lnTo>
                  <a:pt x="304800" y="693420"/>
                </a:lnTo>
                <a:lnTo>
                  <a:pt x="318515" y="693420"/>
                </a:lnTo>
                <a:lnTo>
                  <a:pt x="318515" y="679704"/>
                </a:lnTo>
                <a:close/>
              </a:path>
              <a:path w="4380230" h="1684020">
                <a:moveTo>
                  <a:pt x="345948" y="679704"/>
                </a:moveTo>
                <a:lnTo>
                  <a:pt x="332231" y="679704"/>
                </a:lnTo>
                <a:lnTo>
                  <a:pt x="332231" y="693420"/>
                </a:lnTo>
                <a:lnTo>
                  <a:pt x="345948" y="693420"/>
                </a:lnTo>
                <a:lnTo>
                  <a:pt x="345948" y="679704"/>
                </a:lnTo>
                <a:close/>
              </a:path>
              <a:path w="4380230" h="1684020">
                <a:moveTo>
                  <a:pt x="374903" y="679704"/>
                </a:moveTo>
                <a:lnTo>
                  <a:pt x="359663" y="679704"/>
                </a:lnTo>
                <a:lnTo>
                  <a:pt x="359663" y="693420"/>
                </a:lnTo>
                <a:lnTo>
                  <a:pt x="374903" y="693420"/>
                </a:lnTo>
                <a:lnTo>
                  <a:pt x="374903" y="679704"/>
                </a:lnTo>
                <a:close/>
              </a:path>
              <a:path w="4380230" h="1684020">
                <a:moveTo>
                  <a:pt x="402336" y="679704"/>
                </a:moveTo>
                <a:lnTo>
                  <a:pt x="388619" y="679704"/>
                </a:lnTo>
                <a:lnTo>
                  <a:pt x="388619" y="693420"/>
                </a:lnTo>
                <a:lnTo>
                  <a:pt x="402336" y="693420"/>
                </a:lnTo>
                <a:lnTo>
                  <a:pt x="402336" y="679704"/>
                </a:lnTo>
                <a:close/>
              </a:path>
              <a:path w="4380230" h="1684020">
                <a:moveTo>
                  <a:pt x="429767" y="679704"/>
                </a:moveTo>
                <a:lnTo>
                  <a:pt x="416051" y="679704"/>
                </a:lnTo>
                <a:lnTo>
                  <a:pt x="416051" y="693420"/>
                </a:lnTo>
                <a:lnTo>
                  <a:pt x="429767" y="693420"/>
                </a:lnTo>
                <a:lnTo>
                  <a:pt x="429767" y="679704"/>
                </a:lnTo>
                <a:close/>
              </a:path>
              <a:path w="4380230" h="1684020">
                <a:moveTo>
                  <a:pt x="458724" y="679704"/>
                </a:moveTo>
                <a:lnTo>
                  <a:pt x="445007" y="679704"/>
                </a:lnTo>
                <a:lnTo>
                  <a:pt x="445007" y="693420"/>
                </a:lnTo>
                <a:lnTo>
                  <a:pt x="458724" y="693420"/>
                </a:lnTo>
                <a:lnTo>
                  <a:pt x="458724" y="679704"/>
                </a:lnTo>
                <a:close/>
              </a:path>
              <a:path w="4380230" h="1684020">
                <a:moveTo>
                  <a:pt x="486155" y="679704"/>
                </a:moveTo>
                <a:lnTo>
                  <a:pt x="472439" y="679704"/>
                </a:lnTo>
                <a:lnTo>
                  <a:pt x="472439" y="693420"/>
                </a:lnTo>
                <a:lnTo>
                  <a:pt x="486155" y="693420"/>
                </a:lnTo>
                <a:lnTo>
                  <a:pt x="486155" y="679704"/>
                </a:lnTo>
                <a:close/>
              </a:path>
              <a:path w="4380230" h="1684020">
                <a:moveTo>
                  <a:pt x="513588" y="679704"/>
                </a:moveTo>
                <a:lnTo>
                  <a:pt x="499872" y="679704"/>
                </a:lnTo>
                <a:lnTo>
                  <a:pt x="499872" y="693420"/>
                </a:lnTo>
                <a:lnTo>
                  <a:pt x="513588" y="693420"/>
                </a:lnTo>
                <a:lnTo>
                  <a:pt x="513588" y="679704"/>
                </a:lnTo>
                <a:close/>
              </a:path>
              <a:path w="4380230" h="1684020">
                <a:moveTo>
                  <a:pt x="542543" y="679704"/>
                </a:moveTo>
                <a:lnTo>
                  <a:pt x="528827" y="679704"/>
                </a:lnTo>
                <a:lnTo>
                  <a:pt x="528827" y="693420"/>
                </a:lnTo>
                <a:lnTo>
                  <a:pt x="542543" y="693420"/>
                </a:lnTo>
                <a:lnTo>
                  <a:pt x="542543" y="679704"/>
                </a:lnTo>
                <a:close/>
              </a:path>
              <a:path w="4380230" h="1684020">
                <a:moveTo>
                  <a:pt x="569976" y="679704"/>
                </a:moveTo>
                <a:lnTo>
                  <a:pt x="556260" y="679704"/>
                </a:lnTo>
                <a:lnTo>
                  <a:pt x="556260" y="693420"/>
                </a:lnTo>
                <a:lnTo>
                  <a:pt x="569976" y="693420"/>
                </a:lnTo>
                <a:lnTo>
                  <a:pt x="569976" y="679704"/>
                </a:lnTo>
                <a:close/>
              </a:path>
              <a:path w="4380230" h="1684020">
                <a:moveTo>
                  <a:pt x="598931" y="679704"/>
                </a:moveTo>
                <a:lnTo>
                  <a:pt x="583691" y="679704"/>
                </a:lnTo>
                <a:lnTo>
                  <a:pt x="583691" y="693420"/>
                </a:lnTo>
                <a:lnTo>
                  <a:pt x="598931" y="693420"/>
                </a:lnTo>
                <a:lnTo>
                  <a:pt x="598931" y="679704"/>
                </a:lnTo>
                <a:close/>
              </a:path>
              <a:path w="4380230" h="1684020">
                <a:moveTo>
                  <a:pt x="626363" y="679704"/>
                </a:moveTo>
                <a:lnTo>
                  <a:pt x="612648" y="679704"/>
                </a:lnTo>
                <a:lnTo>
                  <a:pt x="612648" y="693420"/>
                </a:lnTo>
                <a:lnTo>
                  <a:pt x="626363" y="693420"/>
                </a:lnTo>
                <a:lnTo>
                  <a:pt x="626363" y="679704"/>
                </a:lnTo>
                <a:close/>
              </a:path>
              <a:path w="4380230" h="1684020">
                <a:moveTo>
                  <a:pt x="653795" y="679704"/>
                </a:moveTo>
                <a:lnTo>
                  <a:pt x="640079" y="679704"/>
                </a:lnTo>
                <a:lnTo>
                  <a:pt x="640079" y="693420"/>
                </a:lnTo>
                <a:lnTo>
                  <a:pt x="653795" y="693420"/>
                </a:lnTo>
                <a:lnTo>
                  <a:pt x="653795" y="679704"/>
                </a:lnTo>
                <a:close/>
              </a:path>
              <a:path w="4380230" h="1684020">
                <a:moveTo>
                  <a:pt x="682751" y="679704"/>
                </a:moveTo>
                <a:lnTo>
                  <a:pt x="667512" y="679704"/>
                </a:lnTo>
                <a:lnTo>
                  <a:pt x="667512" y="693420"/>
                </a:lnTo>
                <a:lnTo>
                  <a:pt x="682751" y="693420"/>
                </a:lnTo>
                <a:lnTo>
                  <a:pt x="682751" y="679704"/>
                </a:lnTo>
                <a:close/>
              </a:path>
              <a:path w="4380230" h="1684020">
                <a:moveTo>
                  <a:pt x="710183" y="679704"/>
                </a:moveTo>
                <a:lnTo>
                  <a:pt x="696467" y="679704"/>
                </a:lnTo>
                <a:lnTo>
                  <a:pt x="696467" y="693420"/>
                </a:lnTo>
                <a:lnTo>
                  <a:pt x="710183" y="693420"/>
                </a:lnTo>
                <a:lnTo>
                  <a:pt x="710183" y="679704"/>
                </a:lnTo>
                <a:close/>
              </a:path>
              <a:path w="4380230" h="1684020">
                <a:moveTo>
                  <a:pt x="737615" y="679704"/>
                </a:moveTo>
                <a:lnTo>
                  <a:pt x="723900" y="679704"/>
                </a:lnTo>
                <a:lnTo>
                  <a:pt x="723900" y="693420"/>
                </a:lnTo>
                <a:lnTo>
                  <a:pt x="737615" y="693420"/>
                </a:lnTo>
                <a:lnTo>
                  <a:pt x="737615" y="679704"/>
                </a:lnTo>
                <a:close/>
              </a:path>
              <a:path w="4380230" h="1684020">
                <a:moveTo>
                  <a:pt x="766572" y="679704"/>
                </a:moveTo>
                <a:lnTo>
                  <a:pt x="752855" y="679704"/>
                </a:lnTo>
                <a:lnTo>
                  <a:pt x="752855" y="693420"/>
                </a:lnTo>
                <a:lnTo>
                  <a:pt x="766572" y="693420"/>
                </a:lnTo>
                <a:lnTo>
                  <a:pt x="766572" y="679704"/>
                </a:lnTo>
                <a:close/>
              </a:path>
              <a:path w="4380230" h="1684020">
                <a:moveTo>
                  <a:pt x="794003" y="679704"/>
                </a:moveTo>
                <a:lnTo>
                  <a:pt x="780288" y="679704"/>
                </a:lnTo>
                <a:lnTo>
                  <a:pt x="780288" y="693420"/>
                </a:lnTo>
                <a:lnTo>
                  <a:pt x="794003" y="693420"/>
                </a:lnTo>
                <a:lnTo>
                  <a:pt x="794003" y="679704"/>
                </a:lnTo>
                <a:close/>
              </a:path>
              <a:path w="4380230" h="1684020">
                <a:moveTo>
                  <a:pt x="822960" y="679704"/>
                </a:moveTo>
                <a:lnTo>
                  <a:pt x="807719" y="679704"/>
                </a:lnTo>
                <a:lnTo>
                  <a:pt x="807719" y="693420"/>
                </a:lnTo>
                <a:lnTo>
                  <a:pt x="822960" y="693420"/>
                </a:lnTo>
                <a:lnTo>
                  <a:pt x="822960" y="679704"/>
                </a:lnTo>
                <a:close/>
              </a:path>
              <a:path w="4380230" h="1684020">
                <a:moveTo>
                  <a:pt x="850391" y="679704"/>
                </a:moveTo>
                <a:lnTo>
                  <a:pt x="836676" y="679704"/>
                </a:lnTo>
                <a:lnTo>
                  <a:pt x="836676" y="693420"/>
                </a:lnTo>
                <a:lnTo>
                  <a:pt x="850391" y="693420"/>
                </a:lnTo>
                <a:lnTo>
                  <a:pt x="850391" y="679704"/>
                </a:lnTo>
                <a:close/>
              </a:path>
              <a:path w="4380230" h="1684020">
                <a:moveTo>
                  <a:pt x="877824" y="679704"/>
                </a:moveTo>
                <a:lnTo>
                  <a:pt x="864107" y="679704"/>
                </a:lnTo>
                <a:lnTo>
                  <a:pt x="864107" y="693420"/>
                </a:lnTo>
                <a:lnTo>
                  <a:pt x="877824" y="693420"/>
                </a:lnTo>
                <a:lnTo>
                  <a:pt x="877824" y="679704"/>
                </a:lnTo>
                <a:close/>
              </a:path>
              <a:path w="4380230" h="1684020">
                <a:moveTo>
                  <a:pt x="906779" y="679704"/>
                </a:moveTo>
                <a:lnTo>
                  <a:pt x="891539" y="679704"/>
                </a:lnTo>
                <a:lnTo>
                  <a:pt x="891539" y="693420"/>
                </a:lnTo>
                <a:lnTo>
                  <a:pt x="906779" y="693420"/>
                </a:lnTo>
                <a:lnTo>
                  <a:pt x="906779" y="679704"/>
                </a:lnTo>
                <a:close/>
              </a:path>
              <a:path w="4380230" h="1684020">
                <a:moveTo>
                  <a:pt x="934212" y="679704"/>
                </a:moveTo>
                <a:lnTo>
                  <a:pt x="920495" y="679704"/>
                </a:lnTo>
                <a:lnTo>
                  <a:pt x="920495" y="693420"/>
                </a:lnTo>
                <a:lnTo>
                  <a:pt x="934212" y="693420"/>
                </a:lnTo>
                <a:lnTo>
                  <a:pt x="934212" y="679704"/>
                </a:lnTo>
                <a:close/>
              </a:path>
              <a:path w="4380230" h="1684020">
                <a:moveTo>
                  <a:pt x="961643" y="679704"/>
                </a:moveTo>
                <a:lnTo>
                  <a:pt x="947927" y="679704"/>
                </a:lnTo>
                <a:lnTo>
                  <a:pt x="947927" y="693420"/>
                </a:lnTo>
                <a:lnTo>
                  <a:pt x="961643" y="693420"/>
                </a:lnTo>
                <a:lnTo>
                  <a:pt x="961643" y="679704"/>
                </a:lnTo>
                <a:close/>
              </a:path>
              <a:path w="4380230" h="1684020">
                <a:moveTo>
                  <a:pt x="990600" y="679704"/>
                </a:moveTo>
                <a:lnTo>
                  <a:pt x="976883" y="679704"/>
                </a:lnTo>
                <a:lnTo>
                  <a:pt x="976883" y="693420"/>
                </a:lnTo>
                <a:lnTo>
                  <a:pt x="990600" y="693420"/>
                </a:lnTo>
                <a:lnTo>
                  <a:pt x="990600" y="679704"/>
                </a:lnTo>
                <a:close/>
              </a:path>
              <a:path w="4380230" h="1684020">
                <a:moveTo>
                  <a:pt x="1018031" y="679704"/>
                </a:moveTo>
                <a:lnTo>
                  <a:pt x="1004315" y="679704"/>
                </a:lnTo>
                <a:lnTo>
                  <a:pt x="1004315" y="693420"/>
                </a:lnTo>
                <a:lnTo>
                  <a:pt x="1018031" y="693420"/>
                </a:lnTo>
                <a:lnTo>
                  <a:pt x="1018031" y="679704"/>
                </a:lnTo>
                <a:close/>
              </a:path>
              <a:path w="4380230" h="1684020">
                <a:moveTo>
                  <a:pt x="1046988" y="679704"/>
                </a:moveTo>
                <a:lnTo>
                  <a:pt x="1031748" y="679704"/>
                </a:lnTo>
                <a:lnTo>
                  <a:pt x="1031748" y="693420"/>
                </a:lnTo>
                <a:lnTo>
                  <a:pt x="1046988" y="693420"/>
                </a:lnTo>
                <a:lnTo>
                  <a:pt x="1046988" y="679704"/>
                </a:lnTo>
                <a:close/>
              </a:path>
              <a:path w="4380230" h="1684020">
                <a:moveTo>
                  <a:pt x="1074419" y="679704"/>
                </a:moveTo>
                <a:lnTo>
                  <a:pt x="1060703" y="679704"/>
                </a:lnTo>
                <a:lnTo>
                  <a:pt x="1060703" y="693420"/>
                </a:lnTo>
                <a:lnTo>
                  <a:pt x="1074419" y="693420"/>
                </a:lnTo>
                <a:lnTo>
                  <a:pt x="1074419" y="679704"/>
                </a:lnTo>
                <a:close/>
              </a:path>
              <a:path w="4380230" h="1684020">
                <a:moveTo>
                  <a:pt x="1101852" y="679704"/>
                </a:moveTo>
                <a:lnTo>
                  <a:pt x="1088136" y="679704"/>
                </a:lnTo>
                <a:lnTo>
                  <a:pt x="1088136" y="693420"/>
                </a:lnTo>
                <a:lnTo>
                  <a:pt x="1101852" y="693420"/>
                </a:lnTo>
                <a:lnTo>
                  <a:pt x="1101852" y="679704"/>
                </a:lnTo>
                <a:close/>
              </a:path>
              <a:path w="4380230" h="1684020">
                <a:moveTo>
                  <a:pt x="1130807" y="679704"/>
                </a:moveTo>
                <a:lnTo>
                  <a:pt x="1115567" y="679704"/>
                </a:lnTo>
                <a:lnTo>
                  <a:pt x="1115567" y="693420"/>
                </a:lnTo>
                <a:lnTo>
                  <a:pt x="1130807" y="693420"/>
                </a:lnTo>
                <a:lnTo>
                  <a:pt x="1130807" y="679704"/>
                </a:lnTo>
                <a:close/>
              </a:path>
              <a:path w="4380230" h="1684020">
                <a:moveTo>
                  <a:pt x="1158239" y="679704"/>
                </a:moveTo>
                <a:lnTo>
                  <a:pt x="1144524" y="679704"/>
                </a:lnTo>
                <a:lnTo>
                  <a:pt x="1144524" y="693420"/>
                </a:lnTo>
                <a:lnTo>
                  <a:pt x="1158239" y="693420"/>
                </a:lnTo>
                <a:lnTo>
                  <a:pt x="1158239" y="679704"/>
                </a:lnTo>
                <a:close/>
              </a:path>
              <a:path w="4380230" h="1684020">
                <a:moveTo>
                  <a:pt x="1185672" y="679704"/>
                </a:moveTo>
                <a:lnTo>
                  <a:pt x="1171955" y="679704"/>
                </a:lnTo>
                <a:lnTo>
                  <a:pt x="1171955" y="693420"/>
                </a:lnTo>
                <a:lnTo>
                  <a:pt x="1185672" y="693420"/>
                </a:lnTo>
                <a:lnTo>
                  <a:pt x="1185672" y="679704"/>
                </a:lnTo>
                <a:close/>
              </a:path>
              <a:path w="4380230" h="1684020">
                <a:moveTo>
                  <a:pt x="1214627" y="679704"/>
                </a:moveTo>
                <a:lnTo>
                  <a:pt x="1200912" y="679704"/>
                </a:lnTo>
                <a:lnTo>
                  <a:pt x="1200912" y="693420"/>
                </a:lnTo>
                <a:lnTo>
                  <a:pt x="1214627" y="693420"/>
                </a:lnTo>
                <a:lnTo>
                  <a:pt x="1214627" y="679704"/>
                </a:lnTo>
                <a:close/>
              </a:path>
              <a:path w="4380230" h="1684020">
                <a:moveTo>
                  <a:pt x="1242060" y="679704"/>
                </a:moveTo>
                <a:lnTo>
                  <a:pt x="1228343" y="679704"/>
                </a:lnTo>
                <a:lnTo>
                  <a:pt x="1228343" y="693420"/>
                </a:lnTo>
                <a:lnTo>
                  <a:pt x="1242060" y="693420"/>
                </a:lnTo>
                <a:lnTo>
                  <a:pt x="1242060" y="679704"/>
                </a:lnTo>
                <a:close/>
              </a:path>
              <a:path w="4380230" h="1684020">
                <a:moveTo>
                  <a:pt x="1269491" y="679704"/>
                </a:moveTo>
                <a:lnTo>
                  <a:pt x="1255776" y="679704"/>
                </a:lnTo>
                <a:lnTo>
                  <a:pt x="1255776" y="693420"/>
                </a:lnTo>
                <a:lnTo>
                  <a:pt x="1269491" y="693420"/>
                </a:lnTo>
                <a:lnTo>
                  <a:pt x="1269491" y="679704"/>
                </a:lnTo>
                <a:close/>
              </a:path>
              <a:path w="4380230" h="1684020">
                <a:moveTo>
                  <a:pt x="1298448" y="679704"/>
                </a:moveTo>
                <a:lnTo>
                  <a:pt x="1284731" y="679704"/>
                </a:lnTo>
                <a:lnTo>
                  <a:pt x="1284731" y="693420"/>
                </a:lnTo>
                <a:lnTo>
                  <a:pt x="1298448" y="693420"/>
                </a:lnTo>
                <a:lnTo>
                  <a:pt x="1298448" y="679704"/>
                </a:lnTo>
                <a:close/>
              </a:path>
              <a:path w="4380230" h="1684020">
                <a:moveTo>
                  <a:pt x="1325879" y="679704"/>
                </a:moveTo>
                <a:lnTo>
                  <a:pt x="1312164" y="679704"/>
                </a:lnTo>
                <a:lnTo>
                  <a:pt x="1312164" y="693420"/>
                </a:lnTo>
                <a:lnTo>
                  <a:pt x="1325879" y="693420"/>
                </a:lnTo>
                <a:lnTo>
                  <a:pt x="1325879" y="679704"/>
                </a:lnTo>
                <a:close/>
              </a:path>
              <a:path w="4380230" h="1684020">
                <a:moveTo>
                  <a:pt x="1354836" y="679704"/>
                </a:moveTo>
                <a:lnTo>
                  <a:pt x="1339595" y="679704"/>
                </a:lnTo>
                <a:lnTo>
                  <a:pt x="1339595" y="693420"/>
                </a:lnTo>
                <a:lnTo>
                  <a:pt x="1354836" y="693420"/>
                </a:lnTo>
                <a:lnTo>
                  <a:pt x="1354836" y="679704"/>
                </a:lnTo>
                <a:close/>
              </a:path>
              <a:path w="4380230" h="1684020">
                <a:moveTo>
                  <a:pt x="1382267" y="679704"/>
                </a:moveTo>
                <a:lnTo>
                  <a:pt x="1368552" y="679704"/>
                </a:lnTo>
                <a:lnTo>
                  <a:pt x="1368552" y="693420"/>
                </a:lnTo>
                <a:lnTo>
                  <a:pt x="1382267" y="693420"/>
                </a:lnTo>
                <a:lnTo>
                  <a:pt x="1382267" y="679704"/>
                </a:lnTo>
                <a:close/>
              </a:path>
              <a:path w="4380230" h="1684020">
                <a:moveTo>
                  <a:pt x="1409700" y="679704"/>
                </a:moveTo>
                <a:lnTo>
                  <a:pt x="1395983" y="679704"/>
                </a:lnTo>
                <a:lnTo>
                  <a:pt x="1395983" y="693420"/>
                </a:lnTo>
                <a:lnTo>
                  <a:pt x="1409700" y="693420"/>
                </a:lnTo>
                <a:lnTo>
                  <a:pt x="1409700" y="679704"/>
                </a:lnTo>
                <a:close/>
              </a:path>
              <a:path w="4380230" h="1684020">
                <a:moveTo>
                  <a:pt x="1438655" y="679704"/>
                </a:moveTo>
                <a:lnTo>
                  <a:pt x="1424939" y="679704"/>
                </a:lnTo>
                <a:lnTo>
                  <a:pt x="1424939" y="693420"/>
                </a:lnTo>
                <a:lnTo>
                  <a:pt x="1438655" y="693420"/>
                </a:lnTo>
                <a:lnTo>
                  <a:pt x="1438655" y="679704"/>
                </a:lnTo>
                <a:close/>
              </a:path>
              <a:path w="4380230" h="1684020">
                <a:moveTo>
                  <a:pt x="1466088" y="679704"/>
                </a:moveTo>
                <a:lnTo>
                  <a:pt x="1452372" y="679704"/>
                </a:lnTo>
                <a:lnTo>
                  <a:pt x="1452372" y="693420"/>
                </a:lnTo>
                <a:lnTo>
                  <a:pt x="1466088" y="693420"/>
                </a:lnTo>
                <a:lnTo>
                  <a:pt x="1466088" y="679704"/>
                </a:lnTo>
                <a:close/>
              </a:path>
              <a:path w="4380230" h="1684020">
                <a:moveTo>
                  <a:pt x="1493519" y="679704"/>
                </a:moveTo>
                <a:lnTo>
                  <a:pt x="1479803" y="679704"/>
                </a:lnTo>
                <a:lnTo>
                  <a:pt x="1479803" y="693420"/>
                </a:lnTo>
                <a:lnTo>
                  <a:pt x="1493519" y="693420"/>
                </a:lnTo>
                <a:lnTo>
                  <a:pt x="1493519" y="679704"/>
                </a:lnTo>
                <a:close/>
              </a:path>
              <a:path w="4380230" h="1684020">
                <a:moveTo>
                  <a:pt x="1522476" y="679704"/>
                </a:moveTo>
                <a:lnTo>
                  <a:pt x="1508760" y="679704"/>
                </a:lnTo>
                <a:lnTo>
                  <a:pt x="1508760" y="693420"/>
                </a:lnTo>
                <a:lnTo>
                  <a:pt x="1522476" y="693420"/>
                </a:lnTo>
                <a:lnTo>
                  <a:pt x="1522476" y="679704"/>
                </a:lnTo>
                <a:close/>
              </a:path>
              <a:path w="4380230" h="1684020">
                <a:moveTo>
                  <a:pt x="1549907" y="679704"/>
                </a:moveTo>
                <a:lnTo>
                  <a:pt x="1536191" y="679704"/>
                </a:lnTo>
                <a:lnTo>
                  <a:pt x="1536191" y="693420"/>
                </a:lnTo>
                <a:lnTo>
                  <a:pt x="1549907" y="693420"/>
                </a:lnTo>
                <a:lnTo>
                  <a:pt x="1549907" y="679704"/>
                </a:lnTo>
                <a:close/>
              </a:path>
              <a:path w="4380230" h="1684020">
                <a:moveTo>
                  <a:pt x="1578864" y="679704"/>
                </a:moveTo>
                <a:lnTo>
                  <a:pt x="1563624" y="679704"/>
                </a:lnTo>
                <a:lnTo>
                  <a:pt x="1563624" y="693420"/>
                </a:lnTo>
                <a:lnTo>
                  <a:pt x="1578864" y="693420"/>
                </a:lnTo>
                <a:lnTo>
                  <a:pt x="1578864" y="679704"/>
                </a:lnTo>
                <a:close/>
              </a:path>
              <a:path w="4380230" h="1684020">
                <a:moveTo>
                  <a:pt x="1606295" y="679704"/>
                </a:moveTo>
                <a:lnTo>
                  <a:pt x="1592579" y="679704"/>
                </a:lnTo>
                <a:lnTo>
                  <a:pt x="1592579" y="693420"/>
                </a:lnTo>
                <a:lnTo>
                  <a:pt x="1606295" y="693420"/>
                </a:lnTo>
                <a:lnTo>
                  <a:pt x="1606295" y="679704"/>
                </a:lnTo>
                <a:close/>
              </a:path>
              <a:path w="4380230" h="1684020">
                <a:moveTo>
                  <a:pt x="1633727" y="679704"/>
                </a:moveTo>
                <a:lnTo>
                  <a:pt x="1620012" y="679704"/>
                </a:lnTo>
                <a:lnTo>
                  <a:pt x="1620012" y="693420"/>
                </a:lnTo>
                <a:lnTo>
                  <a:pt x="1633727" y="693420"/>
                </a:lnTo>
                <a:lnTo>
                  <a:pt x="1633727" y="679704"/>
                </a:lnTo>
                <a:close/>
              </a:path>
              <a:path w="4380230" h="1684020">
                <a:moveTo>
                  <a:pt x="1662683" y="679704"/>
                </a:moveTo>
                <a:lnTo>
                  <a:pt x="1648967" y="679704"/>
                </a:lnTo>
                <a:lnTo>
                  <a:pt x="1648967" y="693420"/>
                </a:lnTo>
                <a:lnTo>
                  <a:pt x="1662683" y="693420"/>
                </a:lnTo>
                <a:lnTo>
                  <a:pt x="1662683" y="679704"/>
                </a:lnTo>
                <a:close/>
              </a:path>
              <a:path w="4380230" h="1684020">
                <a:moveTo>
                  <a:pt x="1690115" y="679704"/>
                </a:moveTo>
                <a:lnTo>
                  <a:pt x="1676400" y="679704"/>
                </a:lnTo>
                <a:lnTo>
                  <a:pt x="1676400" y="693420"/>
                </a:lnTo>
                <a:lnTo>
                  <a:pt x="1690115" y="693420"/>
                </a:lnTo>
                <a:lnTo>
                  <a:pt x="1690115" y="679704"/>
                </a:lnTo>
                <a:close/>
              </a:path>
              <a:path w="4380230" h="1684020">
                <a:moveTo>
                  <a:pt x="1717548" y="679704"/>
                </a:moveTo>
                <a:lnTo>
                  <a:pt x="1703831" y="679704"/>
                </a:lnTo>
                <a:lnTo>
                  <a:pt x="1703831" y="693420"/>
                </a:lnTo>
                <a:lnTo>
                  <a:pt x="1717548" y="693420"/>
                </a:lnTo>
                <a:lnTo>
                  <a:pt x="1717548" y="679704"/>
                </a:lnTo>
                <a:close/>
              </a:path>
              <a:path w="4380230" h="1684020">
                <a:moveTo>
                  <a:pt x="1746503" y="679704"/>
                </a:moveTo>
                <a:lnTo>
                  <a:pt x="1732788" y="679704"/>
                </a:lnTo>
                <a:lnTo>
                  <a:pt x="1732788" y="693420"/>
                </a:lnTo>
                <a:lnTo>
                  <a:pt x="1746503" y="693420"/>
                </a:lnTo>
                <a:lnTo>
                  <a:pt x="1746503" y="679704"/>
                </a:lnTo>
                <a:close/>
              </a:path>
              <a:path w="4380230" h="1684020">
                <a:moveTo>
                  <a:pt x="1773936" y="679704"/>
                </a:moveTo>
                <a:lnTo>
                  <a:pt x="1760219" y="679704"/>
                </a:lnTo>
                <a:lnTo>
                  <a:pt x="1760219" y="693420"/>
                </a:lnTo>
                <a:lnTo>
                  <a:pt x="1773936" y="693420"/>
                </a:lnTo>
                <a:lnTo>
                  <a:pt x="1773936" y="679704"/>
                </a:lnTo>
                <a:close/>
              </a:path>
              <a:path w="4380230" h="1684020">
                <a:moveTo>
                  <a:pt x="1802891" y="679704"/>
                </a:moveTo>
                <a:lnTo>
                  <a:pt x="1787652" y="679704"/>
                </a:lnTo>
                <a:lnTo>
                  <a:pt x="1787652" y="693420"/>
                </a:lnTo>
                <a:lnTo>
                  <a:pt x="1802891" y="693420"/>
                </a:lnTo>
                <a:lnTo>
                  <a:pt x="1802891" y="679704"/>
                </a:lnTo>
                <a:close/>
              </a:path>
              <a:path w="4380230" h="1684020">
                <a:moveTo>
                  <a:pt x="1830324" y="679704"/>
                </a:moveTo>
                <a:lnTo>
                  <a:pt x="1816607" y="679704"/>
                </a:lnTo>
                <a:lnTo>
                  <a:pt x="1816607" y="693420"/>
                </a:lnTo>
                <a:lnTo>
                  <a:pt x="1830324" y="693420"/>
                </a:lnTo>
                <a:lnTo>
                  <a:pt x="1830324" y="679704"/>
                </a:lnTo>
                <a:close/>
              </a:path>
              <a:path w="4380230" h="1684020">
                <a:moveTo>
                  <a:pt x="1857755" y="679704"/>
                </a:moveTo>
                <a:lnTo>
                  <a:pt x="1844039" y="679704"/>
                </a:lnTo>
                <a:lnTo>
                  <a:pt x="1844039" y="693420"/>
                </a:lnTo>
                <a:lnTo>
                  <a:pt x="1857755" y="693420"/>
                </a:lnTo>
                <a:lnTo>
                  <a:pt x="1857755" y="679704"/>
                </a:lnTo>
                <a:close/>
              </a:path>
              <a:path w="4380230" h="1684020">
                <a:moveTo>
                  <a:pt x="1886712" y="679704"/>
                </a:moveTo>
                <a:lnTo>
                  <a:pt x="1871472" y="679704"/>
                </a:lnTo>
                <a:lnTo>
                  <a:pt x="1871472" y="693420"/>
                </a:lnTo>
                <a:lnTo>
                  <a:pt x="1886712" y="693420"/>
                </a:lnTo>
                <a:lnTo>
                  <a:pt x="1886712" y="679704"/>
                </a:lnTo>
                <a:close/>
              </a:path>
              <a:path w="4380230" h="1684020">
                <a:moveTo>
                  <a:pt x="1914143" y="679704"/>
                </a:moveTo>
                <a:lnTo>
                  <a:pt x="1900427" y="679704"/>
                </a:lnTo>
                <a:lnTo>
                  <a:pt x="1900427" y="693420"/>
                </a:lnTo>
                <a:lnTo>
                  <a:pt x="1914143" y="693420"/>
                </a:lnTo>
                <a:lnTo>
                  <a:pt x="1914143" y="679704"/>
                </a:lnTo>
                <a:close/>
              </a:path>
              <a:path w="4380230" h="1684020">
                <a:moveTo>
                  <a:pt x="1941576" y="679704"/>
                </a:moveTo>
                <a:lnTo>
                  <a:pt x="1927860" y="679704"/>
                </a:lnTo>
                <a:lnTo>
                  <a:pt x="1927860" y="693420"/>
                </a:lnTo>
                <a:lnTo>
                  <a:pt x="1941576" y="693420"/>
                </a:lnTo>
                <a:lnTo>
                  <a:pt x="1941576" y="679704"/>
                </a:lnTo>
                <a:close/>
              </a:path>
              <a:path w="4380230" h="1684020">
                <a:moveTo>
                  <a:pt x="1970531" y="679704"/>
                </a:moveTo>
                <a:lnTo>
                  <a:pt x="1956815" y="679704"/>
                </a:lnTo>
                <a:lnTo>
                  <a:pt x="1956815" y="693420"/>
                </a:lnTo>
                <a:lnTo>
                  <a:pt x="1970531" y="693420"/>
                </a:lnTo>
                <a:lnTo>
                  <a:pt x="1970531" y="679704"/>
                </a:lnTo>
                <a:close/>
              </a:path>
              <a:path w="4380230" h="1684020">
                <a:moveTo>
                  <a:pt x="1997964" y="679704"/>
                </a:moveTo>
                <a:lnTo>
                  <a:pt x="1984248" y="679704"/>
                </a:lnTo>
                <a:lnTo>
                  <a:pt x="1984248" y="693420"/>
                </a:lnTo>
                <a:lnTo>
                  <a:pt x="1997964" y="693420"/>
                </a:lnTo>
                <a:lnTo>
                  <a:pt x="1997964" y="679704"/>
                </a:lnTo>
                <a:close/>
              </a:path>
              <a:path w="4380230" h="1684020">
                <a:moveTo>
                  <a:pt x="2026919" y="679704"/>
                </a:moveTo>
                <a:lnTo>
                  <a:pt x="2011679" y="679704"/>
                </a:lnTo>
                <a:lnTo>
                  <a:pt x="2011679" y="693420"/>
                </a:lnTo>
                <a:lnTo>
                  <a:pt x="2026919" y="693420"/>
                </a:lnTo>
                <a:lnTo>
                  <a:pt x="2026919" y="679704"/>
                </a:lnTo>
                <a:close/>
              </a:path>
              <a:path w="4380230" h="1684020">
                <a:moveTo>
                  <a:pt x="2054352" y="679704"/>
                </a:moveTo>
                <a:lnTo>
                  <a:pt x="2040636" y="679704"/>
                </a:lnTo>
                <a:lnTo>
                  <a:pt x="2040636" y="693420"/>
                </a:lnTo>
                <a:lnTo>
                  <a:pt x="2054352" y="693420"/>
                </a:lnTo>
                <a:lnTo>
                  <a:pt x="2054352" y="679704"/>
                </a:lnTo>
                <a:close/>
              </a:path>
              <a:path w="4380230" h="1684020">
                <a:moveTo>
                  <a:pt x="2081783" y="679704"/>
                </a:moveTo>
                <a:lnTo>
                  <a:pt x="2068067" y="679704"/>
                </a:lnTo>
                <a:lnTo>
                  <a:pt x="2068067" y="693420"/>
                </a:lnTo>
                <a:lnTo>
                  <a:pt x="2081783" y="693420"/>
                </a:lnTo>
                <a:lnTo>
                  <a:pt x="2081783" y="679704"/>
                </a:lnTo>
                <a:close/>
              </a:path>
              <a:path w="4380230" h="1684020">
                <a:moveTo>
                  <a:pt x="2110740" y="679704"/>
                </a:moveTo>
                <a:lnTo>
                  <a:pt x="2095500" y="679704"/>
                </a:lnTo>
                <a:lnTo>
                  <a:pt x="2095500" y="693420"/>
                </a:lnTo>
                <a:lnTo>
                  <a:pt x="2110740" y="693420"/>
                </a:lnTo>
                <a:lnTo>
                  <a:pt x="2110740" y="679704"/>
                </a:lnTo>
                <a:close/>
              </a:path>
              <a:path w="4380230" h="1684020">
                <a:moveTo>
                  <a:pt x="2138172" y="679704"/>
                </a:moveTo>
                <a:lnTo>
                  <a:pt x="2124455" y="679704"/>
                </a:lnTo>
                <a:lnTo>
                  <a:pt x="2124455" y="693420"/>
                </a:lnTo>
                <a:lnTo>
                  <a:pt x="2138172" y="693420"/>
                </a:lnTo>
                <a:lnTo>
                  <a:pt x="2138172" y="679704"/>
                </a:lnTo>
                <a:close/>
              </a:path>
              <a:path w="4380230" h="1684020">
                <a:moveTo>
                  <a:pt x="2165604" y="679704"/>
                </a:moveTo>
                <a:lnTo>
                  <a:pt x="2151888" y="679704"/>
                </a:lnTo>
                <a:lnTo>
                  <a:pt x="2151888" y="693420"/>
                </a:lnTo>
                <a:lnTo>
                  <a:pt x="2165604" y="693420"/>
                </a:lnTo>
                <a:lnTo>
                  <a:pt x="2165604" y="679704"/>
                </a:lnTo>
                <a:close/>
              </a:path>
              <a:path w="4380230" h="1684020">
                <a:moveTo>
                  <a:pt x="2194560" y="679704"/>
                </a:moveTo>
                <a:lnTo>
                  <a:pt x="2180843" y="679704"/>
                </a:lnTo>
                <a:lnTo>
                  <a:pt x="2180843" y="693420"/>
                </a:lnTo>
                <a:lnTo>
                  <a:pt x="2194560" y="693420"/>
                </a:lnTo>
                <a:lnTo>
                  <a:pt x="2194560" y="679704"/>
                </a:lnTo>
                <a:close/>
              </a:path>
              <a:path w="4380230" h="1684020">
                <a:moveTo>
                  <a:pt x="2221991" y="679704"/>
                </a:moveTo>
                <a:lnTo>
                  <a:pt x="2208276" y="679704"/>
                </a:lnTo>
                <a:lnTo>
                  <a:pt x="2208276" y="693420"/>
                </a:lnTo>
                <a:lnTo>
                  <a:pt x="2221991" y="693420"/>
                </a:lnTo>
                <a:lnTo>
                  <a:pt x="2221991" y="679704"/>
                </a:lnTo>
                <a:close/>
              </a:path>
              <a:path w="4380230" h="1684020">
                <a:moveTo>
                  <a:pt x="2250948" y="679704"/>
                </a:moveTo>
                <a:lnTo>
                  <a:pt x="2235707" y="679704"/>
                </a:lnTo>
                <a:lnTo>
                  <a:pt x="2235707" y="693420"/>
                </a:lnTo>
                <a:lnTo>
                  <a:pt x="2250948" y="693420"/>
                </a:lnTo>
                <a:lnTo>
                  <a:pt x="2250948" y="679704"/>
                </a:lnTo>
                <a:close/>
              </a:path>
              <a:path w="4380230" h="1684020">
                <a:moveTo>
                  <a:pt x="2278379" y="679704"/>
                </a:moveTo>
                <a:lnTo>
                  <a:pt x="2264664" y="679704"/>
                </a:lnTo>
                <a:lnTo>
                  <a:pt x="2264664" y="693420"/>
                </a:lnTo>
                <a:lnTo>
                  <a:pt x="2278379" y="693420"/>
                </a:lnTo>
                <a:lnTo>
                  <a:pt x="2278379" y="679704"/>
                </a:lnTo>
                <a:close/>
              </a:path>
              <a:path w="4380230" h="1684020">
                <a:moveTo>
                  <a:pt x="2305812" y="679704"/>
                </a:moveTo>
                <a:lnTo>
                  <a:pt x="2292095" y="679704"/>
                </a:lnTo>
                <a:lnTo>
                  <a:pt x="2292095" y="693420"/>
                </a:lnTo>
                <a:lnTo>
                  <a:pt x="2305812" y="693420"/>
                </a:lnTo>
                <a:lnTo>
                  <a:pt x="2305812" y="679704"/>
                </a:lnTo>
                <a:close/>
              </a:path>
              <a:path w="4380230" h="1684020">
                <a:moveTo>
                  <a:pt x="2334767" y="679704"/>
                </a:moveTo>
                <a:lnTo>
                  <a:pt x="2319528" y="679704"/>
                </a:lnTo>
                <a:lnTo>
                  <a:pt x="2319528" y="693420"/>
                </a:lnTo>
                <a:lnTo>
                  <a:pt x="2334767" y="693420"/>
                </a:lnTo>
                <a:lnTo>
                  <a:pt x="2334767" y="679704"/>
                </a:lnTo>
                <a:close/>
              </a:path>
              <a:path w="4380230" h="1684020">
                <a:moveTo>
                  <a:pt x="2362200" y="679704"/>
                </a:moveTo>
                <a:lnTo>
                  <a:pt x="2348483" y="679704"/>
                </a:lnTo>
                <a:lnTo>
                  <a:pt x="2348483" y="693420"/>
                </a:lnTo>
                <a:lnTo>
                  <a:pt x="2362200" y="693420"/>
                </a:lnTo>
                <a:lnTo>
                  <a:pt x="2362200" y="679704"/>
                </a:lnTo>
                <a:close/>
              </a:path>
              <a:path w="4380230" h="1684020">
                <a:moveTo>
                  <a:pt x="2389631" y="679704"/>
                </a:moveTo>
                <a:lnTo>
                  <a:pt x="2375916" y="679704"/>
                </a:lnTo>
                <a:lnTo>
                  <a:pt x="2375916" y="693420"/>
                </a:lnTo>
                <a:lnTo>
                  <a:pt x="2389631" y="693420"/>
                </a:lnTo>
                <a:lnTo>
                  <a:pt x="2389631" y="679704"/>
                </a:lnTo>
                <a:close/>
              </a:path>
              <a:path w="4380230" h="1684020">
                <a:moveTo>
                  <a:pt x="2418588" y="679704"/>
                </a:moveTo>
                <a:lnTo>
                  <a:pt x="2404872" y="679704"/>
                </a:lnTo>
                <a:lnTo>
                  <a:pt x="2404872" y="693420"/>
                </a:lnTo>
                <a:lnTo>
                  <a:pt x="2418588" y="693420"/>
                </a:lnTo>
                <a:lnTo>
                  <a:pt x="2418588" y="679704"/>
                </a:lnTo>
                <a:close/>
              </a:path>
              <a:path w="4380230" h="1684020">
                <a:moveTo>
                  <a:pt x="2446019" y="679704"/>
                </a:moveTo>
                <a:lnTo>
                  <a:pt x="2432304" y="679704"/>
                </a:lnTo>
                <a:lnTo>
                  <a:pt x="2432304" y="693420"/>
                </a:lnTo>
                <a:lnTo>
                  <a:pt x="2446019" y="693420"/>
                </a:lnTo>
                <a:lnTo>
                  <a:pt x="2446019" y="679704"/>
                </a:lnTo>
                <a:close/>
              </a:path>
              <a:path w="4380230" h="1684020">
                <a:moveTo>
                  <a:pt x="2473452" y="679704"/>
                </a:moveTo>
                <a:lnTo>
                  <a:pt x="2459736" y="679704"/>
                </a:lnTo>
                <a:lnTo>
                  <a:pt x="2459736" y="693420"/>
                </a:lnTo>
                <a:lnTo>
                  <a:pt x="2473452" y="693420"/>
                </a:lnTo>
                <a:lnTo>
                  <a:pt x="2473452" y="679704"/>
                </a:lnTo>
                <a:close/>
              </a:path>
              <a:path w="4380230" h="1684020">
                <a:moveTo>
                  <a:pt x="2502407" y="679704"/>
                </a:moveTo>
                <a:lnTo>
                  <a:pt x="2488691" y="679704"/>
                </a:lnTo>
                <a:lnTo>
                  <a:pt x="2488691" y="693420"/>
                </a:lnTo>
                <a:lnTo>
                  <a:pt x="2502407" y="693420"/>
                </a:lnTo>
                <a:lnTo>
                  <a:pt x="2502407" y="679704"/>
                </a:lnTo>
                <a:close/>
              </a:path>
              <a:path w="4380230" h="1684020">
                <a:moveTo>
                  <a:pt x="2529840" y="679704"/>
                </a:moveTo>
                <a:lnTo>
                  <a:pt x="2516124" y="679704"/>
                </a:lnTo>
                <a:lnTo>
                  <a:pt x="2516124" y="693420"/>
                </a:lnTo>
                <a:lnTo>
                  <a:pt x="2529840" y="693420"/>
                </a:lnTo>
                <a:lnTo>
                  <a:pt x="2529840" y="679704"/>
                </a:lnTo>
                <a:close/>
              </a:path>
              <a:path w="4380230" h="1684020">
                <a:moveTo>
                  <a:pt x="2550414" y="679704"/>
                </a:moveTo>
                <a:lnTo>
                  <a:pt x="2543555" y="679704"/>
                </a:lnTo>
                <a:lnTo>
                  <a:pt x="2543555" y="693420"/>
                </a:lnTo>
                <a:lnTo>
                  <a:pt x="2555748" y="693420"/>
                </a:lnTo>
                <a:lnTo>
                  <a:pt x="2561843" y="688848"/>
                </a:lnTo>
                <a:lnTo>
                  <a:pt x="2555312" y="681228"/>
                </a:lnTo>
                <a:lnTo>
                  <a:pt x="2548128" y="681228"/>
                </a:lnTo>
                <a:lnTo>
                  <a:pt x="2550414" y="679704"/>
                </a:lnTo>
                <a:close/>
              </a:path>
              <a:path w="4380230" h="1684020">
                <a:moveTo>
                  <a:pt x="2552700" y="678180"/>
                </a:moveTo>
                <a:lnTo>
                  <a:pt x="2548128" y="681228"/>
                </a:lnTo>
                <a:lnTo>
                  <a:pt x="2552700" y="679704"/>
                </a:lnTo>
                <a:lnTo>
                  <a:pt x="2554006" y="679704"/>
                </a:lnTo>
                <a:lnTo>
                  <a:pt x="2552700" y="678180"/>
                </a:lnTo>
                <a:close/>
              </a:path>
              <a:path w="4380230" h="1684020">
                <a:moveTo>
                  <a:pt x="2554006" y="679704"/>
                </a:moveTo>
                <a:lnTo>
                  <a:pt x="2552700" y="679704"/>
                </a:lnTo>
                <a:lnTo>
                  <a:pt x="2548128" y="681228"/>
                </a:lnTo>
                <a:lnTo>
                  <a:pt x="2555312" y="681228"/>
                </a:lnTo>
                <a:lnTo>
                  <a:pt x="2554006" y="679704"/>
                </a:lnTo>
                <a:close/>
              </a:path>
              <a:path w="4380230" h="1684020">
                <a:moveTo>
                  <a:pt x="2572512" y="659892"/>
                </a:moveTo>
                <a:lnTo>
                  <a:pt x="2563367" y="669036"/>
                </a:lnTo>
                <a:lnTo>
                  <a:pt x="2572512" y="679704"/>
                </a:lnTo>
                <a:lnTo>
                  <a:pt x="2583179" y="670560"/>
                </a:lnTo>
                <a:lnTo>
                  <a:pt x="2572512" y="659892"/>
                </a:lnTo>
                <a:close/>
              </a:path>
              <a:path w="4380230" h="1684020">
                <a:moveTo>
                  <a:pt x="2593848" y="640080"/>
                </a:moveTo>
                <a:lnTo>
                  <a:pt x="2583179" y="650748"/>
                </a:lnTo>
                <a:lnTo>
                  <a:pt x="2592324" y="659892"/>
                </a:lnTo>
                <a:lnTo>
                  <a:pt x="2602991" y="650748"/>
                </a:lnTo>
                <a:lnTo>
                  <a:pt x="2593848" y="640080"/>
                </a:lnTo>
                <a:close/>
              </a:path>
              <a:path w="4380230" h="1684020">
                <a:moveTo>
                  <a:pt x="2615183" y="621792"/>
                </a:moveTo>
                <a:lnTo>
                  <a:pt x="2604516" y="630936"/>
                </a:lnTo>
                <a:lnTo>
                  <a:pt x="2613660" y="641604"/>
                </a:lnTo>
                <a:lnTo>
                  <a:pt x="2624328" y="632460"/>
                </a:lnTo>
                <a:lnTo>
                  <a:pt x="2615183" y="621792"/>
                </a:lnTo>
                <a:close/>
              </a:path>
              <a:path w="4380230" h="1684020">
                <a:moveTo>
                  <a:pt x="2634995" y="603504"/>
                </a:moveTo>
                <a:lnTo>
                  <a:pt x="2625852" y="612648"/>
                </a:lnTo>
                <a:lnTo>
                  <a:pt x="2634995" y="623316"/>
                </a:lnTo>
                <a:lnTo>
                  <a:pt x="2645664" y="614172"/>
                </a:lnTo>
                <a:lnTo>
                  <a:pt x="2634995" y="603504"/>
                </a:lnTo>
                <a:close/>
              </a:path>
              <a:path w="4380230" h="1684020">
                <a:moveTo>
                  <a:pt x="2656331" y="585216"/>
                </a:moveTo>
                <a:lnTo>
                  <a:pt x="2645664" y="594360"/>
                </a:lnTo>
                <a:lnTo>
                  <a:pt x="2654807" y="605028"/>
                </a:lnTo>
                <a:lnTo>
                  <a:pt x="2665476" y="594360"/>
                </a:lnTo>
                <a:lnTo>
                  <a:pt x="2656331" y="585216"/>
                </a:lnTo>
                <a:close/>
              </a:path>
              <a:path w="4380230" h="1684020">
                <a:moveTo>
                  <a:pt x="2677667" y="565404"/>
                </a:moveTo>
                <a:lnTo>
                  <a:pt x="2667000" y="574548"/>
                </a:lnTo>
                <a:lnTo>
                  <a:pt x="2676143" y="585216"/>
                </a:lnTo>
                <a:lnTo>
                  <a:pt x="2686812" y="576072"/>
                </a:lnTo>
                <a:lnTo>
                  <a:pt x="2677667" y="565404"/>
                </a:lnTo>
                <a:close/>
              </a:path>
              <a:path w="4380230" h="1684020">
                <a:moveTo>
                  <a:pt x="2697479" y="547116"/>
                </a:moveTo>
                <a:lnTo>
                  <a:pt x="2688336" y="556260"/>
                </a:lnTo>
                <a:lnTo>
                  <a:pt x="2697479" y="566928"/>
                </a:lnTo>
                <a:lnTo>
                  <a:pt x="2708148" y="557784"/>
                </a:lnTo>
                <a:lnTo>
                  <a:pt x="2697479" y="547116"/>
                </a:lnTo>
                <a:close/>
              </a:path>
              <a:path w="4380230" h="1684020">
                <a:moveTo>
                  <a:pt x="2718816" y="528828"/>
                </a:moveTo>
                <a:lnTo>
                  <a:pt x="2708148" y="537972"/>
                </a:lnTo>
                <a:lnTo>
                  <a:pt x="2717291" y="548640"/>
                </a:lnTo>
                <a:lnTo>
                  <a:pt x="2727960" y="539495"/>
                </a:lnTo>
                <a:lnTo>
                  <a:pt x="2718816" y="528828"/>
                </a:lnTo>
                <a:close/>
              </a:path>
              <a:path w="4380230" h="1684020">
                <a:moveTo>
                  <a:pt x="2740152" y="509016"/>
                </a:moveTo>
                <a:lnTo>
                  <a:pt x="2729483" y="519684"/>
                </a:lnTo>
                <a:lnTo>
                  <a:pt x="2738628" y="528828"/>
                </a:lnTo>
                <a:lnTo>
                  <a:pt x="2749295" y="519684"/>
                </a:lnTo>
                <a:lnTo>
                  <a:pt x="2740152" y="509016"/>
                </a:lnTo>
                <a:close/>
              </a:path>
              <a:path w="4380230" h="1684020">
                <a:moveTo>
                  <a:pt x="2759964" y="490728"/>
                </a:moveTo>
                <a:lnTo>
                  <a:pt x="2750819" y="499872"/>
                </a:lnTo>
                <a:lnTo>
                  <a:pt x="2759964" y="510540"/>
                </a:lnTo>
                <a:lnTo>
                  <a:pt x="2770631" y="501395"/>
                </a:lnTo>
                <a:lnTo>
                  <a:pt x="2759964" y="490728"/>
                </a:lnTo>
                <a:close/>
              </a:path>
              <a:path w="4380230" h="1684020">
                <a:moveTo>
                  <a:pt x="2781300" y="472440"/>
                </a:moveTo>
                <a:lnTo>
                  <a:pt x="2770631" y="481584"/>
                </a:lnTo>
                <a:lnTo>
                  <a:pt x="2779776" y="492251"/>
                </a:lnTo>
                <a:lnTo>
                  <a:pt x="2790443" y="483107"/>
                </a:lnTo>
                <a:lnTo>
                  <a:pt x="2781300" y="472440"/>
                </a:lnTo>
                <a:close/>
              </a:path>
              <a:path w="4380230" h="1684020">
                <a:moveTo>
                  <a:pt x="2802636" y="454151"/>
                </a:moveTo>
                <a:lnTo>
                  <a:pt x="2791967" y="463295"/>
                </a:lnTo>
                <a:lnTo>
                  <a:pt x="2801112" y="473963"/>
                </a:lnTo>
                <a:lnTo>
                  <a:pt x="2811779" y="463295"/>
                </a:lnTo>
                <a:lnTo>
                  <a:pt x="2802636" y="454151"/>
                </a:lnTo>
                <a:close/>
              </a:path>
              <a:path w="4380230" h="1684020">
                <a:moveTo>
                  <a:pt x="2822448" y="434340"/>
                </a:moveTo>
                <a:lnTo>
                  <a:pt x="2813304" y="443484"/>
                </a:lnTo>
                <a:lnTo>
                  <a:pt x="2822448" y="454151"/>
                </a:lnTo>
                <a:lnTo>
                  <a:pt x="2833116" y="445007"/>
                </a:lnTo>
                <a:lnTo>
                  <a:pt x="2822448" y="434340"/>
                </a:lnTo>
                <a:close/>
              </a:path>
              <a:path w="4380230" h="1684020">
                <a:moveTo>
                  <a:pt x="2843783" y="416051"/>
                </a:moveTo>
                <a:lnTo>
                  <a:pt x="2833116" y="425195"/>
                </a:lnTo>
                <a:lnTo>
                  <a:pt x="2842260" y="435863"/>
                </a:lnTo>
                <a:lnTo>
                  <a:pt x="2852928" y="426719"/>
                </a:lnTo>
                <a:lnTo>
                  <a:pt x="2843783" y="416051"/>
                </a:lnTo>
                <a:close/>
              </a:path>
              <a:path w="4380230" h="1684020">
                <a:moveTo>
                  <a:pt x="2865119" y="397763"/>
                </a:moveTo>
                <a:lnTo>
                  <a:pt x="2854452" y="406907"/>
                </a:lnTo>
                <a:lnTo>
                  <a:pt x="2863595" y="417575"/>
                </a:lnTo>
                <a:lnTo>
                  <a:pt x="2874264" y="408431"/>
                </a:lnTo>
                <a:lnTo>
                  <a:pt x="2865119" y="397763"/>
                </a:lnTo>
                <a:close/>
              </a:path>
              <a:path w="4380230" h="1684020">
                <a:moveTo>
                  <a:pt x="2884931" y="379475"/>
                </a:moveTo>
                <a:lnTo>
                  <a:pt x="2875788" y="388619"/>
                </a:lnTo>
                <a:lnTo>
                  <a:pt x="2884931" y="397763"/>
                </a:lnTo>
                <a:lnTo>
                  <a:pt x="2895600" y="388619"/>
                </a:lnTo>
                <a:lnTo>
                  <a:pt x="2884931" y="379475"/>
                </a:lnTo>
                <a:close/>
              </a:path>
              <a:path w="4380230" h="1684020">
                <a:moveTo>
                  <a:pt x="2906267" y="359663"/>
                </a:moveTo>
                <a:lnTo>
                  <a:pt x="2895600" y="368807"/>
                </a:lnTo>
                <a:lnTo>
                  <a:pt x="2904743" y="379475"/>
                </a:lnTo>
                <a:lnTo>
                  <a:pt x="2915412" y="370331"/>
                </a:lnTo>
                <a:lnTo>
                  <a:pt x="2906267" y="359663"/>
                </a:lnTo>
                <a:close/>
              </a:path>
              <a:path w="4380230" h="1684020">
                <a:moveTo>
                  <a:pt x="2927604" y="341375"/>
                </a:moveTo>
                <a:lnTo>
                  <a:pt x="2916936" y="350519"/>
                </a:lnTo>
                <a:lnTo>
                  <a:pt x="2926079" y="361188"/>
                </a:lnTo>
                <a:lnTo>
                  <a:pt x="2936748" y="352044"/>
                </a:lnTo>
                <a:lnTo>
                  <a:pt x="2927604" y="341375"/>
                </a:lnTo>
                <a:close/>
              </a:path>
              <a:path w="4380230" h="1684020">
                <a:moveTo>
                  <a:pt x="2947416" y="323088"/>
                </a:moveTo>
                <a:lnTo>
                  <a:pt x="2938272" y="332231"/>
                </a:lnTo>
                <a:lnTo>
                  <a:pt x="2947416" y="342900"/>
                </a:lnTo>
                <a:lnTo>
                  <a:pt x="2958083" y="333756"/>
                </a:lnTo>
                <a:lnTo>
                  <a:pt x="2947416" y="323088"/>
                </a:lnTo>
                <a:close/>
              </a:path>
              <a:path w="4380230" h="1684020">
                <a:moveTo>
                  <a:pt x="2968752" y="303275"/>
                </a:moveTo>
                <a:lnTo>
                  <a:pt x="2958083" y="313944"/>
                </a:lnTo>
                <a:lnTo>
                  <a:pt x="2967228" y="323088"/>
                </a:lnTo>
                <a:lnTo>
                  <a:pt x="2977895" y="313944"/>
                </a:lnTo>
                <a:lnTo>
                  <a:pt x="2968752" y="303275"/>
                </a:lnTo>
                <a:close/>
              </a:path>
              <a:path w="4380230" h="1684020">
                <a:moveTo>
                  <a:pt x="2990088" y="284988"/>
                </a:moveTo>
                <a:lnTo>
                  <a:pt x="2979419" y="294131"/>
                </a:lnTo>
                <a:lnTo>
                  <a:pt x="2988564" y="304800"/>
                </a:lnTo>
                <a:lnTo>
                  <a:pt x="2999231" y="295656"/>
                </a:lnTo>
                <a:lnTo>
                  <a:pt x="2990088" y="284988"/>
                </a:lnTo>
                <a:close/>
              </a:path>
              <a:path w="4380230" h="1684020">
                <a:moveTo>
                  <a:pt x="3009900" y="266700"/>
                </a:moveTo>
                <a:lnTo>
                  <a:pt x="3000755" y="275844"/>
                </a:lnTo>
                <a:lnTo>
                  <a:pt x="3009900" y="286512"/>
                </a:lnTo>
                <a:lnTo>
                  <a:pt x="3020567" y="277368"/>
                </a:lnTo>
                <a:lnTo>
                  <a:pt x="3009900" y="266700"/>
                </a:lnTo>
                <a:close/>
              </a:path>
              <a:path w="4380230" h="1684020">
                <a:moveTo>
                  <a:pt x="3031236" y="248412"/>
                </a:moveTo>
                <a:lnTo>
                  <a:pt x="3020567" y="257556"/>
                </a:lnTo>
                <a:lnTo>
                  <a:pt x="3029712" y="268224"/>
                </a:lnTo>
                <a:lnTo>
                  <a:pt x="3040379" y="257556"/>
                </a:lnTo>
                <a:lnTo>
                  <a:pt x="3031236" y="248412"/>
                </a:lnTo>
                <a:close/>
              </a:path>
              <a:path w="4380230" h="1684020">
                <a:moveTo>
                  <a:pt x="3052572" y="228600"/>
                </a:moveTo>
                <a:lnTo>
                  <a:pt x="3041904" y="237744"/>
                </a:lnTo>
                <a:lnTo>
                  <a:pt x="3051048" y="248412"/>
                </a:lnTo>
                <a:lnTo>
                  <a:pt x="3061716" y="239268"/>
                </a:lnTo>
                <a:lnTo>
                  <a:pt x="3052572" y="228600"/>
                </a:lnTo>
                <a:close/>
              </a:path>
              <a:path w="4380230" h="1684020">
                <a:moveTo>
                  <a:pt x="3072383" y="210312"/>
                </a:moveTo>
                <a:lnTo>
                  <a:pt x="3063240" y="219456"/>
                </a:lnTo>
                <a:lnTo>
                  <a:pt x="3072383" y="230124"/>
                </a:lnTo>
                <a:lnTo>
                  <a:pt x="3083052" y="220980"/>
                </a:lnTo>
                <a:lnTo>
                  <a:pt x="3072383" y="210312"/>
                </a:lnTo>
                <a:close/>
              </a:path>
              <a:path w="4380230" h="1684020">
                <a:moveTo>
                  <a:pt x="3093719" y="192024"/>
                </a:moveTo>
                <a:lnTo>
                  <a:pt x="3083052" y="201168"/>
                </a:lnTo>
                <a:lnTo>
                  <a:pt x="3092195" y="211836"/>
                </a:lnTo>
                <a:lnTo>
                  <a:pt x="3102864" y="202692"/>
                </a:lnTo>
                <a:lnTo>
                  <a:pt x="3093719" y="192024"/>
                </a:lnTo>
                <a:close/>
              </a:path>
              <a:path w="4380230" h="1684020">
                <a:moveTo>
                  <a:pt x="3115055" y="172212"/>
                </a:moveTo>
                <a:lnTo>
                  <a:pt x="3104388" y="182880"/>
                </a:lnTo>
                <a:lnTo>
                  <a:pt x="3113531" y="192024"/>
                </a:lnTo>
                <a:lnTo>
                  <a:pt x="3124200" y="182880"/>
                </a:lnTo>
                <a:lnTo>
                  <a:pt x="3115055" y="172212"/>
                </a:lnTo>
                <a:close/>
              </a:path>
              <a:path w="4380230" h="1684020">
                <a:moveTo>
                  <a:pt x="3134867" y="153924"/>
                </a:moveTo>
                <a:lnTo>
                  <a:pt x="3125724" y="163068"/>
                </a:lnTo>
                <a:lnTo>
                  <a:pt x="3134867" y="173736"/>
                </a:lnTo>
                <a:lnTo>
                  <a:pt x="3145536" y="164592"/>
                </a:lnTo>
                <a:lnTo>
                  <a:pt x="3134867" y="153924"/>
                </a:lnTo>
                <a:close/>
              </a:path>
              <a:path w="4380230" h="1684020">
                <a:moveTo>
                  <a:pt x="3156204" y="135636"/>
                </a:moveTo>
                <a:lnTo>
                  <a:pt x="3145536" y="144780"/>
                </a:lnTo>
                <a:lnTo>
                  <a:pt x="3154679" y="155448"/>
                </a:lnTo>
                <a:lnTo>
                  <a:pt x="3165348" y="146304"/>
                </a:lnTo>
                <a:lnTo>
                  <a:pt x="3156204" y="135636"/>
                </a:lnTo>
                <a:close/>
              </a:path>
              <a:path w="4380230" h="1684020">
                <a:moveTo>
                  <a:pt x="3177540" y="117348"/>
                </a:moveTo>
                <a:lnTo>
                  <a:pt x="3166872" y="126492"/>
                </a:lnTo>
                <a:lnTo>
                  <a:pt x="3176016" y="137160"/>
                </a:lnTo>
                <a:lnTo>
                  <a:pt x="3186683" y="126492"/>
                </a:lnTo>
                <a:lnTo>
                  <a:pt x="3177540" y="117348"/>
                </a:lnTo>
                <a:close/>
              </a:path>
              <a:path w="4380230" h="1684020">
                <a:moveTo>
                  <a:pt x="3197352" y="97536"/>
                </a:moveTo>
                <a:lnTo>
                  <a:pt x="3188207" y="106680"/>
                </a:lnTo>
                <a:lnTo>
                  <a:pt x="3197352" y="117348"/>
                </a:lnTo>
                <a:lnTo>
                  <a:pt x="3208019" y="108204"/>
                </a:lnTo>
                <a:lnTo>
                  <a:pt x="3197352" y="97536"/>
                </a:lnTo>
                <a:close/>
              </a:path>
              <a:path w="4380230" h="1684020">
                <a:moveTo>
                  <a:pt x="3218688" y="79248"/>
                </a:moveTo>
                <a:lnTo>
                  <a:pt x="3208019" y="88392"/>
                </a:lnTo>
                <a:lnTo>
                  <a:pt x="3217164" y="99060"/>
                </a:lnTo>
                <a:lnTo>
                  <a:pt x="3227831" y="89916"/>
                </a:lnTo>
                <a:lnTo>
                  <a:pt x="3218688" y="79248"/>
                </a:lnTo>
                <a:close/>
              </a:path>
              <a:path w="4380230" h="1684020">
                <a:moveTo>
                  <a:pt x="3240024" y="60960"/>
                </a:moveTo>
                <a:lnTo>
                  <a:pt x="3229355" y="70104"/>
                </a:lnTo>
                <a:lnTo>
                  <a:pt x="3238500" y="80772"/>
                </a:lnTo>
                <a:lnTo>
                  <a:pt x="3249167" y="71628"/>
                </a:lnTo>
                <a:lnTo>
                  <a:pt x="3240024" y="60960"/>
                </a:lnTo>
                <a:close/>
              </a:path>
              <a:path w="4380230" h="1684020">
                <a:moveTo>
                  <a:pt x="3259836" y="42672"/>
                </a:moveTo>
                <a:lnTo>
                  <a:pt x="3250691" y="51816"/>
                </a:lnTo>
                <a:lnTo>
                  <a:pt x="3259836" y="60960"/>
                </a:lnTo>
                <a:lnTo>
                  <a:pt x="3270504" y="51816"/>
                </a:lnTo>
                <a:lnTo>
                  <a:pt x="3259836" y="42672"/>
                </a:lnTo>
                <a:close/>
              </a:path>
              <a:path w="4380230" h="1684020">
                <a:moveTo>
                  <a:pt x="3281172" y="22860"/>
                </a:moveTo>
                <a:lnTo>
                  <a:pt x="3270504" y="32004"/>
                </a:lnTo>
                <a:lnTo>
                  <a:pt x="3279648" y="42672"/>
                </a:lnTo>
                <a:lnTo>
                  <a:pt x="3290316" y="33528"/>
                </a:lnTo>
                <a:lnTo>
                  <a:pt x="3281172" y="22860"/>
                </a:lnTo>
                <a:close/>
              </a:path>
              <a:path w="4380230" h="1684020">
                <a:moveTo>
                  <a:pt x="3319272" y="22860"/>
                </a:moveTo>
                <a:lnTo>
                  <a:pt x="3305555" y="28956"/>
                </a:lnTo>
                <a:lnTo>
                  <a:pt x="3313176" y="41148"/>
                </a:lnTo>
                <a:lnTo>
                  <a:pt x="3325367" y="35051"/>
                </a:lnTo>
                <a:lnTo>
                  <a:pt x="3319272" y="22860"/>
                </a:lnTo>
                <a:close/>
              </a:path>
              <a:path w="4380230" h="1684020">
                <a:moveTo>
                  <a:pt x="3307079" y="0"/>
                </a:moveTo>
                <a:lnTo>
                  <a:pt x="3291840" y="13716"/>
                </a:lnTo>
                <a:lnTo>
                  <a:pt x="3300983" y="24384"/>
                </a:lnTo>
                <a:lnTo>
                  <a:pt x="3310128" y="16763"/>
                </a:lnTo>
                <a:lnTo>
                  <a:pt x="3299460" y="16763"/>
                </a:lnTo>
                <a:lnTo>
                  <a:pt x="3299460" y="13716"/>
                </a:lnTo>
                <a:lnTo>
                  <a:pt x="3304336" y="13716"/>
                </a:lnTo>
                <a:lnTo>
                  <a:pt x="3311652" y="9143"/>
                </a:lnTo>
                <a:lnTo>
                  <a:pt x="3307079" y="0"/>
                </a:lnTo>
                <a:close/>
              </a:path>
              <a:path w="4380230" h="1684020">
                <a:moveTo>
                  <a:pt x="3299460" y="13716"/>
                </a:moveTo>
                <a:lnTo>
                  <a:pt x="3299460" y="16763"/>
                </a:lnTo>
                <a:lnTo>
                  <a:pt x="3302806" y="14672"/>
                </a:lnTo>
                <a:lnTo>
                  <a:pt x="3299460" y="13716"/>
                </a:lnTo>
                <a:close/>
              </a:path>
              <a:path w="4380230" h="1684020">
                <a:moveTo>
                  <a:pt x="3302806" y="14672"/>
                </a:moveTo>
                <a:lnTo>
                  <a:pt x="3299460" y="16763"/>
                </a:lnTo>
                <a:lnTo>
                  <a:pt x="3310128" y="16763"/>
                </a:lnTo>
                <a:lnTo>
                  <a:pt x="3302806" y="14672"/>
                </a:lnTo>
                <a:close/>
              </a:path>
              <a:path w="4380230" h="1684020">
                <a:moveTo>
                  <a:pt x="3304336" y="13716"/>
                </a:moveTo>
                <a:lnTo>
                  <a:pt x="3299460" y="13716"/>
                </a:lnTo>
                <a:lnTo>
                  <a:pt x="3302806" y="14672"/>
                </a:lnTo>
                <a:lnTo>
                  <a:pt x="3304336" y="13716"/>
                </a:lnTo>
                <a:close/>
              </a:path>
              <a:path w="4380230" h="1684020">
                <a:moveTo>
                  <a:pt x="3331464" y="47243"/>
                </a:moveTo>
                <a:lnTo>
                  <a:pt x="3319272" y="53340"/>
                </a:lnTo>
                <a:lnTo>
                  <a:pt x="3325367" y="65531"/>
                </a:lnTo>
                <a:lnTo>
                  <a:pt x="3337560" y="59436"/>
                </a:lnTo>
                <a:lnTo>
                  <a:pt x="3331464" y="47243"/>
                </a:lnTo>
                <a:close/>
              </a:path>
              <a:path w="4380230" h="1684020">
                <a:moveTo>
                  <a:pt x="3343655" y="71628"/>
                </a:moveTo>
                <a:lnTo>
                  <a:pt x="3331464" y="79248"/>
                </a:lnTo>
                <a:lnTo>
                  <a:pt x="3337560" y="91440"/>
                </a:lnTo>
                <a:lnTo>
                  <a:pt x="3349752" y="85343"/>
                </a:lnTo>
                <a:lnTo>
                  <a:pt x="3343655" y="71628"/>
                </a:lnTo>
                <a:close/>
              </a:path>
              <a:path w="4380230" h="1684020">
                <a:moveTo>
                  <a:pt x="3355848" y="97536"/>
                </a:moveTo>
                <a:lnTo>
                  <a:pt x="3343655" y="103631"/>
                </a:lnTo>
                <a:lnTo>
                  <a:pt x="3349752" y="115824"/>
                </a:lnTo>
                <a:lnTo>
                  <a:pt x="3363467" y="109728"/>
                </a:lnTo>
                <a:lnTo>
                  <a:pt x="3355848" y="97536"/>
                </a:lnTo>
                <a:close/>
              </a:path>
              <a:path w="4380230" h="1684020">
                <a:moveTo>
                  <a:pt x="3369564" y="121919"/>
                </a:moveTo>
                <a:lnTo>
                  <a:pt x="3355848" y="128016"/>
                </a:lnTo>
                <a:lnTo>
                  <a:pt x="3363467" y="141731"/>
                </a:lnTo>
                <a:lnTo>
                  <a:pt x="3375660" y="134112"/>
                </a:lnTo>
                <a:lnTo>
                  <a:pt x="3369564" y="121919"/>
                </a:lnTo>
                <a:close/>
              </a:path>
              <a:path w="4380230" h="1684020">
                <a:moveTo>
                  <a:pt x="3381755" y="147828"/>
                </a:moveTo>
                <a:lnTo>
                  <a:pt x="3369564" y="153924"/>
                </a:lnTo>
                <a:lnTo>
                  <a:pt x="3375660" y="166116"/>
                </a:lnTo>
                <a:lnTo>
                  <a:pt x="3387852" y="160019"/>
                </a:lnTo>
                <a:lnTo>
                  <a:pt x="3381755" y="147828"/>
                </a:lnTo>
                <a:close/>
              </a:path>
              <a:path w="4380230" h="1684020">
                <a:moveTo>
                  <a:pt x="3393948" y="172212"/>
                </a:moveTo>
                <a:lnTo>
                  <a:pt x="3381755" y="178307"/>
                </a:lnTo>
                <a:lnTo>
                  <a:pt x="3387852" y="190500"/>
                </a:lnTo>
                <a:lnTo>
                  <a:pt x="3400043" y="184404"/>
                </a:lnTo>
                <a:lnTo>
                  <a:pt x="3393948" y="172212"/>
                </a:lnTo>
                <a:close/>
              </a:path>
              <a:path w="4380230" h="1684020">
                <a:moveTo>
                  <a:pt x="3406140" y="198119"/>
                </a:moveTo>
                <a:lnTo>
                  <a:pt x="3393948" y="204216"/>
                </a:lnTo>
                <a:lnTo>
                  <a:pt x="3400043" y="216407"/>
                </a:lnTo>
                <a:lnTo>
                  <a:pt x="3413760" y="210312"/>
                </a:lnTo>
                <a:lnTo>
                  <a:pt x="3406140" y="198119"/>
                </a:lnTo>
                <a:close/>
              </a:path>
              <a:path w="4380230" h="1684020">
                <a:moveTo>
                  <a:pt x="3419855" y="222504"/>
                </a:moveTo>
                <a:lnTo>
                  <a:pt x="3406140" y="228600"/>
                </a:lnTo>
                <a:lnTo>
                  <a:pt x="3413760" y="240792"/>
                </a:lnTo>
                <a:lnTo>
                  <a:pt x="3425952" y="234695"/>
                </a:lnTo>
                <a:lnTo>
                  <a:pt x="3419855" y="222504"/>
                </a:lnTo>
                <a:close/>
              </a:path>
              <a:path w="4380230" h="1684020">
                <a:moveTo>
                  <a:pt x="3432048" y="246887"/>
                </a:moveTo>
                <a:lnTo>
                  <a:pt x="3419855" y="252984"/>
                </a:lnTo>
                <a:lnTo>
                  <a:pt x="3425952" y="266700"/>
                </a:lnTo>
                <a:lnTo>
                  <a:pt x="3438143" y="260604"/>
                </a:lnTo>
                <a:lnTo>
                  <a:pt x="3432048" y="246887"/>
                </a:lnTo>
                <a:close/>
              </a:path>
              <a:path w="4380230" h="1684020">
                <a:moveTo>
                  <a:pt x="3444240" y="272795"/>
                </a:moveTo>
                <a:lnTo>
                  <a:pt x="3432048" y="278892"/>
                </a:lnTo>
                <a:lnTo>
                  <a:pt x="3438143" y="291084"/>
                </a:lnTo>
                <a:lnTo>
                  <a:pt x="3450336" y="284988"/>
                </a:lnTo>
                <a:lnTo>
                  <a:pt x="3444240" y="272795"/>
                </a:lnTo>
                <a:close/>
              </a:path>
              <a:path w="4380230" h="1684020">
                <a:moveTo>
                  <a:pt x="3456431" y="297180"/>
                </a:moveTo>
                <a:lnTo>
                  <a:pt x="3444240" y="303275"/>
                </a:lnTo>
                <a:lnTo>
                  <a:pt x="3450336" y="316992"/>
                </a:lnTo>
                <a:lnTo>
                  <a:pt x="3464052" y="309372"/>
                </a:lnTo>
                <a:lnTo>
                  <a:pt x="3456431" y="297180"/>
                </a:lnTo>
                <a:close/>
              </a:path>
              <a:path w="4380230" h="1684020">
                <a:moveTo>
                  <a:pt x="3470148" y="323088"/>
                </a:moveTo>
                <a:lnTo>
                  <a:pt x="3456431" y="329184"/>
                </a:lnTo>
                <a:lnTo>
                  <a:pt x="3464052" y="341375"/>
                </a:lnTo>
                <a:lnTo>
                  <a:pt x="3476243" y="335280"/>
                </a:lnTo>
                <a:lnTo>
                  <a:pt x="3470148" y="323088"/>
                </a:lnTo>
                <a:close/>
              </a:path>
              <a:path w="4380230" h="1684020">
                <a:moveTo>
                  <a:pt x="3482340" y="347472"/>
                </a:moveTo>
                <a:lnTo>
                  <a:pt x="3470148" y="353568"/>
                </a:lnTo>
                <a:lnTo>
                  <a:pt x="3476243" y="365760"/>
                </a:lnTo>
                <a:lnTo>
                  <a:pt x="3488436" y="359663"/>
                </a:lnTo>
                <a:lnTo>
                  <a:pt x="3482340" y="347472"/>
                </a:lnTo>
                <a:close/>
              </a:path>
              <a:path w="4380230" h="1684020">
                <a:moveTo>
                  <a:pt x="3494531" y="371856"/>
                </a:moveTo>
                <a:lnTo>
                  <a:pt x="3482340" y="379475"/>
                </a:lnTo>
                <a:lnTo>
                  <a:pt x="3488436" y="391668"/>
                </a:lnTo>
                <a:lnTo>
                  <a:pt x="3500628" y="385572"/>
                </a:lnTo>
                <a:lnTo>
                  <a:pt x="3494531" y="371856"/>
                </a:lnTo>
                <a:close/>
              </a:path>
              <a:path w="4380230" h="1684020">
                <a:moveTo>
                  <a:pt x="3506724" y="397763"/>
                </a:moveTo>
                <a:lnTo>
                  <a:pt x="3494531" y="403860"/>
                </a:lnTo>
                <a:lnTo>
                  <a:pt x="3500628" y="416051"/>
                </a:lnTo>
                <a:lnTo>
                  <a:pt x="3514343" y="409956"/>
                </a:lnTo>
                <a:lnTo>
                  <a:pt x="3506724" y="397763"/>
                </a:lnTo>
                <a:close/>
              </a:path>
              <a:path w="4380230" h="1684020">
                <a:moveTo>
                  <a:pt x="3520440" y="422148"/>
                </a:moveTo>
                <a:lnTo>
                  <a:pt x="3508248" y="428244"/>
                </a:lnTo>
                <a:lnTo>
                  <a:pt x="3514343" y="441960"/>
                </a:lnTo>
                <a:lnTo>
                  <a:pt x="3526535" y="434340"/>
                </a:lnTo>
                <a:lnTo>
                  <a:pt x="3520440" y="422148"/>
                </a:lnTo>
                <a:close/>
              </a:path>
              <a:path w="4380230" h="1684020">
                <a:moveTo>
                  <a:pt x="3532631" y="448056"/>
                </a:moveTo>
                <a:lnTo>
                  <a:pt x="3520440" y="454151"/>
                </a:lnTo>
                <a:lnTo>
                  <a:pt x="3526535" y="466344"/>
                </a:lnTo>
                <a:lnTo>
                  <a:pt x="3538728" y="460248"/>
                </a:lnTo>
                <a:lnTo>
                  <a:pt x="3532631" y="448056"/>
                </a:lnTo>
                <a:close/>
              </a:path>
              <a:path w="4380230" h="1684020">
                <a:moveTo>
                  <a:pt x="3544824" y="472440"/>
                </a:moveTo>
                <a:lnTo>
                  <a:pt x="3532631" y="478536"/>
                </a:lnTo>
                <a:lnTo>
                  <a:pt x="3538728" y="490728"/>
                </a:lnTo>
                <a:lnTo>
                  <a:pt x="3550920" y="484631"/>
                </a:lnTo>
                <a:lnTo>
                  <a:pt x="3544824" y="472440"/>
                </a:lnTo>
                <a:close/>
              </a:path>
              <a:path w="4380230" h="1684020">
                <a:moveTo>
                  <a:pt x="3557016" y="496824"/>
                </a:moveTo>
                <a:lnTo>
                  <a:pt x="3544824" y="504444"/>
                </a:lnTo>
                <a:lnTo>
                  <a:pt x="3550920" y="516636"/>
                </a:lnTo>
                <a:lnTo>
                  <a:pt x="3564635" y="510540"/>
                </a:lnTo>
                <a:lnTo>
                  <a:pt x="3557016" y="496824"/>
                </a:lnTo>
                <a:close/>
              </a:path>
              <a:path w="4380230" h="1684020">
                <a:moveTo>
                  <a:pt x="3570731" y="522731"/>
                </a:moveTo>
                <a:lnTo>
                  <a:pt x="3558539" y="528828"/>
                </a:lnTo>
                <a:lnTo>
                  <a:pt x="3564635" y="541020"/>
                </a:lnTo>
                <a:lnTo>
                  <a:pt x="3576828" y="534924"/>
                </a:lnTo>
                <a:lnTo>
                  <a:pt x="3570731" y="522731"/>
                </a:lnTo>
                <a:close/>
              </a:path>
              <a:path w="4380230" h="1684020">
                <a:moveTo>
                  <a:pt x="3582924" y="547116"/>
                </a:moveTo>
                <a:lnTo>
                  <a:pt x="3570731" y="553212"/>
                </a:lnTo>
                <a:lnTo>
                  <a:pt x="3576828" y="566928"/>
                </a:lnTo>
                <a:lnTo>
                  <a:pt x="3589020" y="560832"/>
                </a:lnTo>
                <a:lnTo>
                  <a:pt x="3582924" y="547116"/>
                </a:lnTo>
                <a:close/>
              </a:path>
              <a:path w="4380230" h="1684020">
                <a:moveTo>
                  <a:pt x="3595116" y="573024"/>
                </a:moveTo>
                <a:lnTo>
                  <a:pt x="3582924" y="579120"/>
                </a:lnTo>
                <a:lnTo>
                  <a:pt x="3589020" y="591312"/>
                </a:lnTo>
                <a:lnTo>
                  <a:pt x="3601211" y="585216"/>
                </a:lnTo>
                <a:lnTo>
                  <a:pt x="3595116" y="573024"/>
                </a:lnTo>
                <a:close/>
              </a:path>
              <a:path w="4380230" h="1684020">
                <a:moveTo>
                  <a:pt x="3608831" y="597408"/>
                </a:moveTo>
                <a:lnTo>
                  <a:pt x="3595116" y="603504"/>
                </a:lnTo>
                <a:lnTo>
                  <a:pt x="3601211" y="615696"/>
                </a:lnTo>
                <a:lnTo>
                  <a:pt x="3614928" y="609600"/>
                </a:lnTo>
                <a:lnTo>
                  <a:pt x="3608831" y="597408"/>
                </a:lnTo>
                <a:close/>
              </a:path>
              <a:path w="4380230" h="1684020">
                <a:moveTo>
                  <a:pt x="3621024" y="623316"/>
                </a:moveTo>
                <a:lnTo>
                  <a:pt x="3608831" y="629412"/>
                </a:lnTo>
                <a:lnTo>
                  <a:pt x="3614928" y="641604"/>
                </a:lnTo>
                <a:lnTo>
                  <a:pt x="3627120" y="635508"/>
                </a:lnTo>
                <a:lnTo>
                  <a:pt x="3621024" y="623316"/>
                </a:lnTo>
                <a:close/>
              </a:path>
              <a:path w="4380230" h="1684020">
                <a:moveTo>
                  <a:pt x="3633216" y="647700"/>
                </a:moveTo>
                <a:lnTo>
                  <a:pt x="3621024" y="653796"/>
                </a:lnTo>
                <a:lnTo>
                  <a:pt x="3627120" y="665988"/>
                </a:lnTo>
                <a:lnTo>
                  <a:pt x="3639311" y="659892"/>
                </a:lnTo>
                <a:lnTo>
                  <a:pt x="3633216" y="647700"/>
                </a:lnTo>
                <a:close/>
              </a:path>
              <a:path w="4380230" h="1684020">
                <a:moveTo>
                  <a:pt x="3645407" y="672084"/>
                </a:moveTo>
                <a:lnTo>
                  <a:pt x="3633216" y="678180"/>
                </a:lnTo>
                <a:lnTo>
                  <a:pt x="3640835" y="693420"/>
                </a:lnTo>
                <a:lnTo>
                  <a:pt x="3646931" y="693420"/>
                </a:lnTo>
                <a:lnTo>
                  <a:pt x="3646931" y="680466"/>
                </a:lnTo>
                <a:lnTo>
                  <a:pt x="3645407" y="679704"/>
                </a:lnTo>
                <a:lnTo>
                  <a:pt x="3649762" y="679704"/>
                </a:lnTo>
                <a:lnTo>
                  <a:pt x="3645407" y="672084"/>
                </a:lnTo>
                <a:close/>
              </a:path>
              <a:path w="4380230" h="1684020">
                <a:moveTo>
                  <a:pt x="3649762" y="679704"/>
                </a:moveTo>
                <a:lnTo>
                  <a:pt x="3646931" y="679704"/>
                </a:lnTo>
                <a:lnTo>
                  <a:pt x="3646931" y="680466"/>
                </a:lnTo>
                <a:lnTo>
                  <a:pt x="3651504" y="682752"/>
                </a:lnTo>
                <a:lnTo>
                  <a:pt x="3649762" y="679704"/>
                </a:lnTo>
                <a:close/>
              </a:path>
              <a:path w="4380230" h="1684020">
                <a:moveTo>
                  <a:pt x="3646931" y="679704"/>
                </a:moveTo>
                <a:lnTo>
                  <a:pt x="3645407" y="679704"/>
                </a:lnTo>
                <a:lnTo>
                  <a:pt x="3646931" y="680466"/>
                </a:lnTo>
                <a:lnTo>
                  <a:pt x="3646931" y="679704"/>
                </a:lnTo>
                <a:close/>
              </a:path>
              <a:path w="4380230" h="1684020">
                <a:moveTo>
                  <a:pt x="3674363" y="679704"/>
                </a:moveTo>
                <a:lnTo>
                  <a:pt x="3660648" y="679704"/>
                </a:lnTo>
                <a:lnTo>
                  <a:pt x="3660648" y="693420"/>
                </a:lnTo>
                <a:lnTo>
                  <a:pt x="3674363" y="693420"/>
                </a:lnTo>
                <a:lnTo>
                  <a:pt x="3674363" y="679704"/>
                </a:lnTo>
                <a:close/>
              </a:path>
              <a:path w="4380230" h="1684020">
                <a:moveTo>
                  <a:pt x="3703320" y="679704"/>
                </a:moveTo>
                <a:lnTo>
                  <a:pt x="3689604" y="679704"/>
                </a:lnTo>
                <a:lnTo>
                  <a:pt x="3689604" y="693420"/>
                </a:lnTo>
                <a:lnTo>
                  <a:pt x="3703320" y="693420"/>
                </a:lnTo>
                <a:lnTo>
                  <a:pt x="3703320" y="679704"/>
                </a:lnTo>
                <a:close/>
              </a:path>
              <a:path w="4380230" h="1684020">
                <a:moveTo>
                  <a:pt x="3730752" y="679704"/>
                </a:moveTo>
                <a:lnTo>
                  <a:pt x="3717035" y="679704"/>
                </a:lnTo>
                <a:lnTo>
                  <a:pt x="3717035" y="693420"/>
                </a:lnTo>
                <a:lnTo>
                  <a:pt x="3730752" y="693420"/>
                </a:lnTo>
                <a:lnTo>
                  <a:pt x="3730752" y="679704"/>
                </a:lnTo>
                <a:close/>
              </a:path>
              <a:path w="4380230" h="1684020">
                <a:moveTo>
                  <a:pt x="3759707" y="679704"/>
                </a:moveTo>
                <a:lnTo>
                  <a:pt x="3744468" y="679704"/>
                </a:lnTo>
                <a:lnTo>
                  <a:pt x="3744468" y="693420"/>
                </a:lnTo>
                <a:lnTo>
                  <a:pt x="3759707" y="693420"/>
                </a:lnTo>
                <a:lnTo>
                  <a:pt x="3759707" y="679704"/>
                </a:lnTo>
                <a:close/>
              </a:path>
              <a:path w="4380230" h="1684020">
                <a:moveTo>
                  <a:pt x="3787139" y="679704"/>
                </a:moveTo>
                <a:lnTo>
                  <a:pt x="3773424" y="679704"/>
                </a:lnTo>
                <a:lnTo>
                  <a:pt x="3773424" y="693420"/>
                </a:lnTo>
                <a:lnTo>
                  <a:pt x="3787139" y="693420"/>
                </a:lnTo>
                <a:lnTo>
                  <a:pt x="3787139" y="679704"/>
                </a:lnTo>
                <a:close/>
              </a:path>
              <a:path w="4380230" h="1684020">
                <a:moveTo>
                  <a:pt x="3814572" y="679704"/>
                </a:moveTo>
                <a:lnTo>
                  <a:pt x="3800855" y="679704"/>
                </a:lnTo>
                <a:lnTo>
                  <a:pt x="3800855" y="693420"/>
                </a:lnTo>
                <a:lnTo>
                  <a:pt x="3814572" y="693420"/>
                </a:lnTo>
                <a:lnTo>
                  <a:pt x="3814572" y="679704"/>
                </a:lnTo>
                <a:close/>
              </a:path>
              <a:path w="4380230" h="1684020">
                <a:moveTo>
                  <a:pt x="3843528" y="679704"/>
                </a:moveTo>
                <a:lnTo>
                  <a:pt x="3828287" y="679704"/>
                </a:lnTo>
                <a:lnTo>
                  <a:pt x="3828287" y="693420"/>
                </a:lnTo>
                <a:lnTo>
                  <a:pt x="3843528" y="693420"/>
                </a:lnTo>
                <a:lnTo>
                  <a:pt x="3843528" y="679704"/>
                </a:lnTo>
                <a:close/>
              </a:path>
              <a:path w="4380230" h="1684020">
                <a:moveTo>
                  <a:pt x="3870959" y="679704"/>
                </a:moveTo>
                <a:lnTo>
                  <a:pt x="3857244" y="679704"/>
                </a:lnTo>
                <a:lnTo>
                  <a:pt x="3857244" y="693420"/>
                </a:lnTo>
                <a:lnTo>
                  <a:pt x="3870959" y="693420"/>
                </a:lnTo>
                <a:lnTo>
                  <a:pt x="3870959" y="679704"/>
                </a:lnTo>
                <a:close/>
              </a:path>
              <a:path w="4380230" h="1684020">
                <a:moveTo>
                  <a:pt x="3898392" y="679704"/>
                </a:moveTo>
                <a:lnTo>
                  <a:pt x="3884676" y="679704"/>
                </a:lnTo>
                <a:lnTo>
                  <a:pt x="3884676" y="693420"/>
                </a:lnTo>
                <a:lnTo>
                  <a:pt x="3898392" y="693420"/>
                </a:lnTo>
                <a:lnTo>
                  <a:pt x="3898392" y="679704"/>
                </a:lnTo>
                <a:close/>
              </a:path>
              <a:path w="4380230" h="1684020">
                <a:moveTo>
                  <a:pt x="3927348" y="679704"/>
                </a:moveTo>
                <a:lnTo>
                  <a:pt x="3913631" y="679704"/>
                </a:lnTo>
                <a:lnTo>
                  <a:pt x="3913631" y="693420"/>
                </a:lnTo>
                <a:lnTo>
                  <a:pt x="3927348" y="693420"/>
                </a:lnTo>
                <a:lnTo>
                  <a:pt x="3927348" y="679704"/>
                </a:lnTo>
                <a:close/>
              </a:path>
              <a:path w="4380230" h="1684020">
                <a:moveTo>
                  <a:pt x="3954779" y="679704"/>
                </a:moveTo>
                <a:lnTo>
                  <a:pt x="3941063" y="679704"/>
                </a:lnTo>
                <a:lnTo>
                  <a:pt x="3941063" y="693420"/>
                </a:lnTo>
                <a:lnTo>
                  <a:pt x="3954779" y="693420"/>
                </a:lnTo>
                <a:lnTo>
                  <a:pt x="3954779" y="679704"/>
                </a:lnTo>
                <a:close/>
              </a:path>
              <a:path w="4380230" h="1684020">
                <a:moveTo>
                  <a:pt x="3982211" y="679704"/>
                </a:moveTo>
                <a:lnTo>
                  <a:pt x="3968496" y="679704"/>
                </a:lnTo>
                <a:lnTo>
                  <a:pt x="3968496" y="693420"/>
                </a:lnTo>
                <a:lnTo>
                  <a:pt x="3982211" y="693420"/>
                </a:lnTo>
                <a:lnTo>
                  <a:pt x="3982211" y="679704"/>
                </a:lnTo>
                <a:close/>
              </a:path>
              <a:path w="4380230" h="1684020">
                <a:moveTo>
                  <a:pt x="4011168" y="679704"/>
                </a:moveTo>
                <a:lnTo>
                  <a:pt x="3997452" y="679704"/>
                </a:lnTo>
                <a:lnTo>
                  <a:pt x="3997452" y="693420"/>
                </a:lnTo>
                <a:lnTo>
                  <a:pt x="4011168" y="693420"/>
                </a:lnTo>
                <a:lnTo>
                  <a:pt x="4011168" y="679704"/>
                </a:lnTo>
                <a:close/>
              </a:path>
              <a:path w="4380230" h="1684020">
                <a:moveTo>
                  <a:pt x="4038600" y="679704"/>
                </a:moveTo>
                <a:lnTo>
                  <a:pt x="4024883" y="679704"/>
                </a:lnTo>
                <a:lnTo>
                  <a:pt x="4024883" y="693420"/>
                </a:lnTo>
                <a:lnTo>
                  <a:pt x="4038600" y="693420"/>
                </a:lnTo>
                <a:lnTo>
                  <a:pt x="4038600" y="679704"/>
                </a:lnTo>
                <a:close/>
              </a:path>
              <a:path w="4380230" h="1684020">
                <a:moveTo>
                  <a:pt x="4067555" y="679704"/>
                </a:moveTo>
                <a:lnTo>
                  <a:pt x="4052316" y="679704"/>
                </a:lnTo>
                <a:lnTo>
                  <a:pt x="4052316" y="693420"/>
                </a:lnTo>
                <a:lnTo>
                  <a:pt x="4067555" y="693420"/>
                </a:lnTo>
                <a:lnTo>
                  <a:pt x="4067555" y="679704"/>
                </a:lnTo>
                <a:close/>
              </a:path>
              <a:path w="4380230" h="1684020">
                <a:moveTo>
                  <a:pt x="4094987" y="679704"/>
                </a:moveTo>
                <a:lnTo>
                  <a:pt x="4081272" y="679704"/>
                </a:lnTo>
                <a:lnTo>
                  <a:pt x="4081272" y="693420"/>
                </a:lnTo>
                <a:lnTo>
                  <a:pt x="4094987" y="693420"/>
                </a:lnTo>
                <a:lnTo>
                  <a:pt x="4094987" y="679704"/>
                </a:lnTo>
                <a:close/>
              </a:path>
              <a:path w="4380230" h="1684020">
                <a:moveTo>
                  <a:pt x="4122420" y="679704"/>
                </a:moveTo>
                <a:lnTo>
                  <a:pt x="4108704" y="679704"/>
                </a:lnTo>
                <a:lnTo>
                  <a:pt x="4108704" y="693420"/>
                </a:lnTo>
                <a:lnTo>
                  <a:pt x="4122420" y="693420"/>
                </a:lnTo>
                <a:lnTo>
                  <a:pt x="4122420" y="679704"/>
                </a:lnTo>
                <a:close/>
              </a:path>
              <a:path w="4380230" h="1684020">
                <a:moveTo>
                  <a:pt x="4151376" y="679704"/>
                </a:moveTo>
                <a:lnTo>
                  <a:pt x="4137659" y="679704"/>
                </a:lnTo>
                <a:lnTo>
                  <a:pt x="4137659" y="693420"/>
                </a:lnTo>
                <a:lnTo>
                  <a:pt x="4151376" y="693420"/>
                </a:lnTo>
                <a:lnTo>
                  <a:pt x="4151376" y="679704"/>
                </a:lnTo>
                <a:close/>
              </a:path>
              <a:path w="4380230" h="1684020">
                <a:moveTo>
                  <a:pt x="4178807" y="679704"/>
                </a:moveTo>
                <a:lnTo>
                  <a:pt x="4165092" y="679704"/>
                </a:lnTo>
                <a:lnTo>
                  <a:pt x="4165092" y="693420"/>
                </a:lnTo>
                <a:lnTo>
                  <a:pt x="4178807" y="693420"/>
                </a:lnTo>
                <a:lnTo>
                  <a:pt x="4178807" y="679704"/>
                </a:lnTo>
                <a:close/>
              </a:path>
              <a:path w="4380230" h="1684020">
                <a:moveTo>
                  <a:pt x="4206239" y="679704"/>
                </a:moveTo>
                <a:lnTo>
                  <a:pt x="4192524" y="679704"/>
                </a:lnTo>
                <a:lnTo>
                  <a:pt x="4192524" y="693420"/>
                </a:lnTo>
                <a:lnTo>
                  <a:pt x="4206239" y="693420"/>
                </a:lnTo>
                <a:lnTo>
                  <a:pt x="4206239" y="679704"/>
                </a:lnTo>
                <a:close/>
              </a:path>
              <a:path w="4380230" h="1684020">
                <a:moveTo>
                  <a:pt x="4224528" y="679704"/>
                </a:moveTo>
                <a:lnTo>
                  <a:pt x="4221480" y="679704"/>
                </a:lnTo>
                <a:lnTo>
                  <a:pt x="4219956" y="694944"/>
                </a:lnTo>
                <a:lnTo>
                  <a:pt x="4223004" y="694944"/>
                </a:lnTo>
                <a:lnTo>
                  <a:pt x="4233672" y="696468"/>
                </a:lnTo>
                <a:lnTo>
                  <a:pt x="4235196" y="682752"/>
                </a:lnTo>
                <a:lnTo>
                  <a:pt x="4224528" y="679704"/>
                </a:lnTo>
                <a:close/>
              </a:path>
              <a:path w="4380230" h="1684020">
                <a:moveTo>
                  <a:pt x="4250435" y="685800"/>
                </a:moveTo>
                <a:lnTo>
                  <a:pt x="4247387" y="697992"/>
                </a:lnTo>
                <a:lnTo>
                  <a:pt x="4255008" y="701040"/>
                </a:lnTo>
                <a:lnTo>
                  <a:pt x="4253483" y="701040"/>
                </a:lnTo>
                <a:lnTo>
                  <a:pt x="4259580" y="702564"/>
                </a:lnTo>
                <a:lnTo>
                  <a:pt x="4264152" y="688848"/>
                </a:lnTo>
                <a:lnTo>
                  <a:pt x="4258056" y="687324"/>
                </a:lnTo>
                <a:lnTo>
                  <a:pt x="4250435" y="685800"/>
                </a:lnTo>
                <a:close/>
              </a:path>
              <a:path w="4380230" h="1684020">
                <a:moveTo>
                  <a:pt x="4277868" y="694944"/>
                </a:moveTo>
                <a:lnTo>
                  <a:pt x="4271772" y="707136"/>
                </a:lnTo>
                <a:lnTo>
                  <a:pt x="4282439" y="713232"/>
                </a:lnTo>
                <a:lnTo>
                  <a:pt x="4282439" y="711708"/>
                </a:lnTo>
                <a:lnTo>
                  <a:pt x="4284916" y="711708"/>
                </a:lnTo>
                <a:lnTo>
                  <a:pt x="4291583" y="701040"/>
                </a:lnTo>
                <a:lnTo>
                  <a:pt x="4290059" y="699516"/>
                </a:lnTo>
                <a:lnTo>
                  <a:pt x="4277868" y="694944"/>
                </a:lnTo>
                <a:close/>
              </a:path>
              <a:path w="4380230" h="1684020">
                <a:moveTo>
                  <a:pt x="4284916" y="711708"/>
                </a:moveTo>
                <a:lnTo>
                  <a:pt x="4282439" y="711708"/>
                </a:lnTo>
                <a:lnTo>
                  <a:pt x="4283963" y="713232"/>
                </a:lnTo>
                <a:lnTo>
                  <a:pt x="4284916" y="711708"/>
                </a:lnTo>
                <a:close/>
              </a:path>
              <a:path w="4380230" h="1684020">
                <a:moveTo>
                  <a:pt x="4303776" y="708660"/>
                </a:moveTo>
                <a:lnTo>
                  <a:pt x="4296156" y="720852"/>
                </a:lnTo>
                <a:lnTo>
                  <a:pt x="4306824" y="728472"/>
                </a:lnTo>
                <a:lnTo>
                  <a:pt x="4314444" y="717804"/>
                </a:lnTo>
                <a:lnTo>
                  <a:pt x="4303776" y="708660"/>
                </a:lnTo>
                <a:close/>
              </a:path>
              <a:path w="4380230" h="1684020">
                <a:moveTo>
                  <a:pt x="4334002" y="739140"/>
                </a:moveTo>
                <a:lnTo>
                  <a:pt x="4319016" y="739140"/>
                </a:lnTo>
                <a:lnTo>
                  <a:pt x="4325111" y="746760"/>
                </a:lnTo>
                <a:lnTo>
                  <a:pt x="4334002" y="739140"/>
                </a:lnTo>
                <a:close/>
              </a:path>
              <a:path w="4380230" h="1684020">
                <a:moveTo>
                  <a:pt x="4325111" y="726948"/>
                </a:moveTo>
                <a:lnTo>
                  <a:pt x="4315968" y="737616"/>
                </a:lnTo>
                <a:lnTo>
                  <a:pt x="4319016" y="740664"/>
                </a:lnTo>
                <a:lnTo>
                  <a:pt x="4319016" y="739140"/>
                </a:lnTo>
                <a:lnTo>
                  <a:pt x="4334002" y="739140"/>
                </a:lnTo>
                <a:lnTo>
                  <a:pt x="4335780" y="737616"/>
                </a:lnTo>
                <a:lnTo>
                  <a:pt x="4329683" y="729996"/>
                </a:lnTo>
                <a:lnTo>
                  <a:pt x="4325111" y="726948"/>
                </a:lnTo>
                <a:close/>
              </a:path>
              <a:path w="4380230" h="1684020">
                <a:moveTo>
                  <a:pt x="4344924" y="748284"/>
                </a:moveTo>
                <a:lnTo>
                  <a:pt x="4334256" y="757428"/>
                </a:lnTo>
                <a:lnTo>
                  <a:pt x="4338828" y="763524"/>
                </a:lnTo>
                <a:lnTo>
                  <a:pt x="4341876" y="768096"/>
                </a:lnTo>
                <a:lnTo>
                  <a:pt x="4354068" y="760476"/>
                </a:lnTo>
                <a:lnTo>
                  <a:pt x="4349496" y="755904"/>
                </a:lnTo>
                <a:lnTo>
                  <a:pt x="4344924" y="748284"/>
                </a:lnTo>
                <a:close/>
              </a:path>
              <a:path w="4380230" h="1684020">
                <a:moveTo>
                  <a:pt x="4352544" y="789432"/>
                </a:moveTo>
                <a:lnTo>
                  <a:pt x="4354068" y="792480"/>
                </a:lnTo>
                <a:lnTo>
                  <a:pt x="4357116" y="790956"/>
                </a:lnTo>
                <a:lnTo>
                  <a:pt x="4354068" y="790956"/>
                </a:lnTo>
                <a:lnTo>
                  <a:pt x="4352544" y="789432"/>
                </a:lnTo>
                <a:close/>
              </a:path>
              <a:path w="4380230" h="1684020">
                <a:moveTo>
                  <a:pt x="4360163" y="774192"/>
                </a:moveTo>
                <a:lnTo>
                  <a:pt x="4347972" y="780288"/>
                </a:lnTo>
                <a:lnTo>
                  <a:pt x="4354068" y="790956"/>
                </a:lnTo>
                <a:lnTo>
                  <a:pt x="4357116" y="790956"/>
                </a:lnTo>
                <a:lnTo>
                  <a:pt x="4366259" y="786384"/>
                </a:lnTo>
                <a:lnTo>
                  <a:pt x="4366259" y="784860"/>
                </a:lnTo>
                <a:lnTo>
                  <a:pt x="4360163" y="774192"/>
                </a:lnTo>
                <a:close/>
              </a:path>
              <a:path w="4380230" h="1684020">
                <a:moveTo>
                  <a:pt x="4372356" y="800100"/>
                </a:moveTo>
                <a:lnTo>
                  <a:pt x="4358639" y="804672"/>
                </a:lnTo>
                <a:lnTo>
                  <a:pt x="4361687" y="818388"/>
                </a:lnTo>
                <a:lnTo>
                  <a:pt x="4375404" y="813816"/>
                </a:lnTo>
                <a:lnTo>
                  <a:pt x="4372356" y="800100"/>
                </a:lnTo>
                <a:close/>
              </a:path>
              <a:path w="4380230" h="1684020">
                <a:moveTo>
                  <a:pt x="4378452" y="829056"/>
                </a:moveTo>
                <a:lnTo>
                  <a:pt x="4364735" y="830580"/>
                </a:lnTo>
                <a:lnTo>
                  <a:pt x="4364735" y="844296"/>
                </a:lnTo>
                <a:lnTo>
                  <a:pt x="4378452" y="842772"/>
                </a:lnTo>
                <a:lnTo>
                  <a:pt x="4378452" y="829056"/>
                </a:lnTo>
                <a:close/>
              </a:path>
              <a:path w="4380230" h="1684020">
                <a:moveTo>
                  <a:pt x="4379976" y="858012"/>
                </a:moveTo>
                <a:lnTo>
                  <a:pt x="4366259" y="858012"/>
                </a:lnTo>
                <a:lnTo>
                  <a:pt x="4366259" y="871728"/>
                </a:lnTo>
                <a:lnTo>
                  <a:pt x="4379976" y="871728"/>
                </a:lnTo>
                <a:lnTo>
                  <a:pt x="4379976" y="858012"/>
                </a:lnTo>
                <a:close/>
              </a:path>
              <a:path w="4380230" h="1684020">
                <a:moveTo>
                  <a:pt x="4379976" y="885444"/>
                </a:moveTo>
                <a:lnTo>
                  <a:pt x="4366259" y="885444"/>
                </a:lnTo>
                <a:lnTo>
                  <a:pt x="4366259" y="899160"/>
                </a:lnTo>
                <a:lnTo>
                  <a:pt x="4379976" y="899160"/>
                </a:lnTo>
                <a:lnTo>
                  <a:pt x="4379976" y="885444"/>
                </a:lnTo>
                <a:close/>
              </a:path>
              <a:path w="4380230" h="1684020">
                <a:moveTo>
                  <a:pt x="4379976" y="914400"/>
                </a:moveTo>
                <a:lnTo>
                  <a:pt x="4366259" y="914400"/>
                </a:lnTo>
                <a:lnTo>
                  <a:pt x="4366259" y="928116"/>
                </a:lnTo>
                <a:lnTo>
                  <a:pt x="4379976" y="928116"/>
                </a:lnTo>
                <a:lnTo>
                  <a:pt x="4379976" y="914400"/>
                </a:lnTo>
                <a:close/>
              </a:path>
              <a:path w="4380230" h="1684020">
                <a:moveTo>
                  <a:pt x="4379976" y="941832"/>
                </a:moveTo>
                <a:lnTo>
                  <a:pt x="4366259" y="941832"/>
                </a:lnTo>
                <a:lnTo>
                  <a:pt x="4366259" y="955548"/>
                </a:lnTo>
                <a:lnTo>
                  <a:pt x="4379976" y="955548"/>
                </a:lnTo>
                <a:lnTo>
                  <a:pt x="4379976" y="941832"/>
                </a:lnTo>
                <a:close/>
              </a:path>
              <a:path w="4380230" h="1684020">
                <a:moveTo>
                  <a:pt x="4379976" y="969264"/>
                </a:moveTo>
                <a:lnTo>
                  <a:pt x="4366259" y="969264"/>
                </a:lnTo>
                <a:lnTo>
                  <a:pt x="4366259" y="984504"/>
                </a:lnTo>
                <a:lnTo>
                  <a:pt x="4379976" y="984504"/>
                </a:lnTo>
                <a:lnTo>
                  <a:pt x="4379976" y="969264"/>
                </a:lnTo>
                <a:close/>
              </a:path>
              <a:path w="4380230" h="1684020">
                <a:moveTo>
                  <a:pt x="4379976" y="998220"/>
                </a:moveTo>
                <a:lnTo>
                  <a:pt x="4366259" y="998220"/>
                </a:lnTo>
                <a:lnTo>
                  <a:pt x="4366259" y="1011936"/>
                </a:lnTo>
                <a:lnTo>
                  <a:pt x="4379976" y="1011936"/>
                </a:lnTo>
                <a:lnTo>
                  <a:pt x="4379976" y="998220"/>
                </a:lnTo>
                <a:close/>
              </a:path>
              <a:path w="4380230" h="1684020">
                <a:moveTo>
                  <a:pt x="4379976" y="1025652"/>
                </a:moveTo>
                <a:lnTo>
                  <a:pt x="4366259" y="1025652"/>
                </a:lnTo>
                <a:lnTo>
                  <a:pt x="4366259" y="1039368"/>
                </a:lnTo>
                <a:lnTo>
                  <a:pt x="4379976" y="1039368"/>
                </a:lnTo>
                <a:lnTo>
                  <a:pt x="4379976" y="1025652"/>
                </a:lnTo>
                <a:close/>
              </a:path>
              <a:path w="4380230" h="1684020">
                <a:moveTo>
                  <a:pt x="4379976" y="1053084"/>
                </a:moveTo>
                <a:lnTo>
                  <a:pt x="4366259" y="1053084"/>
                </a:lnTo>
                <a:lnTo>
                  <a:pt x="4366259" y="1068324"/>
                </a:lnTo>
                <a:lnTo>
                  <a:pt x="4379976" y="1068324"/>
                </a:lnTo>
                <a:lnTo>
                  <a:pt x="4379976" y="1053084"/>
                </a:lnTo>
                <a:close/>
              </a:path>
              <a:path w="4380230" h="1684020">
                <a:moveTo>
                  <a:pt x="4379976" y="1082040"/>
                </a:moveTo>
                <a:lnTo>
                  <a:pt x="4366259" y="1082040"/>
                </a:lnTo>
                <a:lnTo>
                  <a:pt x="4366259" y="1095756"/>
                </a:lnTo>
                <a:lnTo>
                  <a:pt x="4379976" y="1095756"/>
                </a:lnTo>
                <a:lnTo>
                  <a:pt x="4379976" y="1082040"/>
                </a:lnTo>
                <a:close/>
              </a:path>
              <a:path w="4380230" h="1684020">
                <a:moveTo>
                  <a:pt x="4379976" y="1109472"/>
                </a:moveTo>
                <a:lnTo>
                  <a:pt x="4366259" y="1109472"/>
                </a:lnTo>
                <a:lnTo>
                  <a:pt x="4366259" y="1123188"/>
                </a:lnTo>
                <a:lnTo>
                  <a:pt x="4379976" y="1123188"/>
                </a:lnTo>
                <a:lnTo>
                  <a:pt x="4379976" y="1109472"/>
                </a:lnTo>
                <a:close/>
              </a:path>
              <a:path w="4380230" h="1684020">
                <a:moveTo>
                  <a:pt x="4379976" y="1138428"/>
                </a:moveTo>
                <a:lnTo>
                  <a:pt x="4366259" y="1138428"/>
                </a:lnTo>
                <a:lnTo>
                  <a:pt x="4366259" y="1152144"/>
                </a:lnTo>
                <a:lnTo>
                  <a:pt x="4379976" y="1152144"/>
                </a:lnTo>
                <a:lnTo>
                  <a:pt x="4379976" y="1138428"/>
                </a:lnTo>
                <a:close/>
              </a:path>
              <a:path w="4380230" h="1684020">
                <a:moveTo>
                  <a:pt x="4379976" y="1165860"/>
                </a:moveTo>
                <a:lnTo>
                  <a:pt x="4366259" y="1165860"/>
                </a:lnTo>
                <a:lnTo>
                  <a:pt x="4366259" y="1179576"/>
                </a:lnTo>
                <a:lnTo>
                  <a:pt x="4379976" y="1179576"/>
                </a:lnTo>
                <a:lnTo>
                  <a:pt x="4379976" y="1165860"/>
                </a:lnTo>
                <a:close/>
              </a:path>
              <a:path w="4380230" h="1684020">
                <a:moveTo>
                  <a:pt x="4379976" y="1193292"/>
                </a:moveTo>
                <a:lnTo>
                  <a:pt x="4366259" y="1193292"/>
                </a:lnTo>
                <a:lnTo>
                  <a:pt x="4366259" y="1207008"/>
                </a:lnTo>
                <a:lnTo>
                  <a:pt x="4379976" y="1207008"/>
                </a:lnTo>
                <a:lnTo>
                  <a:pt x="4379976" y="1193292"/>
                </a:lnTo>
                <a:close/>
              </a:path>
              <a:path w="4380230" h="1684020">
                <a:moveTo>
                  <a:pt x="4379976" y="1222248"/>
                </a:moveTo>
                <a:lnTo>
                  <a:pt x="4366259" y="1222248"/>
                </a:lnTo>
                <a:lnTo>
                  <a:pt x="4366259" y="1235964"/>
                </a:lnTo>
                <a:lnTo>
                  <a:pt x="4379976" y="1235964"/>
                </a:lnTo>
                <a:lnTo>
                  <a:pt x="4379976" y="1222248"/>
                </a:lnTo>
                <a:close/>
              </a:path>
              <a:path w="4380230" h="1684020">
                <a:moveTo>
                  <a:pt x="4379976" y="1249680"/>
                </a:moveTo>
                <a:lnTo>
                  <a:pt x="4366259" y="1249680"/>
                </a:lnTo>
                <a:lnTo>
                  <a:pt x="4366259" y="1263396"/>
                </a:lnTo>
                <a:lnTo>
                  <a:pt x="4379976" y="1263396"/>
                </a:lnTo>
                <a:lnTo>
                  <a:pt x="4379976" y="1249680"/>
                </a:lnTo>
                <a:close/>
              </a:path>
              <a:path w="4380230" h="1684020">
                <a:moveTo>
                  <a:pt x="4379976" y="1277112"/>
                </a:moveTo>
                <a:lnTo>
                  <a:pt x="4366259" y="1277112"/>
                </a:lnTo>
                <a:lnTo>
                  <a:pt x="4366259" y="1292352"/>
                </a:lnTo>
                <a:lnTo>
                  <a:pt x="4379976" y="1292352"/>
                </a:lnTo>
                <a:lnTo>
                  <a:pt x="4379976" y="1277112"/>
                </a:lnTo>
                <a:close/>
              </a:path>
              <a:path w="4380230" h="1684020">
                <a:moveTo>
                  <a:pt x="4379976" y="1306068"/>
                </a:moveTo>
                <a:lnTo>
                  <a:pt x="4366259" y="1306068"/>
                </a:lnTo>
                <a:lnTo>
                  <a:pt x="4366259" y="1319784"/>
                </a:lnTo>
                <a:lnTo>
                  <a:pt x="4379976" y="1319784"/>
                </a:lnTo>
                <a:lnTo>
                  <a:pt x="4379976" y="1306068"/>
                </a:lnTo>
                <a:close/>
              </a:path>
              <a:path w="4380230" h="1684020">
                <a:moveTo>
                  <a:pt x="4379976" y="1333500"/>
                </a:moveTo>
                <a:lnTo>
                  <a:pt x="4366259" y="1333500"/>
                </a:lnTo>
                <a:lnTo>
                  <a:pt x="4366259" y="1347216"/>
                </a:lnTo>
                <a:lnTo>
                  <a:pt x="4379976" y="1347216"/>
                </a:lnTo>
                <a:lnTo>
                  <a:pt x="4379976" y="1333500"/>
                </a:lnTo>
                <a:close/>
              </a:path>
              <a:path w="4380230" h="1684020">
                <a:moveTo>
                  <a:pt x="4379976" y="1362456"/>
                </a:moveTo>
                <a:lnTo>
                  <a:pt x="4366259" y="1362456"/>
                </a:lnTo>
                <a:lnTo>
                  <a:pt x="4366259" y="1376172"/>
                </a:lnTo>
                <a:lnTo>
                  <a:pt x="4379976" y="1376172"/>
                </a:lnTo>
                <a:lnTo>
                  <a:pt x="4379976" y="1362456"/>
                </a:lnTo>
                <a:close/>
              </a:path>
              <a:path w="4380230" h="1684020">
                <a:moveTo>
                  <a:pt x="4379976" y="1389888"/>
                </a:moveTo>
                <a:lnTo>
                  <a:pt x="4366259" y="1389888"/>
                </a:lnTo>
                <a:lnTo>
                  <a:pt x="4366259" y="1403604"/>
                </a:lnTo>
                <a:lnTo>
                  <a:pt x="4379976" y="1403604"/>
                </a:lnTo>
                <a:lnTo>
                  <a:pt x="4379976" y="1389888"/>
                </a:lnTo>
                <a:close/>
              </a:path>
              <a:path w="4380230" h="1684020">
                <a:moveTo>
                  <a:pt x="4379976" y="1417320"/>
                </a:moveTo>
                <a:lnTo>
                  <a:pt x="4366259" y="1417320"/>
                </a:lnTo>
                <a:lnTo>
                  <a:pt x="4366259" y="1431036"/>
                </a:lnTo>
                <a:lnTo>
                  <a:pt x="4379976" y="1431036"/>
                </a:lnTo>
                <a:lnTo>
                  <a:pt x="4379976" y="1417320"/>
                </a:lnTo>
                <a:close/>
              </a:path>
              <a:path w="4380230" h="1684020">
                <a:moveTo>
                  <a:pt x="4379976" y="1446276"/>
                </a:moveTo>
                <a:lnTo>
                  <a:pt x="4366259" y="1446276"/>
                </a:lnTo>
                <a:lnTo>
                  <a:pt x="4366259" y="1459992"/>
                </a:lnTo>
                <a:lnTo>
                  <a:pt x="4379976" y="1459992"/>
                </a:lnTo>
                <a:lnTo>
                  <a:pt x="4379976" y="1446276"/>
                </a:lnTo>
                <a:close/>
              </a:path>
              <a:path w="4380230" h="1684020">
                <a:moveTo>
                  <a:pt x="4379976" y="1473708"/>
                </a:moveTo>
                <a:lnTo>
                  <a:pt x="4366259" y="1473708"/>
                </a:lnTo>
                <a:lnTo>
                  <a:pt x="4366259" y="1487424"/>
                </a:lnTo>
                <a:lnTo>
                  <a:pt x="4379976" y="1487424"/>
                </a:lnTo>
                <a:lnTo>
                  <a:pt x="4379976" y="1473708"/>
                </a:lnTo>
                <a:close/>
              </a:path>
              <a:path w="4380230" h="1684020">
                <a:moveTo>
                  <a:pt x="4379976" y="1501140"/>
                </a:moveTo>
                <a:lnTo>
                  <a:pt x="4366259" y="1501140"/>
                </a:lnTo>
                <a:lnTo>
                  <a:pt x="4366259" y="1511808"/>
                </a:lnTo>
                <a:lnTo>
                  <a:pt x="4364735" y="1514856"/>
                </a:lnTo>
                <a:lnTo>
                  <a:pt x="4379976" y="1516380"/>
                </a:lnTo>
                <a:lnTo>
                  <a:pt x="4379976" y="1501140"/>
                </a:lnTo>
                <a:close/>
              </a:path>
              <a:path w="4380230" h="1684020">
                <a:moveTo>
                  <a:pt x="4364735" y="1528572"/>
                </a:moveTo>
                <a:lnTo>
                  <a:pt x="4363211" y="1542288"/>
                </a:lnTo>
                <a:lnTo>
                  <a:pt x="4376928" y="1545336"/>
                </a:lnTo>
                <a:lnTo>
                  <a:pt x="4378452" y="1530096"/>
                </a:lnTo>
                <a:lnTo>
                  <a:pt x="4364735" y="1528572"/>
                </a:lnTo>
                <a:close/>
              </a:path>
              <a:path w="4380230" h="1684020">
                <a:moveTo>
                  <a:pt x="4358639" y="1556004"/>
                </a:moveTo>
                <a:lnTo>
                  <a:pt x="4358639" y="1559052"/>
                </a:lnTo>
                <a:lnTo>
                  <a:pt x="4355592" y="1568196"/>
                </a:lnTo>
                <a:lnTo>
                  <a:pt x="4367783" y="1572768"/>
                </a:lnTo>
                <a:lnTo>
                  <a:pt x="4372356" y="1563624"/>
                </a:lnTo>
                <a:lnTo>
                  <a:pt x="4372356" y="1559052"/>
                </a:lnTo>
                <a:lnTo>
                  <a:pt x="4358639" y="1556004"/>
                </a:lnTo>
                <a:close/>
              </a:path>
              <a:path w="4380230" h="1684020">
                <a:moveTo>
                  <a:pt x="4346448" y="1586484"/>
                </a:moveTo>
                <a:lnTo>
                  <a:pt x="4343400" y="1592580"/>
                </a:lnTo>
                <a:lnTo>
                  <a:pt x="4355592" y="1598676"/>
                </a:lnTo>
                <a:lnTo>
                  <a:pt x="4358639" y="1594104"/>
                </a:lnTo>
                <a:lnTo>
                  <a:pt x="4362297" y="1588008"/>
                </a:lnTo>
                <a:lnTo>
                  <a:pt x="4346448" y="1588008"/>
                </a:lnTo>
                <a:lnTo>
                  <a:pt x="4346448" y="1586484"/>
                </a:lnTo>
                <a:close/>
              </a:path>
              <a:path w="4380230" h="1684020">
                <a:moveTo>
                  <a:pt x="4349496" y="1580388"/>
                </a:moveTo>
                <a:lnTo>
                  <a:pt x="4346448" y="1588008"/>
                </a:lnTo>
                <a:lnTo>
                  <a:pt x="4362297" y="1588008"/>
                </a:lnTo>
                <a:lnTo>
                  <a:pt x="4363211" y="1586484"/>
                </a:lnTo>
                <a:lnTo>
                  <a:pt x="4349496" y="1580388"/>
                </a:lnTo>
                <a:close/>
              </a:path>
              <a:path w="4380230" h="1684020">
                <a:moveTo>
                  <a:pt x="4319016" y="1623060"/>
                </a:moveTo>
                <a:lnTo>
                  <a:pt x="4308348" y="1633727"/>
                </a:lnTo>
                <a:lnTo>
                  <a:pt x="4319016" y="1642872"/>
                </a:lnTo>
                <a:lnTo>
                  <a:pt x="4328159" y="1633727"/>
                </a:lnTo>
                <a:lnTo>
                  <a:pt x="4319016" y="1623060"/>
                </a:lnTo>
                <a:close/>
              </a:path>
              <a:path w="4380230" h="1684020">
                <a:moveTo>
                  <a:pt x="4335780" y="1603248"/>
                </a:moveTo>
                <a:lnTo>
                  <a:pt x="4329683" y="1612392"/>
                </a:lnTo>
                <a:lnTo>
                  <a:pt x="4328159" y="1613916"/>
                </a:lnTo>
                <a:lnTo>
                  <a:pt x="4338828" y="1623060"/>
                </a:lnTo>
                <a:lnTo>
                  <a:pt x="4340352" y="1621536"/>
                </a:lnTo>
                <a:lnTo>
                  <a:pt x="4347972" y="1610868"/>
                </a:lnTo>
                <a:lnTo>
                  <a:pt x="4335780" y="1603248"/>
                </a:lnTo>
                <a:close/>
              </a:path>
              <a:path w="4380230" h="1684020">
                <a:moveTo>
                  <a:pt x="4297680" y="1641348"/>
                </a:moveTo>
                <a:lnTo>
                  <a:pt x="4296156" y="1642872"/>
                </a:lnTo>
                <a:lnTo>
                  <a:pt x="4287011" y="1648968"/>
                </a:lnTo>
                <a:lnTo>
                  <a:pt x="4294632" y="1659636"/>
                </a:lnTo>
                <a:lnTo>
                  <a:pt x="4303776" y="1655064"/>
                </a:lnTo>
                <a:lnTo>
                  <a:pt x="4306824" y="1652016"/>
                </a:lnTo>
                <a:lnTo>
                  <a:pt x="4297680" y="1641348"/>
                </a:lnTo>
                <a:close/>
              </a:path>
              <a:path w="4380230" h="1684020">
                <a:moveTo>
                  <a:pt x="4274820" y="1655064"/>
                </a:moveTo>
                <a:lnTo>
                  <a:pt x="4268724" y="1658112"/>
                </a:lnTo>
                <a:lnTo>
                  <a:pt x="4262628" y="1659636"/>
                </a:lnTo>
                <a:lnTo>
                  <a:pt x="4268724" y="1673352"/>
                </a:lnTo>
                <a:lnTo>
                  <a:pt x="4280916" y="1667256"/>
                </a:lnTo>
                <a:lnTo>
                  <a:pt x="4274820" y="1655064"/>
                </a:lnTo>
                <a:close/>
              </a:path>
              <a:path w="4380230" h="1684020">
                <a:moveTo>
                  <a:pt x="4250435" y="1664208"/>
                </a:moveTo>
                <a:lnTo>
                  <a:pt x="4239768" y="1667256"/>
                </a:lnTo>
                <a:lnTo>
                  <a:pt x="4238244" y="1667256"/>
                </a:lnTo>
                <a:lnTo>
                  <a:pt x="4239768" y="1680972"/>
                </a:lnTo>
                <a:lnTo>
                  <a:pt x="4242816" y="1680972"/>
                </a:lnTo>
                <a:lnTo>
                  <a:pt x="4253483" y="1677924"/>
                </a:lnTo>
                <a:lnTo>
                  <a:pt x="4250435" y="1664208"/>
                </a:lnTo>
                <a:close/>
              </a:path>
              <a:path w="4380230" h="1684020">
                <a:moveTo>
                  <a:pt x="4224528" y="1668780"/>
                </a:moveTo>
                <a:lnTo>
                  <a:pt x="4210811" y="1670304"/>
                </a:lnTo>
                <a:lnTo>
                  <a:pt x="4210811" y="1684020"/>
                </a:lnTo>
                <a:lnTo>
                  <a:pt x="4224528" y="1682496"/>
                </a:lnTo>
                <a:lnTo>
                  <a:pt x="4226052" y="1682496"/>
                </a:lnTo>
                <a:lnTo>
                  <a:pt x="4224528" y="1668780"/>
                </a:lnTo>
                <a:close/>
              </a:path>
              <a:path w="4380230" h="1684020">
                <a:moveTo>
                  <a:pt x="4197096" y="1670304"/>
                </a:moveTo>
                <a:lnTo>
                  <a:pt x="4183379" y="1670304"/>
                </a:lnTo>
                <a:lnTo>
                  <a:pt x="4183379" y="1684020"/>
                </a:lnTo>
                <a:lnTo>
                  <a:pt x="4197096" y="1684020"/>
                </a:lnTo>
                <a:lnTo>
                  <a:pt x="4197096" y="1670304"/>
                </a:lnTo>
                <a:close/>
              </a:path>
              <a:path w="4380230" h="1684020">
                <a:moveTo>
                  <a:pt x="4169663" y="1670304"/>
                </a:moveTo>
                <a:lnTo>
                  <a:pt x="4154424" y="1670304"/>
                </a:lnTo>
                <a:lnTo>
                  <a:pt x="4154424" y="1684020"/>
                </a:lnTo>
                <a:lnTo>
                  <a:pt x="4169663" y="1684020"/>
                </a:lnTo>
                <a:lnTo>
                  <a:pt x="4169663" y="1670304"/>
                </a:lnTo>
                <a:close/>
              </a:path>
              <a:path w="4380230" h="1684020">
                <a:moveTo>
                  <a:pt x="4140707" y="1670304"/>
                </a:moveTo>
                <a:lnTo>
                  <a:pt x="4126992" y="1670304"/>
                </a:lnTo>
                <a:lnTo>
                  <a:pt x="4126992" y="1684020"/>
                </a:lnTo>
                <a:lnTo>
                  <a:pt x="4140707" y="1684020"/>
                </a:lnTo>
                <a:lnTo>
                  <a:pt x="4140707" y="1670304"/>
                </a:lnTo>
                <a:close/>
              </a:path>
              <a:path w="4380230" h="1684020">
                <a:moveTo>
                  <a:pt x="4113276" y="1670304"/>
                </a:moveTo>
                <a:lnTo>
                  <a:pt x="4099559" y="1670304"/>
                </a:lnTo>
                <a:lnTo>
                  <a:pt x="4099559" y="1684020"/>
                </a:lnTo>
                <a:lnTo>
                  <a:pt x="4113276" y="1684020"/>
                </a:lnTo>
                <a:lnTo>
                  <a:pt x="4113276" y="1670304"/>
                </a:lnTo>
                <a:close/>
              </a:path>
              <a:path w="4380230" h="1684020">
                <a:moveTo>
                  <a:pt x="4084320" y="1670304"/>
                </a:moveTo>
                <a:lnTo>
                  <a:pt x="4070604" y="1670304"/>
                </a:lnTo>
                <a:lnTo>
                  <a:pt x="4070604" y="1684020"/>
                </a:lnTo>
                <a:lnTo>
                  <a:pt x="4084320" y="1684020"/>
                </a:lnTo>
                <a:lnTo>
                  <a:pt x="4084320" y="1670304"/>
                </a:lnTo>
                <a:close/>
              </a:path>
              <a:path w="4380230" h="1684020">
                <a:moveTo>
                  <a:pt x="4056887" y="1670304"/>
                </a:moveTo>
                <a:lnTo>
                  <a:pt x="4043172" y="1670304"/>
                </a:lnTo>
                <a:lnTo>
                  <a:pt x="4043172" y="1684020"/>
                </a:lnTo>
                <a:lnTo>
                  <a:pt x="4056887" y="1684020"/>
                </a:lnTo>
                <a:lnTo>
                  <a:pt x="4056887" y="1670304"/>
                </a:lnTo>
                <a:close/>
              </a:path>
              <a:path w="4380230" h="1684020">
                <a:moveTo>
                  <a:pt x="4029455" y="1670304"/>
                </a:moveTo>
                <a:lnTo>
                  <a:pt x="4014216" y="1670304"/>
                </a:lnTo>
                <a:lnTo>
                  <a:pt x="4014216" y="1684020"/>
                </a:lnTo>
                <a:lnTo>
                  <a:pt x="4029455" y="1684020"/>
                </a:lnTo>
                <a:lnTo>
                  <a:pt x="4029455" y="1670304"/>
                </a:lnTo>
                <a:close/>
              </a:path>
              <a:path w="4380230" h="1684020">
                <a:moveTo>
                  <a:pt x="4000500" y="1670304"/>
                </a:moveTo>
                <a:lnTo>
                  <a:pt x="3986783" y="1670304"/>
                </a:lnTo>
                <a:lnTo>
                  <a:pt x="3986783" y="1684020"/>
                </a:lnTo>
                <a:lnTo>
                  <a:pt x="4000500" y="1684020"/>
                </a:lnTo>
                <a:lnTo>
                  <a:pt x="4000500" y="1670304"/>
                </a:lnTo>
                <a:close/>
              </a:path>
              <a:path w="4380230" h="1684020">
                <a:moveTo>
                  <a:pt x="3973068" y="1670304"/>
                </a:moveTo>
                <a:lnTo>
                  <a:pt x="3959352" y="1670304"/>
                </a:lnTo>
                <a:lnTo>
                  <a:pt x="3959352" y="1684020"/>
                </a:lnTo>
                <a:lnTo>
                  <a:pt x="3973068" y="1684020"/>
                </a:lnTo>
                <a:lnTo>
                  <a:pt x="3973068" y="1670304"/>
                </a:lnTo>
                <a:close/>
              </a:path>
              <a:path w="4380230" h="1684020">
                <a:moveTo>
                  <a:pt x="3945635" y="1670304"/>
                </a:moveTo>
                <a:lnTo>
                  <a:pt x="3930396" y="1670304"/>
                </a:lnTo>
                <a:lnTo>
                  <a:pt x="3930396" y="1684020"/>
                </a:lnTo>
                <a:lnTo>
                  <a:pt x="3945635" y="1684020"/>
                </a:lnTo>
                <a:lnTo>
                  <a:pt x="3945635" y="1670304"/>
                </a:lnTo>
                <a:close/>
              </a:path>
              <a:path w="4380230" h="1684020">
                <a:moveTo>
                  <a:pt x="3916679" y="1670304"/>
                </a:moveTo>
                <a:lnTo>
                  <a:pt x="3902963" y="1670304"/>
                </a:lnTo>
                <a:lnTo>
                  <a:pt x="3902963" y="1684020"/>
                </a:lnTo>
                <a:lnTo>
                  <a:pt x="3916679" y="1684020"/>
                </a:lnTo>
                <a:lnTo>
                  <a:pt x="3916679" y="1670304"/>
                </a:lnTo>
                <a:close/>
              </a:path>
              <a:path w="4380230" h="1684020">
                <a:moveTo>
                  <a:pt x="3889248" y="1670304"/>
                </a:moveTo>
                <a:lnTo>
                  <a:pt x="3875531" y="1670304"/>
                </a:lnTo>
                <a:lnTo>
                  <a:pt x="3875531" y="1684020"/>
                </a:lnTo>
                <a:lnTo>
                  <a:pt x="3889248" y="1684020"/>
                </a:lnTo>
                <a:lnTo>
                  <a:pt x="3889248" y="1670304"/>
                </a:lnTo>
                <a:close/>
              </a:path>
              <a:path w="4380230" h="1684020">
                <a:moveTo>
                  <a:pt x="3860292" y="1670304"/>
                </a:moveTo>
                <a:lnTo>
                  <a:pt x="3846576" y="1670304"/>
                </a:lnTo>
                <a:lnTo>
                  <a:pt x="3846576" y="1684020"/>
                </a:lnTo>
                <a:lnTo>
                  <a:pt x="3860292" y="1684020"/>
                </a:lnTo>
                <a:lnTo>
                  <a:pt x="3860292" y="1670304"/>
                </a:lnTo>
                <a:close/>
              </a:path>
              <a:path w="4380230" h="1684020">
                <a:moveTo>
                  <a:pt x="3832859" y="1670304"/>
                </a:moveTo>
                <a:lnTo>
                  <a:pt x="3819144" y="1670304"/>
                </a:lnTo>
                <a:lnTo>
                  <a:pt x="3819144" y="1684020"/>
                </a:lnTo>
                <a:lnTo>
                  <a:pt x="3832859" y="1684020"/>
                </a:lnTo>
                <a:lnTo>
                  <a:pt x="3832859" y="1670304"/>
                </a:lnTo>
                <a:close/>
              </a:path>
              <a:path w="4380230" h="1684020">
                <a:moveTo>
                  <a:pt x="3805428" y="1670304"/>
                </a:moveTo>
                <a:lnTo>
                  <a:pt x="3791711" y="1670304"/>
                </a:lnTo>
                <a:lnTo>
                  <a:pt x="3791711" y="1684020"/>
                </a:lnTo>
                <a:lnTo>
                  <a:pt x="3805428" y="1684020"/>
                </a:lnTo>
                <a:lnTo>
                  <a:pt x="3805428" y="1670304"/>
                </a:lnTo>
                <a:close/>
              </a:path>
              <a:path w="4380230" h="1684020">
                <a:moveTo>
                  <a:pt x="3776472" y="1670304"/>
                </a:moveTo>
                <a:lnTo>
                  <a:pt x="3762755" y="1670304"/>
                </a:lnTo>
                <a:lnTo>
                  <a:pt x="3762755" y="1684020"/>
                </a:lnTo>
                <a:lnTo>
                  <a:pt x="3776472" y="1684020"/>
                </a:lnTo>
                <a:lnTo>
                  <a:pt x="3776472" y="1670304"/>
                </a:lnTo>
                <a:close/>
              </a:path>
              <a:path w="4380230" h="1684020">
                <a:moveTo>
                  <a:pt x="3749039" y="1670304"/>
                </a:moveTo>
                <a:lnTo>
                  <a:pt x="3735324" y="1670304"/>
                </a:lnTo>
                <a:lnTo>
                  <a:pt x="3735324" y="1684020"/>
                </a:lnTo>
                <a:lnTo>
                  <a:pt x="3749039" y="1684020"/>
                </a:lnTo>
                <a:lnTo>
                  <a:pt x="3749039" y="1670304"/>
                </a:lnTo>
                <a:close/>
              </a:path>
              <a:path w="4380230" h="1684020">
                <a:moveTo>
                  <a:pt x="3721607" y="1670304"/>
                </a:moveTo>
                <a:lnTo>
                  <a:pt x="3706368" y="1670304"/>
                </a:lnTo>
                <a:lnTo>
                  <a:pt x="3706368" y="1684020"/>
                </a:lnTo>
                <a:lnTo>
                  <a:pt x="3721607" y="1684020"/>
                </a:lnTo>
                <a:lnTo>
                  <a:pt x="3721607" y="1670304"/>
                </a:lnTo>
                <a:close/>
              </a:path>
              <a:path w="4380230" h="1684020">
                <a:moveTo>
                  <a:pt x="3692652" y="1670304"/>
                </a:moveTo>
                <a:lnTo>
                  <a:pt x="3678935" y="1670304"/>
                </a:lnTo>
                <a:lnTo>
                  <a:pt x="3678935" y="1684020"/>
                </a:lnTo>
                <a:lnTo>
                  <a:pt x="3692652" y="1684020"/>
                </a:lnTo>
                <a:lnTo>
                  <a:pt x="3692652" y="1670304"/>
                </a:lnTo>
                <a:close/>
              </a:path>
              <a:path w="4380230" h="1684020">
                <a:moveTo>
                  <a:pt x="3665220" y="1670304"/>
                </a:moveTo>
                <a:lnTo>
                  <a:pt x="3651504" y="1670304"/>
                </a:lnTo>
                <a:lnTo>
                  <a:pt x="3651504" y="1684020"/>
                </a:lnTo>
                <a:lnTo>
                  <a:pt x="3665220" y="1684020"/>
                </a:lnTo>
                <a:lnTo>
                  <a:pt x="3665220" y="1670304"/>
                </a:lnTo>
                <a:close/>
              </a:path>
              <a:path w="4380230" h="1684020">
                <a:moveTo>
                  <a:pt x="3636263" y="1670304"/>
                </a:moveTo>
                <a:lnTo>
                  <a:pt x="3622548" y="1670304"/>
                </a:lnTo>
                <a:lnTo>
                  <a:pt x="3622548" y="1684020"/>
                </a:lnTo>
                <a:lnTo>
                  <a:pt x="3636263" y="1684020"/>
                </a:lnTo>
                <a:lnTo>
                  <a:pt x="3636263" y="1670304"/>
                </a:lnTo>
                <a:close/>
              </a:path>
              <a:path w="4380230" h="1684020">
                <a:moveTo>
                  <a:pt x="3608831" y="1670304"/>
                </a:moveTo>
                <a:lnTo>
                  <a:pt x="3595116" y="1670304"/>
                </a:lnTo>
                <a:lnTo>
                  <a:pt x="3595116" y="1684020"/>
                </a:lnTo>
                <a:lnTo>
                  <a:pt x="3608831" y="1684020"/>
                </a:lnTo>
                <a:lnTo>
                  <a:pt x="3608831" y="1670304"/>
                </a:lnTo>
                <a:close/>
              </a:path>
              <a:path w="4380230" h="1684020">
                <a:moveTo>
                  <a:pt x="3581400" y="1670304"/>
                </a:moveTo>
                <a:lnTo>
                  <a:pt x="3567683" y="1670304"/>
                </a:lnTo>
                <a:lnTo>
                  <a:pt x="3567683" y="1684020"/>
                </a:lnTo>
                <a:lnTo>
                  <a:pt x="3581400" y="1684020"/>
                </a:lnTo>
                <a:lnTo>
                  <a:pt x="3581400" y="1670304"/>
                </a:lnTo>
                <a:close/>
              </a:path>
              <a:path w="4380230" h="1684020">
                <a:moveTo>
                  <a:pt x="3552444" y="1670304"/>
                </a:moveTo>
                <a:lnTo>
                  <a:pt x="3538728" y="1670304"/>
                </a:lnTo>
                <a:lnTo>
                  <a:pt x="3538728" y="1684020"/>
                </a:lnTo>
                <a:lnTo>
                  <a:pt x="3552444" y="1684020"/>
                </a:lnTo>
                <a:lnTo>
                  <a:pt x="3552444" y="1670304"/>
                </a:lnTo>
                <a:close/>
              </a:path>
              <a:path w="4380230" h="1684020">
                <a:moveTo>
                  <a:pt x="3525012" y="1670304"/>
                </a:moveTo>
                <a:lnTo>
                  <a:pt x="3511295" y="1670304"/>
                </a:lnTo>
                <a:lnTo>
                  <a:pt x="3511295" y="1684020"/>
                </a:lnTo>
                <a:lnTo>
                  <a:pt x="3525012" y="1684020"/>
                </a:lnTo>
                <a:lnTo>
                  <a:pt x="3525012" y="1670304"/>
                </a:lnTo>
                <a:close/>
              </a:path>
              <a:path w="4380230" h="1684020">
                <a:moveTo>
                  <a:pt x="3497579" y="1670304"/>
                </a:moveTo>
                <a:lnTo>
                  <a:pt x="3482340" y="1670304"/>
                </a:lnTo>
                <a:lnTo>
                  <a:pt x="3482340" y="1684020"/>
                </a:lnTo>
                <a:lnTo>
                  <a:pt x="3497579" y="1684020"/>
                </a:lnTo>
                <a:lnTo>
                  <a:pt x="3497579" y="1670304"/>
                </a:lnTo>
                <a:close/>
              </a:path>
              <a:path w="4380230" h="1684020">
                <a:moveTo>
                  <a:pt x="3468624" y="1670304"/>
                </a:moveTo>
                <a:lnTo>
                  <a:pt x="3454907" y="1670304"/>
                </a:lnTo>
                <a:lnTo>
                  <a:pt x="3454907" y="1684020"/>
                </a:lnTo>
                <a:lnTo>
                  <a:pt x="3468624" y="1684020"/>
                </a:lnTo>
                <a:lnTo>
                  <a:pt x="3468624" y="1670304"/>
                </a:lnTo>
                <a:close/>
              </a:path>
              <a:path w="4380230" h="1684020">
                <a:moveTo>
                  <a:pt x="3441191" y="1670304"/>
                </a:moveTo>
                <a:lnTo>
                  <a:pt x="3427476" y="1670304"/>
                </a:lnTo>
                <a:lnTo>
                  <a:pt x="3427476" y="1684020"/>
                </a:lnTo>
                <a:lnTo>
                  <a:pt x="3441191" y="1684020"/>
                </a:lnTo>
                <a:lnTo>
                  <a:pt x="3441191" y="1670304"/>
                </a:lnTo>
                <a:close/>
              </a:path>
              <a:path w="4380230" h="1684020">
                <a:moveTo>
                  <a:pt x="3412236" y="1670304"/>
                </a:moveTo>
                <a:lnTo>
                  <a:pt x="3398519" y="1670304"/>
                </a:lnTo>
                <a:lnTo>
                  <a:pt x="3398519" y="1684020"/>
                </a:lnTo>
                <a:lnTo>
                  <a:pt x="3412236" y="1684020"/>
                </a:lnTo>
                <a:lnTo>
                  <a:pt x="3412236" y="1670304"/>
                </a:lnTo>
                <a:close/>
              </a:path>
              <a:path w="4380230" h="1684020">
                <a:moveTo>
                  <a:pt x="3384804" y="1670304"/>
                </a:moveTo>
                <a:lnTo>
                  <a:pt x="3371088" y="1670304"/>
                </a:lnTo>
                <a:lnTo>
                  <a:pt x="3371088" y="1684020"/>
                </a:lnTo>
                <a:lnTo>
                  <a:pt x="3384804" y="1684020"/>
                </a:lnTo>
                <a:lnTo>
                  <a:pt x="3384804" y="1670304"/>
                </a:lnTo>
                <a:close/>
              </a:path>
              <a:path w="4380230" h="1684020">
                <a:moveTo>
                  <a:pt x="3357372" y="1670304"/>
                </a:moveTo>
                <a:lnTo>
                  <a:pt x="3343655" y="1670304"/>
                </a:lnTo>
                <a:lnTo>
                  <a:pt x="3343655" y="1684020"/>
                </a:lnTo>
                <a:lnTo>
                  <a:pt x="3357372" y="1684020"/>
                </a:lnTo>
                <a:lnTo>
                  <a:pt x="3357372" y="1670304"/>
                </a:lnTo>
                <a:close/>
              </a:path>
              <a:path w="4380230" h="1684020">
                <a:moveTo>
                  <a:pt x="3328416" y="1670304"/>
                </a:moveTo>
                <a:lnTo>
                  <a:pt x="3314700" y="1670304"/>
                </a:lnTo>
                <a:lnTo>
                  <a:pt x="3314700" y="1684020"/>
                </a:lnTo>
                <a:lnTo>
                  <a:pt x="3328416" y="1684020"/>
                </a:lnTo>
                <a:lnTo>
                  <a:pt x="3328416" y="1670304"/>
                </a:lnTo>
                <a:close/>
              </a:path>
              <a:path w="4380230" h="1684020">
                <a:moveTo>
                  <a:pt x="3300983" y="1670304"/>
                </a:moveTo>
                <a:lnTo>
                  <a:pt x="3287267" y="1670304"/>
                </a:lnTo>
                <a:lnTo>
                  <a:pt x="3287267" y="1684020"/>
                </a:lnTo>
                <a:lnTo>
                  <a:pt x="3300983" y="1684020"/>
                </a:lnTo>
                <a:lnTo>
                  <a:pt x="3300983" y="1670304"/>
                </a:lnTo>
                <a:close/>
              </a:path>
              <a:path w="4380230" h="1684020">
                <a:moveTo>
                  <a:pt x="3273552" y="1670304"/>
                </a:moveTo>
                <a:lnTo>
                  <a:pt x="3258312" y="1670304"/>
                </a:lnTo>
                <a:lnTo>
                  <a:pt x="3258312" y="1684020"/>
                </a:lnTo>
                <a:lnTo>
                  <a:pt x="3273552" y="1684020"/>
                </a:lnTo>
                <a:lnTo>
                  <a:pt x="3273552" y="1670304"/>
                </a:lnTo>
                <a:close/>
              </a:path>
              <a:path w="4380230" h="1684020">
                <a:moveTo>
                  <a:pt x="3244595" y="1670304"/>
                </a:moveTo>
                <a:lnTo>
                  <a:pt x="3230879" y="1670304"/>
                </a:lnTo>
                <a:lnTo>
                  <a:pt x="3230879" y="1684020"/>
                </a:lnTo>
                <a:lnTo>
                  <a:pt x="3244595" y="1684020"/>
                </a:lnTo>
                <a:lnTo>
                  <a:pt x="3244595" y="1670304"/>
                </a:lnTo>
                <a:close/>
              </a:path>
              <a:path w="4380230" h="1684020">
                <a:moveTo>
                  <a:pt x="3217164" y="1670304"/>
                </a:moveTo>
                <a:lnTo>
                  <a:pt x="3203448" y="1670304"/>
                </a:lnTo>
                <a:lnTo>
                  <a:pt x="3203448" y="1684020"/>
                </a:lnTo>
                <a:lnTo>
                  <a:pt x="3217164" y="1684020"/>
                </a:lnTo>
                <a:lnTo>
                  <a:pt x="3217164" y="1670304"/>
                </a:lnTo>
                <a:close/>
              </a:path>
              <a:path w="4380230" h="1684020">
                <a:moveTo>
                  <a:pt x="3189731" y="1670304"/>
                </a:moveTo>
                <a:lnTo>
                  <a:pt x="3174491" y="1670304"/>
                </a:lnTo>
                <a:lnTo>
                  <a:pt x="3174491" y="1684020"/>
                </a:lnTo>
                <a:lnTo>
                  <a:pt x="3189731" y="1684020"/>
                </a:lnTo>
                <a:lnTo>
                  <a:pt x="3189731" y="1670304"/>
                </a:lnTo>
                <a:close/>
              </a:path>
              <a:path w="4380230" h="1684020">
                <a:moveTo>
                  <a:pt x="3160776" y="1670304"/>
                </a:moveTo>
                <a:lnTo>
                  <a:pt x="3147060" y="1670304"/>
                </a:lnTo>
                <a:lnTo>
                  <a:pt x="3147060" y="1684020"/>
                </a:lnTo>
                <a:lnTo>
                  <a:pt x="3160776" y="1684020"/>
                </a:lnTo>
                <a:lnTo>
                  <a:pt x="3160776" y="1670304"/>
                </a:lnTo>
                <a:close/>
              </a:path>
              <a:path w="4380230" h="1684020">
                <a:moveTo>
                  <a:pt x="3133343" y="1670304"/>
                </a:moveTo>
                <a:lnTo>
                  <a:pt x="3119628" y="1670304"/>
                </a:lnTo>
                <a:lnTo>
                  <a:pt x="3119628" y="1684020"/>
                </a:lnTo>
                <a:lnTo>
                  <a:pt x="3133343" y="1684020"/>
                </a:lnTo>
                <a:lnTo>
                  <a:pt x="3133343" y="1670304"/>
                </a:lnTo>
                <a:close/>
              </a:path>
              <a:path w="4380230" h="1684020">
                <a:moveTo>
                  <a:pt x="3104388" y="1670304"/>
                </a:moveTo>
                <a:lnTo>
                  <a:pt x="3090672" y="1670304"/>
                </a:lnTo>
                <a:lnTo>
                  <a:pt x="3090672" y="1684020"/>
                </a:lnTo>
                <a:lnTo>
                  <a:pt x="3104388" y="1684020"/>
                </a:lnTo>
                <a:lnTo>
                  <a:pt x="3104388" y="1670304"/>
                </a:lnTo>
                <a:close/>
              </a:path>
              <a:path w="4380230" h="1684020">
                <a:moveTo>
                  <a:pt x="3076955" y="1670304"/>
                </a:moveTo>
                <a:lnTo>
                  <a:pt x="3063240" y="1670304"/>
                </a:lnTo>
                <a:lnTo>
                  <a:pt x="3063240" y="1684020"/>
                </a:lnTo>
                <a:lnTo>
                  <a:pt x="3076955" y="1684020"/>
                </a:lnTo>
                <a:lnTo>
                  <a:pt x="3076955" y="1670304"/>
                </a:lnTo>
                <a:close/>
              </a:path>
              <a:path w="4380230" h="1684020">
                <a:moveTo>
                  <a:pt x="3049524" y="1670304"/>
                </a:moveTo>
                <a:lnTo>
                  <a:pt x="3034283" y="1670304"/>
                </a:lnTo>
                <a:lnTo>
                  <a:pt x="3034283" y="1684020"/>
                </a:lnTo>
                <a:lnTo>
                  <a:pt x="3049524" y="1684020"/>
                </a:lnTo>
                <a:lnTo>
                  <a:pt x="3049524" y="1670304"/>
                </a:lnTo>
                <a:close/>
              </a:path>
              <a:path w="4380230" h="1684020">
                <a:moveTo>
                  <a:pt x="3020567" y="1670304"/>
                </a:moveTo>
                <a:lnTo>
                  <a:pt x="3006852" y="1670304"/>
                </a:lnTo>
                <a:lnTo>
                  <a:pt x="3006852" y="1684020"/>
                </a:lnTo>
                <a:lnTo>
                  <a:pt x="3020567" y="1684020"/>
                </a:lnTo>
                <a:lnTo>
                  <a:pt x="3020567" y="1670304"/>
                </a:lnTo>
                <a:close/>
              </a:path>
              <a:path w="4380230" h="1684020">
                <a:moveTo>
                  <a:pt x="2993136" y="1670304"/>
                </a:moveTo>
                <a:lnTo>
                  <a:pt x="2979419" y="1670304"/>
                </a:lnTo>
                <a:lnTo>
                  <a:pt x="2979419" y="1684020"/>
                </a:lnTo>
                <a:lnTo>
                  <a:pt x="2993136" y="1684020"/>
                </a:lnTo>
                <a:lnTo>
                  <a:pt x="2993136" y="1670304"/>
                </a:lnTo>
                <a:close/>
              </a:path>
              <a:path w="4380230" h="1684020">
                <a:moveTo>
                  <a:pt x="2965704" y="1670304"/>
                </a:moveTo>
                <a:lnTo>
                  <a:pt x="2950464" y="1670304"/>
                </a:lnTo>
                <a:lnTo>
                  <a:pt x="2950464" y="1684020"/>
                </a:lnTo>
                <a:lnTo>
                  <a:pt x="2965704" y="1684020"/>
                </a:lnTo>
                <a:lnTo>
                  <a:pt x="2965704" y="1670304"/>
                </a:lnTo>
                <a:close/>
              </a:path>
              <a:path w="4380230" h="1684020">
                <a:moveTo>
                  <a:pt x="2936748" y="1670304"/>
                </a:moveTo>
                <a:lnTo>
                  <a:pt x="2923031" y="1670304"/>
                </a:lnTo>
                <a:lnTo>
                  <a:pt x="2923031" y="1684020"/>
                </a:lnTo>
                <a:lnTo>
                  <a:pt x="2936748" y="1684020"/>
                </a:lnTo>
                <a:lnTo>
                  <a:pt x="2936748" y="1670304"/>
                </a:lnTo>
                <a:close/>
              </a:path>
              <a:path w="4380230" h="1684020">
                <a:moveTo>
                  <a:pt x="2909316" y="1670304"/>
                </a:moveTo>
                <a:lnTo>
                  <a:pt x="2895600" y="1670304"/>
                </a:lnTo>
                <a:lnTo>
                  <a:pt x="2895600" y="1684020"/>
                </a:lnTo>
                <a:lnTo>
                  <a:pt x="2909316" y="1684020"/>
                </a:lnTo>
                <a:lnTo>
                  <a:pt x="2909316" y="1670304"/>
                </a:lnTo>
                <a:close/>
              </a:path>
              <a:path w="4380230" h="1684020">
                <a:moveTo>
                  <a:pt x="2880360" y="1670304"/>
                </a:moveTo>
                <a:lnTo>
                  <a:pt x="2866643" y="1670304"/>
                </a:lnTo>
                <a:lnTo>
                  <a:pt x="2866643" y="1684020"/>
                </a:lnTo>
                <a:lnTo>
                  <a:pt x="2880360" y="1684020"/>
                </a:lnTo>
                <a:lnTo>
                  <a:pt x="2880360" y="1670304"/>
                </a:lnTo>
                <a:close/>
              </a:path>
              <a:path w="4380230" h="1684020">
                <a:moveTo>
                  <a:pt x="2852928" y="1670304"/>
                </a:moveTo>
                <a:lnTo>
                  <a:pt x="2839212" y="1670304"/>
                </a:lnTo>
                <a:lnTo>
                  <a:pt x="2839212" y="1684020"/>
                </a:lnTo>
                <a:lnTo>
                  <a:pt x="2852928" y="1684020"/>
                </a:lnTo>
                <a:lnTo>
                  <a:pt x="2852928" y="1670304"/>
                </a:lnTo>
                <a:close/>
              </a:path>
              <a:path w="4380230" h="1684020">
                <a:moveTo>
                  <a:pt x="2825495" y="1670304"/>
                </a:moveTo>
                <a:lnTo>
                  <a:pt x="2810255" y="1670304"/>
                </a:lnTo>
                <a:lnTo>
                  <a:pt x="2810255" y="1684020"/>
                </a:lnTo>
                <a:lnTo>
                  <a:pt x="2825495" y="1684020"/>
                </a:lnTo>
                <a:lnTo>
                  <a:pt x="2825495" y="1670304"/>
                </a:lnTo>
                <a:close/>
              </a:path>
              <a:path w="4380230" h="1684020">
                <a:moveTo>
                  <a:pt x="2796540" y="1670304"/>
                </a:moveTo>
                <a:lnTo>
                  <a:pt x="2782824" y="1670304"/>
                </a:lnTo>
                <a:lnTo>
                  <a:pt x="2782824" y="1684020"/>
                </a:lnTo>
                <a:lnTo>
                  <a:pt x="2796540" y="1684020"/>
                </a:lnTo>
                <a:lnTo>
                  <a:pt x="2796540" y="1670304"/>
                </a:lnTo>
                <a:close/>
              </a:path>
              <a:path w="4380230" h="1684020">
                <a:moveTo>
                  <a:pt x="2769107" y="1670304"/>
                </a:moveTo>
                <a:lnTo>
                  <a:pt x="2755391" y="1670304"/>
                </a:lnTo>
                <a:lnTo>
                  <a:pt x="2755391" y="1684020"/>
                </a:lnTo>
                <a:lnTo>
                  <a:pt x="2769107" y="1684020"/>
                </a:lnTo>
                <a:lnTo>
                  <a:pt x="2769107" y="1670304"/>
                </a:lnTo>
                <a:close/>
              </a:path>
              <a:path w="4380230" h="1684020">
                <a:moveTo>
                  <a:pt x="2741676" y="1670304"/>
                </a:moveTo>
                <a:lnTo>
                  <a:pt x="2726436" y="1670304"/>
                </a:lnTo>
                <a:lnTo>
                  <a:pt x="2726436" y="1684020"/>
                </a:lnTo>
                <a:lnTo>
                  <a:pt x="2741676" y="1684020"/>
                </a:lnTo>
                <a:lnTo>
                  <a:pt x="2741676" y="1670304"/>
                </a:lnTo>
                <a:close/>
              </a:path>
              <a:path w="4380230" h="1684020">
                <a:moveTo>
                  <a:pt x="2712719" y="1670304"/>
                </a:moveTo>
                <a:lnTo>
                  <a:pt x="2699004" y="1670304"/>
                </a:lnTo>
                <a:lnTo>
                  <a:pt x="2699004" y="1684020"/>
                </a:lnTo>
                <a:lnTo>
                  <a:pt x="2712719" y="1684020"/>
                </a:lnTo>
                <a:lnTo>
                  <a:pt x="2712719" y="1670304"/>
                </a:lnTo>
                <a:close/>
              </a:path>
              <a:path w="4380230" h="1684020">
                <a:moveTo>
                  <a:pt x="2685288" y="1670304"/>
                </a:moveTo>
                <a:lnTo>
                  <a:pt x="2671572" y="1670304"/>
                </a:lnTo>
                <a:lnTo>
                  <a:pt x="2671572" y="1684020"/>
                </a:lnTo>
                <a:lnTo>
                  <a:pt x="2685288" y="1684020"/>
                </a:lnTo>
                <a:lnTo>
                  <a:pt x="2685288" y="1670304"/>
                </a:lnTo>
                <a:close/>
              </a:path>
              <a:path w="4380230" h="1684020">
                <a:moveTo>
                  <a:pt x="2656331" y="1670304"/>
                </a:moveTo>
                <a:lnTo>
                  <a:pt x="2642616" y="1670304"/>
                </a:lnTo>
                <a:lnTo>
                  <a:pt x="2642616" y="1684020"/>
                </a:lnTo>
                <a:lnTo>
                  <a:pt x="2656331" y="1684020"/>
                </a:lnTo>
                <a:lnTo>
                  <a:pt x="2656331" y="1670304"/>
                </a:lnTo>
                <a:close/>
              </a:path>
              <a:path w="4380230" h="1684020">
                <a:moveTo>
                  <a:pt x="2628900" y="1670304"/>
                </a:moveTo>
                <a:lnTo>
                  <a:pt x="2615183" y="1670304"/>
                </a:lnTo>
                <a:lnTo>
                  <a:pt x="2615183" y="1684020"/>
                </a:lnTo>
                <a:lnTo>
                  <a:pt x="2628900" y="1684020"/>
                </a:lnTo>
                <a:lnTo>
                  <a:pt x="2628900" y="1670304"/>
                </a:lnTo>
                <a:close/>
              </a:path>
              <a:path w="4380230" h="1684020">
                <a:moveTo>
                  <a:pt x="2601467" y="1670304"/>
                </a:moveTo>
                <a:lnTo>
                  <a:pt x="2587752" y="1670304"/>
                </a:lnTo>
                <a:lnTo>
                  <a:pt x="2587752" y="1684020"/>
                </a:lnTo>
                <a:lnTo>
                  <a:pt x="2601467" y="1684020"/>
                </a:lnTo>
                <a:lnTo>
                  <a:pt x="2601467" y="1670304"/>
                </a:lnTo>
                <a:close/>
              </a:path>
              <a:path w="4380230" h="1684020">
                <a:moveTo>
                  <a:pt x="2572512" y="1670304"/>
                </a:moveTo>
                <a:lnTo>
                  <a:pt x="2558795" y="1670304"/>
                </a:lnTo>
                <a:lnTo>
                  <a:pt x="2558795" y="1684020"/>
                </a:lnTo>
                <a:lnTo>
                  <a:pt x="2572512" y="1684020"/>
                </a:lnTo>
                <a:lnTo>
                  <a:pt x="2572512" y="1670304"/>
                </a:lnTo>
                <a:close/>
              </a:path>
              <a:path w="4380230" h="1684020">
                <a:moveTo>
                  <a:pt x="2545079" y="1670304"/>
                </a:moveTo>
                <a:lnTo>
                  <a:pt x="2531364" y="1670304"/>
                </a:lnTo>
                <a:lnTo>
                  <a:pt x="2531364" y="1684020"/>
                </a:lnTo>
                <a:lnTo>
                  <a:pt x="2545079" y="1684020"/>
                </a:lnTo>
                <a:lnTo>
                  <a:pt x="2545079" y="1670304"/>
                </a:lnTo>
                <a:close/>
              </a:path>
              <a:path w="4380230" h="1684020">
                <a:moveTo>
                  <a:pt x="2517648" y="1670304"/>
                </a:moveTo>
                <a:lnTo>
                  <a:pt x="2502407" y="1670304"/>
                </a:lnTo>
                <a:lnTo>
                  <a:pt x="2502407" y="1684020"/>
                </a:lnTo>
                <a:lnTo>
                  <a:pt x="2517648" y="1684020"/>
                </a:lnTo>
                <a:lnTo>
                  <a:pt x="2517648" y="1670304"/>
                </a:lnTo>
                <a:close/>
              </a:path>
              <a:path w="4380230" h="1684020">
                <a:moveTo>
                  <a:pt x="2488691" y="1670304"/>
                </a:moveTo>
                <a:lnTo>
                  <a:pt x="2474976" y="1670304"/>
                </a:lnTo>
                <a:lnTo>
                  <a:pt x="2474976" y="1684020"/>
                </a:lnTo>
                <a:lnTo>
                  <a:pt x="2488691" y="1684020"/>
                </a:lnTo>
                <a:lnTo>
                  <a:pt x="2488691" y="1670304"/>
                </a:lnTo>
                <a:close/>
              </a:path>
              <a:path w="4380230" h="1684020">
                <a:moveTo>
                  <a:pt x="2461260" y="1670304"/>
                </a:moveTo>
                <a:lnTo>
                  <a:pt x="2447543" y="1670304"/>
                </a:lnTo>
                <a:lnTo>
                  <a:pt x="2447543" y="1684020"/>
                </a:lnTo>
                <a:lnTo>
                  <a:pt x="2461260" y="1684020"/>
                </a:lnTo>
                <a:lnTo>
                  <a:pt x="2461260" y="1670304"/>
                </a:lnTo>
                <a:close/>
              </a:path>
              <a:path w="4380230" h="1684020">
                <a:moveTo>
                  <a:pt x="2432304" y="1670304"/>
                </a:moveTo>
                <a:lnTo>
                  <a:pt x="2418588" y="1670304"/>
                </a:lnTo>
                <a:lnTo>
                  <a:pt x="2418588" y="1684020"/>
                </a:lnTo>
                <a:lnTo>
                  <a:pt x="2432304" y="1684020"/>
                </a:lnTo>
                <a:lnTo>
                  <a:pt x="2432304" y="1670304"/>
                </a:lnTo>
                <a:close/>
              </a:path>
              <a:path w="4380230" h="1684020">
                <a:moveTo>
                  <a:pt x="2404872" y="1670304"/>
                </a:moveTo>
                <a:lnTo>
                  <a:pt x="2391155" y="1670304"/>
                </a:lnTo>
                <a:lnTo>
                  <a:pt x="2391155" y="1684020"/>
                </a:lnTo>
                <a:lnTo>
                  <a:pt x="2404872" y="1684020"/>
                </a:lnTo>
                <a:lnTo>
                  <a:pt x="2404872" y="1670304"/>
                </a:lnTo>
                <a:close/>
              </a:path>
              <a:path w="4380230" h="1684020">
                <a:moveTo>
                  <a:pt x="2377440" y="1670304"/>
                </a:moveTo>
                <a:lnTo>
                  <a:pt x="2363724" y="1670304"/>
                </a:lnTo>
                <a:lnTo>
                  <a:pt x="2363724" y="1684020"/>
                </a:lnTo>
                <a:lnTo>
                  <a:pt x="2377440" y="1684020"/>
                </a:lnTo>
                <a:lnTo>
                  <a:pt x="2377440" y="1670304"/>
                </a:lnTo>
                <a:close/>
              </a:path>
              <a:path w="4380230" h="1684020">
                <a:moveTo>
                  <a:pt x="2348483" y="1670304"/>
                </a:moveTo>
                <a:lnTo>
                  <a:pt x="2334767" y="1670304"/>
                </a:lnTo>
                <a:lnTo>
                  <a:pt x="2334767" y="1684020"/>
                </a:lnTo>
                <a:lnTo>
                  <a:pt x="2348483" y="1684020"/>
                </a:lnTo>
                <a:lnTo>
                  <a:pt x="2348483" y="1670304"/>
                </a:lnTo>
                <a:close/>
              </a:path>
              <a:path w="4380230" h="1684020">
                <a:moveTo>
                  <a:pt x="2321052" y="1670304"/>
                </a:moveTo>
                <a:lnTo>
                  <a:pt x="2307336" y="1670304"/>
                </a:lnTo>
                <a:lnTo>
                  <a:pt x="2307336" y="1684020"/>
                </a:lnTo>
                <a:lnTo>
                  <a:pt x="2321052" y="1684020"/>
                </a:lnTo>
                <a:lnTo>
                  <a:pt x="2321052" y="1670304"/>
                </a:lnTo>
                <a:close/>
              </a:path>
              <a:path w="4380230" h="1684020">
                <a:moveTo>
                  <a:pt x="2293619" y="1670304"/>
                </a:moveTo>
                <a:lnTo>
                  <a:pt x="2278379" y="1670304"/>
                </a:lnTo>
                <a:lnTo>
                  <a:pt x="2278379" y="1684020"/>
                </a:lnTo>
                <a:lnTo>
                  <a:pt x="2293619" y="1684020"/>
                </a:lnTo>
                <a:lnTo>
                  <a:pt x="2293619" y="1670304"/>
                </a:lnTo>
                <a:close/>
              </a:path>
              <a:path w="4380230" h="1684020">
                <a:moveTo>
                  <a:pt x="2264664" y="1670304"/>
                </a:moveTo>
                <a:lnTo>
                  <a:pt x="2250948" y="1670304"/>
                </a:lnTo>
                <a:lnTo>
                  <a:pt x="2250948" y="1684020"/>
                </a:lnTo>
                <a:lnTo>
                  <a:pt x="2264664" y="1684020"/>
                </a:lnTo>
                <a:lnTo>
                  <a:pt x="2264664" y="1670304"/>
                </a:lnTo>
                <a:close/>
              </a:path>
              <a:path w="4380230" h="1684020">
                <a:moveTo>
                  <a:pt x="2237231" y="1670304"/>
                </a:moveTo>
                <a:lnTo>
                  <a:pt x="2223516" y="1670304"/>
                </a:lnTo>
                <a:lnTo>
                  <a:pt x="2223516" y="1684020"/>
                </a:lnTo>
                <a:lnTo>
                  <a:pt x="2237231" y="1684020"/>
                </a:lnTo>
                <a:lnTo>
                  <a:pt x="2237231" y="1670304"/>
                </a:lnTo>
                <a:close/>
              </a:path>
              <a:path w="4380230" h="1684020">
                <a:moveTo>
                  <a:pt x="2208276" y="1670304"/>
                </a:moveTo>
                <a:lnTo>
                  <a:pt x="2194560" y="1670304"/>
                </a:lnTo>
                <a:lnTo>
                  <a:pt x="2194560" y="1684020"/>
                </a:lnTo>
                <a:lnTo>
                  <a:pt x="2208276" y="1684020"/>
                </a:lnTo>
                <a:lnTo>
                  <a:pt x="2208276" y="1670304"/>
                </a:lnTo>
                <a:close/>
              </a:path>
              <a:path w="4380230" h="1684020">
                <a:moveTo>
                  <a:pt x="2180843" y="1670304"/>
                </a:moveTo>
                <a:lnTo>
                  <a:pt x="2167128" y="1670304"/>
                </a:lnTo>
                <a:lnTo>
                  <a:pt x="2167128" y="1684020"/>
                </a:lnTo>
                <a:lnTo>
                  <a:pt x="2180843" y="1684020"/>
                </a:lnTo>
                <a:lnTo>
                  <a:pt x="2180843" y="1670304"/>
                </a:lnTo>
                <a:close/>
              </a:path>
              <a:path w="4380230" h="1684020">
                <a:moveTo>
                  <a:pt x="2153412" y="1670304"/>
                </a:moveTo>
                <a:lnTo>
                  <a:pt x="2139695" y="1670304"/>
                </a:lnTo>
                <a:lnTo>
                  <a:pt x="2139695" y="1684020"/>
                </a:lnTo>
                <a:lnTo>
                  <a:pt x="2153412" y="1684020"/>
                </a:lnTo>
                <a:lnTo>
                  <a:pt x="2153412" y="1670304"/>
                </a:lnTo>
                <a:close/>
              </a:path>
              <a:path w="4380230" h="1684020">
                <a:moveTo>
                  <a:pt x="2124455" y="1670304"/>
                </a:moveTo>
                <a:lnTo>
                  <a:pt x="2110740" y="1670304"/>
                </a:lnTo>
                <a:lnTo>
                  <a:pt x="2110740" y="1684020"/>
                </a:lnTo>
                <a:lnTo>
                  <a:pt x="2124455" y="1684020"/>
                </a:lnTo>
                <a:lnTo>
                  <a:pt x="2124455" y="1670304"/>
                </a:lnTo>
                <a:close/>
              </a:path>
              <a:path w="4380230" h="1684020">
                <a:moveTo>
                  <a:pt x="2097024" y="1670304"/>
                </a:moveTo>
                <a:lnTo>
                  <a:pt x="2083307" y="1670304"/>
                </a:lnTo>
                <a:lnTo>
                  <a:pt x="2083307" y="1684020"/>
                </a:lnTo>
                <a:lnTo>
                  <a:pt x="2097024" y="1684020"/>
                </a:lnTo>
                <a:lnTo>
                  <a:pt x="2097024" y="1670304"/>
                </a:lnTo>
                <a:close/>
              </a:path>
              <a:path w="4380230" h="1684020">
                <a:moveTo>
                  <a:pt x="2069591" y="1670304"/>
                </a:moveTo>
                <a:lnTo>
                  <a:pt x="2054352" y="1670304"/>
                </a:lnTo>
                <a:lnTo>
                  <a:pt x="2054352" y="1684020"/>
                </a:lnTo>
                <a:lnTo>
                  <a:pt x="2069591" y="1684020"/>
                </a:lnTo>
                <a:lnTo>
                  <a:pt x="2069591" y="1670304"/>
                </a:lnTo>
                <a:close/>
              </a:path>
              <a:path w="4380230" h="1684020">
                <a:moveTo>
                  <a:pt x="2040636" y="1670304"/>
                </a:moveTo>
                <a:lnTo>
                  <a:pt x="2026919" y="1670304"/>
                </a:lnTo>
                <a:lnTo>
                  <a:pt x="2026919" y="1684020"/>
                </a:lnTo>
                <a:lnTo>
                  <a:pt x="2040636" y="1684020"/>
                </a:lnTo>
                <a:lnTo>
                  <a:pt x="2040636" y="1670304"/>
                </a:lnTo>
                <a:close/>
              </a:path>
              <a:path w="4380230" h="1684020">
                <a:moveTo>
                  <a:pt x="2013203" y="1670304"/>
                </a:moveTo>
                <a:lnTo>
                  <a:pt x="1999488" y="1670304"/>
                </a:lnTo>
                <a:lnTo>
                  <a:pt x="1999488" y="1684020"/>
                </a:lnTo>
                <a:lnTo>
                  <a:pt x="2013203" y="1684020"/>
                </a:lnTo>
                <a:lnTo>
                  <a:pt x="2013203" y="1670304"/>
                </a:lnTo>
                <a:close/>
              </a:path>
              <a:path w="4380230" h="1684020">
                <a:moveTo>
                  <a:pt x="1985772" y="1670304"/>
                </a:moveTo>
                <a:lnTo>
                  <a:pt x="1970531" y="1670304"/>
                </a:lnTo>
                <a:lnTo>
                  <a:pt x="1970531" y="1684020"/>
                </a:lnTo>
                <a:lnTo>
                  <a:pt x="1985772" y="1684020"/>
                </a:lnTo>
                <a:lnTo>
                  <a:pt x="1985772" y="1670304"/>
                </a:lnTo>
                <a:close/>
              </a:path>
              <a:path w="4380230" h="1684020">
                <a:moveTo>
                  <a:pt x="1956815" y="1670304"/>
                </a:moveTo>
                <a:lnTo>
                  <a:pt x="1943100" y="1670304"/>
                </a:lnTo>
                <a:lnTo>
                  <a:pt x="1943100" y="1684020"/>
                </a:lnTo>
                <a:lnTo>
                  <a:pt x="1956815" y="1684020"/>
                </a:lnTo>
                <a:lnTo>
                  <a:pt x="1956815" y="1670304"/>
                </a:lnTo>
                <a:close/>
              </a:path>
              <a:path w="4380230" h="1684020">
                <a:moveTo>
                  <a:pt x="1929383" y="1670304"/>
                </a:moveTo>
                <a:lnTo>
                  <a:pt x="1915667" y="1670304"/>
                </a:lnTo>
                <a:lnTo>
                  <a:pt x="1915667" y="1684020"/>
                </a:lnTo>
                <a:lnTo>
                  <a:pt x="1929383" y="1684020"/>
                </a:lnTo>
                <a:lnTo>
                  <a:pt x="1929383" y="1670304"/>
                </a:lnTo>
                <a:close/>
              </a:path>
              <a:path w="4380230" h="1684020">
                <a:moveTo>
                  <a:pt x="1900427" y="1670304"/>
                </a:moveTo>
                <a:lnTo>
                  <a:pt x="1886712" y="1670304"/>
                </a:lnTo>
                <a:lnTo>
                  <a:pt x="1886712" y="1684020"/>
                </a:lnTo>
                <a:lnTo>
                  <a:pt x="1900427" y="1684020"/>
                </a:lnTo>
                <a:lnTo>
                  <a:pt x="1900427" y="1670304"/>
                </a:lnTo>
                <a:close/>
              </a:path>
              <a:path w="4380230" h="1684020">
                <a:moveTo>
                  <a:pt x="1872995" y="1670304"/>
                </a:moveTo>
                <a:lnTo>
                  <a:pt x="1859279" y="1670304"/>
                </a:lnTo>
                <a:lnTo>
                  <a:pt x="1859279" y="1684020"/>
                </a:lnTo>
                <a:lnTo>
                  <a:pt x="1872995" y="1684020"/>
                </a:lnTo>
                <a:lnTo>
                  <a:pt x="1872995" y="1670304"/>
                </a:lnTo>
                <a:close/>
              </a:path>
              <a:path w="4380230" h="1684020">
                <a:moveTo>
                  <a:pt x="1845564" y="1670304"/>
                </a:moveTo>
                <a:lnTo>
                  <a:pt x="1830324" y="1670304"/>
                </a:lnTo>
                <a:lnTo>
                  <a:pt x="1830324" y="1684020"/>
                </a:lnTo>
                <a:lnTo>
                  <a:pt x="1845564" y="1684020"/>
                </a:lnTo>
                <a:lnTo>
                  <a:pt x="1845564" y="1670304"/>
                </a:lnTo>
                <a:close/>
              </a:path>
              <a:path w="4380230" h="1684020">
                <a:moveTo>
                  <a:pt x="1816607" y="1670304"/>
                </a:moveTo>
                <a:lnTo>
                  <a:pt x="1802891" y="1670304"/>
                </a:lnTo>
                <a:lnTo>
                  <a:pt x="1802891" y="1684020"/>
                </a:lnTo>
                <a:lnTo>
                  <a:pt x="1816607" y="1684020"/>
                </a:lnTo>
                <a:lnTo>
                  <a:pt x="1816607" y="1670304"/>
                </a:lnTo>
                <a:close/>
              </a:path>
              <a:path w="4380230" h="1684020">
                <a:moveTo>
                  <a:pt x="1789176" y="1670304"/>
                </a:moveTo>
                <a:lnTo>
                  <a:pt x="1775460" y="1670304"/>
                </a:lnTo>
                <a:lnTo>
                  <a:pt x="1775460" y="1684020"/>
                </a:lnTo>
                <a:lnTo>
                  <a:pt x="1789176" y="1684020"/>
                </a:lnTo>
                <a:lnTo>
                  <a:pt x="1789176" y="1670304"/>
                </a:lnTo>
                <a:close/>
              </a:path>
              <a:path w="4380230" h="1684020">
                <a:moveTo>
                  <a:pt x="1761743" y="1670304"/>
                </a:moveTo>
                <a:lnTo>
                  <a:pt x="1746503" y="1670304"/>
                </a:lnTo>
                <a:lnTo>
                  <a:pt x="1746503" y="1684020"/>
                </a:lnTo>
                <a:lnTo>
                  <a:pt x="1761743" y="1684020"/>
                </a:lnTo>
                <a:lnTo>
                  <a:pt x="1761743" y="1670304"/>
                </a:lnTo>
                <a:close/>
              </a:path>
              <a:path w="4380230" h="1684020">
                <a:moveTo>
                  <a:pt x="1732788" y="1670304"/>
                </a:moveTo>
                <a:lnTo>
                  <a:pt x="1719072" y="1670304"/>
                </a:lnTo>
                <a:lnTo>
                  <a:pt x="1719072" y="1684020"/>
                </a:lnTo>
                <a:lnTo>
                  <a:pt x="1732788" y="1684020"/>
                </a:lnTo>
                <a:lnTo>
                  <a:pt x="1732788" y="1670304"/>
                </a:lnTo>
                <a:close/>
              </a:path>
              <a:path w="4380230" h="1684020">
                <a:moveTo>
                  <a:pt x="1705355" y="1670304"/>
                </a:moveTo>
                <a:lnTo>
                  <a:pt x="1691639" y="1670304"/>
                </a:lnTo>
                <a:lnTo>
                  <a:pt x="1691639" y="1684020"/>
                </a:lnTo>
                <a:lnTo>
                  <a:pt x="1705355" y="1684020"/>
                </a:lnTo>
                <a:lnTo>
                  <a:pt x="1705355" y="1670304"/>
                </a:lnTo>
                <a:close/>
              </a:path>
              <a:path w="4380230" h="1684020">
                <a:moveTo>
                  <a:pt x="1676400" y="1670304"/>
                </a:moveTo>
                <a:lnTo>
                  <a:pt x="1662683" y="1670304"/>
                </a:lnTo>
                <a:lnTo>
                  <a:pt x="1662683" y="1684020"/>
                </a:lnTo>
                <a:lnTo>
                  <a:pt x="1676400" y="1684020"/>
                </a:lnTo>
                <a:lnTo>
                  <a:pt x="1676400" y="1670304"/>
                </a:lnTo>
                <a:close/>
              </a:path>
              <a:path w="4380230" h="1684020">
                <a:moveTo>
                  <a:pt x="1648967" y="1670304"/>
                </a:moveTo>
                <a:lnTo>
                  <a:pt x="1635252" y="1670304"/>
                </a:lnTo>
                <a:lnTo>
                  <a:pt x="1635252" y="1684020"/>
                </a:lnTo>
                <a:lnTo>
                  <a:pt x="1648967" y="1684020"/>
                </a:lnTo>
                <a:lnTo>
                  <a:pt x="1648967" y="1670304"/>
                </a:lnTo>
                <a:close/>
              </a:path>
              <a:path w="4380230" h="1684020">
                <a:moveTo>
                  <a:pt x="1621536" y="1670304"/>
                </a:moveTo>
                <a:lnTo>
                  <a:pt x="1607819" y="1670304"/>
                </a:lnTo>
                <a:lnTo>
                  <a:pt x="1607819" y="1684020"/>
                </a:lnTo>
                <a:lnTo>
                  <a:pt x="1621536" y="1684020"/>
                </a:lnTo>
                <a:lnTo>
                  <a:pt x="1621536" y="1670304"/>
                </a:lnTo>
                <a:close/>
              </a:path>
              <a:path w="4380230" h="1684020">
                <a:moveTo>
                  <a:pt x="1592579" y="1670304"/>
                </a:moveTo>
                <a:lnTo>
                  <a:pt x="1578864" y="1670304"/>
                </a:lnTo>
                <a:lnTo>
                  <a:pt x="1578864" y="1684020"/>
                </a:lnTo>
                <a:lnTo>
                  <a:pt x="1592579" y="1684020"/>
                </a:lnTo>
                <a:lnTo>
                  <a:pt x="1592579" y="1670304"/>
                </a:lnTo>
                <a:close/>
              </a:path>
              <a:path w="4380230" h="1684020">
                <a:moveTo>
                  <a:pt x="1565148" y="1670304"/>
                </a:moveTo>
                <a:lnTo>
                  <a:pt x="1551431" y="1670304"/>
                </a:lnTo>
                <a:lnTo>
                  <a:pt x="1551431" y="1684020"/>
                </a:lnTo>
                <a:lnTo>
                  <a:pt x="1565148" y="1684020"/>
                </a:lnTo>
                <a:lnTo>
                  <a:pt x="1565148" y="1670304"/>
                </a:lnTo>
                <a:close/>
              </a:path>
              <a:path w="4380230" h="1684020">
                <a:moveTo>
                  <a:pt x="1537715" y="1670304"/>
                </a:moveTo>
                <a:lnTo>
                  <a:pt x="1522476" y="1670304"/>
                </a:lnTo>
                <a:lnTo>
                  <a:pt x="1522476" y="1684020"/>
                </a:lnTo>
                <a:lnTo>
                  <a:pt x="1537715" y="1684020"/>
                </a:lnTo>
                <a:lnTo>
                  <a:pt x="1537715" y="1670304"/>
                </a:lnTo>
                <a:close/>
              </a:path>
              <a:path w="4380230" h="1684020">
                <a:moveTo>
                  <a:pt x="1508760" y="1670304"/>
                </a:moveTo>
                <a:lnTo>
                  <a:pt x="1495043" y="1670304"/>
                </a:lnTo>
                <a:lnTo>
                  <a:pt x="1495043" y="1684020"/>
                </a:lnTo>
                <a:lnTo>
                  <a:pt x="1508760" y="1684020"/>
                </a:lnTo>
                <a:lnTo>
                  <a:pt x="1508760" y="1670304"/>
                </a:lnTo>
                <a:close/>
              </a:path>
              <a:path w="4380230" h="1684020">
                <a:moveTo>
                  <a:pt x="1481327" y="1670304"/>
                </a:moveTo>
                <a:lnTo>
                  <a:pt x="1467612" y="1670304"/>
                </a:lnTo>
                <a:lnTo>
                  <a:pt x="1467612" y="1684020"/>
                </a:lnTo>
                <a:lnTo>
                  <a:pt x="1481327" y="1684020"/>
                </a:lnTo>
                <a:lnTo>
                  <a:pt x="1481327" y="1670304"/>
                </a:lnTo>
                <a:close/>
              </a:path>
              <a:path w="4380230" h="1684020">
                <a:moveTo>
                  <a:pt x="1452372" y="1670304"/>
                </a:moveTo>
                <a:lnTo>
                  <a:pt x="1438655" y="1670304"/>
                </a:lnTo>
                <a:lnTo>
                  <a:pt x="1438655" y="1684020"/>
                </a:lnTo>
                <a:lnTo>
                  <a:pt x="1452372" y="1684020"/>
                </a:lnTo>
                <a:lnTo>
                  <a:pt x="1452372" y="1670304"/>
                </a:lnTo>
                <a:close/>
              </a:path>
              <a:path w="4380230" h="1684020">
                <a:moveTo>
                  <a:pt x="1424939" y="1670304"/>
                </a:moveTo>
                <a:lnTo>
                  <a:pt x="1411224" y="1670304"/>
                </a:lnTo>
                <a:lnTo>
                  <a:pt x="1411224" y="1684020"/>
                </a:lnTo>
                <a:lnTo>
                  <a:pt x="1424939" y="1684020"/>
                </a:lnTo>
                <a:lnTo>
                  <a:pt x="1424939" y="1670304"/>
                </a:lnTo>
                <a:close/>
              </a:path>
              <a:path w="4380230" h="1684020">
                <a:moveTo>
                  <a:pt x="1397507" y="1670304"/>
                </a:moveTo>
                <a:lnTo>
                  <a:pt x="1383791" y="1670304"/>
                </a:lnTo>
                <a:lnTo>
                  <a:pt x="1383791" y="1684020"/>
                </a:lnTo>
                <a:lnTo>
                  <a:pt x="1397507" y="1684020"/>
                </a:lnTo>
                <a:lnTo>
                  <a:pt x="1397507" y="1670304"/>
                </a:lnTo>
                <a:close/>
              </a:path>
              <a:path w="4380230" h="1684020">
                <a:moveTo>
                  <a:pt x="1368552" y="1670304"/>
                </a:moveTo>
                <a:lnTo>
                  <a:pt x="1354836" y="1670304"/>
                </a:lnTo>
                <a:lnTo>
                  <a:pt x="1354836" y="1684020"/>
                </a:lnTo>
                <a:lnTo>
                  <a:pt x="1368552" y="1684020"/>
                </a:lnTo>
                <a:lnTo>
                  <a:pt x="1368552" y="1670304"/>
                </a:lnTo>
                <a:close/>
              </a:path>
              <a:path w="4380230" h="1684020">
                <a:moveTo>
                  <a:pt x="1341119" y="1670304"/>
                </a:moveTo>
                <a:lnTo>
                  <a:pt x="1327403" y="1670304"/>
                </a:lnTo>
                <a:lnTo>
                  <a:pt x="1327403" y="1684020"/>
                </a:lnTo>
                <a:lnTo>
                  <a:pt x="1341119" y="1684020"/>
                </a:lnTo>
                <a:lnTo>
                  <a:pt x="1341119" y="1670304"/>
                </a:lnTo>
                <a:close/>
              </a:path>
              <a:path w="4380230" h="1684020">
                <a:moveTo>
                  <a:pt x="1313688" y="1670304"/>
                </a:moveTo>
                <a:lnTo>
                  <a:pt x="1298448" y="1670304"/>
                </a:lnTo>
                <a:lnTo>
                  <a:pt x="1298448" y="1684020"/>
                </a:lnTo>
                <a:lnTo>
                  <a:pt x="1313688" y="1684020"/>
                </a:lnTo>
                <a:lnTo>
                  <a:pt x="1313688" y="1670304"/>
                </a:lnTo>
                <a:close/>
              </a:path>
              <a:path w="4380230" h="1684020">
                <a:moveTo>
                  <a:pt x="1284731" y="1670304"/>
                </a:moveTo>
                <a:lnTo>
                  <a:pt x="1271015" y="1670304"/>
                </a:lnTo>
                <a:lnTo>
                  <a:pt x="1271015" y="1684020"/>
                </a:lnTo>
                <a:lnTo>
                  <a:pt x="1284731" y="1684020"/>
                </a:lnTo>
                <a:lnTo>
                  <a:pt x="1284731" y="1670304"/>
                </a:lnTo>
                <a:close/>
              </a:path>
              <a:path w="4380230" h="1684020">
                <a:moveTo>
                  <a:pt x="1257300" y="1670304"/>
                </a:moveTo>
                <a:lnTo>
                  <a:pt x="1243583" y="1670304"/>
                </a:lnTo>
                <a:lnTo>
                  <a:pt x="1243583" y="1684020"/>
                </a:lnTo>
                <a:lnTo>
                  <a:pt x="1257300" y="1684020"/>
                </a:lnTo>
                <a:lnTo>
                  <a:pt x="1257300" y="1670304"/>
                </a:lnTo>
                <a:close/>
              </a:path>
              <a:path w="4380230" h="1684020">
                <a:moveTo>
                  <a:pt x="1228343" y="1670304"/>
                </a:moveTo>
                <a:lnTo>
                  <a:pt x="1214627" y="1670304"/>
                </a:lnTo>
                <a:lnTo>
                  <a:pt x="1214627" y="1684020"/>
                </a:lnTo>
                <a:lnTo>
                  <a:pt x="1228343" y="1684020"/>
                </a:lnTo>
                <a:lnTo>
                  <a:pt x="1228343" y="1670304"/>
                </a:lnTo>
                <a:close/>
              </a:path>
              <a:path w="4380230" h="1684020">
                <a:moveTo>
                  <a:pt x="1200912" y="1670304"/>
                </a:moveTo>
                <a:lnTo>
                  <a:pt x="1187195" y="1670304"/>
                </a:lnTo>
                <a:lnTo>
                  <a:pt x="1187195" y="1684020"/>
                </a:lnTo>
                <a:lnTo>
                  <a:pt x="1200912" y="1684020"/>
                </a:lnTo>
                <a:lnTo>
                  <a:pt x="1200912" y="1670304"/>
                </a:lnTo>
                <a:close/>
              </a:path>
              <a:path w="4380230" h="1684020">
                <a:moveTo>
                  <a:pt x="1173479" y="1670304"/>
                </a:moveTo>
                <a:lnTo>
                  <a:pt x="1159764" y="1670304"/>
                </a:lnTo>
                <a:lnTo>
                  <a:pt x="1159764" y="1684020"/>
                </a:lnTo>
                <a:lnTo>
                  <a:pt x="1173479" y="1684020"/>
                </a:lnTo>
                <a:lnTo>
                  <a:pt x="1173479" y="1670304"/>
                </a:lnTo>
                <a:close/>
              </a:path>
              <a:path w="4380230" h="1684020">
                <a:moveTo>
                  <a:pt x="1144524" y="1670304"/>
                </a:moveTo>
                <a:lnTo>
                  <a:pt x="1130807" y="1670304"/>
                </a:lnTo>
                <a:lnTo>
                  <a:pt x="1130807" y="1684020"/>
                </a:lnTo>
                <a:lnTo>
                  <a:pt x="1144524" y="1684020"/>
                </a:lnTo>
                <a:lnTo>
                  <a:pt x="1144524" y="1670304"/>
                </a:lnTo>
                <a:close/>
              </a:path>
              <a:path w="4380230" h="1684020">
                <a:moveTo>
                  <a:pt x="1117091" y="1670304"/>
                </a:moveTo>
                <a:lnTo>
                  <a:pt x="1103376" y="1670304"/>
                </a:lnTo>
                <a:lnTo>
                  <a:pt x="1103376" y="1684020"/>
                </a:lnTo>
                <a:lnTo>
                  <a:pt x="1117091" y="1684020"/>
                </a:lnTo>
                <a:lnTo>
                  <a:pt x="1117091" y="1670304"/>
                </a:lnTo>
                <a:close/>
              </a:path>
              <a:path w="4380230" h="1684020">
                <a:moveTo>
                  <a:pt x="1089660" y="1670304"/>
                </a:moveTo>
                <a:lnTo>
                  <a:pt x="1074419" y="1670304"/>
                </a:lnTo>
                <a:lnTo>
                  <a:pt x="1074419" y="1684020"/>
                </a:lnTo>
                <a:lnTo>
                  <a:pt x="1089660" y="1684020"/>
                </a:lnTo>
                <a:lnTo>
                  <a:pt x="1089660" y="1670304"/>
                </a:lnTo>
                <a:close/>
              </a:path>
              <a:path w="4380230" h="1684020">
                <a:moveTo>
                  <a:pt x="1060703" y="1670304"/>
                </a:moveTo>
                <a:lnTo>
                  <a:pt x="1046988" y="1670304"/>
                </a:lnTo>
                <a:lnTo>
                  <a:pt x="1046988" y="1684020"/>
                </a:lnTo>
                <a:lnTo>
                  <a:pt x="1060703" y="1684020"/>
                </a:lnTo>
                <a:lnTo>
                  <a:pt x="1060703" y="1670304"/>
                </a:lnTo>
                <a:close/>
              </a:path>
              <a:path w="4380230" h="1684020">
                <a:moveTo>
                  <a:pt x="1033272" y="1670304"/>
                </a:moveTo>
                <a:lnTo>
                  <a:pt x="1019555" y="1670304"/>
                </a:lnTo>
                <a:lnTo>
                  <a:pt x="1019555" y="1684020"/>
                </a:lnTo>
                <a:lnTo>
                  <a:pt x="1033272" y="1684020"/>
                </a:lnTo>
                <a:lnTo>
                  <a:pt x="1033272" y="1670304"/>
                </a:lnTo>
                <a:close/>
              </a:path>
              <a:path w="4380230" h="1684020">
                <a:moveTo>
                  <a:pt x="1005839" y="1670304"/>
                </a:moveTo>
                <a:lnTo>
                  <a:pt x="990600" y="1670304"/>
                </a:lnTo>
                <a:lnTo>
                  <a:pt x="990600" y="1684020"/>
                </a:lnTo>
                <a:lnTo>
                  <a:pt x="1005839" y="1684020"/>
                </a:lnTo>
                <a:lnTo>
                  <a:pt x="1005839" y="1670304"/>
                </a:lnTo>
                <a:close/>
              </a:path>
              <a:path w="4380230" h="1684020">
                <a:moveTo>
                  <a:pt x="976883" y="1670304"/>
                </a:moveTo>
                <a:lnTo>
                  <a:pt x="963167" y="1670304"/>
                </a:lnTo>
                <a:lnTo>
                  <a:pt x="963167" y="1684020"/>
                </a:lnTo>
                <a:lnTo>
                  <a:pt x="976883" y="1684020"/>
                </a:lnTo>
                <a:lnTo>
                  <a:pt x="976883" y="1670304"/>
                </a:lnTo>
                <a:close/>
              </a:path>
              <a:path w="4380230" h="1684020">
                <a:moveTo>
                  <a:pt x="949451" y="1670304"/>
                </a:moveTo>
                <a:lnTo>
                  <a:pt x="935736" y="1670304"/>
                </a:lnTo>
                <a:lnTo>
                  <a:pt x="935736" y="1684020"/>
                </a:lnTo>
                <a:lnTo>
                  <a:pt x="949451" y="1684020"/>
                </a:lnTo>
                <a:lnTo>
                  <a:pt x="949451" y="1670304"/>
                </a:lnTo>
                <a:close/>
              </a:path>
              <a:path w="4380230" h="1684020">
                <a:moveTo>
                  <a:pt x="920495" y="1670304"/>
                </a:moveTo>
                <a:lnTo>
                  <a:pt x="906779" y="1670304"/>
                </a:lnTo>
                <a:lnTo>
                  <a:pt x="906779" y="1684020"/>
                </a:lnTo>
                <a:lnTo>
                  <a:pt x="920495" y="1684020"/>
                </a:lnTo>
                <a:lnTo>
                  <a:pt x="920495" y="1670304"/>
                </a:lnTo>
                <a:close/>
              </a:path>
              <a:path w="4380230" h="1684020">
                <a:moveTo>
                  <a:pt x="893063" y="1670304"/>
                </a:moveTo>
                <a:lnTo>
                  <a:pt x="879348" y="1670304"/>
                </a:lnTo>
                <a:lnTo>
                  <a:pt x="879348" y="1684020"/>
                </a:lnTo>
                <a:lnTo>
                  <a:pt x="893063" y="1684020"/>
                </a:lnTo>
                <a:lnTo>
                  <a:pt x="893063" y="1670304"/>
                </a:lnTo>
                <a:close/>
              </a:path>
              <a:path w="4380230" h="1684020">
                <a:moveTo>
                  <a:pt x="865631" y="1670304"/>
                </a:moveTo>
                <a:lnTo>
                  <a:pt x="850391" y="1670304"/>
                </a:lnTo>
                <a:lnTo>
                  <a:pt x="850391" y="1684020"/>
                </a:lnTo>
                <a:lnTo>
                  <a:pt x="865631" y="1684020"/>
                </a:lnTo>
                <a:lnTo>
                  <a:pt x="865631" y="1670304"/>
                </a:lnTo>
                <a:close/>
              </a:path>
              <a:path w="4380230" h="1684020">
                <a:moveTo>
                  <a:pt x="836676" y="1670304"/>
                </a:moveTo>
                <a:lnTo>
                  <a:pt x="822960" y="1670304"/>
                </a:lnTo>
                <a:lnTo>
                  <a:pt x="822960" y="1684020"/>
                </a:lnTo>
                <a:lnTo>
                  <a:pt x="836676" y="1684020"/>
                </a:lnTo>
                <a:lnTo>
                  <a:pt x="836676" y="1670304"/>
                </a:lnTo>
                <a:close/>
              </a:path>
              <a:path w="4380230" h="1684020">
                <a:moveTo>
                  <a:pt x="809243" y="1670304"/>
                </a:moveTo>
                <a:lnTo>
                  <a:pt x="795527" y="1670304"/>
                </a:lnTo>
                <a:lnTo>
                  <a:pt x="795527" y="1684020"/>
                </a:lnTo>
                <a:lnTo>
                  <a:pt x="809243" y="1684020"/>
                </a:lnTo>
                <a:lnTo>
                  <a:pt x="809243" y="1670304"/>
                </a:lnTo>
                <a:close/>
              </a:path>
              <a:path w="4380230" h="1684020">
                <a:moveTo>
                  <a:pt x="781812" y="1670304"/>
                </a:moveTo>
                <a:lnTo>
                  <a:pt x="766572" y="1670304"/>
                </a:lnTo>
                <a:lnTo>
                  <a:pt x="766572" y="1684020"/>
                </a:lnTo>
                <a:lnTo>
                  <a:pt x="781812" y="1684020"/>
                </a:lnTo>
                <a:lnTo>
                  <a:pt x="781812" y="1670304"/>
                </a:lnTo>
                <a:close/>
              </a:path>
              <a:path w="4380230" h="1684020">
                <a:moveTo>
                  <a:pt x="752855" y="1670304"/>
                </a:moveTo>
                <a:lnTo>
                  <a:pt x="739139" y="1670304"/>
                </a:lnTo>
                <a:lnTo>
                  <a:pt x="739139" y="1684020"/>
                </a:lnTo>
                <a:lnTo>
                  <a:pt x="752855" y="1684020"/>
                </a:lnTo>
                <a:lnTo>
                  <a:pt x="752855" y="1670304"/>
                </a:lnTo>
                <a:close/>
              </a:path>
              <a:path w="4380230" h="1684020">
                <a:moveTo>
                  <a:pt x="725424" y="1670304"/>
                </a:moveTo>
                <a:lnTo>
                  <a:pt x="711707" y="1670304"/>
                </a:lnTo>
                <a:lnTo>
                  <a:pt x="711707" y="1684020"/>
                </a:lnTo>
                <a:lnTo>
                  <a:pt x="725424" y="1684020"/>
                </a:lnTo>
                <a:lnTo>
                  <a:pt x="725424" y="1670304"/>
                </a:lnTo>
                <a:close/>
              </a:path>
              <a:path w="4380230" h="1684020">
                <a:moveTo>
                  <a:pt x="696467" y="1670304"/>
                </a:moveTo>
                <a:lnTo>
                  <a:pt x="682751" y="1670304"/>
                </a:lnTo>
                <a:lnTo>
                  <a:pt x="682751" y="1684020"/>
                </a:lnTo>
                <a:lnTo>
                  <a:pt x="696467" y="1684020"/>
                </a:lnTo>
                <a:lnTo>
                  <a:pt x="696467" y="1670304"/>
                </a:lnTo>
                <a:close/>
              </a:path>
              <a:path w="4380230" h="1684020">
                <a:moveTo>
                  <a:pt x="669036" y="1670304"/>
                </a:moveTo>
                <a:lnTo>
                  <a:pt x="655319" y="1670304"/>
                </a:lnTo>
                <a:lnTo>
                  <a:pt x="655319" y="1684020"/>
                </a:lnTo>
                <a:lnTo>
                  <a:pt x="669036" y="1684020"/>
                </a:lnTo>
                <a:lnTo>
                  <a:pt x="669036" y="1670304"/>
                </a:lnTo>
                <a:close/>
              </a:path>
              <a:path w="4380230" h="1684020">
                <a:moveTo>
                  <a:pt x="641603" y="1670304"/>
                </a:moveTo>
                <a:lnTo>
                  <a:pt x="626363" y="1670304"/>
                </a:lnTo>
                <a:lnTo>
                  <a:pt x="626363" y="1684020"/>
                </a:lnTo>
                <a:lnTo>
                  <a:pt x="641603" y="1684020"/>
                </a:lnTo>
                <a:lnTo>
                  <a:pt x="641603" y="1670304"/>
                </a:lnTo>
                <a:close/>
              </a:path>
              <a:path w="4380230" h="1684020">
                <a:moveTo>
                  <a:pt x="612648" y="1670304"/>
                </a:moveTo>
                <a:lnTo>
                  <a:pt x="598931" y="1670304"/>
                </a:lnTo>
                <a:lnTo>
                  <a:pt x="598931" y="1684020"/>
                </a:lnTo>
                <a:lnTo>
                  <a:pt x="612648" y="1684020"/>
                </a:lnTo>
                <a:lnTo>
                  <a:pt x="612648" y="1670304"/>
                </a:lnTo>
                <a:close/>
              </a:path>
              <a:path w="4380230" h="1684020">
                <a:moveTo>
                  <a:pt x="585215" y="1670304"/>
                </a:moveTo>
                <a:lnTo>
                  <a:pt x="571500" y="1670304"/>
                </a:lnTo>
                <a:lnTo>
                  <a:pt x="571500" y="1684020"/>
                </a:lnTo>
                <a:lnTo>
                  <a:pt x="585215" y="1684020"/>
                </a:lnTo>
                <a:lnTo>
                  <a:pt x="585215" y="1670304"/>
                </a:lnTo>
                <a:close/>
              </a:path>
              <a:path w="4380230" h="1684020">
                <a:moveTo>
                  <a:pt x="557783" y="1670304"/>
                </a:moveTo>
                <a:lnTo>
                  <a:pt x="542543" y="1670304"/>
                </a:lnTo>
                <a:lnTo>
                  <a:pt x="542543" y="1684020"/>
                </a:lnTo>
                <a:lnTo>
                  <a:pt x="557783" y="1684020"/>
                </a:lnTo>
                <a:lnTo>
                  <a:pt x="557783" y="1670304"/>
                </a:lnTo>
                <a:close/>
              </a:path>
              <a:path w="4380230" h="1684020">
                <a:moveTo>
                  <a:pt x="528827" y="1670304"/>
                </a:moveTo>
                <a:lnTo>
                  <a:pt x="515112" y="1670304"/>
                </a:lnTo>
                <a:lnTo>
                  <a:pt x="515112" y="1684020"/>
                </a:lnTo>
                <a:lnTo>
                  <a:pt x="528827" y="1684020"/>
                </a:lnTo>
                <a:lnTo>
                  <a:pt x="528827" y="1670304"/>
                </a:lnTo>
                <a:close/>
              </a:path>
              <a:path w="4380230" h="1684020">
                <a:moveTo>
                  <a:pt x="501395" y="1670304"/>
                </a:moveTo>
                <a:lnTo>
                  <a:pt x="487679" y="1670304"/>
                </a:lnTo>
                <a:lnTo>
                  <a:pt x="487679" y="1684020"/>
                </a:lnTo>
                <a:lnTo>
                  <a:pt x="501395" y="1684020"/>
                </a:lnTo>
                <a:lnTo>
                  <a:pt x="501395" y="1670304"/>
                </a:lnTo>
                <a:close/>
              </a:path>
              <a:path w="4380230" h="1684020">
                <a:moveTo>
                  <a:pt x="472439" y="1670304"/>
                </a:moveTo>
                <a:lnTo>
                  <a:pt x="458724" y="1670304"/>
                </a:lnTo>
                <a:lnTo>
                  <a:pt x="458724" y="1684020"/>
                </a:lnTo>
                <a:lnTo>
                  <a:pt x="472439" y="1684020"/>
                </a:lnTo>
                <a:lnTo>
                  <a:pt x="472439" y="1670304"/>
                </a:lnTo>
                <a:close/>
              </a:path>
              <a:path w="4380230" h="1684020">
                <a:moveTo>
                  <a:pt x="445007" y="1670304"/>
                </a:moveTo>
                <a:lnTo>
                  <a:pt x="431291" y="1670304"/>
                </a:lnTo>
                <a:lnTo>
                  <a:pt x="431291" y="1684020"/>
                </a:lnTo>
                <a:lnTo>
                  <a:pt x="445007" y="1684020"/>
                </a:lnTo>
                <a:lnTo>
                  <a:pt x="445007" y="1670304"/>
                </a:lnTo>
                <a:close/>
              </a:path>
              <a:path w="4380230" h="1684020">
                <a:moveTo>
                  <a:pt x="417575" y="1670304"/>
                </a:moveTo>
                <a:lnTo>
                  <a:pt x="403860" y="1670304"/>
                </a:lnTo>
                <a:lnTo>
                  <a:pt x="403860" y="1684020"/>
                </a:lnTo>
                <a:lnTo>
                  <a:pt x="417575" y="1684020"/>
                </a:lnTo>
                <a:lnTo>
                  <a:pt x="417575" y="1670304"/>
                </a:lnTo>
                <a:close/>
              </a:path>
              <a:path w="4380230" h="1684020">
                <a:moveTo>
                  <a:pt x="388619" y="1670304"/>
                </a:moveTo>
                <a:lnTo>
                  <a:pt x="374903" y="1670304"/>
                </a:lnTo>
                <a:lnTo>
                  <a:pt x="374903" y="1684020"/>
                </a:lnTo>
                <a:lnTo>
                  <a:pt x="388619" y="1684020"/>
                </a:lnTo>
                <a:lnTo>
                  <a:pt x="388619" y="1670304"/>
                </a:lnTo>
                <a:close/>
              </a:path>
              <a:path w="4380230" h="1684020">
                <a:moveTo>
                  <a:pt x="361188" y="1670304"/>
                </a:moveTo>
                <a:lnTo>
                  <a:pt x="347472" y="1670304"/>
                </a:lnTo>
                <a:lnTo>
                  <a:pt x="347472" y="1684020"/>
                </a:lnTo>
                <a:lnTo>
                  <a:pt x="361188" y="1684020"/>
                </a:lnTo>
                <a:lnTo>
                  <a:pt x="361188" y="1670304"/>
                </a:lnTo>
                <a:close/>
              </a:path>
              <a:path w="4380230" h="1684020">
                <a:moveTo>
                  <a:pt x="333755" y="1670304"/>
                </a:moveTo>
                <a:lnTo>
                  <a:pt x="318515" y="1670304"/>
                </a:lnTo>
                <a:lnTo>
                  <a:pt x="318515" y="1684020"/>
                </a:lnTo>
                <a:lnTo>
                  <a:pt x="333755" y="1684020"/>
                </a:lnTo>
                <a:lnTo>
                  <a:pt x="333755" y="1670304"/>
                </a:lnTo>
                <a:close/>
              </a:path>
              <a:path w="4380230" h="1684020">
                <a:moveTo>
                  <a:pt x="304800" y="1670304"/>
                </a:moveTo>
                <a:lnTo>
                  <a:pt x="291083" y="1670304"/>
                </a:lnTo>
                <a:lnTo>
                  <a:pt x="291083" y="1684020"/>
                </a:lnTo>
                <a:lnTo>
                  <a:pt x="304800" y="1684020"/>
                </a:lnTo>
                <a:lnTo>
                  <a:pt x="304800" y="1670304"/>
                </a:lnTo>
                <a:close/>
              </a:path>
              <a:path w="4380230" h="1684020">
                <a:moveTo>
                  <a:pt x="277367" y="1670304"/>
                </a:moveTo>
                <a:lnTo>
                  <a:pt x="263651" y="1670304"/>
                </a:lnTo>
                <a:lnTo>
                  <a:pt x="263651" y="1684020"/>
                </a:lnTo>
                <a:lnTo>
                  <a:pt x="277367" y="1684020"/>
                </a:lnTo>
                <a:lnTo>
                  <a:pt x="277367" y="1670304"/>
                </a:lnTo>
                <a:close/>
              </a:path>
              <a:path w="4380230" h="1684020">
                <a:moveTo>
                  <a:pt x="248411" y="1670304"/>
                </a:moveTo>
                <a:lnTo>
                  <a:pt x="234695" y="1670304"/>
                </a:lnTo>
                <a:lnTo>
                  <a:pt x="234695" y="1684020"/>
                </a:lnTo>
                <a:lnTo>
                  <a:pt x="248411" y="1684020"/>
                </a:lnTo>
                <a:lnTo>
                  <a:pt x="248411" y="1670304"/>
                </a:lnTo>
                <a:close/>
              </a:path>
              <a:path w="4380230" h="1684020">
                <a:moveTo>
                  <a:pt x="220979" y="1670304"/>
                </a:moveTo>
                <a:lnTo>
                  <a:pt x="207263" y="1670304"/>
                </a:lnTo>
                <a:lnTo>
                  <a:pt x="207263" y="1684020"/>
                </a:lnTo>
                <a:lnTo>
                  <a:pt x="220979" y="1684020"/>
                </a:lnTo>
                <a:lnTo>
                  <a:pt x="220979" y="1670304"/>
                </a:lnTo>
                <a:close/>
              </a:path>
              <a:path w="4380230" h="1684020">
                <a:moveTo>
                  <a:pt x="193547" y="1670304"/>
                </a:moveTo>
                <a:lnTo>
                  <a:pt x="179831" y="1670304"/>
                </a:lnTo>
                <a:lnTo>
                  <a:pt x="179831" y="1684020"/>
                </a:lnTo>
                <a:lnTo>
                  <a:pt x="193547" y="1684020"/>
                </a:lnTo>
                <a:lnTo>
                  <a:pt x="193547" y="1670304"/>
                </a:lnTo>
                <a:close/>
              </a:path>
              <a:path w="4380230" h="1684020">
                <a:moveTo>
                  <a:pt x="155447" y="1668780"/>
                </a:moveTo>
                <a:lnTo>
                  <a:pt x="152400" y="1668780"/>
                </a:lnTo>
                <a:lnTo>
                  <a:pt x="150875" y="1682496"/>
                </a:lnTo>
                <a:lnTo>
                  <a:pt x="153923" y="1682496"/>
                </a:lnTo>
                <a:lnTo>
                  <a:pt x="164591" y="1684020"/>
                </a:lnTo>
                <a:lnTo>
                  <a:pt x="166115" y="1670304"/>
                </a:lnTo>
                <a:lnTo>
                  <a:pt x="155447" y="1668780"/>
                </a:lnTo>
                <a:close/>
              </a:path>
              <a:path w="4380230" h="1684020">
                <a:moveTo>
                  <a:pt x="124967" y="1662684"/>
                </a:moveTo>
                <a:lnTo>
                  <a:pt x="121919" y="1676400"/>
                </a:lnTo>
                <a:lnTo>
                  <a:pt x="135635" y="1679448"/>
                </a:lnTo>
                <a:lnTo>
                  <a:pt x="138683" y="1667256"/>
                </a:lnTo>
                <a:lnTo>
                  <a:pt x="124967" y="1662684"/>
                </a:lnTo>
                <a:close/>
              </a:path>
              <a:path w="4380230" h="1684020">
                <a:moveTo>
                  <a:pt x="100583" y="1653539"/>
                </a:moveTo>
                <a:lnTo>
                  <a:pt x="94487" y="1665732"/>
                </a:lnTo>
                <a:lnTo>
                  <a:pt x="105155" y="1670304"/>
                </a:lnTo>
                <a:lnTo>
                  <a:pt x="108203" y="1671827"/>
                </a:lnTo>
                <a:lnTo>
                  <a:pt x="112775" y="1658112"/>
                </a:lnTo>
                <a:lnTo>
                  <a:pt x="109727" y="1658112"/>
                </a:lnTo>
                <a:lnTo>
                  <a:pt x="100583" y="1653539"/>
                </a:lnTo>
                <a:close/>
              </a:path>
              <a:path w="4380230" h="1684020">
                <a:moveTo>
                  <a:pt x="77723" y="1639824"/>
                </a:moveTo>
                <a:lnTo>
                  <a:pt x="70103" y="1650492"/>
                </a:lnTo>
                <a:lnTo>
                  <a:pt x="74675" y="1655064"/>
                </a:lnTo>
                <a:lnTo>
                  <a:pt x="82295" y="1658112"/>
                </a:lnTo>
                <a:lnTo>
                  <a:pt x="89915" y="1647444"/>
                </a:lnTo>
                <a:lnTo>
                  <a:pt x="82295" y="1642872"/>
                </a:lnTo>
                <a:lnTo>
                  <a:pt x="83819" y="1642872"/>
                </a:lnTo>
                <a:lnTo>
                  <a:pt x="77723" y="1639824"/>
                </a:lnTo>
                <a:close/>
              </a:path>
              <a:path w="4380230" h="1684020">
                <a:moveTo>
                  <a:pt x="57911" y="1621536"/>
                </a:moveTo>
                <a:lnTo>
                  <a:pt x="47243" y="1630680"/>
                </a:lnTo>
                <a:lnTo>
                  <a:pt x="57911" y="1641348"/>
                </a:lnTo>
                <a:lnTo>
                  <a:pt x="68579" y="1630680"/>
                </a:lnTo>
                <a:lnTo>
                  <a:pt x="61264" y="1624584"/>
                </a:lnTo>
                <a:lnTo>
                  <a:pt x="59435" y="1624584"/>
                </a:lnTo>
                <a:lnTo>
                  <a:pt x="57911" y="1621536"/>
                </a:lnTo>
                <a:close/>
              </a:path>
              <a:path w="4380230" h="1684020">
                <a:moveTo>
                  <a:pt x="59435" y="1623060"/>
                </a:moveTo>
                <a:lnTo>
                  <a:pt x="59435" y="1624584"/>
                </a:lnTo>
                <a:lnTo>
                  <a:pt x="61264" y="1624584"/>
                </a:lnTo>
                <a:lnTo>
                  <a:pt x="59435" y="1623060"/>
                </a:lnTo>
                <a:close/>
              </a:path>
              <a:path w="4380230" h="1684020">
                <a:moveTo>
                  <a:pt x="41147" y="1600200"/>
                </a:moveTo>
                <a:lnTo>
                  <a:pt x="28955" y="1609344"/>
                </a:lnTo>
                <a:lnTo>
                  <a:pt x="38100" y="1620012"/>
                </a:lnTo>
                <a:lnTo>
                  <a:pt x="48767" y="1612392"/>
                </a:lnTo>
                <a:lnTo>
                  <a:pt x="41147" y="1600200"/>
                </a:lnTo>
                <a:close/>
              </a:path>
              <a:path w="4380230" h="1684020">
                <a:moveTo>
                  <a:pt x="27431" y="1577340"/>
                </a:moveTo>
                <a:lnTo>
                  <a:pt x="15239" y="1583436"/>
                </a:lnTo>
                <a:lnTo>
                  <a:pt x="19811" y="1594104"/>
                </a:lnTo>
                <a:lnTo>
                  <a:pt x="21335" y="1597152"/>
                </a:lnTo>
                <a:lnTo>
                  <a:pt x="33527" y="1589532"/>
                </a:lnTo>
                <a:lnTo>
                  <a:pt x="32765" y="1588008"/>
                </a:lnTo>
                <a:lnTo>
                  <a:pt x="32003" y="1588008"/>
                </a:lnTo>
                <a:lnTo>
                  <a:pt x="27431" y="1577340"/>
                </a:lnTo>
                <a:close/>
              </a:path>
              <a:path w="4380230" h="1684020">
                <a:moveTo>
                  <a:pt x="32003" y="1586484"/>
                </a:moveTo>
                <a:lnTo>
                  <a:pt x="32003" y="1588008"/>
                </a:lnTo>
                <a:lnTo>
                  <a:pt x="32765" y="1588008"/>
                </a:lnTo>
                <a:lnTo>
                  <a:pt x="32003" y="1586484"/>
                </a:lnTo>
                <a:close/>
              </a:path>
              <a:path w="4380230" h="1684020">
                <a:moveTo>
                  <a:pt x="18287" y="1552956"/>
                </a:moveTo>
                <a:lnTo>
                  <a:pt x="6095" y="1556004"/>
                </a:lnTo>
                <a:lnTo>
                  <a:pt x="7619" y="1563624"/>
                </a:lnTo>
                <a:lnTo>
                  <a:pt x="9143" y="1569720"/>
                </a:lnTo>
                <a:lnTo>
                  <a:pt x="22859" y="1565148"/>
                </a:lnTo>
                <a:lnTo>
                  <a:pt x="19811" y="1559052"/>
                </a:lnTo>
                <a:lnTo>
                  <a:pt x="21335" y="1559052"/>
                </a:lnTo>
                <a:lnTo>
                  <a:pt x="18287" y="1552956"/>
                </a:lnTo>
                <a:close/>
              </a:path>
              <a:path w="4380230" h="1684020">
                <a:moveTo>
                  <a:pt x="13715" y="1527048"/>
                </a:moveTo>
                <a:lnTo>
                  <a:pt x="0" y="1527048"/>
                </a:lnTo>
                <a:lnTo>
                  <a:pt x="0" y="1530096"/>
                </a:lnTo>
                <a:lnTo>
                  <a:pt x="1523" y="1542288"/>
                </a:lnTo>
                <a:lnTo>
                  <a:pt x="16763" y="1539240"/>
                </a:lnTo>
                <a:lnTo>
                  <a:pt x="14096" y="1528572"/>
                </a:lnTo>
                <a:lnTo>
                  <a:pt x="13715" y="1528572"/>
                </a:lnTo>
                <a:lnTo>
                  <a:pt x="13715" y="1527048"/>
                </a:lnTo>
                <a:close/>
              </a:path>
              <a:path w="4380230" h="1684020">
                <a:moveTo>
                  <a:pt x="13715" y="1527048"/>
                </a:moveTo>
                <a:lnTo>
                  <a:pt x="13715" y="1528572"/>
                </a:lnTo>
                <a:lnTo>
                  <a:pt x="14096" y="1528572"/>
                </a:lnTo>
                <a:lnTo>
                  <a:pt x="13715" y="1527048"/>
                </a:lnTo>
                <a:close/>
              </a:path>
              <a:path w="4380230" h="1684020">
                <a:moveTo>
                  <a:pt x="13715" y="1498092"/>
                </a:moveTo>
                <a:lnTo>
                  <a:pt x="0" y="1498092"/>
                </a:lnTo>
                <a:lnTo>
                  <a:pt x="0" y="1513332"/>
                </a:lnTo>
                <a:lnTo>
                  <a:pt x="13715" y="1511808"/>
                </a:lnTo>
                <a:lnTo>
                  <a:pt x="13715" y="1498092"/>
                </a:lnTo>
                <a:close/>
              </a:path>
              <a:path w="4380230" h="1684020">
                <a:moveTo>
                  <a:pt x="13715" y="1470660"/>
                </a:moveTo>
                <a:lnTo>
                  <a:pt x="0" y="1470660"/>
                </a:lnTo>
                <a:lnTo>
                  <a:pt x="0" y="1484376"/>
                </a:lnTo>
                <a:lnTo>
                  <a:pt x="13715" y="1484376"/>
                </a:lnTo>
                <a:lnTo>
                  <a:pt x="13715" y="1470660"/>
                </a:lnTo>
                <a:close/>
              </a:path>
              <a:path w="4380230" h="1684020">
                <a:moveTo>
                  <a:pt x="13715" y="1443228"/>
                </a:moveTo>
                <a:lnTo>
                  <a:pt x="0" y="1443228"/>
                </a:lnTo>
                <a:lnTo>
                  <a:pt x="0" y="1456944"/>
                </a:lnTo>
                <a:lnTo>
                  <a:pt x="13715" y="1456944"/>
                </a:lnTo>
                <a:lnTo>
                  <a:pt x="13715" y="1443228"/>
                </a:lnTo>
                <a:close/>
              </a:path>
              <a:path w="4380230" h="1684020">
                <a:moveTo>
                  <a:pt x="13715" y="1414272"/>
                </a:moveTo>
                <a:lnTo>
                  <a:pt x="0" y="1414272"/>
                </a:lnTo>
                <a:lnTo>
                  <a:pt x="0" y="1427988"/>
                </a:lnTo>
                <a:lnTo>
                  <a:pt x="13715" y="1427988"/>
                </a:lnTo>
                <a:lnTo>
                  <a:pt x="13715" y="1414272"/>
                </a:lnTo>
                <a:close/>
              </a:path>
              <a:path w="4380230" h="1684020">
                <a:moveTo>
                  <a:pt x="13715" y="1386840"/>
                </a:moveTo>
                <a:lnTo>
                  <a:pt x="0" y="1386840"/>
                </a:lnTo>
                <a:lnTo>
                  <a:pt x="0" y="1400556"/>
                </a:lnTo>
                <a:lnTo>
                  <a:pt x="13715" y="1400556"/>
                </a:lnTo>
                <a:lnTo>
                  <a:pt x="13715" y="1386840"/>
                </a:lnTo>
                <a:close/>
              </a:path>
              <a:path w="4380230" h="1684020">
                <a:moveTo>
                  <a:pt x="13715" y="1359408"/>
                </a:moveTo>
                <a:lnTo>
                  <a:pt x="0" y="1359408"/>
                </a:lnTo>
                <a:lnTo>
                  <a:pt x="0" y="1373124"/>
                </a:lnTo>
                <a:lnTo>
                  <a:pt x="13715" y="1373124"/>
                </a:lnTo>
                <a:lnTo>
                  <a:pt x="13715" y="1359408"/>
                </a:lnTo>
                <a:close/>
              </a:path>
              <a:path w="4380230" h="1684020">
                <a:moveTo>
                  <a:pt x="13715" y="1330452"/>
                </a:moveTo>
                <a:lnTo>
                  <a:pt x="0" y="1330452"/>
                </a:lnTo>
                <a:lnTo>
                  <a:pt x="0" y="1344168"/>
                </a:lnTo>
                <a:lnTo>
                  <a:pt x="13715" y="1344168"/>
                </a:lnTo>
                <a:lnTo>
                  <a:pt x="13715" y="1330452"/>
                </a:lnTo>
                <a:close/>
              </a:path>
              <a:path w="4380230" h="1684020">
                <a:moveTo>
                  <a:pt x="13715" y="1303020"/>
                </a:moveTo>
                <a:lnTo>
                  <a:pt x="0" y="1303020"/>
                </a:lnTo>
                <a:lnTo>
                  <a:pt x="0" y="1316736"/>
                </a:lnTo>
                <a:lnTo>
                  <a:pt x="13715" y="1316736"/>
                </a:lnTo>
                <a:lnTo>
                  <a:pt x="13715" y="1303020"/>
                </a:lnTo>
                <a:close/>
              </a:path>
              <a:path w="4380230" h="1684020">
                <a:moveTo>
                  <a:pt x="13715" y="1274064"/>
                </a:moveTo>
                <a:lnTo>
                  <a:pt x="0" y="1274064"/>
                </a:lnTo>
                <a:lnTo>
                  <a:pt x="0" y="1289304"/>
                </a:lnTo>
                <a:lnTo>
                  <a:pt x="13715" y="1289304"/>
                </a:lnTo>
                <a:lnTo>
                  <a:pt x="13715" y="1274064"/>
                </a:lnTo>
                <a:close/>
              </a:path>
              <a:path w="4380230" h="1684020">
                <a:moveTo>
                  <a:pt x="13715" y="1246632"/>
                </a:moveTo>
                <a:lnTo>
                  <a:pt x="0" y="1246632"/>
                </a:lnTo>
                <a:lnTo>
                  <a:pt x="0" y="1260348"/>
                </a:lnTo>
                <a:lnTo>
                  <a:pt x="13715" y="1260348"/>
                </a:lnTo>
                <a:lnTo>
                  <a:pt x="13715" y="1246632"/>
                </a:lnTo>
                <a:close/>
              </a:path>
              <a:path w="4380230" h="1684020">
                <a:moveTo>
                  <a:pt x="13715" y="1219200"/>
                </a:moveTo>
                <a:lnTo>
                  <a:pt x="0" y="1219200"/>
                </a:lnTo>
                <a:lnTo>
                  <a:pt x="0" y="1232916"/>
                </a:lnTo>
                <a:lnTo>
                  <a:pt x="13715" y="1232916"/>
                </a:lnTo>
                <a:lnTo>
                  <a:pt x="13715" y="1219200"/>
                </a:lnTo>
                <a:close/>
              </a:path>
              <a:path w="4380230" h="1684020">
                <a:moveTo>
                  <a:pt x="13715" y="1190244"/>
                </a:moveTo>
                <a:lnTo>
                  <a:pt x="0" y="1190244"/>
                </a:lnTo>
                <a:lnTo>
                  <a:pt x="0" y="1203960"/>
                </a:lnTo>
                <a:lnTo>
                  <a:pt x="13715" y="1203960"/>
                </a:lnTo>
                <a:lnTo>
                  <a:pt x="13715" y="1190244"/>
                </a:lnTo>
                <a:close/>
              </a:path>
              <a:path w="4380230" h="1684020">
                <a:moveTo>
                  <a:pt x="13715" y="1162812"/>
                </a:moveTo>
                <a:lnTo>
                  <a:pt x="0" y="1162812"/>
                </a:lnTo>
                <a:lnTo>
                  <a:pt x="0" y="1176528"/>
                </a:lnTo>
                <a:lnTo>
                  <a:pt x="13715" y="1176528"/>
                </a:lnTo>
                <a:lnTo>
                  <a:pt x="13715" y="1162812"/>
                </a:lnTo>
                <a:close/>
              </a:path>
              <a:path w="4380230" h="1684020">
                <a:moveTo>
                  <a:pt x="13715" y="1135380"/>
                </a:moveTo>
                <a:lnTo>
                  <a:pt x="0" y="1135380"/>
                </a:lnTo>
                <a:lnTo>
                  <a:pt x="0" y="1149096"/>
                </a:lnTo>
                <a:lnTo>
                  <a:pt x="13715" y="1149096"/>
                </a:lnTo>
                <a:lnTo>
                  <a:pt x="13715" y="1135380"/>
                </a:lnTo>
                <a:close/>
              </a:path>
              <a:path w="4380230" h="1684020">
                <a:moveTo>
                  <a:pt x="13715" y="1106424"/>
                </a:moveTo>
                <a:lnTo>
                  <a:pt x="0" y="1106424"/>
                </a:lnTo>
                <a:lnTo>
                  <a:pt x="0" y="1120140"/>
                </a:lnTo>
                <a:lnTo>
                  <a:pt x="13715" y="1120140"/>
                </a:lnTo>
                <a:lnTo>
                  <a:pt x="13715" y="1106424"/>
                </a:lnTo>
                <a:close/>
              </a:path>
              <a:path w="4380230" h="1684020">
                <a:moveTo>
                  <a:pt x="13715" y="1078992"/>
                </a:moveTo>
                <a:lnTo>
                  <a:pt x="0" y="1078992"/>
                </a:lnTo>
                <a:lnTo>
                  <a:pt x="0" y="1092708"/>
                </a:lnTo>
                <a:lnTo>
                  <a:pt x="13715" y="1092708"/>
                </a:lnTo>
                <a:lnTo>
                  <a:pt x="13715" y="1078992"/>
                </a:lnTo>
                <a:close/>
              </a:path>
              <a:path w="4380230" h="1684020">
                <a:moveTo>
                  <a:pt x="13715" y="1050036"/>
                </a:moveTo>
                <a:lnTo>
                  <a:pt x="0" y="1050036"/>
                </a:lnTo>
                <a:lnTo>
                  <a:pt x="0" y="1065276"/>
                </a:lnTo>
                <a:lnTo>
                  <a:pt x="13715" y="1065276"/>
                </a:lnTo>
                <a:lnTo>
                  <a:pt x="13715" y="1050036"/>
                </a:lnTo>
                <a:close/>
              </a:path>
              <a:path w="4380230" h="1684020">
                <a:moveTo>
                  <a:pt x="13715" y="1022604"/>
                </a:moveTo>
                <a:lnTo>
                  <a:pt x="0" y="1022604"/>
                </a:lnTo>
                <a:lnTo>
                  <a:pt x="0" y="1036320"/>
                </a:lnTo>
                <a:lnTo>
                  <a:pt x="13715" y="1036320"/>
                </a:lnTo>
                <a:lnTo>
                  <a:pt x="13715" y="1022604"/>
                </a:lnTo>
                <a:close/>
              </a:path>
              <a:path w="4380230" h="1684020">
                <a:moveTo>
                  <a:pt x="13715" y="995172"/>
                </a:moveTo>
                <a:lnTo>
                  <a:pt x="0" y="995172"/>
                </a:lnTo>
                <a:lnTo>
                  <a:pt x="0" y="1008888"/>
                </a:lnTo>
                <a:lnTo>
                  <a:pt x="13715" y="1008888"/>
                </a:lnTo>
                <a:lnTo>
                  <a:pt x="13715" y="995172"/>
                </a:lnTo>
                <a:close/>
              </a:path>
              <a:path w="4380230" h="1684020">
                <a:moveTo>
                  <a:pt x="13715" y="966216"/>
                </a:moveTo>
                <a:lnTo>
                  <a:pt x="0" y="966216"/>
                </a:lnTo>
                <a:lnTo>
                  <a:pt x="0" y="981456"/>
                </a:lnTo>
                <a:lnTo>
                  <a:pt x="13715" y="981456"/>
                </a:lnTo>
                <a:lnTo>
                  <a:pt x="13715" y="966216"/>
                </a:lnTo>
                <a:close/>
              </a:path>
              <a:path w="4380230" h="1684020">
                <a:moveTo>
                  <a:pt x="13715" y="938784"/>
                </a:moveTo>
                <a:lnTo>
                  <a:pt x="0" y="938784"/>
                </a:lnTo>
                <a:lnTo>
                  <a:pt x="0" y="952500"/>
                </a:lnTo>
                <a:lnTo>
                  <a:pt x="13715" y="952500"/>
                </a:lnTo>
                <a:lnTo>
                  <a:pt x="13715" y="938784"/>
                </a:lnTo>
                <a:close/>
              </a:path>
              <a:path w="4380230" h="1684020">
                <a:moveTo>
                  <a:pt x="13715" y="911352"/>
                </a:moveTo>
                <a:lnTo>
                  <a:pt x="0" y="911352"/>
                </a:lnTo>
                <a:lnTo>
                  <a:pt x="0" y="925068"/>
                </a:lnTo>
                <a:lnTo>
                  <a:pt x="13715" y="925068"/>
                </a:lnTo>
                <a:lnTo>
                  <a:pt x="13715" y="911352"/>
                </a:lnTo>
                <a:close/>
              </a:path>
              <a:path w="4380230" h="1684020">
                <a:moveTo>
                  <a:pt x="13715" y="882396"/>
                </a:moveTo>
                <a:lnTo>
                  <a:pt x="0" y="882396"/>
                </a:lnTo>
                <a:lnTo>
                  <a:pt x="0" y="896112"/>
                </a:lnTo>
                <a:lnTo>
                  <a:pt x="13715" y="896112"/>
                </a:lnTo>
                <a:lnTo>
                  <a:pt x="13715" y="882396"/>
                </a:lnTo>
                <a:close/>
              </a:path>
              <a:path w="4380230" h="1684020">
                <a:moveTo>
                  <a:pt x="13715" y="854964"/>
                </a:moveTo>
                <a:lnTo>
                  <a:pt x="0" y="854964"/>
                </a:lnTo>
                <a:lnTo>
                  <a:pt x="0" y="868680"/>
                </a:lnTo>
                <a:lnTo>
                  <a:pt x="13715" y="868680"/>
                </a:lnTo>
                <a:lnTo>
                  <a:pt x="13715" y="85496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137" name="object 83">
            <a:extLst>
              <a:ext uri="{FF2B5EF4-FFF2-40B4-BE49-F238E27FC236}">
                <a16:creationId xmlns:a16="http://schemas.microsoft.com/office/drawing/2014/main" id="{554D30DD-4DBE-4AB1-992B-6116C055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462589"/>
            <a:ext cx="3452812" cy="74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1000"/>
              </a:lnSpc>
              <a:spcBef>
                <a:spcPts val="75"/>
              </a:spcBef>
              <a:buNone/>
            </a:pPr>
            <a:r>
              <a:rPr lang="en-US" altLang="en-US" sz="1600">
                <a:solidFill>
                  <a:srgbClr val="323232"/>
                </a:solidFill>
                <a:cs typeface="Arial" panose="020B0604020202020204" pitchFamily="34" charset="0"/>
              </a:rPr>
              <a:t>Notice anything special about the  position of pivot in the final  sorted items?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FE47DE-0DF0-4C18-92B2-F3259181EC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3" y="460376"/>
            <a:ext cx="7415212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</a:t>
            </a:r>
            <a:r>
              <a:rPr spc="-51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C5E9EA-7D61-4113-B057-12DAFD43A084}"/>
              </a:ext>
            </a:extLst>
          </p:cNvPr>
          <p:cNvSpPr/>
          <p:nvPr/>
        </p:nvSpPr>
        <p:spPr>
          <a:xfrm>
            <a:off x="2255838" y="1293814"/>
            <a:ext cx="6926262" cy="1055687"/>
          </a:xfrm>
          <a:custGeom>
            <a:avLst/>
            <a:gdLst/>
            <a:ahLst/>
            <a:cxnLst/>
            <a:rect l="l" t="t" r="r" b="b"/>
            <a:pathLst>
              <a:path w="8100059" h="1234439">
                <a:moveTo>
                  <a:pt x="0" y="1234439"/>
                </a:moveTo>
                <a:lnTo>
                  <a:pt x="8100059" y="1234439"/>
                </a:lnTo>
                <a:lnTo>
                  <a:pt x="8100059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E6E2F42-A733-4903-B622-DA236FD6FB5E}"/>
              </a:ext>
            </a:extLst>
          </p:cNvPr>
          <p:cNvSpPr txBox="1"/>
          <p:nvPr/>
        </p:nvSpPr>
        <p:spPr>
          <a:xfrm>
            <a:off x="2332039" y="1296989"/>
            <a:ext cx="6334125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latin typeface="Courier New"/>
                <a:cs typeface="Courier New"/>
              </a:rPr>
              <a:t>void </a:t>
            </a:r>
            <a:r>
              <a:rPr sz="1881" spc="-4" dirty="0">
                <a:solidFill>
                  <a:srgbClr val="C00000"/>
                </a:solidFill>
                <a:latin typeface="Courier New"/>
                <a:cs typeface="Courier New"/>
              </a:rPr>
              <a:t>quickSort</a:t>
            </a:r>
            <a:r>
              <a:rPr sz="1881" spc="-4" dirty="0">
                <a:latin typeface="Courier New"/>
                <a:cs typeface="Courier New"/>
              </a:rPr>
              <a:t>(int a[], </a:t>
            </a: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low, </a:t>
            </a: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high)</a:t>
            </a:r>
            <a:r>
              <a:rPr sz="1881" spc="-13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BDACE23-207B-47ED-978A-D373089BB3D3}"/>
              </a:ext>
            </a:extLst>
          </p:cNvPr>
          <p:cNvSpPr txBox="1"/>
          <p:nvPr/>
        </p:nvSpPr>
        <p:spPr>
          <a:xfrm>
            <a:off x="2617788" y="1641476"/>
            <a:ext cx="2462212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if </a:t>
            </a:r>
            <a:r>
              <a:rPr sz="1881" spc="-4" dirty="0">
                <a:latin typeface="Courier New"/>
                <a:cs typeface="Courier New"/>
              </a:rPr>
              <a:t>(low </a:t>
            </a:r>
            <a:r>
              <a:rPr sz="1881" dirty="0">
                <a:latin typeface="Courier New"/>
                <a:cs typeface="Courier New"/>
              </a:rPr>
              <a:t>&lt; </a:t>
            </a:r>
            <a:r>
              <a:rPr sz="1881" spc="-4" dirty="0">
                <a:latin typeface="Courier New"/>
                <a:cs typeface="Courier New"/>
              </a:rPr>
              <a:t>high)</a:t>
            </a:r>
            <a:r>
              <a:rPr sz="1881" spc="-68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1A1C1B3-5AAB-41FA-8282-7B130D045C25}"/>
              </a:ext>
            </a:extLst>
          </p:cNvPr>
          <p:cNvSpPr txBox="1"/>
          <p:nvPr/>
        </p:nvSpPr>
        <p:spPr>
          <a:xfrm>
            <a:off x="2905125" y="1987550"/>
            <a:ext cx="5475288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int </a:t>
            </a:r>
            <a:r>
              <a:rPr sz="1881" spc="-4" dirty="0">
                <a:latin typeface="Courier New"/>
                <a:cs typeface="Courier New"/>
              </a:rPr>
              <a:t>pivotIdx </a:t>
            </a:r>
            <a:r>
              <a:rPr sz="1881" dirty="0">
                <a:latin typeface="Courier New"/>
                <a:cs typeface="Courier New"/>
              </a:rPr>
              <a:t>= </a:t>
            </a:r>
            <a:r>
              <a:rPr sz="1881" spc="-4" dirty="0">
                <a:latin typeface="Courier New"/>
                <a:cs typeface="Courier New"/>
              </a:rPr>
              <a:t>partition(a, low,</a:t>
            </a:r>
            <a:r>
              <a:rPr sz="1881" spc="-17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high)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8EB8A80-22B7-411C-BC2A-B4D3DC312DCF}"/>
              </a:ext>
            </a:extLst>
          </p:cNvPr>
          <p:cNvSpPr txBox="1"/>
          <p:nvPr/>
        </p:nvSpPr>
        <p:spPr>
          <a:xfrm>
            <a:off x="8369301" y="2038351"/>
            <a:ext cx="142875" cy="263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ts val="1950"/>
              </a:lnSpc>
              <a:defRPr/>
            </a:pPr>
            <a:r>
              <a:rPr sz="1881" spc="-4" dirty="0">
                <a:latin typeface="Courier New"/>
                <a:cs typeface="Courier New"/>
              </a:rPr>
              <a:t>;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456CCE-3E84-4E13-9D8A-78EC2F491170}"/>
              </a:ext>
            </a:extLst>
          </p:cNvPr>
          <p:cNvSpPr/>
          <p:nvPr/>
        </p:nvSpPr>
        <p:spPr>
          <a:xfrm>
            <a:off x="8393114" y="1704976"/>
            <a:ext cx="1724025" cy="644525"/>
          </a:xfrm>
          <a:custGeom>
            <a:avLst/>
            <a:gdLst/>
            <a:ahLst/>
            <a:cxnLst/>
            <a:rect l="l" t="t" r="r" b="b"/>
            <a:pathLst>
              <a:path w="2016759" h="754380">
                <a:moveTo>
                  <a:pt x="0" y="754379"/>
                </a:moveTo>
                <a:lnTo>
                  <a:pt x="2016252" y="754379"/>
                </a:lnTo>
                <a:lnTo>
                  <a:pt x="2016252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162D1D-3C61-47C0-993C-8235BF9676B8}"/>
              </a:ext>
            </a:extLst>
          </p:cNvPr>
          <p:cNvSpPr/>
          <p:nvPr/>
        </p:nvSpPr>
        <p:spPr>
          <a:xfrm>
            <a:off x="8388351" y="2339976"/>
            <a:ext cx="11113" cy="9525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191"/>
                </a:moveTo>
                <a:lnTo>
                  <a:pt x="13716" y="12191"/>
                </a:lnTo>
                <a:lnTo>
                  <a:pt x="1371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95AA61D-C573-43EA-B18B-200913F95129}"/>
              </a:ext>
            </a:extLst>
          </p:cNvPr>
          <p:cNvSpPr/>
          <p:nvPr/>
        </p:nvSpPr>
        <p:spPr>
          <a:xfrm>
            <a:off x="8388351" y="23145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E371296-86C8-448B-AF48-30144249829C}"/>
              </a:ext>
            </a:extLst>
          </p:cNvPr>
          <p:cNvSpPr/>
          <p:nvPr/>
        </p:nvSpPr>
        <p:spPr>
          <a:xfrm>
            <a:off x="8388351" y="22907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7DD49A1-C254-4373-B9E5-905D7CC692AF}"/>
              </a:ext>
            </a:extLst>
          </p:cNvPr>
          <p:cNvSpPr/>
          <p:nvPr/>
        </p:nvSpPr>
        <p:spPr>
          <a:xfrm>
            <a:off x="8388351" y="2266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9DC512-4E65-4AB1-AA25-C0CB9EBFB202}"/>
              </a:ext>
            </a:extLst>
          </p:cNvPr>
          <p:cNvSpPr/>
          <p:nvPr/>
        </p:nvSpPr>
        <p:spPr>
          <a:xfrm>
            <a:off x="8388351" y="2243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0186C0D-34F4-4945-8A0E-23BF0411862C}"/>
              </a:ext>
            </a:extLst>
          </p:cNvPr>
          <p:cNvSpPr/>
          <p:nvPr/>
        </p:nvSpPr>
        <p:spPr>
          <a:xfrm>
            <a:off x="8388351" y="22193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AAEF45D-7537-473E-A914-17616B2A2CFF}"/>
              </a:ext>
            </a:extLst>
          </p:cNvPr>
          <p:cNvSpPr/>
          <p:nvPr/>
        </p:nvSpPr>
        <p:spPr>
          <a:xfrm>
            <a:off x="8388351" y="21955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9DDED1B-0012-442D-9D36-D1A102468AC2}"/>
              </a:ext>
            </a:extLst>
          </p:cNvPr>
          <p:cNvSpPr/>
          <p:nvPr/>
        </p:nvSpPr>
        <p:spPr>
          <a:xfrm>
            <a:off x="8388351" y="2171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E316D39-4003-4379-A465-25973F2EBD96}"/>
              </a:ext>
            </a:extLst>
          </p:cNvPr>
          <p:cNvSpPr/>
          <p:nvPr/>
        </p:nvSpPr>
        <p:spPr>
          <a:xfrm>
            <a:off x="8388351" y="21478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4A7B96C-B27F-44EF-8B88-29A20F61BA32}"/>
              </a:ext>
            </a:extLst>
          </p:cNvPr>
          <p:cNvSpPr/>
          <p:nvPr/>
        </p:nvSpPr>
        <p:spPr>
          <a:xfrm>
            <a:off x="8388351" y="21224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4E2B671-1A77-4C28-ADFF-EBF1C703B5F1}"/>
              </a:ext>
            </a:extLst>
          </p:cNvPr>
          <p:cNvSpPr/>
          <p:nvPr/>
        </p:nvSpPr>
        <p:spPr>
          <a:xfrm>
            <a:off x="8388351" y="20986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F527C94-17B4-4B5F-B051-17810C1F24AA}"/>
              </a:ext>
            </a:extLst>
          </p:cNvPr>
          <p:cNvSpPr/>
          <p:nvPr/>
        </p:nvSpPr>
        <p:spPr>
          <a:xfrm>
            <a:off x="8388351" y="20764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1C3A856-137A-40D1-A362-E0E6F59D7BC2}"/>
              </a:ext>
            </a:extLst>
          </p:cNvPr>
          <p:cNvSpPr/>
          <p:nvPr/>
        </p:nvSpPr>
        <p:spPr>
          <a:xfrm>
            <a:off x="8388351" y="20510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2F4CCE9-FFA2-4BC0-A269-E9C943C51E5D}"/>
              </a:ext>
            </a:extLst>
          </p:cNvPr>
          <p:cNvSpPr/>
          <p:nvPr/>
        </p:nvSpPr>
        <p:spPr>
          <a:xfrm>
            <a:off x="8388351" y="20272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8BCD95F-4ABB-4F1B-A2BC-BBDA678F73F1}"/>
              </a:ext>
            </a:extLst>
          </p:cNvPr>
          <p:cNvSpPr/>
          <p:nvPr/>
        </p:nvSpPr>
        <p:spPr>
          <a:xfrm>
            <a:off x="8388351" y="20050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B214536-F348-478D-BC11-AF7ADEDF6E4E}"/>
              </a:ext>
            </a:extLst>
          </p:cNvPr>
          <p:cNvSpPr/>
          <p:nvPr/>
        </p:nvSpPr>
        <p:spPr>
          <a:xfrm>
            <a:off x="8388351" y="19796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5FC9648-6000-4D9B-962A-4BF35C14A955}"/>
              </a:ext>
            </a:extLst>
          </p:cNvPr>
          <p:cNvSpPr/>
          <p:nvPr/>
        </p:nvSpPr>
        <p:spPr>
          <a:xfrm>
            <a:off x="8388351" y="19558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85E0FAF-3E7A-4D76-8320-6365F615D49F}"/>
              </a:ext>
            </a:extLst>
          </p:cNvPr>
          <p:cNvSpPr/>
          <p:nvPr/>
        </p:nvSpPr>
        <p:spPr>
          <a:xfrm>
            <a:off x="8388351" y="19319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5EBA2E9-1C37-470B-84C9-E53E2118D095}"/>
              </a:ext>
            </a:extLst>
          </p:cNvPr>
          <p:cNvSpPr/>
          <p:nvPr/>
        </p:nvSpPr>
        <p:spPr>
          <a:xfrm>
            <a:off x="8388351" y="19081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A63822C-A97A-460F-807F-673CEE6D839A}"/>
              </a:ext>
            </a:extLst>
          </p:cNvPr>
          <p:cNvSpPr/>
          <p:nvPr/>
        </p:nvSpPr>
        <p:spPr>
          <a:xfrm>
            <a:off x="8388351" y="18843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FD34A5E-F336-48A2-8888-89A8298EAA6E}"/>
              </a:ext>
            </a:extLst>
          </p:cNvPr>
          <p:cNvSpPr/>
          <p:nvPr/>
        </p:nvSpPr>
        <p:spPr>
          <a:xfrm>
            <a:off x="8388351" y="1858964"/>
            <a:ext cx="11113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D191041-504A-4F8F-AA55-E7DE4CA8F47C}"/>
              </a:ext>
            </a:extLst>
          </p:cNvPr>
          <p:cNvSpPr/>
          <p:nvPr/>
        </p:nvSpPr>
        <p:spPr>
          <a:xfrm>
            <a:off x="8388351" y="18367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970AC14-BDB0-4361-84D6-942CF0F53D7C}"/>
              </a:ext>
            </a:extLst>
          </p:cNvPr>
          <p:cNvSpPr/>
          <p:nvPr/>
        </p:nvSpPr>
        <p:spPr>
          <a:xfrm>
            <a:off x="8388351" y="18129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2AF1B485-84DE-4113-B8A3-4CC0B23A70ED}"/>
              </a:ext>
            </a:extLst>
          </p:cNvPr>
          <p:cNvSpPr/>
          <p:nvPr/>
        </p:nvSpPr>
        <p:spPr>
          <a:xfrm>
            <a:off x="8388351" y="17875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989CF41-D050-420B-9615-7B11CD56ABA5}"/>
              </a:ext>
            </a:extLst>
          </p:cNvPr>
          <p:cNvSpPr/>
          <p:nvPr/>
        </p:nvSpPr>
        <p:spPr>
          <a:xfrm>
            <a:off x="8388351" y="17653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C7DDCB7-5E74-441E-9B49-509F83579185}"/>
              </a:ext>
            </a:extLst>
          </p:cNvPr>
          <p:cNvSpPr/>
          <p:nvPr/>
        </p:nvSpPr>
        <p:spPr>
          <a:xfrm>
            <a:off x="8388351" y="17399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7AF4DCD-2C68-4C6D-9610-D7A6241F38C9}"/>
              </a:ext>
            </a:extLst>
          </p:cNvPr>
          <p:cNvSpPr/>
          <p:nvPr/>
        </p:nvSpPr>
        <p:spPr>
          <a:xfrm>
            <a:off x="8388351" y="17160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0BC2D6C-664B-4133-8B26-A23C3894B734}"/>
              </a:ext>
            </a:extLst>
          </p:cNvPr>
          <p:cNvSpPr/>
          <p:nvPr/>
        </p:nvSpPr>
        <p:spPr>
          <a:xfrm>
            <a:off x="83931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48CB3D1-51F5-4E06-A826-5B83FFE008D9}"/>
              </a:ext>
            </a:extLst>
          </p:cNvPr>
          <p:cNvSpPr/>
          <p:nvPr/>
        </p:nvSpPr>
        <p:spPr>
          <a:xfrm>
            <a:off x="84169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28B0BFA-3B1A-42E3-AEFA-C3F4A8DE87FF}"/>
              </a:ext>
            </a:extLst>
          </p:cNvPr>
          <p:cNvSpPr/>
          <p:nvPr/>
        </p:nvSpPr>
        <p:spPr>
          <a:xfrm>
            <a:off x="84407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3953EED-A9F8-403D-8BD9-D398FDCA87AB}"/>
              </a:ext>
            </a:extLst>
          </p:cNvPr>
          <p:cNvSpPr/>
          <p:nvPr/>
        </p:nvSpPr>
        <p:spPr>
          <a:xfrm>
            <a:off x="84645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CF3D83B-FC87-4BC8-BE17-FAF37B452B80}"/>
              </a:ext>
            </a:extLst>
          </p:cNvPr>
          <p:cNvSpPr/>
          <p:nvPr/>
        </p:nvSpPr>
        <p:spPr>
          <a:xfrm>
            <a:off x="84899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7BA6CCF-19DE-49C8-BE36-9E46E6F1DF7A}"/>
              </a:ext>
            </a:extLst>
          </p:cNvPr>
          <p:cNvSpPr/>
          <p:nvPr/>
        </p:nvSpPr>
        <p:spPr>
          <a:xfrm>
            <a:off x="85137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75EC6F8-7818-413A-B18D-1D4E61144379}"/>
              </a:ext>
            </a:extLst>
          </p:cNvPr>
          <p:cNvSpPr/>
          <p:nvPr/>
        </p:nvSpPr>
        <p:spPr>
          <a:xfrm>
            <a:off x="85359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0FA7D7F-A36C-41F3-84A5-6532FAA4787D}"/>
              </a:ext>
            </a:extLst>
          </p:cNvPr>
          <p:cNvSpPr/>
          <p:nvPr/>
        </p:nvSpPr>
        <p:spPr>
          <a:xfrm>
            <a:off x="856138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191488E-B665-4E7F-9369-5611B5773FBA}"/>
              </a:ext>
            </a:extLst>
          </p:cNvPr>
          <p:cNvSpPr/>
          <p:nvPr/>
        </p:nvSpPr>
        <p:spPr>
          <a:xfrm>
            <a:off x="858520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76192C1-620D-4E15-974C-32C0758B4E79}"/>
              </a:ext>
            </a:extLst>
          </p:cNvPr>
          <p:cNvSpPr/>
          <p:nvPr/>
        </p:nvSpPr>
        <p:spPr>
          <a:xfrm>
            <a:off x="8607425" y="1698626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CC88404-B49D-4E01-BEB9-E3FBCB4610F0}"/>
              </a:ext>
            </a:extLst>
          </p:cNvPr>
          <p:cNvSpPr/>
          <p:nvPr/>
        </p:nvSpPr>
        <p:spPr>
          <a:xfrm>
            <a:off x="86328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90B6709-51A6-40B1-B2CA-49DAB8683183}"/>
              </a:ext>
            </a:extLst>
          </p:cNvPr>
          <p:cNvSpPr/>
          <p:nvPr/>
        </p:nvSpPr>
        <p:spPr>
          <a:xfrm>
            <a:off x="86566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0A0AF47-1F52-4E4E-AC65-7F991109CFF5}"/>
              </a:ext>
            </a:extLst>
          </p:cNvPr>
          <p:cNvSpPr/>
          <p:nvPr/>
        </p:nvSpPr>
        <p:spPr>
          <a:xfrm>
            <a:off x="86804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C2427A2-E71F-4538-B54A-107C6C22A33E}"/>
              </a:ext>
            </a:extLst>
          </p:cNvPr>
          <p:cNvSpPr/>
          <p:nvPr/>
        </p:nvSpPr>
        <p:spPr>
          <a:xfrm>
            <a:off x="87042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5E33564-423C-445F-AFC8-D18C8171EEC6}"/>
              </a:ext>
            </a:extLst>
          </p:cNvPr>
          <p:cNvSpPr/>
          <p:nvPr/>
        </p:nvSpPr>
        <p:spPr>
          <a:xfrm>
            <a:off x="87280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72B7BF9F-4391-4B32-A6FE-55B8471F44F2}"/>
              </a:ext>
            </a:extLst>
          </p:cNvPr>
          <p:cNvSpPr/>
          <p:nvPr/>
        </p:nvSpPr>
        <p:spPr>
          <a:xfrm>
            <a:off x="87534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2B65CFF-00E5-4881-8DF2-1D1A1AECDC89}"/>
              </a:ext>
            </a:extLst>
          </p:cNvPr>
          <p:cNvSpPr/>
          <p:nvPr/>
        </p:nvSpPr>
        <p:spPr>
          <a:xfrm>
            <a:off x="87757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0D0A5E7F-0E91-4F86-8FD7-3BD5587BA0E0}"/>
              </a:ext>
            </a:extLst>
          </p:cNvPr>
          <p:cNvSpPr/>
          <p:nvPr/>
        </p:nvSpPr>
        <p:spPr>
          <a:xfrm>
            <a:off x="87995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6492BCF6-066F-4996-A397-2BC80185DB00}"/>
              </a:ext>
            </a:extLst>
          </p:cNvPr>
          <p:cNvSpPr/>
          <p:nvPr/>
        </p:nvSpPr>
        <p:spPr>
          <a:xfrm>
            <a:off x="88249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7700796B-F779-4348-81CE-40F5353319A2}"/>
              </a:ext>
            </a:extLst>
          </p:cNvPr>
          <p:cNvSpPr/>
          <p:nvPr/>
        </p:nvSpPr>
        <p:spPr>
          <a:xfrm>
            <a:off x="88471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D1EBBD9-900A-4250-9334-FD44158B8A6B}"/>
              </a:ext>
            </a:extLst>
          </p:cNvPr>
          <p:cNvSpPr/>
          <p:nvPr/>
        </p:nvSpPr>
        <p:spPr>
          <a:xfrm>
            <a:off x="88725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EACB80FD-6E1A-404D-8268-7E6965358EDC}"/>
              </a:ext>
            </a:extLst>
          </p:cNvPr>
          <p:cNvSpPr/>
          <p:nvPr/>
        </p:nvSpPr>
        <p:spPr>
          <a:xfrm>
            <a:off x="88963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AE1C8E1-9D9F-49ED-95F1-DF69E5D8C597}"/>
              </a:ext>
            </a:extLst>
          </p:cNvPr>
          <p:cNvSpPr/>
          <p:nvPr/>
        </p:nvSpPr>
        <p:spPr>
          <a:xfrm>
            <a:off x="89201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AAF90BE-A41C-4EBB-BDA2-597D9BC0422A}"/>
              </a:ext>
            </a:extLst>
          </p:cNvPr>
          <p:cNvSpPr/>
          <p:nvPr/>
        </p:nvSpPr>
        <p:spPr>
          <a:xfrm>
            <a:off x="89439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7B8BD4AE-4D70-4EA3-A133-0CFEFCCF6DD6}"/>
              </a:ext>
            </a:extLst>
          </p:cNvPr>
          <p:cNvSpPr/>
          <p:nvPr/>
        </p:nvSpPr>
        <p:spPr>
          <a:xfrm>
            <a:off x="89677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19004A9D-E8C0-46AF-AD64-8DB64810D68F}"/>
              </a:ext>
            </a:extLst>
          </p:cNvPr>
          <p:cNvSpPr/>
          <p:nvPr/>
        </p:nvSpPr>
        <p:spPr>
          <a:xfrm>
            <a:off x="89916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325C3C16-E27E-4901-ADA2-903BB528A9A3}"/>
              </a:ext>
            </a:extLst>
          </p:cNvPr>
          <p:cNvSpPr/>
          <p:nvPr/>
        </p:nvSpPr>
        <p:spPr>
          <a:xfrm>
            <a:off x="90154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B46CA6F6-042B-4B61-9047-10B474B48F4E}"/>
              </a:ext>
            </a:extLst>
          </p:cNvPr>
          <p:cNvSpPr/>
          <p:nvPr/>
        </p:nvSpPr>
        <p:spPr>
          <a:xfrm>
            <a:off x="90392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1B16E84A-4B62-43E6-B0C6-A77FF2828C4F}"/>
              </a:ext>
            </a:extLst>
          </p:cNvPr>
          <p:cNvSpPr/>
          <p:nvPr/>
        </p:nvSpPr>
        <p:spPr>
          <a:xfrm>
            <a:off x="90646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2A9FF71-9F8C-4016-BA73-E9D621A0E6D9}"/>
              </a:ext>
            </a:extLst>
          </p:cNvPr>
          <p:cNvSpPr/>
          <p:nvPr/>
        </p:nvSpPr>
        <p:spPr>
          <a:xfrm>
            <a:off x="90884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13B48BA-67C8-4496-9426-D1B2518727ED}"/>
              </a:ext>
            </a:extLst>
          </p:cNvPr>
          <p:cNvSpPr/>
          <p:nvPr/>
        </p:nvSpPr>
        <p:spPr>
          <a:xfrm>
            <a:off x="91106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0861E76-9645-49FE-B012-7A640A5BF83D}"/>
              </a:ext>
            </a:extLst>
          </p:cNvPr>
          <p:cNvSpPr/>
          <p:nvPr/>
        </p:nvSpPr>
        <p:spPr>
          <a:xfrm>
            <a:off x="91360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CA26483-24B0-49E1-9214-479B2075EE35}"/>
              </a:ext>
            </a:extLst>
          </p:cNvPr>
          <p:cNvSpPr/>
          <p:nvPr/>
        </p:nvSpPr>
        <p:spPr>
          <a:xfrm>
            <a:off x="91598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722B277B-D193-40FB-92A7-B67EF1ACD4FE}"/>
              </a:ext>
            </a:extLst>
          </p:cNvPr>
          <p:cNvSpPr/>
          <p:nvPr/>
        </p:nvSpPr>
        <p:spPr>
          <a:xfrm>
            <a:off x="9182100" y="1698626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AA18B3B-95D1-4A74-AB54-1A61F9715DE9}"/>
              </a:ext>
            </a:extLst>
          </p:cNvPr>
          <p:cNvSpPr/>
          <p:nvPr/>
        </p:nvSpPr>
        <p:spPr>
          <a:xfrm>
            <a:off x="92075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EFC0689-9ECC-47A3-B664-424F206238D8}"/>
              </a:ext>
            </a:extLst>
          </p:cNvPr>
          <p:cNvSpPr/>
          <p:nvPr/>
        </p:nvSpPr>
        <p:spPr>
          <a:xfrm>
            <a:off x="92313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2BB66440-B5B0-45C5-8A5E-AD69FE13D31C}"/>
              </a:ext>
            </a:extLst>
          </p:cNvPr>
          <p:cNvSpPr/>
          <p:nvPr/>
        </p:nvSpPr>
        <p:spPr>
          <a:xfrm>
            <a:off x="92551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A8433699-6CE3-42A7-A91E-ACB5E53F94F6}"/>
              </a:ext>
            </a:extLst>
          </p:cNvPr>
          <p:cNvSpPr/>
          <p:nvPr/>
        </p:nvSpPr>
        <p:spPr>
          <a:xfrm>
            <a:off x="92789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A4FC7999-8714-494D-ABDC-C0AD894CB1C6}"/>
              </a:ext>
            </a:extLst>
          </p:cNvPr>
          <p:cNvSpPr/>
          <p:nvPr/>
        </p:nvSpPr>
        <p:spPr>
          <a:xfrm>
            <a:off x="93027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A480593F-F1C2-4C1C-AED8-58FF48B646FB}"/>
              </a:ext>
            </a:extLst>
          </p:cNvPr>
          <p:cNvSpPr/>
          <p:nvPr/>
        </p:nvSpPr>
        <p:spPr>
          <a:xfrm>
            <a:off x="93281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D71AB6BC-33FA-4ACC-AF65-A891906E50EB}"/>
              </a:ext>
            </a:extLst>
          </p:cNvPr>
          <p:cNvSpPr/>
          <p:nvPr/>
        </p:nvSpPr>
        <p:spPr>
          <a:xfrm>
            <a:off x="93503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EBEAD39A-B367-4DC7-AB09-0A0A1F4BC47F}"/>
              </a:ext>
            </a:extLst>
          </p:cNvPr>
          <p:cNvSpPr/>
          <p:nvPr/>
        </p:nvSpPr>
        <p:spPr>
          <a:xfrm>
            <a:off x="93741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DE58C7AD-4144-465F-B28F-D9DB92AB8EE7}"/>
              </a:ext>
            </a:extLst>
          </p:cNvPr>
          <p:cNvSpPr/>
          <p:nvPr/>
        </p:nvSpPr>
        <p:spPr>
          <a:xfrm>
            <a:off x="939958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54F57CA9-8349-4B02-8871-5DEBC9317C8C}"/>
              </a:ext>
            </a:extLst>
          </p:cNvPr>
          <p:cNvSpPr/>
          <p:nvPr/>
        </p:nvSpPr>
        <p:spPr>
          <a:xfrm>
            <a:off x="94218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E4EB675E-48E6-4965-AE3C-1C57997C4AB3}"/>
              </a:ext>
            </a:extLst>
          </p:cNvPr>
          <p:cNvSpPr/>
          <p:nvPr/>
        </p:nvSpPr>
        <p:spPr>
          <a:xfrm>
            <a:off x="94456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9EDDCB67-A37E-430B-8744-375CDF82B497}"/>
              </a:ext>
            </a:extLst>
          </p:cNvPr>
          <p:cNvSpPr/>
          <p:nvPr/>
        </p:nvSpPr>
        <p:spPr>
          <a:xfrm>
            <a:off x="94710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449BBBC2-D749-43FA-939C-7249B605E6CD}"/>
              </a:ext>
            </a:extLst>
          </p:cNvPr>
          <p:cNvSpPr/>
          <p:nvPr/>
        </p:nvSpPr>
        <p:spPr>
          <a:xfrm>
            <a:off x="94948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50B69A1F-D54C-4CBC-8D4E-2009DC601717}"/>
              </a:ext>
            </a:extLst>
          </p:cNvPr>
          <p:cNvSpPr/>
          <p:nvPr/>
        </p:nvSpPr>
        <p:spPr>
          <a:xfrm>
            <a:off x="95186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638BCB1A-6106-4FF3-8A3D-29ACFC11F3F1}"/>
              </a:ext>
            </a:extLst>
          </p:cNvPr>
          <p:cNvSpPr/>
          <p:nvPr/>
        </p:nvSpPr>
        <p:spPr>
          <a:xfrm>
            <a:off x="95424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99B99A48-060C-42DB-8663-54A288BFA06D}"/>
              </a:ext>
            </a:extLst>
          </p:cNvPr>
          <p:cNvSpPr/>
          <p:nvPr/>
        </p:nvSpPr>
        <p:spPr>
          <a:xfrm>
            <a:off x="95662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3F51DA0F-5363-425A-8D47-4E63988D3A1E}"/>
              </a:ext>
            </a:extLst>
          </p:cNvPr>
          <p:cNvSpPr/>
          <p:nvPr/>
        </p:nvSpPr>
        <p:spPr>
          <a:xfrm>
            <a:off x="959008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28FE2D45-B424-4470-84CA-3B74BC3EED17}"/>
              </a:ext>
            </a:extLst>
          </p:cNvPr>
          <p:cNvSpPr/>
          <p:nvPr/>
        </p:nvSpPr>
        <p:spPr>
          <a:xfrm>
            <a:off x="96139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07B4DEE3-FD59-43C8-967B-DE2FC5C60A35}"/>
              </a:ext>
            </a:extLst>
          </p:cNvPr>
          <p:cNvSpPr/>
          <p:nvPr/>
        </p:nvSpPr>
        <p:spPr>
          <a:xfrm>
            <a:off x="96377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F08105F9-3BAD-4F34-AC81-2F2119E32008}"/>
              </a:ext>
            </a:extLst>
          </p:cNvPr>
          <p:cNvSpPr/>
          <p:nvPr/>
        </p:nvSpPr>
        <p:spPr>
          <a:xfrm>
            <a:off x="96631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F17D5079-67C8-4B73-9D2D-33D658E9F5E0}"/>
              </a:ext>
            </a:extLst>
          </p:cNvPr>
          <p:cNvSpPr/>
          <p:nvPr/>
        </p:nvSpPr>
        <p:spPr>
          <a:xfrm>
            <a:off x="9685338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5AACF9BC-F85A-4226-AFA2-6B19CA7D04A6}"/>
              </a:ext>
            </a:extLst>
          </p:cNvPr>
          <p:cNvSpPr/>
          <p:nvPr/>
        </p:nvSpPr>
        <p:spPr>
          <a:xfrm>
            <a:off x="971073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E2302A52-2CA2-4E94-8852-0E6FD02222DB}"/>
              </a:ext>
            </a:extLst>
          </p:cNvPr>
          <p:cNvSpPr/>
          <p:nvPr/>
        </p:nvSpPr>
        <p:spPr>
          <a:xfrm>
            <a:off x="973455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198D0254-3091-4A3C-817E-AA9B4938C330}"/>
              </a:ext>
            </a:extLst>
          </p:cNvPr>
          <p:cNvSpPr/>
          <p:nvPr/>
        </p:nvSpPr>
        <p:spPr>
          <a:xfrm>
            <a:off x="9756775" y="1698626"/>
            <a:ext cx="14288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B49AE42B-96FE-43E9-904E-8170F2DBA43C}"/>
              </a:ext>
            </a:extLst>
          </p:cNvPr>
          <p:cNvSpPr/>
          <p:nvPr/>
        </p:nvSpPr>
        <p:spPr>
          <a:xfrm>
            <a:off x="978217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525DA3F1-D378-44D5-B6E8-B27E3618A4F4}"/>
              </a:ext>
            </a:extLst>
          </p:cNvPr>
          <p:cNvSpPr/>
          <p:nvPr/>
        </p:nvSpPr>
        <p:spPr>
          <a:xfrm>
            <a:off x="9805988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10449F92-B35A-4CC7-902D-80A6623E9E6D}"/>
              </a:ext>
            </a:extLst>
          </p:cNvPr>
          <p:cNvSpPr/>
          <p:nvPr/>
        </p:nvSpPr>
        <p:spPr>
          <a:xfrm>
            <a:off x="98298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81A1A33E-FF0A-4048-9F12-10B5059EAD30}"/>
              </a:ext>
            </a:extLst>
          </p:cNvPr>
          <p:cNvSpPr/>
          <p:nvPr/>
        </p:nvSpPr>
        <p:spPr>
          <a:xfrm>
            <a:off x="985361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44EB1996-4831-414C-9152-BA6C3842F8CC}"/>
              </a:ext>
            </a:extLst>
          </p:cNvPr>
          <p:cNvSpPr/>
          <p:nvPr/>
        </p:nvSpPr>
        <p:spPr>
          <a:xfrm>
            <a:off x="98774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20C0ACC9-67B2-4A45-9391-654EA8A9116C}"/>
              </a:ext>
            </a:extLst>
          </p:cNvPr>
          <p:cNvSpPr/>
          <p:nvPr/>
        </p:nvSpPr>
        <p:spPr>
          <a:xfrm>
            <a:off x="990282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789E1B83-6D2C-4829-87E5-D97E65FC6250}"/>
              </a:ext>
            </a:extLst>
          </p:cNvPr>
          <p:cNvSpPr/>
          <p:nvPr/>
        </p:nvSpPr>
        <p:spPr>
          <a:xfrm>
            <a:off x="992505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47C550CD-B65D-4537-A7FA-21950D8B7C4E}"/>
              </a:ext>
            </a:extLst>
          </p:cNvPr>
          <p:cNvSpPr/>
          <p:nvPr/>
        </p:nvSpPr>
        <p:spPr>
          <a:xfrm>
            <a:off x="9948863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1BB17A39-79D2-40F6-B78D-AF373F647273}"/>
              </a:ext>
            </a:extLst>
          </p:cNvPr>
          <p:cNvSpPr/>
          <p:nvPr/>
        </p:nvSpPr>
        <p:spPr>
          <a:xfrm>
            <a:off x="997426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A62EA1E8-E61F-433C-84E2-29CA023C1587}"/>
              </a:ext>
            </a:extLst>
          </p:cNvPr>
          <p:cNvSpPr/>
          <p:nvPr/>
        </p:nvSpPr>
        <p:spPr>
          <a:xfrm>
            <a:off x="9998076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BA7E076C-9768-450C-82CD-F67707C96528}"/>
              </a:ext>
            </a:extLst>
          </p:cNvPr>
          <p:cNvSpPr/>
          <p:nvPr/>
        </p:nvSpPr>
        <p:spPr>
          <a:xfrm>
            <a:off x="10020300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3C269F75-4847-47D8-9062-83792A70C753}"/>
              </a:ext>
            </a:extLst>
          </p:cNvPr>
          <p:cNvSpPr/>
          <p:nvPr/>
        </p:nvSpPr>
        <p:spPr>
          <a:xfrm>
            <a:off x="10045701" y="1698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0EFB9F65-6F51-4A24-AC0D-4104D8C38D26}"/>
              </a:ext>
            </a:extLst>
          </p:cNvPr>
          <p:cNvSpPr/>
          <p:nvPr/>
        </p:nvSpPr>
        <p:spPr>
          <a:xfrm>
            <a:off x="10069513" y="16986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36633548-3A2F-497A-82B2-D74D437EB1F4}"/>
              </a:ext>
            </a:extLst>
          </p:cNvPr>
          <p:cNvSpPr/>
          <p:nvPr/>
        </p:nvSpPr>
        <p:spPr>
          <a:xfrm>
            <a:off x="10093325" y="16986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29AFA546-74ED-454A-9E76-EE720A4D4EF8}"/>
              </a:ext>
            </a:extLst>
          </p:cNvPr>
          <p:cNvSpPr/>
          <p:nvPr/>
        </p:nvSpPr>
        <p:spPr>
          <a:xfrm>
            <a:off x="10110788" y="17049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EBF0545B-2A53-435B-B141-1DDE60229C88}"/>
              </a:ext>
            </a:extLst>
          </p:cNvPr>
          <p:cNvSpPr/>
          <p:nvPr/>
        </p:nvSpPr>
        <p:spPr>
          <a:xfrm>
            <a:off x="10110788" y="17287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E4735375-3F5F-47F7-9A04-6B1D2F14412E}"/>
              </a:ext>
            </a:extLst>
          </p:cNvPr>
          <p:cNvSpPr/>
          <p:nvPr/>
        </p:nvSpPr>
        <p:spPr>
          <a:xfrm>
            <a:off x="10110788" y="1752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5C9852F5-BDFC-4376-AD0F-07794ECF7568}"/>
              </a:ext>
            </a:extLst>
          </p:cNvPr>
          <p:cNvSpPr/>
          <p:nvPr/>
        </p:nvSpPr>
        <p:spPr>
          <a:xfrm>
            <a:off x="10110788" y="17764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C577DEE5-C4F8-474A-83E2-3CA5444397C7}"/>
              </a:ext>
            </a:extLst>
          </p:cNvPr>
          <p:cNvSpPr/>
          <p:nvPr/>
        </p:nvSpPr>
        <p:spPr>
          <a:xfrm>
            <a:off x="10110788" y="18002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D15FCD7F-4C03-438F-8124-FD77BEEDBA40}"/>
              </a:ext>
            </a:extLst>
          </p:cNvPr>
          <p:cNvSpPr/>
          <p:nvPr/>
        </p:nvSpPr>
        <p:spPr>
          <a:xfrm>
            <a:off x="10110788" y="18240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0DF78A83-7BB2-4B5F-AD88-C1B0DE55BA0B}"/>
              </a:ext>
            </a:extLst>
          </p:cNvPr>
          <p:cNvSpPr/>
          <p:nvPr/>
        </p:nvSpPr>
        <p:spPr>
          <a:xfrm>
            <a:off x="10110788" y="18478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C5E83EEA-A8BD-40C1-A26C-9E3875B19135}"/>
              </a:ext>
            </a:extLst>
          </p:cNvPr>
          <p:cNvSpPr/>
          <p:nvPr/>
        </p:nvSpPr>
        <p:spPr>
          <a:xfrm>
            <a:off x="10110788" y="18732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633E0633-E447-45FA-8E23-0EB1560DE707}"/>
              </a:ext>
            </a:extLst>
          </p:cNvPr>
          <p:cNvSpPr/>
          <p:nvPr/>
        </p:nvSpPr>
        <p:spPr>
          <a:xfrm>
            <a:off x="10110788" y="18954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F620D9EE-5489-4C37-B1B6-39FD126CC145}"/>
              </a:ext>
            </a:extLst>
          </p:cNvPr>
          <p:cNvSpPr/>
          <p:nvPr/>
        </p:nvSpPr>
        <p:spPr>
          <a:xfrm>
            <a:off x="10110788" y="19192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36D0578B-200D-4DAB-98A7-C0B656A39A28}"/>
              </a:ext>
            </a:extLst>
          </p:cNvPr>
          <p:cNvSpPr/>
          <p:nvPr/>
        </p:nvSpPr>
        <p:spPr>
          <a:xfrm>
            <a:off x="10110788" y="19446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ED81F6F5-F538-4411-99E6-6707B731AB1A}"/>
              </a:ext>
            </a:extLst>
          </p:cNvPr>
          <p:cNvSpPr/>
          <p:nvPr/>
        </p:nvSpPr>
        <p:spPr>
          <a:xfrm>
            <a:off x="10110788" y="19685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F841F00B-A989-4F68-8B90-B49B31994B6C}"/>
              </a:ext>
            </a:extLst>
          </p:cNvPr>
          <p:cNvSpPr/>
          <p:nvPr/>
        </p:nvSpPr>
        <p:spPr>
          <a:xfrm>
            <a:off x="10110788" y="1990725"/>
            <a:ext cx="11112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9F1F12B8-0D6B-4B5E-AE28-8F0A7F7DE32B}"/>
              </a:ext>
            </a:extLst>
          </p:cNvPr>
          <p:cNvSpPr/>
          <p:nvPr/>
        </p:nvSpPr>
        <p:spPr>
          <a:xfrm>
            <a:off x="10110788" y="20161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E55B66DA-623D-40EB-905D-CBD566519987}"/>
              </a:ext>
            </a:extLst>
          </p:cNvPr>
          <p:cNvSpPr/>
          <p:nvPr/>
        </p:nvSpPr>
        <p:spPr>
          <a:xfrm>
            <a:off x="10110788" y="20399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81D7409E-1DDC-4B0C-8CA0-DC889BBDBDCF}"/>
              </a:ext>
            </a:extLst>
          </p:cNvPr>
          <p:cNvSpPr/>
          <p:nvPr/>
        </p:nvSpPr>
        <p:spPr>
          <a:xfrm>
            <a:off x="10110788" y="2062164"/>
            <a:ext cx="11112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1818526D-3FFF-4668-AF44-AE3EBDCF130E}"/>
              </a:ext>
            </a:extLst>
          </p:cNvPr>
          <p:cNvSpPr/>
          <p:nvPr/>
        </p:nvSpPr>
        <p:spPr>
          <a:xfrm>
            <a:off x="10110788" y="2087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7DD6C86D-0694-4A05-B549-B29773F7AE08}"/>
              </a:ext>
            </a:extLst>
          </p:cNvPr>
          <p:cNvSpPr/>
          <p:nvPr/>
        </p:nvSpPr>
        <p:spPr>
          <a:xfrm>
            <a:off x="10110788" y="21113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956BB787-3C8A-44B8-8F0C-80498E8F70B2}"/>
              </a:ext>
            </a:extLst>
          </p:cNvPr>
          <p:cNvSpPr/>
          <p:nvPr/>
        </p:nvSpPr>
        <p:spPr>
          <a:xfrm>
            <a:off x="10110788" y="21351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421F4AC9-F5D2-4116-B55D-907836D1CF3E}"/>
              </a:ext>
            </a:extLst>
          </p:cNvPr>
          <p:cNvSpPr/>
          <p:nvPr/>
        </p:nvSpPr>
        <p:spPr>
          <a:xfrm>
            <a:off x="10110788" y="21590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469E98E2-EEF3-48F9-8E21-B9FC18DFFAB5}"/>
              </a:ext>
            </a:extLst>
          </p:cNvPr>
          <p:cNvSpPr/>
          <p:nvPr/>
        </p:nvSpPr>
        <p:spPr>
          <a:xfrm>
            <a:off x="10110788" y="21828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E4167238-7D8F-48D3-9E40-0905D4E8B2C9}"/>
              </a:ext>
            </a:extLst>
          </p:cNvPr>
          <p:cNvSpPr/>
          <p:nvPr/>
        </p:nvSpPr>
        <p:spPr>
          <a:xfrm>
            <a:off x="10110788" y="22082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CCB7787C-9D47-422F-9D5F-DE81F297588D}"/>
              </a:ext>
            </a:extLst>
          </p:cNvPr>
          <p:cNvSpPr/>
          <p:nvPr/>
        </p:nvSpPr>
        <p:spPr>
          <a:xfrm>
            <a:off x="10110788" y="2230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C13D3556-819E-4C40-B72F-EB27AA4DFBD6}"/>
              </a:ext>
            </a:extLst>
          </p:cNvPr>
          <p:cNvSpPr/>
          <p:nvPr/>
        </p:nvSpPr>
        <p:spPr>
          <a:xfrm>
            <a:off x="10110788" y="22542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8B6719C2-1955-4327-90C5-109F7EA9D2FA}"/>
              </a:ext>
            </a:extLst>
          </p:cNvPr>
          <p:cNvSpPr/>
          <p:nvPr/>
        </p:nvSpPr>
        <p:spPr>
          <a:xfrm>
            <a:off x="10110788" y="2279651"/>
            <a:ext cx="11112" cy="60325"/>
          </a:xfrm>
          <a:custGeom>
            <a:avLst/>
            <a:gdLst/>
            <a:ahLst/>
            <a:cxnLst/>
            <a:rect l="l" t="t" r="r" b="b"/>
            <a:pathLst>
              <a:path w="13970" h="70485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  <a:path w="13970" h="70485">
                <a:moveTo>
                  <a:pt x="13716" y="27432"/>
                </a:moveTo>
                <a:lnTo>
                  <a:pt x="0" y="27432"/>
                </a:lnTo>
                <a:lnTo>
                  <a:pt x="0" y="41148"/>
                </a:lnTo>
                <a:lnTo>
                  <a:pt x="13716" y="41148"/>
                </a:lnTo>
                <a:lnTo>
                  <a:pt x="13716" y="27432"/>
                </a:lnTo>
                <a:close/>
              </a:path>
              <a:path w="13970" h="70485">
                <a:moveTo>
                  <a:pt x="13716" y="56387"/>
                </a:moveTo>
                <a:lnTo>
                  <a:pt x="0" y="56387"/>
                </a:lnTo>
                <a:lnTo>
                  <a:pt x="0" y="70104"/>
                </a:lnTo>
                <a:lnTo>
                  <a:pt x="13716" y="70104"/>
                </a:lnTo>
                <a:lnTo>
                  <a:pt x="1371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E78E6276-F611-417E-93DC-2FA7DA2EDBD2}"/>
              </a:ext>
            </a:extLst>
          </p:cNvPr>
          <p:cNvSpPr/>
          <p:nvPr/>
        </p:nvSpPr>
        <p:spPr>
          <a:xfrm>
            <a:off x="7413625" y="1833563"/>
            <a:ext cx="920750" cy="0"/>
          </a:xfrm>
          <a:custGeom>
            <a:avLst/>
            <a:gdLst/>
            <a:ahLst/>
            <a:cxnLst/>
            <a:rect l="l" t="t" r="r" b="b"/>
            <a:pathLst>
              <a:path w="1077595">
                <a:moveTo>
                  <a:pt x="0" y="0"/>
                </a:moveTo>
                <a:lnTo>
                  <a:pt x="1077468" y="0"/>
                </a:lnTo>
              </a:path>
            </a:pathLst>
          </a:custGeom>
          <a:ln w="1371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148635C2-71B2-46D7-B228-B93290371B4B}"/>
              </a:ext>
            </a:extLst>
          </p:cNvPr>
          <p:cNvSpPr/>
          <p:nvPr/>
        </p:nvSpPr>
        <p:spPr>
          <a:xfrm>
            <a:off x="7102475" y="1828801"/>
            <a:ext cx="298450" cy="36513"/>
          </a:xfrm>
          <a:custGeom>
            <a:avLst/>
            <a:gdLst/>
            <a:ahLst/>
            <a:cxnLst/>
            <a:rect l="l" t="t" r="r" b="b"/>
            <a:pathLst>
              <a:path w="349250" h="43180">
                <a:moveTo>
                  <a:pt x="348996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6" y="13715"/>
                </a:lnTo>
                <a:lnTo>
                  <a:pt x="348996" y="0"/>
                </a:lnTo>
                <a:close/>
              </a:path>
              <a:path w="349250" h="43180">
                <a:moveTo>
                  <a:pt x="320039" y="0"/>
                </a:moveTo>
                <a:lnTo>
                  <a:pt x="306324" y="0"/>
                </a:lnTo>
                <a:lnTo>
                  <a:pt x="306324" y="13715"/>
                </a:lnTo>
                <a:lnTo>
                  <a:pt x="320039" y="13715"/>
                </a:lnTo>
                <a:lnTo>
                  <a:pt x="320039" y="0"/>
                </a:lnTo>
                <a:close/>
              </a:path>
              <a:path w="349250" h="43180">
                <a:moveTo>
                  <a:pt x="292607" y="0"/>
                </a:moveTo>
                <a:lnTo>
                  <a:pt x="278891" y="0"/>
                </a:lnTo>
                <a:lnTo>
                  <a:pt x="278891" y="13715"/>
                </a:lnTo>
                <a:lnTo>
                  <a:pt x="292607" y="13715"/>
                </a:lnTo>
                <a:lnTo>
                  <a:pt x="292607" y="0"/>
                </a:lnTo>
                <a:close/>
              </a:path>
              <a:path w="349250" h="43180">
                <a:moveTo>
                  <a:pt x="263651" y="1524"/>
                </a:moveTo>
                <a:lnTo>
                  <a:pt x="249935" y="3048"/>
                </a:lnTo>
                <a:lnTo>
                  <a:pt x="251459" y="16763"/>
                </a:lnTo>
                <a:lnTo>
                  <a:pt x="265175" y="15239"/>
                </a:lnTo>
                <a:lnTo>
                  <a:pt x="263651" y="1524"/>
                </a:lnTo>
                <a:close/>
              </a:path>
              <a:path w="349250" h="43180">
                <a:moveTo>
                  <a:pt x="236220" y="4572"/>
                </a:moveTo>
                <a:lnTo>
                  <a:pt x="222503" y="6096"/>
                </a:lnTo>
                <a:lnTo>
                  <a:pt x="224027" y="19812"/>
                </a:lnTo>
                <a:lnTo>
                  <a:pt x="237744" y="18287"/>
                </a:lnTo>
                <a:lnTo>
                  <a:pt x="236220" y="4572"/>
                </a:lnTo>
                <a:close/>
              </a:path>
              <a:path w="349250" h="43180">
                <a:moveTo>
                  <a:pt x="208787" y="7620"/>
                </a:moveTo>
                <a:lnTo>
                  <a:pt x="193548" y="9143"/>
                </a:lnTo>
                <a:lnTo>
                  <a:pt x="195072" y="22860"/>
                </a:lnTo>
                <a:lnTo>
                  <a:pt x="210311" y="21336"/>
                </a:lnTo>
                <a:lnTo>
                  <a:pt x="208787" y="7620"/>
                </a:lnTo>
                <a:close/>
              </a:path>
              <a:path w="349250" h="43180">
                <a:moveTo>
                  <a:pt x="179831" y="10667"/>
                </a:moveTo>
                <a:lnTo>
                  <a:pt x="166115" y="12191"/>
                </a:lnTo>
                <a:lnTo>
                  <a:pt x="167639" y="25908"/>
                </a:lnTo>
                <a:lnTo>
                  <a:pt x="181355" y="24384"/>
                </a:lnTo>
                <a:lnTo>
                  <a:pt x="179831" y="10667"/>
                </a:lnTo>
                <a:close/>
              </a:path>
              <a:path w="349250" h="43180">
                <a:moveTo>
                  <a:pt x="152400" y="12191"/>
                </a:moveTo>
                <a:lnTo>
                  <a:pt x="138683" y="13715"/>
                </a:lnTo>
                <a:lnTo>
                  <a:pt x="140207" y="28955"/>
                </a:lnTo>
                <a:lnTo>
                  <a:pt x="153924" y="27432"/>
                </a:lnTo>
                <a:lnTo>
                  <a:pt x="152400" y="12191"/>
                </a:lnTo>
                <a:close/>
              </a:path>
              <a:path w="349250" h="43180">
                <a:moveTo>
                  <a:pt x="124967" y="15239"/>
                </a:moveTo>
                <a:lnTo>
                  <a:pt x="111251" y="16763"/>
                </a:lnTo>
                <a:lnTo>
                  <a:pt x="112775" y="32003"/>
                </a:lnTo>
                <a:lnTo>
                  <a:pt x="126491" y="30479"/>
                </a:lnTo>
                <a:lnTo>
                  <a:pt x="124967" y="15239"/>
                </a:lnTo>
                <a:close/>
              </a:path>
              <a:path w="349250" h="43180">
                <a:moveTo>
                  <a:pt x="97535" y="18287"/>
                </a:moveTo>
                <a:lnTo>
                  <a:pt x="82296" y="19812"/>
                </a:lnTo>
                <a:lnTo>
                  <a:pt x="83820" y="33527"/>
                </a:lnTo>
                <a:lnTo>
                  <a:pt x="97535" y="32003"/>
                </a:lnTo>
                <a:lnTo>
                  <a:pt x="97535" y="18287"/>
                </a:lnTo>
                <a:close/>
              </a:path>
              <a:path w="349250" h="43180">
                <a:moveTo>
                  <a:pt x="68579" y="21336"/>
                </a:moveTo>
                <a:lnTo>
                  <a:pt x="54863" y="22860"/>
                </a:lnTo>
                <a:lnTo>
                  <a:pt x="56387" y="36575"/>
                </a:lnTo>
                <a:lnTo>
                  <a:pt x="70103" y="35051"/>
                </a:lnTo>
                <a:lnTo>
                  <a:pt x="68579" y="21336"/>
                </a:lnTo>
                <a:close/>
              </a:path>
              <a:path w="349250" h="43180">
                <a:moveTo>
                  <a:pt x="41148" y="24384"/>
                </a:moveTo>
                <a:lnTo>
                  <a:pt x="27431" y="25908"/>
                </a:lnTo>
                <a:lnTo>
                  <a:pt x="28955" y="39624"/>
                </a:lnTo>
                <a:lnTo>
                  <a:pt x="42672" y="38100"/>
                </a:lnTo>
                <a:lnTo>
                  <a:pt x="41148" y="24384"/>
                </a:lnTo>
                <a:close/>
              </a:path>
              <a:path w="349250" h="43180">
                <a:moveTo>
                  <a:pt x="13715" y="27432"/>
                </a:moveTo>
                <a:lnTo>
                  <a:pt x="0" y="28955"/>
                </a:lnTo>
                <a:lnTo>
                  <a:pt x="1524" y="42672"/>
                </a:lnTo>
                <a:lnTo>
                  <a:pt x="15239" y="41148"/>
                </a:lnTo>
                <a:lnTo>
                  <a:pt x="13715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FAD0F8E1-C2D8-4BD9-828C-C013FA508A37}"/>
              </a:ext>
            </a:extLst>
          </p:cNvPr>
          <p:cNvSpPr/>
          <p:nvPr/>
        </p:nvSpPr>
        <p:spPr>
          <a:xfrm>
            <a:off x="6792913" y="1854200"/>
            <a:ext cx="298450" cy="44450"/>
          </a:xfrm>
          <a:custGeom>
            <a:avLst/>
            <a:gdLst/>
            <a:ahLst/>
            <a:cxnLst/>
            <a:rect l="l" t="t" r="r" b="b"/>
            <a:pathLst>
              <a:path w="349250" h="50800">
                <a:moveTo>
                  <a:pt x="347471" y="0"/>
                </a:moveTo>
                <a:lnTo>
                  <a:pt x="333755" y="1524"/>
                </a:lnTo>
                <a:lnTo>
                  <a:pt x="335279" y="15240"/>
                </a:lnTo>
                <a:lnTo>
                  <a:pt x="348995" y="13716"/>
                </a:lnTo>
                <a:lnTo>
                  <a:pt x="347471" y="0"/>
                </a:lnTo>
                <a:close/>
              </a:path>
              <a:path w="349250" h="50800">
                <a:moveTo>
                  <a:pt x="320039" y="3048"/>
                </a:moveTo>
                <a:lnTo>
                  <a:pt x="306323" y="4572"/>
                </a:lnTo>
                <a:lnTo>
                  <a:pt x="307847" y="18287"/>
                </a:lnTo>
                <a:lnTo>
                  <a:pt x="321563" y="16763"/>
                </a:lnTo>
                <a:lnTo>
                  <a:pt x="320039" y="3048"/>
                </a:lnTo>
                <a:close/>
              </a:path>
              <a:path w="349250" h="50800">
                <a:moveTo>
                  <a:pt x="292607" y="6096"/>
                </a:moveTo>
                <a:lnTo>
                  <a:pt x="278891" y="7620"/>
                </a:lnTo>
                <a:lnTo>
                  <a:pt x="280415" y="21336"/>
                </a:lnTo>
                <a:lnTo>
                  <a:pt x="294131" y="19812"/>
                </a:lnTo>
                <a:lnTo>
                  <a:pt x="292607" y="6096"/>
                </a:lnTo>
                <a:close/>
              </a:path>
              <a:path w="349250" h="50800">
                <a:moveTo>
                  <a:pt x="265175" y="9144"/>
                </a:moveTo>
                <a:lnTo>
                  <a:pt x="251459" y="10668"/>
                </a:lnTo>
                <a:lnTo>
                  <a:pt x="251459" y="24384"/>
                </a:lnTo>
                <a:lnTo>
                  <a:pt x="266700" y="22860"/>
                </a:lnTo>
                <a:lnTo>
                  <a:pt x="265175" y="9144"/>
                </a:lnTo>
                <a:close/>
              </a:path>
              <a:path w="349250" h="50800">
                <a:moveTo>
                  <a:pt x="236219" y="12192"/>
                </a:moveTo>
                <a:lnTo>
                  <a:pt x="222503" y="13716"/>
                </a:lnTo>
                <a:lnTo>
                  <a:pt x="224027" y="27432"/>
                </a:lnTo>
                <a:lnTo>
                  <a:pt x="237743" y="25908"/>
                </a:lnTo>
                <a:lnTo>
                  <a:pt x="236219" y="12192"/>
                </a:lnTo>
                <a:close/>
              </a:path>
              <a:path w="349250" h="50800">
                <a:moveTo>
                  <a:pt x="208787" y="15240"/>
                </a:moveTo>
                <a:lnTo>
                  <a:pt x="195071" y="16763"/>
                </a:lnTo>
                <a:lnTo>
                  <a:pt x="196595" y="30480"/>
                </a:lnTo>
                <a:lnTo>
                  <a:pt x="210312" y="28956"/>
                </a:lnTo>
                <a:lnTo>
                  <a:pt x="208787" y="15240"/>
                </a:lnTo>
                <a:close/>
              </a:path>
              <a:path w="349250" h="50800">
                <a:moveTo>
                  <a:pt x="181355" y="18287"/>
                </a:moveTo>
                <a:lnTo>
                  <a:pt x="167639" y="19812"/>
                </a:lnTo>
                <a:lnTo>
                  <a:pt x="169163" y="33528"/>
                </a:lnTo>
                <a:lnTo>
                  <a:pt x="182879" y="32004"/>
                </a:lnTo>
                <a:lnTo>
                  <a:pt x="181355" y="18287"/>
                </a:lnTo>
                <a:close/>
              </a:path>
              <a:path w="349250" h="50800">
                <a:moveTo>
                  <a:pt x="153923" y="21336"/>
                </a:moveTo>
                <a:lnTo>
                  <a:pt x="138683" y="22860"/>
                </a:lnTo>
                <a:lnTo>
                  <a:pt x="140207" y="36575"/>
                </a:lnTo>
                <a:lnTo>
                  <a:pt x="155447" y="35052"/>
                </a:lnTo>
                <a:lnTo>
                  <a:pt x="153923" y="21336"/>
                </a:lnTo>
                <a:close/>
              </a:path>
              <a:path w="349250" h="50800">
                <a:moveTo>
                  <a:pt x="124967" y="24384"/>
                </a:moveTo>
                <a:lnTo>
                  <a:pt x="111251" y="25908"/>
                </a:lnTo>
                <a:lnTo>
                  <a:pt x="112775" y="39624"/>
                </a:lnTo>
                <a:lnTo>
                  <a:pt x="126491" y="38100"/>
                </a:lnTo>
                <a:lnTo>
                  <a:pt x="124967" y="24384"/>
                </a:lnTo>
                <a:close/>
              </a:path>
              <a:path w="349250" h="50800">
                <a:moveTo>
                  <a:pt x="97535" y="27432"/>
                </a:moveTo>
                <a:lnTo>
                  <a:pt x="83819" y="28956"/>
                </a:lnTo>
                <a:lnTo>
                  <a:pt x="85343" y="42672"/>
                </a:lnTo>
                <a:lnTo>
                  <a:pt x="99059" y="41148"/>
                </a:lnTo>
                <a:lnTo>
                  <a:pt x="97535" y="27432"/>
                </a:lnTo>
                <a:close/>
              </a:path>
              <a:path w="349250" h="50800">
                <a:moveTo>
                  <a:pt x="70103" y="30480"/>
                </a:moveTo>
                <a:lnTo>
                  <a:pt x="56387" y="30480"/>
                </a:lnTo>
                <a:lnTo>
                  <a:pt x="57912" y="45720"/>
                </a:lnTo>
                <a:lnTo>
                  <a:pt x="71627" y="44196"/>
                </a:lnTo>
                <a:lnTo>
                  <a:pt x="70103" y="30480"/>
                </a:lnTo>
                <a:close/>
              </a:path>
              <a:path w="349250" h="50800">
                <a:moveTo>
                  <a:pt x="41147" y="32004"/>
                </a:moveTo>
                <a:lnTo>
                  <a:pt x="27431" y="33528"/>
                </a:lnTo>
                <a:lnTo>
                  <a:pt x="28955" y="48768"/>
                </a:lnTo>
                <a:lnTo>
                  <a:pt x="42671" y="47244"/>
                </a:lnTo>
                <a:lnTo>
                  <a:pt x="41147" y="32004"/>
                </a:lnTo>
                <a:close/>
              </a:path>
              <a:path w="349250" h="50800">
                <a:moveTo>
                  <a:pt x="13715" y="35052"/>
                </a:moveTo>
                <a:lnTo>
                  <a:pt x="0" y="36575"/>
                </a:lnTo>
                <a:lnTo>
                  <a:pt x="1523" y="50292"/>
                </a:lnTo>
                <a:lnTo>
                  <a:pt x="15239" y="50292"/>
                </a:lnTo>
                <a:lnTo>
                  <a:pt x="13715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68321ABB-7DC8-492B-9F0B-21924CA8C854}"/>
              </a:ext>
            </a:extLst>
          </p:cNvPr>
          <p:cNvSpPr/>
          <p:nvPr/>
        </p:nvSpPr>
        <p:spPr>
          <a:xfrm>
            <a:off x="6483350" y="1887538"/>
            <a:ext cx="298450" cy="44450"/>
          </a:xfrm>
          <a:custGeom>
            <a:avLst/>
            <a:gdLst/>
            <a:ahLst/>
            <a:cxnLst/>
            <a:rect l="l" t="t" r="r" b="b"/>
            <a:pathLst>
              <a:path w="349250" h="52069">
                <a:moveTo>
                  <a:pt x="347471" y="0"/>
                </a:moveTo>
                <a:lnTo>
                  <a:pt x="333755" y="1524"/>
                </a:lnTo>
                <a:lnTo>
                  <a:pt x="335279" y="15240"/>
                </a:lnTo>
                <a:lnTo>
                  <a:pt x="348995" y="13716"/>
                </a:lnTo>
                <a:lnTo>
                  <a:pt x="347471" y="0"/>
                </a:lnTo>
                <a:close/>
              </a:path>
              <a:path w="349250" h="52069">
                <a:moveTo>
                  <a:pt x="320039" y="3048"/>
                </a:moveTo>
                <a:lnTo>
                  <a:pt x="306323" y="4572"/>
                </a:lnTo>
                <a:lnTo>
                  <a:pt x="307847" y="18287"/>
                </a:lnTo>
                <a:lnTo>
                  <a:pt x="321563" y="16763"/>
                </a:lnTo>
                <a:lnTo>
                  <a:pt x="320039" y="3048"/>
                </a:lnTo>
                <a:close/>
              </a:path>
              <a:path w="349250" h="52069">
                <a:moveTo>
                  <a:pt x="291083" y="6096"/>
                </a:moveTo>
                <a:lnTo>
                  <a:pt x="277367" y="7620"/>
                </a:lnTo>
                <a:lnTo>
                  <a:pt x="278891" y="21336"/>
                </a:lnTo>
                <a:lnTo>
                  <a:pt x="292607" y="19812"/>
                </a:lnTo>
                <a:lnTo>
                  <a:pt x="291083" y="6096"/>
                </a:lnTo>
                <a:close/>
              </a:path>
              <a:path w="349250" h="52069">
                <a:moveTo>
                  <a:pt x="263651" y="9144"/>
                </a:moveTo>
                <a:lnTo>
                  <a:pt x="249935" y="10668"/>
                </a:lnTo>
                <a:lnTo>
                  <a:pt x="251459" y="24384"/>
                </a:lnTo>
                <a:lnTo>
                  <a:pt x="265175" y="22860"/>
                </a:lnTo>
                <a:lnTo>
                  <a:pt x="263651" y="9144"/>
                </a:lnTo>
                <a:close/>
              </a:path>
              <a:path w="349250" h="52069">
                <a:moveTo>
                  <a:pt x="236219" y="12192"/>
                </a:moveTo>
                <a:lnTo>
                  <a:pt x="222503" y="13716"/>
                </a:lnTo>
                <a:lnTo>
                  <a:pt x="224027" y="27432"/>
                </a:lnTo>
                <a:lnTo>
                  <a:pt x="237743" y="25908"/>
                </a:lnTo>
                <a:lnTo>
                  <a:pt x="236219" y="12192"/>
                </a:lnTo>
                <a:close/>
              </a:path>
              <a:path w="349250" h="52069">
                <a:moveTo>
                  <a:pt x="208787" y="15240"/>
                </a:moveTo>
                <a:lnTo>
                  <a:pt x="193547" y="16763"/>
                </a:lnTo>
                <a:lnTo>
                  <a:pt x="195071" y="30480"/>
                </a:lnTo>
                <a:lnTo>
                  <a:pt x="210311" y="28956"/>
                </a:lnTo>
                <a:lnTo>
                  <a:pt x="208787" y="15240"/>
                </a:lnTo>
                <a:close/>
              </a:path>
              <a:path w="349250" h="52069">
                <a:moveTo>
                  <a:pt x="179831" y="18287"/>
                </a:moveTo>
                <a:lnTo>
                  <a:pt x="166115" y="19812"/>
                </a:lnTo>
                <a:lnTo>
                  <a:pt x="167639" y="33528"/>
                </a:lnTo>
                <a:lnTo>
                  <a:pt x="181355" y="32004"/>
                </a:lnTo>
                <a:lnTo>
                  <a:pt x="179831" y="18287"/>
                </a:lnTo>
                <a:close/>
              </a:path>
              <a:path w="349250" h="52069">
                <a:moveTo>
                  <a:pt x="152400" y="21336"/>
                </a:moveTo>
                <a:lnTo>
                  <a:pt x="138683" y="22860"/>
                </a:lnTo>
                <a:lnTo>
                  <a:pt x="140207" y="36575"/>
                </a:lnTo>
                <a:lnTo>
                  <a:pt x="153923" y="35052"/>
                </a:lnTo>
                <a:lnTo>
                  <a:pt x="152400" y="21336"/>
                </a:lnTo>
                <a:close/>
              </a:path>
              <a:path w="349250" h="52069">
                <a:moveTo>
                  <a:pt x="124967" y="24384"/>
                </a:moveTo>
                <a:lnTo>
                  <a:pt x="111251" y="25908"/>
                </a:lnTo>
                <a:lnTo>
                  <a:pt x="112775" y="39624"/>
                </a:lnTo>
                <a:lnTo>
                  <a:pt x="126491" y="38100"/>
                </a:lnTo>
                <a:lnTo>
                  <a:pt x="124967" y="24384"/>
                </a:lnTo>
                <a:close/>
              </a:path>
              <a:path w="349250" h="52069">
                <a:moveTo>
                  <a:pt x="97535" y="27432"/>
                </a:moveTo>
                <a:lnTo>
                  <a:pt x="82295" y="28956"/>
                </a:lnTo>
                <a:lnTo>
                  <a:pt x="83819" y="42672"/>
                </a:lnTo>
                <a:lnTo>
                  <a:pt x="97535" y="41148"/>
                </a:lnTo>
                <a:lnTo>
                  <a:pt x="97535" y="27432"/>
                </a:lnTo>
                <a:close/>
              </a:path>
              <a:path w="349250" h="52069">
                <a:moveTo>
                  <a:pt x="68579" y="30480"/>
                </a:moveTo>
                <a:lnTo>
                  <a:pt x="54863" y="32004"/>
                </a:lnTo>
                <a:lnTo>
                  <a:pt x="56387" y="45720"/>
                </a:lnTo>
                <a:lnTo>
                  <a:pt x="70103" y="44196"/>
                </a:lnTo>
                <a:lnTo>
                  <a:pt x="68579" y="30480"/>
                </a:lnTo>
                <a:close/>
              </a:path>
              <a:path w="349250" h="52069">
                <a:moveTo>
                  <a:pt x="41147" y="33528"/>
                </a:moveTo>
                <a:lnTo>
                  <a:pt x="27431" y="35052"/>
                </a:lnTo>
                <a:lnTo>
                  <a:pt x="28955" y="48768"/>
                </a:lnTo>
                <a:lnTo>
                  <a:pt x="42671" y="47244"/>
                </a:lnTo>
                <a:lnTo>
                  <a:pt x="41147" y="33528"/>
                </a:lnTo>
                <a:close/>
              </a:path>
              <a:path w="349250" h="52069">
                <a:moveTo>
                  <a:pt x="13715" y="36575"/>
                </a:moveTo>
                <a:lnTo>
                  <a:pt x="0" y="38100"/>
                </a:lnTo>
                <a:lnTo>
                  <a:pt x="1523" y="51816"/>
                </a:lnTo>
                <a:lnTo>
                  <a:pt x="15239" y="50292"/>
                </a:lnTo>
                <a:lnTo>
                  <a:pt x="13715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9A06F7E8-BCF9-47CA-8D36-0FDBF0E6A829}"/>
              </a:ext>
            </a:extLst>
          </p:cNvPr>
          <p:cNvSpPr/>
          <p:nvPr/>
        </p:nvSpPr>
        <p:spPr>
          <a:xfrm>
            <a:off x="6173788" y="1920876"/>
            <a:ext cx="298450" cy="42863"/>
          </a:xfrm>
          <a:custGeom>
            <a:avLst/>
            <a:gdLst/>
            <a:ahLst/>
            <a:cxnLst/>
            <a:rect l="l" t="t" r="r" b="b"/>
            <a:pathLst>
              <a:path w="349250" h="50800">
                <a:moveTo>
                  <a:pt x="347471" y="0"/>
                </a:moveTo>
                <a:lnTo>
                  <a:pt x="333755" y="0"/>
                </a:lnTo>
                <a:lnTo>
                  <a:pt x="335279" y="15239"/>
                </a:lnTo>
                <a:lnTo>
                  <a:pt x="348995" y="13716"/>
                </a:lnTo>
                <a:lnTo>
                  <a:pt x="347471" y="0"/>
                </a:lnTo>
                <a:close/>
              </a:path>
              <a:path w="349250" h="50800">
                <a:moveTo>
                  <a:pt x="320039" y="1524"/>
                </a:moveTo>
                <a:lnTo>
                  <a:pt x="306323" y="3048"/>
                </a:lnTo>
                <a:lnTo>
                  <a:pt x="307847" y="18287"/>
                </a:lnTo>
                <a:lnTo>
                  <a:pt x="321563" y="16763"/>
                </a:lnTo>
                <a:lnTo>
                  <a:pt x="320039" y="1524"/>
                </a:lnTo>
                <a:close/>
              </a:path>
              <a:path w="349250" h="50800">
                <a:moveTo>
                  <a:pt x="292607" y="4572"/>
                </a:moveTo>
                <a:lnTo>
                  <a:pt x="278891" y="6096"/>
                </a:lnTo>
                <a:lnTo>
                  <a:pt x="280415" y="19812"/>
                </a:lnTo>
                <a:lnTo>
                  <a:pt x="294131" y="19812"/>
                </a:lnTo>
                <a:lnTo>
                  <a:pt x="292607" y="4572"/>
                </a:lnTo>
                <a:close/>
              </a:path>
              <a:path w="349250" h="50800">
                <a:moveTo>
                  <a:pt x="265175" y="7620"/>
                </a:moveTo>
                <a:lnTo>
                  <a:pt x="251459" y="9144"/>
                </a:lnTo>
                <a:lnTo>
                  <a:pt x="251459" y="22860"/>
                </a:lnTo>
                <a:lnTo>
                  <a:pt x="266700" y="21336"/>
                </a:lnTo>
                <a:lnTo>
                  <a:pt x="265175" y="7620"/>
                </a:lnTo>
                <a:close/>
              </a:path>
              <a:path w="349250" h="50800">
                <a:moveTo>
                  <a:pt x="236219" y="10668"/>
                </a:moveTo>
                <a:lnTo>
                  <a:pt x="222503" y="12192"/>
                </a:lnTo>
                <a:lnTo>
                  <a:pt x="224027" y="25908"/>
                </a:lnTo>
                <a:lnTo>
                  <a:pt x="237743" y="24384"/>
                </a:lnTo>
                <a:lnTo>
                  <a:pt x="236219" y="10668"/>
                </a:lnTo>
                <a:close/>
              </a:path>
              <a:path w="349250" h="50800">
                <a:moveTo>
                  <a:pt x="208787" y="13716"/>
                </a:moveTo>
                <a:lnTo>
                  <a:pt x="195071" y="15239"/>
                </a:lnTo>
                <a:lnTo>
                  <a:pt x="196595" y="28956"/>
                </a:lnTo>
                <a:lnTo>
                  <a:pt x="210312" y="27432"/>
                </a:lnTo>
                <a:lnTo>
                  <a:pt x="208787" y="13716"/>
                </a:lnTo>
                <a:close/>
              </a:path>
              <a:path w="349250" h="50800">
                <a:moveTo>
                  <a:pt x="181355" y="16763"/>
                </a:moveTo>
                <a:lnTo>
                  <a:pt x="167639" y="18287"/>
                </a:lnTo>
                <a:lnTo>
                  <a:pt x="169163" y="32004"/>
                </a:lnTo>
                <a:lnTo>
                  <a:pt x="182879" y="30480"/>
                </a:lnTo>
                <a:lnTo>
                  <a:pt x="181355" y="16763"/>
                </a:lnTo>
                <a:close/>
              </a:path>
              <a:path w="349250" h="50800">
                <a:moveTo>
                  <a:pt x="153923" y="19812"/>
                </a:moveTo>
                <a:lnTo>
                  <a:pt x="138683" y="21336"/>
                </a:lnTo>
                <a:lnTo>
                  <a:pt x="140207" y="35051"/>
                </a:lnTo>
                <a:lnTo>
                  <a:pt x="155447" y="33528"/>
                </a:lnTo>
                <a:lnTo>
                  <a:pt x="153923" y="19812"/>
                </a:lnTo>
                <a:close/>
              </a:path>
              <a:path w="349250" h="50800">
                <a:moveTo>
                  <a:pt x="124967" y="22860"/>
                </a:moveTo>
                <a:lnTo>
                  <a:pt x="111251" y="24384"/>
                </a:lnTo>
                <a:lnTo>
                  <a:pt x="112775" y="38100"/>
                </a:lnTo>
                <a:lnTo>
                  <a:pt x="126491" y="36575"/>
                </a:lnTo>
                <a:lnTo>
                  <a:pt x="124967" y="22860"/>
                </a:lnTo>
                <a:close/>
              </a:path>
              <a:path w="349250" h="50800">
                <a:moveTo>
                  <a:pt x="97535" y="25908"/>
                </a:moveTo>
                <a:lnTo>
                  <a:pt x="83819" y="27432"/>
                </a:lnTo>
                <a:lnTo>
                  <a:pt x="85343" y="41148"/>
                </a:lnTo>
                <a:lnTo>
                  <a:pt x="99059" y="39624"/>
                </a:lnTo>
                <a:lnTo>
                  <a:pt x="97535" y="25908"/>
                </a:lnTo>
                <a:close/>
              </a:path>
              <a:path w="349250" h="50800">
                <a:moveTo>
                  <a:pt x="70103" y="28956"/>
                </a:moveTo>
                <a:lnTo>
                  <a:pt x="56387" y="30480"/>
                </a:lnTo>
                <a:lnTo>
                  <a:pt x="57912" y="44196"/>
                </a:lnTo>
                <a:lnTo>
                  <a:pt x="71627" y="42672"/>
                </a:lnTo>
                <a:lnTo>
                  <a:pt x="70103" y="28956"/>
                </a:lnTo>
                <a:close/>
              </a:path>
              <a:path w="349250" h="50800">
                <a:moveTo>
                  <a:pt x="41147" y="32004"/>
                </a:moveTo>
                <a:lnTo>
                  <a:pt x="27431" y="33528"/>
                </a:lnTo>
                <a:lnTo>
                  <a:pt x="28955" y="47244"/>
                </a:lnTo>
                <a:lnTo>
                  <a:pt x="42671" y="45720"/>
                </a:lnTo>
                <a:lnTo>
                  <a:pt x="41147" y="32004"/>
                </a:lnTo>
                <a:close/>
              </a:path>
              <a:path w="349250" h="50800">
                <a:moveTo>
                  <a:pt x="13715" y="35051"/>
                </a:moveTo>
                <a:lnTo>
                  <a:pt x="0" y="36575"/>
                </a:lnTo>
                <a:lnTo>
                  <a:pt x="1523" y="50292"/>
                </a:lnTo>
                <a:lnTo>
                  <a:pt x="15239" y="48768"/>
                </a:lnTo>
                <a:lnTo>
                  <a:pt x="13715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CBF91A66-91D8-4347-819B-57D0E73CF31A}"/>
              </a:ext>
            </a:extLst>
          </p:cNvPr>
          <p:cNvSpPr/>
          <p:nvPr/>
        </p:nvSpPr>
        <p:spPr>
          <a:xfrm>
            <a:off x="5870575" y="1954213"/>
            <a:ext cx="292100" cy="42862"/>
          </a:xfrm>
          <a:custGeom>
            <a:avLst/>
            <a:gdLst/>
            <a:ahLst/>
            <a:cxnLst/>
            <a:rect l="l" t="t" r="r" b="b"/>
            <a:pathLst>
              <a:path w="342900" h="50800">
                <a:moveTo>
                  <a:pt x="341375" y="0"/>
                </a:moveTo>
                <a:lnTo>
                  <a:pt x="327660" y="1524"/>
                </a:lnTo>
                <a:lnTo>
                  <a:pt x="329184" y="15239"/>
                </a:lnTo>
                <a:lnTo>
                  <a:pt x="342900" y="13716"/>
                </a:lnTo>
                <a:lnTo>
                  <a:pt x="341375" y="0"/>
                </a:lnTo>
                <a:close/>
              </a:path>
              <a:path w="342900" h="50800">
                <a:moveTo>
                  <a:pt x="313944" y="3048"/>
                </a:moveTo>
                <a:lnTo>
                  <a:pt x="300227" y="4572"/>
                </a:lnTo>
                <a:lnTo>
                  <a:pt x="301751" y="18287"/>
                </a:lnTo>
                <a:lnTo>
                  <a:pt x="315468" y="16763"/>
                </a:lnTo>
                <a:lnTo>
                  <a:pt x="313944" y="3048"/>
                </a:lnTo>
                <a:close/>
              </a:path>
              <a:path w="342900" h="50800">
                <a:moveTo>
                  <a:pt x="284988" y="6096"/>
                </a:moveTo>
                <a:lnTo>
                  <a:pt x="271272" y="7620"/>
                </a:lnTo>
                <a:lnTo>
                  <a:pt x="272796" y="21336"/>
                </a:lnTo>
                <a:lnTo>
                  <a:pt x="286512" y="19812"/>
                </a:lnTo>
                <a:lnTo>
                  <a:pt x="284988" y="6096"/>
                </a:lnTo>
                <a:close/>
              </a:path>
              <a:path w="342900" h="50800">
                <a:moveTo>
                  <a:pt x="257556" y="9144"/>
                </a:moveTo>
                <a:lnTo>
                  <a:pt x="243839" y="9144"/>
                </a:lnTo>
                <a:lnTo>
                  <a:pt x="245363" y="24384"/>
                </a:lnTo>
                <a:lnTo>
                  <a:pt x="259080" y="22860"/>
                </a:lnTo>
                <a:lnTo>
                  <a:pt x="257556" y="9144"/>
                </a:lnTo>
                <a:close/>
              </a:path>
              <a:path w="342900" h="50800">
                <a:moveTo>
                  <a:pt x="230124" y="10668"/>
                </a:moveTo>
                <a:lnTo>
                  <a:pt x="216408" y="12192"/>
                </a:lnTo>
                <a:lnTo>
                  <a:pt x="217932" y="27432"/>
                </a:lnTo>
                <a:lnTo>
                  <a:pt x="231648" y="25908"/>
                </a:lnTo>
                <a:lnTo>
                  <a:pt x="230124" y="10668"/>
                </a:lnTo>
                <a:close/>
              </a:path>
              <a:path w="342900" h="50800">
                <a:moveTo>
                  <a:pt x="202692" y="13716"/>
                </a:moveTo>
                <a:lnTo>
                  <a:pt x="187451" y="15239"/>
                </a:lnTo>
                <a:lnTo>
                  <a:pt x="188975" y="30480"/>
                </a:lnTo>
                <a:lnTo>
                  <a:pt x="204215" y="28956"/>
                </a:lnTo>
                <a:lnTo>
                  <a:pt x="202692" y="13716"/>
                </a:lnTo>
                <a:close/>
              </a:path>
              <a:path w="342900" h="50800">
                <a:moveTo>
                  <a:pt x="173736" y="16763"/>
                </a:moveTo>
                <a:lnTo>
                  <a:pt x="160020" y="18287"/>
                </a:lnTo>
                <a:lnTo>
                  <a:pt x="161544" y="32004"/>
                </a:lnTo>
                <a:lnTo>
                  <a:pt x="175260" y="30480"/>
                </a:lnTo>
                <a:lnTo>
                  <a:pt x="173736" y="16763"/>
                </a:lnTo>
                <a:close/>
              </a:path>
              <a:path w="342900" h="50800">
                <a:moveTo>
                  <a:pt x="146304" y="19812"/>
                </a:moveTo>
                <a:lnTo>
                  <a:pt x="132587" y="21336"/>
                </a:lnTo>
                <a:lnTo>
                  <a:pt x="134112" y="35051"/>
                </a:lnTo>
                <a:lnTo>
                  <a:pt x="147827" y="33528"/>
                </a:lnTo>
                <a:lnTo>
                  <a:pt x="146304" y="19812"/>
                </a:lnTo>
                <a:close/>
              </a:path>
              <a:path w="342900" h="50800">
                <a:moveTo>
                  <a:pt x="118872" y="22860"/>
                </a:moveTo>
                <a:lnTo>
                  <a:pt x="105156" y="24384"/>
                </a:lnTo>
                <a:lnTo>
                  <a:pt x="106680" y="38100"/>
                </a:lnTo>
                <a:lnTo>
                  <a:pt x="120396" y="36575"/>
                </a:lnTo>
                <a:lnTo>
                  <a:pt x="118872" y="22860"/>
                </a:lnTo>
                <a:close/>
              </a:path>
              <a:path w="342900" h="50800">
                <a:moveTo>
                  <a:pt x="91439" y="25908"/>
                </a:moveTo>
                <a:lnTo>
                  <a:pt x="76200" y="27432"/>
                </a:lnTo>
                <a:lnTo>
                  <a:pt x="77724" y="41148"/>
                </a:lnTo>
                <a:lnTo>
                  <a:pt x="91439" y="39624"/>
                </a:lnTo>
                <a:lnTo>
                  <a:pt x="91439" y="25908"/>
                </a:lnTo>
                <a:close/>
              </a:path>
              <a:path w="342900" h="50800">
                <a:moveTo>
                  <a:pt x="62484" y="28956"/>
                </a:moveTo>
                <a:lnTo>
                  <a:pt x="48768" y="30480"/>
                </a:lnTo>
                <a:lnTo>
                  <a:pt x="50292" y="44196"/>
                </a:lnTo>
                <a:lnTo>
                  <a:pt x="64008" y="42672"/>
                </a:lnTo>
                <a:lnTo>
                  <a:pt x="62484" y="28956"/>
                </a:lnTo>
                <a:close/>
              </a:path>
              <a:path w="342900" h="50800">
                <a:moveTo>
                  <a:pt x="35051" y="32004"/>
                </a:moveTo>
                <a:lnTo>
                  <a:pt x="21336" y="33528"/>
                </a:lnTo>
                <a:lnTo>
                  <a:pt x="22860" y="47244"/>
                </a:lnTo>
                <a:lnTo>
                  <a:pt x="36575" y="45720"/>
                </a:lnTo>
                <a:lnTo>
                  <a:pt x="35051" y="32004"/>
                </a:lnTo>
                <a:close/>
              </a:path>
              <a:path w="342900" h="50800">
                <a:moveTo>
                  <a:pt x="7620" y="35051"/>
                </a:moveTo>
                <a:lnTo>
                  <a:pt x="0" y="35051"/>
                </a:lnTo>
                <a:lnTo>
                  <a:pt x="1524" y="50292"/>
                </a:lnTo>
                <a:lnTo>
                  <a:pt x="9144" y="48768"/>
                </a:lnTo>
                <a:lnTo>
                  <a:pt x="7620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720E2F89-13FA-48B0-94E2-02086538172A}"/>
              </a:ext>
            </a:extLst>
          </p:cNvPr>
          <p:cNvSpPr txBox="1"/>
          <p:nvPr/>
        </p:nvSpPr>
        <p:spPr>
          <a:xfrm>
            <a:off x="8847139" y="1731964"/>
            <a:ext cx="155257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Partit</a:t>
            </a:r>
            <a:r>
              <a:rPr sz="1667" spc="17" dirty="0">
                <a:latin typeface="Arial"/>
                <a:cs typeface="Arial"/>
              </a:rPr>
              <a:t>i</a:t>
            </a:r>
            <a:r>
              <a:rPr sz="1667" spc="9" dirty="0">
                <a:latin typeface="Arial"/>
                <a:cs typeface="Arial"/>
              </a:rPr>
              <a:t>on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551908A0-5EB2-49C7-AB83-F12FCD29E8D7}"/>
              </a:ext>
            </a:extLst>
          </p:cNvPr>
          <p:cNvSpPr txBox="1"/>
          <p:nvPr/>
        </p:nvSpPr>
        <p:spPr>
          <a:xfrm>
            <a:off x="8612188" y="1989138"/>
            <a:ext cx="1282700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a[lo</a:t>
            </a:r>
            <a:r>
              <a:rPr sz="1667" spc="51" dirty="0">
                <a:latin typeface="Arial"/>
                <a:cs typeface="Arial"/>
              </a:rPr>
              <a:t>w</a:t>
            </a:r>
            <a:r>
              <a:rPr sz="1667" spc="4" dirty="0">
                <a:latin typeface="Arial"/>
                <a:cs typeface="Arial"/>
              </a:rPr>
              <a:t>...</a:t>
            </a:r>
            <a:r>
              <a:rPr sz="1667" spc="13" dirty="0">
                <a:latin typeface="Arial"/>
                <a:cs typeface="Arial"/>
              </a:rPr>
              <a:t>hig</a:t>
            </a:r>
            <a:r>
              <a:rPr sz="1667" spc="17" dirty="0">
                <a:latin typeface="Arial"/>
                <a:cs typeface="Arial"/>
              </a:rPr>
              <a:t>h</a:t>
            </a:r>
            <a:r>
              <a:rPr sz="1667" spc="9" dirty="0">
                <a:latin typeface="Arial"/>
                <a:cs typeface="Arial"/>
              </a:rPr>
              <a:t>]</a:t>
            </a:r>
            <a:endParaRPr sz="1667">
              <a:latin typeface="Arial"/>
              <a:cs typeface="Arial"/>
            </a:endParaRPr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4B9EEFE7-056A-429F-96AC-42DA5ED21E06}"/>
              </a:ext>
            </a:extLst>
          </p:cNvPr>
          <p:cNvSpPr/>
          <p:nvPr/>
        </p:nvSpPr>
        <p:spPr>
          <a:xfrm>
            <a:off x="2255838" y="2349500"/>
            <a:ext cx="6926262" cy="1758950"/>
          </a:xfrm>
          <a:custGeom>
            <a:avLst/>
            <a:gdLst/>
            <a:ahLst/>
            <a:cxnLst/>
            <a:rect l="l" t="t" r="r" b="b"/>
            <a:pathLst>
              <a:path w="8100059" h="2057400">
                <a:moveTo>
                  <a:pt x="0" y="2057400"/>
                </a:moveTo>
                <a:lnTo>
                  <a:pt x="8100059" y="2057400"/>
                </a:lnTo>
                <a:lnTo>
                  <a:pt x="8100059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222" name="object 142">
            <a:extLst>
              <a:ext uri="{FF2B5EF4-FFF2-40B4-BE49-F238E27FC236}">
                <a16:creationId xmlns:a16="http://schemas.microsoft.com/office/drawing/2014/main" id="{EF70BC22-BAD0-44A0-9A72-AD693718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2619376"/>
            <a:ext cx="4470400" cy="6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75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quickSort(a, low, pivotIdx-1);  quickSort(a, pivotIdx+1, high);</a:t>
            </a:r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B04F374B-093B-474D-AF98-91AFDEA15131}"/>
              </a:ext>
            </a:extLst>
          </p:cNvPr>
          <p:cNvSpPr txBox="1"/>
          <p:nvPr/>
        </p:nvSpPr>
        <p:spPr>
          <a:xfrm>
            <a:off x="2617789" y="3363914"/>
            <a:ext cx="166687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ACE3B458-3FCF-4F04-91A4-C1FBC6F3EC30}"/>
              </a:ext>
            </a:extLst>
          </p:cNvPr>
          <p:cNvSpPr txBox="1"/>
          <p:nvPr/>
        </p:nvSpPr>
        <p:spPr>
          <a:xfrm>
            <a:off x="2332038" y="3709989"/>
            <a:ext cx="165100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744EAA17-9917-474D-8C5E-44B738EE1FD6}"/>
              </a:ext>
            </a:extLst>
          </p:cNvPr>
          <p:cNvSpPr/>
          <p:nvPr/>
        </p:nvSpPr>
        <p:spPr>
          <a:xfrm>
            <a:off x="8393114" y="2349501"/>
            <a:ext cx="1724025" cy="790575"/>
          </a:xfrm>
          <a:custGeom>
            <a:avLst/>
            <a:gdLst/>
            <a:ahLst/>
            <a:cxnLst/>
            <a:rect l="l" t="t" r="r" b="b"/>
            <a:pathLst>
              <a:path w="2016759" h="925195">
                <a:moveTo>
                  <a:pt x="0" y="925068"/>
                </a:moveTo>
                <a:lnTo>
                  <a:pt x="2016252" y="925068"/>
                </a:lnTo>
                <a:lnTo>
                  <a:pt x="2016252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C63D84BC-4679-428E-81E3-B2B80C9B0ED7}"/>
              </a:ext>
            </a:extLst>
          </p:cNvPr>
          <p:cNvSpPr/>
          <p:nvPr/>
        </p:nvSpPr>
        <p:spPr>
          <a:xfrm>
            <a:off x="8388351" y="3128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03CF4AE4-838D-486F-B8D7-D89C2F7A5ABF}"/>
              </a:ext>
            </a:extLst>
          </p:cNvPr>
          <p:cNvSpPr/>
          <p:nvPr/>
        </p:nvSpPr>
        <p:spPr>
          <a:xfrm>
            <a:off x="8388351" y="31051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60952A19-D7D7-4E16-81E1-5713DB98E89D}"/>
              </a:ext>
            </a:extLst>
          </p:cNvPr>
          <p:cNvSpPr/>
          <p:nvPr/>
        </p:nvSpPr>
        <p:spPr>
          <a:xfrm>
            <a:off x="8388351" y="30813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3D0F4C08-2E31-4611-BC61-D4707CD21647}"/>
              </a:ext>
            </a:extLst>
          </p:cNvPr>
          <p:cNvSpPr/>
          <p:nvPr/>
        </p:nvSpPr>
        <p:spPr>
          <a:xfrm>
            <a:off x="8388351" y="30575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A4B61300-4FC7-4263-A3DF-80A6432490A5}"/>
              </a:ext>
            </a:extLst>
          </p:cNvPr>
          <p:cNvSpPr/>
          <p:nvPr/>
        </p:nvSpPr>
        <p:spPr>
          <a:xfrm>
            <a:off x="8388351" y="3033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B2139F28-9CE3-4ACA-B11D-E6D0A25DE0C0}"/>
              </a:ext>
            </a:extLst>
          </p:cNvPr>
          <p:cNvSpPr/>
          <p:nvPr/>
        </p:nvSpPr>
        <p:spPr>
          <a:xfrm>
            <a:off x="8388351" y="3008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A57B1621-2DE7-44E5-8DD1-D0EEED406B46}"/>
              </a:ext>
            </a:extLst>
          </p:cNvPr>
          <p:cNvSpPr/>
          <p:nvPr/>
        </p:nvSpPr>
        <p:spPr>
          <a:xfrm>
            <a:off x="8388351" y="29860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C152243C-CDD5-4AF2-B7F5-AB90C86A94D6}"/>
              </a:ext>
            </a:extLst>
          </p:cNvPr>
          <p:cNvSpPr/>
          <p:nvPr/>
        </p:nvSpPr>
        <p:spPr>
          <a:xfrm>
            <a:off x="8388351" y="29606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FCCF2C83-86DE-4DE8-A1A1-A346F4BFD89B}"/>
              </a:ext>
            </a:extLst>
          </p:cNvPr>
          <p:cNvSpPr/>
          <p:nvPr/>
        </p:nvSpPr>
        <p:spPr>
          <a:xfrm>
            <a:off x="8388351" y="29368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99DA22F6-2D91-44F4-A63B-5B5293ED064A}"/>
              </a:ext>
            </a:extLst>
          </p:cNvPr>
          <p:cNvSpPr/>
          <p:nvPr/>
        </p:nvSpPr>
        <p:spPr>
          <a:xfrm>
            <a:off x="8388351" y="29146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AF53B378-F638-47B1-B61E-9EE48AB9B9F5}"/>
              </a:ext>
            </a:extLst>
          </p:cNvPr>
          <p:cNvSpPr/>
          <p:nvPr/>
        </p:nvSpPr>
        <p:spPr>
          <a:xfrm>
            <a:off x="8388351" y="28892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047A30C7-549D-4931-882C-C01679CC0123}"/>
              </a:ext>
            </a:extLst>
          </p:cNvPr>
          <p:cNvSpPr/>
          <p:nvPr/>
        </p:nvSpPr>
        <p:spPr>
          <a:xfrm>
            <a:off x="8388351" y="2865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97D4EA8F-6B4F-461E-877E-CF79312DE174}"/>
              </a:ext>
            </a:extLst>
          </p:cNvPr>
          <p:cNvSpPr/>
          <p:nvPr/>
        </p:nvSpPr>
        <p:spPr>
          <a:xfrm>
            <a:off x="8388351" y="28416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A97B4C82-5479-4EBF-BCE4-B8E83F76575B}"/>
              </a:ext>
            </a:extLst>
          </p:cNvPr>
          <p:cNvSpPr/>
          <p:nvPr/>
        </p:nvSpPr>
        <p:spPr>
          <a:xfrm>
            <a:off x="8388351" y="28178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9238F650-D01B-4FEA-9B77-740D5C1F1E68}"/>
              </a:ext>
            </a:extLst>
          </p:cNvPr>
          <p:cNvSpPr/>
          <p:nvPr/>
        </p:nvSpPr>
        <p:spPr>
          <a:xfrm>
            <a:off x="8388351" y="27940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AD037F5D-95CC-4939-994B-876C00636AA5}"/>
              </a:ext>
            </a:extLst>
          </p:cNvPr>
          <p:cNvSpPr/>
          <p:nvPr/>
        </p:nvSpPr>
        <p:spPr>
          <a:xfrm>
            <a:off x="8388351" y="2768600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B73975F2-4103-4491-BDE0-3469A5CA28EB}"/>
              </a:ext>
            </a:extLst>
          </p:cNvPr>
          <p:cNvSpPr/>
          <p:nvPr/>
        </p:nvSpPr>
        <p:spPr>
          <a:xfrm>
            <a:off x="8388351" y="27463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41B52A23-347A-43D6-AA34-B8FF42C2B5D2}"/>
              </a:ext>
            </a:extLst>
          </p:cNvPr>
          <p:cNvSpPr/>
          <p:nvPr/>
        </p:nvSpPr>
        <p:spPr>
          <a:xfrm>
            <a:off x="8388351" y="27225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7D25D55E-1965-4EE9-953C-2FEE27E25BA1}"/>
              </a:ext>
            </a:extLst>
          </p:cNvPr>
          <p:cNvSpPr/>
          <p:nvPr/>
        </p:nvSpPr>
        <p:spPr>
          <a:xfrm>
            <a:off x="8388351" y="2697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EAB31CEB-77FA-442B-B7F8-BBDF2A08DA30}"/>
              </a:ext>
            </a:extLst>
          </p:cNvPr>
          <p:cNvSpPr/>
          <p:nvPr/>
        </p:nvSpPr>
        <p:spPr>
          <a:xfrm>
            <a:off x="8388351" y="26733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8A28B1CF-089C-4528-87C9-4EC0CB23A645}"/>
              </a:ext>
            </a:extLst>
          </p:cNvPr>
          <p:cNvSpPr/>
          <p:nvPr/>
        </p:nvSpPr>
        <p:spPr>
          <a:xfrm>
            <a:off x="8388351" y="26511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33B1441B-86A2-4C39-8809-1BC7527C549E}"/>
              </a:ext>
            </a:extLst>
          </p:cNvPr>
          <p:cNvSpPr/>
          <p:nvPr/>
        </p:nvSpPr>
        <p:spPr>
          <a:xfrm>
            <a:off x="8388351" y="26257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C1741546-888F-46A0-B93F-8E146E78D855}"/>
              </a:ext>
            </a:extLst>
          </p:cNvPr>
          <p:cNvSpPr/>
          <p:nvPr/>
        </p:nvSpPr>
        <p:spPr>
          <a:xfrm>
            <a:off x="8388351" y="26019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9E974992-864D-42D6-960F-E7D027E0F395}"/>
              </a:ext>
            </a:extLst>
          </p:cNvPr>
          <p:cNvSpPr/>
          <p:nvPr/>
        </p:nvSpPr>
        <p:spPr>
          <a:xfrm>
            <a:off x="8388351" y="25781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30DB8289-14A5-494D-896E-58BF105BD92E}"/>
              </a:ext>
            </a:extLst>
          </p:cNvPr>
          <p:cNvSpPr/>
          <p:nvPr/>
        </p:nvSpPr>
        <p:spPr>
          <a:xfrm>
            <a:off x="8388351" y="25542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0D6CDAF9-EBD5-49E3-A3C6-5C7326A5DFF1}"/>
              </a:ext>
            </a:extLst>
          </p:cNvPr>
          <p:cNvSpPr/>
          <p:nvPr/>
        </p:nvSpPr>
        <p:spPr>
          <a:xfrm>
            <a:off x="8388351" y="25304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22FB2A58-857B-4EC5-80D9-291B498558FD}"/>
              </a:ext>
            </a:extLst>
          </p:cNvPr>
          <p:cNvSpPr/>
          <p:nvPr/>
        </p:nvSpPr>
        <p:spPr>
          <a:xfrm>
            <a:off x="8388351" y="25066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7E299198-EB25-4EDE-8B2D-29A1BAC8D10B}"/>
              </a:ext>
            </a:extLst>
          </p:cNvPr>
          <p:cNvSpPr/>
          <p:nvPr/>
        </p:nvSpPr>
        <p:spPr>
          <a:xfrm>
            <a:off x="8388351" y="24828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6CCA8405-A269-40DB-A9AB-037A6B7DC294}"/>
              </a:ext>
            </a:extLst>
          </p:cNvPr>
          <p:cNvSpPr/>
          <p:nvPr/>
        </p:nvSpPr>
        <p:spPr>
          <a:xfrm>
            <a:off x="8388351" y="24590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DF7778B9-AF4A-40D5-AA98-53C05D5A2397}"/>
              </a:ext>
            </a:extLst>
          </p:cNvPr>
          <p:cNvSpPr/>
          <p:nvPr/>
        </p:nvSpPr>
        <p:spPr>
          <a:xfrm>
            <a:off x="8388351" y="2433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95C5534A-6597-4D7F-BE87-F25C6DD6E3AE}"/>
              </a:ext>
            </a:extLst>
          </p:cNvPr>
          <p:cNvSpPr/>
          <p:nvPr/>
        </p:nvSpPr>
        <p:spPr>
          <a:xfrm>
            <a:off x="8388351" y="24114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472D3397-2A11-4D28-BDEC-D6B7389C83F2}"/>
              </a:ext>
            </a:extLst>
          </p:cNvPr>
          <p:cNvSpPr/>
          <p:nvPr/>
        </p:nvSpPr>
        <p:spPr>
          <a:xfrm>
            <a:off x="8388351" y="23860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98AF430F-6B30-4F57-A936-6E277137BE3F}"/>
              </a:ext>
            </a:extLst>
          </p:cNvPr>
          <p:cNvSpPr/>
          <p:nvPr/>
        </p:nvSpPr>
        <p:spPr>
          <a:xfrm>
            <a:off x="8388351" y="23622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1DEBC96B-86B7-4544-9074-C192DFE40D40}"/>
              </a:ext>
            </a:extLst>
          </p:cNvPr>
          <p:cNvSpPr/>
          <p:nvPr/>
        </p:nvSpPr>
        <p:spPr>
          <a:xfrm>
            <a:off x="8388351" y="2349500"/>
            <a:ext cx="11113" cy="1588"/>
          </a:xfrm>
          <a:custGeom>
            <a:avLst/>
            <a:gdLst/>
            <a:ahLst/>
            <a:cxnLst/>
            <a:rect l="l" t="t" r="r" b="b"/>
            <a:pathLst>
              <a:path w="13970" h="1905">
                <a:moveTo>
                  <a:pt x="0" y="1524"/>
                </a:moveTo>
                <a:lnTo>
                  <a:pt x="0" y="0"/>
                </a:lnTo>
                <a:lnTo>
                  <a:pt x="13716" y="0"/>
                </a:lnTo>
                <a:lnTo>
                  <a:pt x="13716" y="1524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FD94DCF4-9110-4056-B804-E1636DA6B8FB}"/>
              </a:ext>
            </a:extLst>
          </p:cNvPr>
          <p:cNvSpPr/>
          <p:nvPr/>
        </p:nvSpPr>
        <p:spPr>
          <a:xfrm>
            <a:off x="10110788" y="23510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13716" y="13715"/>
                </a:lnTo>
                <a:lnTo>
                  <a:pt x="0" y="13715"/>
                </a:lnTo>
                <a:lnTo>
                  <a:pt x="0" y="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5755A694-64D5-48EC-BDFB-A132BD4CCA2D}"/>
              </a:ext>
            </a:extLst>
          </p:cNvPr>
          <p:cNvSpPr/>
          <p:nvPr/>
        </p:nvSpPr>
        <p:spPr>
          <a:xfrm>
            <a:off x="10110788" y="23749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69B25025-5BFC-4218-8EFD-6BD829C898DB}"/>
              </a:ext>
            </a:extLst>
          </p:cNvPr>
          <p:cNvSpPr/>
          <p:nvPr/>
        </p:nvSpPr>
        <p:spPr>
          <a:xfrm>
            <a:off x="10110788" y="2398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EFDD791F-529F-402D-A55C-73FF0E1AA855}"/>
              </a:ext>
            </a:extLst>
          </p:cNvPr>
          <p:cNvSpPr/>
          <p:nvPr/>
        </p:nvSpPr>
        <p:spPr>
          <a:xfrm>
            <a:off x="10110788" y="24225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8B98E335-ACDB-489C-8062-A6992673E621}"/>
              </a:ext>
            </a:extLst>
          </p:cNvPr>
          <p:cNvSpPr/>
          <p:nvPr/>
        </p:nvSpPr>
        <p:spPr>
          <a:xfrm>
            <a:off x="10110788" y="24463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1640AEE6-AF8C-48FA-8B4C-B21538E5073D}"/>
              </a:ext>
            </a:extLst>
          </p:cNvPr>
          <p:cNvSpPr/>
          <p:nvPr/>
        </p:nvSpPr>
        <p:spPr>
          <a:xfrm>
            <a:off x="10110788" y="24701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8515BE9F-9E0D-4365-B259-7393E81F2E43}"/>
              </a:ext>
            </a:extLst>
          </p:cNvPr>
          <p:cNvSpPr/>
          <p:nvPr/>
        </p:nvSpPr>
        <p:spPr>
          <a:xfrm>
            <a:off x="10110788" y="2493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00C8FAF0-37C8-4D3D-9CF1-69F5D9B5466F}"/>
              </a:ext>
            </a:extLst>
          </p:cNvPr>
          <p:cNvSpPr/>
          <p:nvPr/>
        </p:nvSpPr>
        <p:spPr>
          <a:xfrm>
            <a:off x="10110788" y="25193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0769F07C-5007-411E-A5BC-4D8D2CA8D49C}"/>
              </a:ext>
            </a:extLst>
          </p:cNvPr>
          <p:cNvSpPr/>
          <p:nvPr/>
        </p:nvSpPr>
        <p:spPr>
          <a:xfrm>
            <a:off x="10110788" y="25431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339A5AE9-2E33-4351-8D24-194E74D9AEB8}"/>
              </a:ext>
            </a:extLst>
          </p:cNvPr>
          <p:cNvSpPr/>
          <p:nvPr/>
        </p:nvSpPr>
        <p:spPr>
          <a:xfrm>
            <a:off x="10110788" y="25654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32E17765-EB97-4F4E-8608-AF1CC446B798}"/>
              </a:ext>
            </a:extLst>
          </p:cNvPr>
          <p:cNvSpPr/>
          <p:nvPr/>
        </p:nvSpPr>
        <p:spPr>
          <a:xfrm>
            <a:off x="10110788" y="25908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A7168E61-B713-406E-9185-92470D53FCAF}"/>
              </a:ext>
            </a:extLst>
          </p:cNvPr>
          <p:cNvSpPr/>
          <p:nvPr/>
        </p:nvSpPr>
        <p:spPr>
          <a:xfrm>
            <a:off x="10110788" y="26146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76D184C8-FC3F-488C-9E87-38CC1A77D8E0}"/>
              </a:ext>
            </a:extLst>
          </p:cNvPr>
          <p:cNvSpPr/>
          <p:nvPr/>
        </p:nvSpPr>
        <p:spPr>
          <a:xfrm>
            <a:off x="10110788" y="26384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589B5F28-28A2-4406-90DF-C255CBAA5D3D}"/>
              </a:ext>
            </a:extLst>
          </p:cNvPr>
          <p:cNvSpPr/>
          <p:nvPr/>
        </p:nvSpPr>
        <p:spPr>
          <a:xfrm>
            <a:off x="10110788" y="26622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58A93C9E-7417-4257-852B-0FDAE988039C}"/>
              </a:ext>
            </a:extLst>
          </p:cNvPr>
          <p:cNvSpPr/>
          <p:nvPr/>
        </p:nvSpPr>
        <p:spPr>
          <a:xfrm>
            <a:off x="10110788" y="26860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1349D7E7-BEAA-4633-BAF8-5F05705A46F9}"/>
              </a:ext>
            </a:extLst>
          </p:cNvPr>
          <p:cNvSpPr/>
          <p:nvPr/>
        </p:nvSpPr>
        <p:spPr>
          <a:xfrm>
            <a:off x="10110788" y="2709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5A6FB723-0FE0-48F3-825D-5DB6E42F947A}"/>
              </a:ext>
            </a:extLst>
          </p:cNvPr>
          <p:cNvSpPr/>
          <p:nvPr/>
        </p:nvSpPr>
        <p:spPr>
          <a:xfrm>
            <a:off x="10110788" y="27336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4E796537-1F64-4798-99F2-E16FB038C2DE}"/>
              </a:ext>
            </a:extLst>
          </p:cNvPr>
          <p:cNvSpPr/>
          <p:nvPr/>
        </p:nvSpPr>
        <p:spPr>
          <a:xfrm>
            <a:off x="10110788" y="27574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62BC7289-9F5C-4B21-AECF-F64EA0E811EF}"/>
              </a:ext>
            </a:extLst>
          </p:cNvPr>
          <p:cNvSpPr/>
          <p:nvPr/>
        </p:nvSpPr>
        <p:spPr>
          <a:xfrm>
            <a:off x="10110788" y="27828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66D54979-982A-434B-80BE-BF29CFFF56DF}"/>
              </a:ext>
            </a:extLst>
          </p:cNvPr>
          <p:cNvSpPr/>
          <p:nvPr/>
        </p:nvSpPr>
        <p:spPr>
          <a:xfrm>
            <a:off x="10110788" y="28051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4C5F584D-EE6A-42AE-9A1B-87ECD7C47CAA}"/>
              </a:ext>
            </a:extLst>
          </p:cNvPr>
          <p:cNvSpPr/>
          <p:nvPr/>
        </p:nvSpPr>
        <p:spPr>
          <a:xfrm>
            <a:off x="10110788" y="28289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43AE0DD4-4EFD-425D-A108-DC4C33E9948C}"/>
              </a:ext>
            </a:extLst>
          </p:cNvPr>
          <p:cNvSpPr/>
          <p:nvPr/>
        </p:nvSpPr>
        <p:spPr>
          <a:xfrm>
            <a:off x="10110788" y="28543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FF8119C0-2B3B-40F7-BDD3-53A7C103D7A9}"/>
              </a:ext>
            </a:extLst>
          </p:cNvPr>
          <p:cNvSpPr/>
          <p:nvPr/>
        </p:nvSpPr>
        <p:spPr>
          <a:xfrm>
            <a:off x="10110788" y="2878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E92121CD-9319-4644-AAB1-65F562A79521}"/>
              </a:ext>
            </a:extLst>
          </p:cNvPr>
          <p:cNvSpPr/>
          <p:nvPr/>
        </p:nvSpPr>
        <p:spPr>
          <a:xfrm>
            <a:off x="10110788" y="2900364"/>
            <a:ext cx="11112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C2832947-B4E8-427F-A4AD-5CBB0869A835}"/>
              </a:ext>
            </a:extLst>
          </p:cNvPr>
          <p:cNvSpPr/>
          <p:nvPr/>
        </p:nvSpPr>
        <p:spPr>
          <a:xfrm>
            <a:off x="10110788" y="29257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A09D7648-1F7A-4BBE-8C0F-C997AB8F071C}"/>
              </a:ext>
            </a:extLst>
          </p:cNvPr>
          <p:cNvSpPr/>
          <p:nvPr/>
        </p:nvSpPr>
        <p:spPr>
          <a:xfrm>
            <a:off x="10110788" y="29495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07387DE6-648D-490C-8557-EF51AE2D6B1B}"/>
              </a:ext>
            </a:extLst>
          </p:cNvPr>
          <p:cNvSpPr/>
          <p:nvPr/>
        </p:nvSpPr>
        <p:spPr>
          <a:xfrm>
            <a:off x="10110788" y="29733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25B95527-9C9D-4E92-A4B6-C14D86C0D8FA}"/>
              </a:ext>
            </a:extLst>
          </p:cNvPr>
          <p:cNvSpPr/>
          <p:nvPr/>
        </p:nvSpPr>
        <p:spPr>
          <a:xfrm>
            <a:off x="10110788" y="29972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5D6A8207-6977-4CCC-AB14-38150BCA2129}"/>
              </a:ext>
            </a:extLst>
          </p:cNvPr>
          <p:cNvSpPr/>
          <p:nvPr/>
        </p:nvSpPr>
        <p:spPr>
          <a:xfrm>
            <a:off x="10110788" y="30210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C19C81CB-004E-4B01-9702-73597E4780B3}"/>
              </a:ext>
            </a:extLst>
          </p:cNvPr>
          <p:cNvSpPr/>
          <p:nvPr/>
        </p:nvSpPr>
        <p:spPr>
          <a:xfrm>
            <a:off x="10110788" y="30448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82C9B003-685C-4442-9013-07FC8FD83766}"/>
              </a:ext>
            </a:extLst>
          </p:cNvPr>
          <p:cNvSpPr/>
          <p:nvPr/>
        </p:nvSpPr>
        <p:spPr>
          <a:xfrm>
            <a:off x="10110788" y="3068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CE519252-5E7F-4538-B978-78B9C7CE00E8}"/>
              </a:ext>
            </a:extLst>
          </p:cNvPr>
          <p:cNvSpPr/>
          <p:nvPr/>
        </p:nvSpPr>
        <p:spPr>
          <a:xfrm>
            <a:off x="10110788" y="30924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B4E842D1-74E3-4D71-B507-FA9659406EFA}"/>
              </a:ext>
            </a:extLst>
          </p:cNvPr>
          <p:cNvSpPr/>
          <p:nvPr/>
        </p:nvSpPr>
        <p:spPr>
          <a:xfrm>
            <a:off x="10110788" y="31178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93CE6376-B170-44B1-B2E5-4470EF4C267B}"/>
              </a:ext>
            </a:extLst>
          </p:cNvPr>
          <p:cNvSpPr/>
          <p:nvPr/>
        </p:nvSpPr>
        <p:spPr>
          <a:xfrm>
            <a:off x="1010602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3BE1A7D5-D35E-4CF5-806A-CDE0F0933B05}"/>
              </a:ext>
            </a:extLst>
          </p:cNvPr>
          <p:cNvSpPr/>
          <p:nvPr/>
        </p:nvSpPr>
        <p:spPr>
          <a:xfrm>
            <a:off x="100806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748F4BD9-2865-4307-A308-ECF52F3A804C}"/>
              </a:ext>
            </a:extLst>
          </p:cNvPr>
          <p:cNvSpPr/>
          <p:nvPr/>
        </p:nvSpPr>
        <p:spPr>
          <a:xfrm>
            <a:off x="1005681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EF4B3F28-2D74-4878-9D36-D025D1459700}"/>
              </a:ext>
            </a:extLst>
          </p:cNvPr>
          <p:cNvSpPr/>
          <p:nvPr/>
        </p:nvSpPr>
        <p:spPr>
          <a:xfrm>
            <a:off x="100330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77F6FD66-7C43-4D9C-B5BC-2A8107A237C0}"/>
              </a:ext>
            </a:extLst>
          </p:cNvPr>
          <p:cNvSpPr/>
          <p:nvPr/>
        </p:nvSpPr>
        <p:spPr>
          <a:xfrm>
            <a:off x="1000918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95A557AF-3A46-4059-A387-5E96BA729747}"/>
              </a:ext>
            </a:extLst>
          </p:cNvPr>
          <p:cNvSpPr/>
          <p:nvPr/>
        </p:nvSpPr>
        <p:spPr>
          <a:xfrm>
            <a:off x="99853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C21C159C-90ED-41A5-9D3D-3E7793179758}"/>
              </a:ext>
            </a:extLst>
          </p:cNvPr>
          <p:cNvSpPr/>
          <p:nvPr/>
        </p:nvSpPr>
        <p:spPr>
          <a:xfrm>
            <a:off x="996156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8DE4C86B-8E4E-482A-9EB5-E5A163811DCB}"/>
              </a:ext>
            </a:extLst>
          </p:cNvPr>
          <p:cNvSpPr/>
          <p:nvPr/>
        </p:nvSpPr>
        <p:spPr>
          <a:xfrm>
            <a:off x="993775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2B14CCB5-BBDD-4081-834B-D1EBE52D2E2F}"/>
              </a:ext>
            </a:extLst>
          </p:cNvPr>
          <p:cNvSpPr/>
          <p:nvPr/>
        </p:nvSpPr>
        <p:spPr>
          <a:xfrm>
            <a:off x="991393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220A8B79-B3CC-45EF-9CF5-F4D6DD085D66}"/>
              </a:ext>
            </a:extLst>
          </p:cNvPr>
          <p:cNvSpPr/>
          <p:nvPr/>
        </p:nvSpPr>
        <p:spPr>
          <a:xfrm>
            <a:off x="9888539" y="313531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BBEC65DC-2610-4728-AF07-810F6215BE16}"/>
              </a:ext>
            </a:extLst>
          </p:cNvPr>
          <p:cNvSpPr/>
          <p:nvPr/>
        </p:nvSpPr>
        <p:spPr>
          <a:xfrm>
            <a:off x="986631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5AF8C20D-3920-4E66-B002-BA872DE66FA0}"/>
              </a:ext>
            </a:extLst>
          </p:cNvPr>
          <p:cNvSpPr/>
          <p:nvPr/>
        </p:nvSpPr>
        <p:spPr>
          <a:xfrm>
            <a:off x="984250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B8254758-42A5-4AC9-9456-973C96884FD6}"/>
              </a:ext>
            </a:extLst>
          </p:cNvPr>
          <p:cNvSpPr/>
          <p:nvPr/>
        </p:nvSpPr>
        <p:spPr>
          <a:xfrm>
            <a:off x="98171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140EC0F7-5BC4-4074-A85B-62F18F200BC1}"/>
              </a:ext>
            </a:extLst>
          </p:cNvPr>
          <p:cNvSpPr/>
          <p:nvPr/>
        </p:nvSpPr>
        <p:spPr>
          <a:xfrm>
            <a:off x="979328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B8F33AAA-0553-451F-AF93-4D4766F9F367}"/>
              </a:ext>
            </a:extLst>
          </p:cNvPr>
          <p:cNvSpPr/>
          <p:nvPr/>
        </p:nvSpPr>
        <p:spPr>
          <a:xfrm>
            <a:off x="97694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AD20C65B-039D-4AAD-9B28-34D050E8E8D8}"/>
              </a:ext>
            </a:extLst>
          </p:cNvPr>
          <p:cNvSpPr/>
          <p:nvPr/>
        </p:nvSpPr>
        <p:spPr>
          <a:xfrm>
            <a:off x="974566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3F8A3259-F03A-4CA2-80D7-69EEC352E6D8}"/>
              </a:ext>
            </a:extLst>
          </p:cNvPr>
          <p:cNvSpPr/>
          <p:nvPr/>
        </p:nvSpPr>
        <p:spPr>
          <a:xfrm>
            <a:off x="972185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9B9036EB-F57D-43C4-AECD-2B0852AA59FF}"/>
              </a:ext>
            </a:extLst>
          </p:cNvPr>
          <p:cNvSpPr/>
          <p:nvPr/>
        </p:nvSpPr>
        <p:spPr>
          <a:xfrm>
            <a:off x="969803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11D60F2B-3CE2-42FE-99F9-58E7AC9FA6F1}"/>
              </a:ext>
            </a:extLst>
          </p:cNvPr>
          <p:cNvSpPr/>
          <p:nvPr/>
        </p:nvSpPr>
        <p:spPr>
          <a:xfrm>
            <a:off x="967422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E64ADED3-11D6-4F44-95C2-937E08AE255C}"/>
              </a:ext>
            </a:extLst>
          </p:cNvPr>
          <p:cNvSpPr/>
          <p:nvPr/>
        </p:nvSpPr>
        <p:spPr>
          <a:xfrm>
            <a:off x="965041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86290656-BC6C-4890-80E4-4E03C3F0B71F}"/>
              </a:ext>
            </a:extLst>
          </p:cNvPr>
          <p:cNvSpPr/>
          <p:nvPr/>
        </p:nvSpPr>
        <p:spPr>
          <a:xfrm>
            <a:off x="962660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9B413B8D-AED5-4907-BD49-B429F11D7186}"/>
              </a:ext>
            </a:extLst>
          </p:cNvPr>
          <p:cNvSpPr/>
          <p:nvPr/>
        </p:nvSpPr>
        <p:spPr>
          <a:xfrm>
            <a:off x="960278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6B5F5A97-EB79-4BE5-925B-8742AB7DC9AF}"/>
              </a:ext>
            </a:extLst>
          </p:cNvPr>
          <p:cNvSpPr/>
          <p:nvPr/>
        </p:nvSpPr>
        <p:spPr>
          <a:xfrm>
            <a:off x="95789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A4B0AC28-F1D9-4CBE-8478-2477A54CFCB6}"/>
              </a:ext>
            </a:extLst>
          </p:cNvPr>
          <p:cNvSpPr/>
          <p:nvPr/>
        </p:nvSpPr>
        <p:spPr>
          <a:xfrm>
            <a:off x="95535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7EB863D4-0456-4690-8F25-6C2840CB4F54}"/>
              </a:ext>
            </a:extLst>
          </p:cNvPr>
          <p:cNvSpPr/>
          <p:nvPr/>
        </p:nvSpPr>
        <p:spPr>
          <a:xfrm>
            <a:off x="953135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A0F7E271-FA03-4614-B6D1-5A8672CBC085}"/>
              </a:ext>
            </a:extLst>
          </p:cNvPr>
          <p:cNvSpPr/>
          <p:nvPr/>
        </p:nvSpPr>
        <p:spPr>
          <a:xfrm>
            <a:off x="950595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A15CF026-E4B4-482C-8ED6-E4DC1D4EA8AB}"/>
              </a:ext>
            </a:extLst>
          </p:cNvPr>
          <p:cNvSpPr/>
          <p:nvPr/>
        </p:nvSpPr>
        <p:spPr>
          <a:xfrm>
            <a:off x="948213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A56BB998-A811-4134-AC24-9205B26FC07F}"/>
              </a:ext>
            </a:extLst>
          </p:cNvPr>
          <p:cNvSpPr/>
          <p:nvPr/>
        </p:nvSpPr>
        <p:spPr>
          <a:xfrm>
            <a:off x="94583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F85FB640-031C-43DA-8846-7CF1E678D5C7}"/>
              </a:ext>
            </a:extLst>
          </p:cNvPr>
          <p:cNvSpPr/>
          <p:nvPr/>
        </p:nvSpPr>
        <p:spPr>
          <a:xfrm>
            <a:off x="943451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DB5516F8-E7D4-4894-BB46-14437584DB51}"/>
              </a:ext>
            </a:extLst>
          </p:cNvPr>
          <p:cNvSpPr/>
          <p:nvPr/>
        </p:nvSpPr>
        <p:spPr>
          <a:xfrm>
            <a:off x="94107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9319615F-619B-46F2-B682-BEEE671D8D66}"/>
              </a:ext>
            </a:extLst>
          </p:cNvPr>
          <p:cNvSpPr/>
          <p:nvPr/>
        </p:nvSpPr>
        <p:spPr>
          <a:xfrm>
            <a:off x="938688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EAA594FE-27E1-44D2-94CF-0A0B56E42D07}"/>
              </a:ext>
            </a:extLst>
          </p:cNvPr>
          <p:cNvSpPr/>
          <p:nvPr/>
        </p:nvSpPr>
        <p:spPr>
          <a:xfrm>
            <a:off x="936307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AC178C5D-C26D-4502-B177-860124260A1B}"/>
              </a:ext>
            </a:extLst>
          </p:cNvPr>
          <p:cNvSpPr/>
          <p:nvPr/>
        </p:nvSpPr>
        <p:spPr>
          <a:xfrm>
            <a:off x="933926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BCA5F357-298B-413B-9484-80532D1C68C3}"/>
              </a:ext>
            </a:extLst>
          </p:cNvPr>
          <p:cNvSpPr/>
          <p:nvPr/>
        </p:nvSpPr>
        <p:spPr>
          <a:xfrm>
            <a:off x="9313864" y="313531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CA31B413-929C-4ED2-9ED5-A1367E1EA5FF}"/>
              </a:ext>
            </a:extLst>
          </p:cNvPr>
          <p:cNvSpPr/>
          <p:nvPr/>
        </p:nvSpPr>
        <p:spPr>
          <a:xfrm>
            <a:off x="929163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F87D9DFA-807D-46CF-AB09-9D195E8654F1}"/>
              </a:ext>
            </a:extLst>
          </p:cNvPr>
          <p:cNvSpPr/>
          <p:nvPr/>
        </p:nvSpPr>
        <p:spPr>
          <a:xfrm>
            <a:off x="926782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F20749BA-E746-41DF-BE50-55DA8A9FC12D}"/>
              </a:ext>
            </a:extLst>
          </p:cNvPr>
          <p:cNvSpPr/>
          <p:nvPr/>
        </p:nvSpPr>
        <p:spPr>
          <a:xfrm>
            <a:off x="92424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565EE087-F526-4406-B586-65A7C49DBC7B}"/>
              </a:ext>
            </a:extLst>
          </p:cNvPr>
          <p:cNvSpPr/>
          <p:nvPr/>
        </p:nvSpPr>
        <p:spPr>
          <a:xfrm>
            <a:off x="921861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57CD4F55-DE97-422F-ADD8-5A0241FED2BC}"/>
              </a:ext>
            </a:extLst>
          </p:cNvPr>
          <p:cNvSpPr/>
          <p:nvPr/>
        </p:nvSpPr>
        <p:spPr>
          <a:xfrm>
            <a:off x="919638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B8508C7B-FEFC-4911-9617-8D6F5E7089BF}"/>
              </a:ext>
            </a:extLst>
          </p:cNvPr>
          <p:cNvSpPr/>
          <p:nvPr/>
        </p:nvSpPr>
        <p:spPr>
          <a:xfrm>
            <a:off x="917098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EEF4A159-4646-4856-A15E-60CDB4DF3BB2}"/>
              </a:ext>
            </a:extLst>
          </p:cNvPr>
          <p:cNvSpPr/>
          <p:nvPr/>
        </p:nvSpPr>
        <p:spPr>
          <a:xfrm>
            <a:off x="91471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11B7B3ED-C52F-47AD-A8EC-FCB56AD914A0}"/>
              </a:ext>
            </a:extLst>
          </p:cNvPr>
          <p:cNvSpPr/>
          <p:nvPr/>
        </p:nvSpPr>
        <p:spPr>
          <a:xfrm>
            <a:off x="912336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34CF8D29-F5E1-4A16-BC8A-F41246C9A5C9}"/>
              </a:ext>
            </a:extLst>
          </p:cNvPr>
          <p:cNvSpPr/>
          <p:nvPr/>
        </p:nvSpPr>
        <p:spPr>
          <a:xfrm>
            <a:off x="909955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2C26B768-1C59-4D2C-A45A-0477F850DEBB}"/>
              </a:ext>
            </a:extLst>
          </p:cNvPr>
          <p:cNvSpPr/>
          <p:nvPr/>
        </p:nvSpPr>
        <p:spPr>
          <a:xfrm>
            <a:off x="907573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F676825A-58F3-4006-B8E3-26887B490141}"/>
              </a:ext>
            </a:extLst>
          </p:cNvPr>
          <p:cNvSpPr/>
          <p:nvPr/>
        </p:nvSpPr>
        <p:spPr>
          <a:xfrm>
            <a:off x="90519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A512754C-D148-4CF2-A695-24C30BC02FDF}"/>
              </a:ext>
            </a:extLst>
          </p:cNvPr>
          <p:cNvSpPr/>
          <p:nvPr/>
        </p:nvSpPr>
        <p:spPr>
          <a:xfrm>
            <a:off x="902811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5CA3CD3F-8A6E-403A-89AA-41C4FA5A1A74}"/>
              </a:ext>
            </a:extLst>
          </p:cNvPr>
          <p:cNvSpPr/>
          <p:nvPr/>
        </p:nvSpPr>
        <p:spPr>
          <a:xfrm>
            <a:off x="90043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47BCE31C-E855-4884-A2EA-6DFA00AD9E3B}"/>
              </a:ext>
            </a:extLst>
          </p:cNvPr>
          <p:cNvSpPr/>
          <p:nvPr/>
        </p:nvSpPr>
        <p:spPr>
          <a:xfrm>
            <a:off x="89789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CCC6EC29-CA2F-411B-98B9-DAD8010D93D1}"/>
              </a:ext>
            </a:extLst>
          </p:cNvPr>
          <p:cNvSpPr/>
          <p:nvPr/>
        </p:nvSpPr>
        <p:spPr>
          <a:xfrm>
            <a:off x="895667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922059B2-F2EC-43B6-AC8E-D66DE9CD766D}"/>
              </a:ext>
            </a:extLst>
          </p:cNvPr>
          <p:cNvSpPr/>
          <p:nvPr/>
        </p:nvSpPr>
        <p:spPr>
          <a:xfrm>
            <a:off x="89312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1CA6BF6B-AFC3-4A14-96CC-C48C294DE5AE}"/>
              </a:ext>
            </a:extLst>
          </p:cNvPr>
          <p:cNvSpPr/>
          <p:nvPr/>
        </p:nvSpPr>
        <p:spPr>
          <a:xfrm>
            <a:off x="890746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94CAB0D8-F392-4B44-AE14-10ACC7A54A57}"/>
              </a:ext>
            </a:extLst>
          </p:cNvPr>
          <p:cNvSpPr/>
          <p:nvPr/>
        </p:nvSpPr>
        <p:spPr>
          <a:xfrm>
            <a:off x="888365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627D66B2-E005-4274-BE26-F6DF206A93D7}"/>
              </a:ext>
            </a:extLst>
          </p:cNvPr>
          <p:cNvSpPr/>
          <p:nvPr/>
        </p:nvSpPr>
        <p:spPr>
          <a:xfrm>
            <a:off x="885983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3AFA15A2-77D4-4668-8AE8-1007B175F5E0}"/>
              </a:ext>
            </a:extLst>
          </p:cNvPr>
          <p:cNvSpPr/>
          <p:nvPr/>
        </p:nvSpPr>
        <p:spPr>
          <a:xfrm>
            <a:off x="88360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22EC0A77-7D46-47A3-BBCC-4687729582ED}"/>
              </a:ext>
            </a:extLst>
          </p:cNvPr>
          <p:cNvSpPr/>
          <p:nvPr/>
        </p:nvSpPr>
        <p:spPr>
          <a:xfrm>
            <a:off x="881221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4A86D0F2-A2E1-4553-B6DD-B18A8908C1FC}"/>
              </a:ext>
            </a:extLst>
          </p:cNvPr>
          <p:cNvSpPr/>
          <p:nvPr/>
        </p:nvSpPr>
        <p:spPr>
          <a:xfrm>
            <a:off x="878840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49409AB1-B882-48C3-87E9-5BBA9BC1E922}"/>
              </a:ext>
            </a:extLst>
          </p:cNvPr>
          <p:cNvSpPr/>
          <p:nvPr/>
        </p:nvSpPr>
        <p:spPr>
          <a:xfrm>
            <a:off x="876458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81A9D823-E6CF-427F-9763-9FB46CA4B679}"/>
              </a:ext>
            </a:extLst>
          </p:cNvPr>
          <p:cNvSpPr/>
          <p:nvPr/>
        </p:nvSpPr>
        <p:spPr>
          <a:xfrm>
            <a:off x="874077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D1AEFBEA-B9A2-46CB-80C1-ACE8C55ABA6D}"/>
              </a:ext>
            </a:extLst>
          </p:cNvPr>
          <p:cNvSpPr/>
          <p:nvPr/>
        </p:nvSpPr>
        <p:spPr>
          <a:xfrm>
            <a:off x="871696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AF858C5B-1DD1-4B4B-84B4-56D6B270CFC5}"/>
              </a:ext>
            </a:extLst>
          </p:cNvPr>
          <p:cNvSpPr/>
          <p:nvPr/>
        </p:nvSpPr>
        <p:spPr>
          <a:xfrm>
            <a:off x="8693151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0EC3FA77-9AA2-4BE9-95F0-22187DC7E79A}"/>
              </a:ext>
            </a:extLst>
          </p:cNvPr>
          <p:cNvSpPr/>
          <p:nvPr/>
        </p:nvSpPr>
        <p:spPr>
          <a:xfrm>
            <a:off x="866775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5194B457-BD49-4C4A-988B-9A306E80675B}"/>
              </a:ext>
            </a:extLst>
          </p:cNvPr>
          <p:cNvSpPr/>
          <p:nvPr/>
        </p:nvSpPr>
        <p:spPr>
          <a:xfrm>
            <a:off x="864393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E9D9A7CF-7613-43CF-BA2B-6BF0E8013882}"/>
              </a:ext>
            </a:extLst>
          </p:cNvPr>
          <p:cNvSpPr/>
          <p:nvPr/>
        </p:nvSpPr>
        <p:spPr>
          <a:xfrm>
            <a:off x="8621713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C92118E4-D1A3-4FCD-A923-762843C03FF2}"/>
              </a:ext>
            </a:extLst>
          </p:cNvPr>
          <p:cNvSpPr/>
          <p:nvPr/>
        </p:nvSpPr>
        <p:spPr>
          <a:xfrm>
            <a:off x="859631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8C8E25E7-3684-45EB-894A-EA4A82A3819B}"/>
              </a:ext>
            </a:extLst>
          </p:cNvPr>
          <p:cNvSpPr/>
          <p:nvPr/>
        </p:nvSpPr>
        <p:spPr>
          <a:xfrm>
            <a:off x="857250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B3EE12D2-A8D2-4E51-A4F3-BFA76F5C83BA}"/>
              </a:ext>
            </a:extLst>
          </p:cNvPr>
          <p:cNvSpPr/>
          <p:nvPr/>
        </p:nvSpPr>
        <p:spPr>
          <a:xfrm>
            <a:off x="8548688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0889C6E4-B079-4E62-B513-7257C966A7C7}"/>
              </a:ext>
            </a:extLst>
          </p:cNvPr>
          <p:cNvSpPr/>
          <p:nvPr/>
        </p:nvSpPr>
        <p:spPr>
          <a:xfrm>
            <a:off x="852487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36A1E10E-A4A1-4776-A7A8-F301BB474B38}"/>
              </a:ext>
            </a:extLst>
          </p:cNvPr>
          <p:cNvSpPr/>
          <p:nvPr/>
        </p:nvSpPr>
        <p:spPr>
          <a:xfrm>
            <a:off x="8501063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92551897-285B-4B78-8688-97906C98078E}"/>
              </a:ext>
            </a:extLst>
          </p:cNvPr>
          <p:cNvSpPr/>
          <p:nvPr/>
        </p:nvSpPr>
        <p:spPr>
          <a:xfrm>
            <a:off x="8477250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5AF393B2-ABAE-45F7-8B59-4C383C9021D9}"/>
              </a:ext>
            </a:extLst>
          </p:cNvPr>
          <p:cNvSpPr/>
          <p:nvPr/>
        </p:nvSpPr>
        <p:spPr>
          <a:xfrm>
            <a:off x="8453438" y="313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BFE82DBB-D611-4EDC-BB42-2B61FAECE063}"/>
              </a:ext>
            </a:extLst>
          </p:cNvPr>
          <p:cNvSpPr/>
          <p:nvPr/>
        </p:nvSpPr>
        <p:spPr>
          <a:xfrm>
            <a:off x="8429626" y="31353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8478D8B4-4065-41F7-B64E-39D6A4AD3971}"/>
              </a:ext>
            </a:extLst>
          </p:cNvPr>
          <p:cNvSpPr/>
          <p:nvPr/>
        </p:nvSpPr>
        <p:spPr>
          <a:xfrm>
            <a:off x="8404225" y="31353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43BBD774-A542-40E1-A4B9-F9017EB3C8AA}"/>
              </a:ext>
            </a:extLst>
          </p:cNvPr>
          <p:cNvSpPr txBox="1"/>
          <p:nvPr/>
        </p:nvSpPr>
        <p:spPr>
          <a:xfrm>
            <a:off x="8572501" y="2247901"/>
            <a:ext cx="2170113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and return</a:t>
            </a:r>
            <a:r>
              <a:rPr sz="1667" spc="-43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the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30133B85-D62F-4C92-931C-086D300A36DD}"/>
              </a:ext>
            </a:extLst>
          </p:cNvPr>
          <p:cNvSpPr txBox="1"/>
          <p:nvPr/>
        </p:nvSpPr>
        <p:spPr>
          <a:xfrm>
            <a:off x="8686801" y="2506663"/>
            <a:ext cx="1725613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index of</a:t>
            </a:r>
            <a:r>
              <a:rPr sz="1667" spc="-68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the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DFC4E08C-64E1-4378-BDCD-32707CBDAB4D}"/>
              </a:ext>
            </a:extLst>
          </p:cNvPr>
          <p:cNvSpPr txBox="1"/>
          <p:nvPr/>
        </p:nvSpPr>
        <p:spPr>
          <a:xfrm>
            <a:off x="8782051" y="2765426"/>
            <a:ext cx="136842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pivot</a:t>
            </a:r>
            <a:r>
              <a:rPr sz="1667" spc="-60" dirty="0">
                <a:latin typeface="Arial"/>
                <a:cs typeface="Arial"/>
              </a:rPr>
              <a:t> </a:t>
            </a:r>
            <a:r>
              <a:rPr sz="1667" spc="4" dirty="0">
                <a:latin typeface="Arial"/>
                <a:cs typeface="Arial"/>
              </a:rPr>
              <a:t>item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4D28EA54-4603-425E-83C1-ECF2195675D7}"/>
              </a:ext>
            </a:extLst>
          </p:cNvPr>
          <p:cNvSpPr/>
          <p:nvPr/>
        </p:nvSpPr>
        <p:spPr>
          <a:xfrm>
            <a:off x="7315201" y="2776538"/>
            <a:ext cx="131763" cy="654050"/>
          </a:xfrm>
          <a:custGeom>
            <a:avLst/>
            <a:gdLst/>
            <a:ahLst/>
            <a:cxnLst/>
            <a:rect l="l" t="t" r="r" b="b"/>
            <a:pathLst>
              <a:path w="154304" h="763904">
                <a:moveTo>
                  <a:pt x="128777" y="381762"/>
                </a:moveTo>
                <a:lnTo>
                  <a:pt x="97536" y="411479"/>
                </a:lnTo>
                <a:lnTo>
                  <a:pt x="76200" y="467867"/>
                </a:lnTo>
                <a:lnTo>
                  <a:pt x="71627" y="496824"/>
                </a:lnTo>
                <a:lnTo>
                  <a:pt x="70103" y="510539"/>
                </a:lnTo>
                <a:lnTo>
                  <a:pt x="70103" y="629412"/>
                </a:lnTo>
                <a:lnTo>
                  <a:pt x="67055" y="656843"/>
                </a:lnTo>
                <a:lnTo>
                  <a:pt x="57912" y="693419"/>
                </a:lnTo>
                <a:lnTo>
                  <a:pt x="53340" y="704088"/>
                </a:lnTo>
                <a:lnTo>
                  <a:pt x="48768" y="713231"/>
                </a:lnTo>
                <a:lnTo>
                  <a:pt x="42672" y="722376"/>
                </a:lnTo>
                <a:lnTo>
                  <a:pt x="38100" y="729995"/>
                </a:lnTo>
                <a:lnTo>
                  <a:pt x="32003" y="737615"/>
                </a:lnTo>
                <a:lnTo>
                  <a:pt x="19812" y="746760"/>
                </a:lnTo>
                <a:lnTo>
                  <a:pt x="13716" y="749807"/>
                </a:lnTo>
                <a:lnTo>
                  <a:pt x="6096" y="752855"/>
                </a:lnTo>
                <a:lnTo>
                  <a:pt x="0" y="752855"/>
                </a:lnTo>
                <a:lnTo>
                  <a:pt x="1524" y="763524"/>
                </a:lnTo>
                <a:lnTo>
                  <a:pt x="16764" y="760476"/>
                </a:lnTo>
                <a:lnTo>
                  <a:pt x="18288" y="760476"/>
                </a:lnTo>
                <a:lnTo>
                  <a:pt x="24384" y="755903"/>
                </a:lnTo>
                <a:lnTo>
                  <a:pt x="25908" y="755903"/>
                </a:lnTo>
                <a:lnTo>
                  <a:pt x="29718" y="752855"/>
                </a:lnTo>
                <a:lnTo>
                  <a:pt x="6096" y="752855"/>
                </a:lnTo>
                <a:lnTo>
                  <a:pt x="7620" y="751331"/>
                </a:lnTo>
                <a:lnTo>
                  <a:pt x="31623" y="751331"/>
                </a:lnTo>
                <a:lnTo>
                  <a:pt x="33527" y="749807"/>
                </a:lnTo>
                <a:lnTo>
                  <a:pt x="57912" y="717803"/>
                </a:lnTo>
                <a:lnTo>
                  <a:pt x="74675" y="670560"/>
                </a:lnTo>
                <a:lnTo>
                  <a:pt x="76200" y="656843"/>
                </a:lnTo>
                <a:lnTo>
                  <a:pt x="79248" y="643127"/>
                </a:lnTo>
                <a:lnTo>
                  <a:pt x="79248" y="629412"/>
                </a:lnTo>
                <a:lnTo>
                  <a:pt x="80772" y="614171"/>
                </a:lnTo>
                <a:lnTo>
                  <a:pt x="80772" y="512063"/>
                </a:lnTo>
                <a:lnTo>
                  <a:pt x="82296" y="496824"/>
                </a:lnTo>
                <a:lnTo>
                  <a:pt x="83820" y="484631"/>
                </a:lnTo>
                <a:lnTo>
                  <a:pt x="85344" y="470915"/>
                </a:lnTo>
                <a:lnTo>
                  <a:pt x="88392" y="458724"/>
                </a:lnTo>
                <a:lnTo>
                  <a:pt x="92964" y="446531"/>
                </a:lnTo>
                <a:lnTo>
                  <a:pt x="96012" y="435863"/>
                </a:lnTo>
                <a:lnTo>
                  <a:pt x="100584" y="426719"/>
                </a:lnTo>
                <a:lnTo>
                  <a:pt x="106679" y="417575"/>
                </a:lnTo>
                <a:lnTo>
                  <a:pt x="111251" y="409955"/>
                </a:lnTo>
                <a:lnTo>
                  <a:pt x="117348" y="402336"/>
                </a:lnTo>
                <a:lnTo>
                  <a:pt x="123444" y="397763"/>
                </a:lnTo>
                <a:lnTo>
                  <a:pt x="131064" y="393191"/>
                </a:lnTo>
                <a:lnTo>
                  <a:pt x="129540" y="393191"/>
                </a:lnTo>
                <a:lnTo>
                  <a:pt x="137160" y="390143"/>
                </a:lnTo>
                <a:lnTo>
                  <a:pt x="135636" y="390143"/>
                </a:lnTo>
                <a:lnTo>
                  <a:pt x="143255" y="387095"/>
                </a:lnTo>
                <a:lnTo>
                  <a:pt x="149351" y="387095"/>
                </a:lnTo>
                <a:lnTo>
                  <a:pt x="141732" y="385571"/>
                </a:lnTo>
                <a:lnTo>
                  <a:pt x="140208" y="385571"/>
                </a:lnTo>
                <a:lnTo>
                  <a:pt x="132588" y="384048"/>
                </a:lnTo>
                <a:lnTo>
                  <a:pt x="128777" y="381762"/>
                </a:lnTo>
                <a:close/>
              </a:path>
              <a:path w="154304" h="763904">
                <a:moveTo>
                  <a:pt x="149351" y="376427"/>
                </a:moveTo>
                <a:lnTo>
                  <a:pt x="141732" y="377951"/>
                </a:lnTo>
                <a:lnTo>
                  <a:pt x="140208" y="377951"/>
                </a:lnTo>
                <a:lnTo>
                  <a:pt x="132588" y="379475"/>
                </a:lnTo>
                <a:lnTo>
                  <a:pt x="128777" y="381762"/>
                </a:lnTo>
                <a:lnTo>
                  <a:pt x="132588" y="384048"/>
                </a:lnTo>
                <a:lnTo>
                  <a:pt x="140208" y="385571"/>
                </a:lnTo>
                <a:lnTo>
                  <a:pt x="141732" y="385571"/>
                </a:lnTo>
                <a:lnTo>
                  <a:pt x="149351" y="387095"/>
                </a:lnTo>
                <a:lnTo>
                  <a:pt x="149351" y="376427"/>
                </a:lnTo>
                <a:close/>
              </a:path>
              <a:path w="154304" h="763904">
                <a:moveTo>
                  <a:pt x="152400" y="376427"/>
                </a:moveTo>
                <a:lnTo>
                  <a:pt x="149351" y="376427"/>
                </a:lnTo>
                <a:lnTo>
                  <a:pt x="149351" y="387095"/>
                </a:lnTo>
                <a:lnTo>
                  <a:pt x="152400" y="387095"/>
                </a:lnTo>
                <a:lnTo>
                  <a:pt x="153924" y="384048"/>
                </a:lnTo>
                <a:lnTo>
                  <a:pt x="153924" y="379475"/>
                </a:lnTo>
                <a:lnTo>
                  <a:pt x="152400" y="376427"/>
                </a:lnTo>
                <a:close/>
              </a:path>
              <a:path w="154304" h="763904">
                <a:moveTo>
                  <a:pt x="29972" y="10667"/>
                </a:moveTo>
                <a:lnTo>
                  <a:pt x="6096" y="10667"/>
                </a:lnTo>
                <a:lnTo>
                  <a:pt x="13716" y="13715"/>
                </a:lnTo>
                <a:lnTo>
                  <a:pt x="19812" y="16763"/>
                </a:lnTo>
                <a:lnTo>
                  <a:pt x="48768" y="50291"/>
                </a:lnTo>
                <a:lnTo>
                  <a:pt x="64008" y="94487"/>
                </a:lnTo>
                <a:lnTo>
                  <a:pt x="70103" y="135636"/>
                </a:lnTo>
                <a:lnTo>
                  <a:pt x="70103" y="252983"/>
                </a:lnTo>
                <a:lnTo>
                  <a:pt x="71627" y="266700"/>
                </a:lnTo>
                <a:lnTo>
                  <a:pt x="73151" y="281939"/>
                </a:lnTo>
                <a:lnTo>
                  <a:pt x="76200" y="294131"/>
                </a:lnTo>
                <a:lnTo>
                  <a:pt x="79248" y="307848"/>
                </a:lnTo>
                <a:lnTo>
                  <a:pt x="97536" y="352043"/>
                </a:lnTo>
                <a:lnTo>
                  <a:pt x="128777" y="381762"/>
                </a:lnTo>
                <a:lnTo>
                  <a:pt x="132588" y="379475"/>
                </a:lnTo>
                <a:lnTo>
                  <a:pt x="140208" y="377951"/>
                </a:lnTo>
                <a:lnTo>
                  <a:pt x="141732" y="377951"/>
                </a:lnTo>
                <a:lnTo>
                  <a:pt x="149351" y="376427"/>
                </a:lnTo>
                <a:lnTo>
                  <a:pt x="143255" y="376427"/>
                </a:lnTo>
                <a:lnTo>
                  <a:pt x="139446" y="374903"/>
                </a:lnTo>
                <a:lnTo>
                  <a:pt x="137160" y="374903"/>
                </a:lnTo>
                <a:lnTo>
                  <a:pt x="129540" y="370331"/>
                </a:lnTo>
                <a:lnTo>
                  <a:pt x="131064" y="370331"/>
                </a:lnTo>
                <a:lnTo>
                  <a:pt x="123444" y="367283"/>
                </a:lnTo>
                <a:lnTo>
                  <a:pt x="117348" y="361188"/>
                </a:lnTo>
                <a:lnTo>
                  <a:pt x="112775" y="353567"/>
                </a:lnTo>
                <a:lnTo>
                  <a:pt x="106679" y="345948"/>
                </a:lnTo>
                <a:lnTo>
                  <a:pt x="88392" y="304800"/>
                </a:lnTo>
                <a:lnTo>
                  <a:pt x="80772" y="252983"/>
                </a:lnTo>
                <a:lnTo>
                  <a:pt x="80772" y="149351"/>
                </a:lnTo>
                <a:lnTo>
                  <a:pt x="79248" y="134112"/>
                </a:lnTo>
                <a:lnTo>
                  <a:pt x="79248" y="120395"/>
                </a:lnTo>
                <a:lnTo>
                  <a:pt x="76200" y="105155"/>
                </a:lnTo>
                <a:lnTo>
                  <a:pt x="74675" y="92963"/>
                </a:lnTo>
                <a:lnTo>
                  <a:pt x="57912" y="45719"/>
                </a:lnTo>
                <a:lnTo>
                  <a:pt x="32003" y="12191"/>
                </a:lnTo>
                <a:lnTo>
                  <a:pt x="29972" y="10667"/>
                </a:lnTo>
                <a:close/>
              </a:path>
              <a:path w="154304" h="763904">
                <a:moveTo>
                  <a:pt x="135636" y="373379"/>
                </a:moveTo>
                <a:lnTo>
                  <a:pt x="137160" y="374903"/>
                </a:lnTo>
                <a:lnTo>
                  <a:pt x="139446" y="374903"/>
                </a:lnTo>
                <a:lnTo>
                  <a:pt x="135636" y="373379"/>
                </a:lnTo>
                <a:close/>
              </a:path>
              <a:path w="154304" h="763904">
                <a:moveTo>
                  <a:pt x="1524" y="0"/>
                </a:moveTo>
                <a:lnTo>
                  <a:pt x="0" y="10667"/>
                </a:lnTo>
                <a:lnTo>
                  <a:pt x="7620" y="12191"/>
                </a:lnTo>
                <a:lnTo>
                  <a:pt x="6096" y="10667"/>
                </a:lnTo>
                <a:lnTo>
                  <a:pt x="29972" y="10667"/>
                </a:lnTo>
                <a:lnTo>
                  <a:pt x="25908" y="7619"/>
                </a:lnTo>
                <a:lnTo>
                  <a:pt x="24384" y="7619"/>
                </a:lnTo>
                <a:lnTo>
                  <a:pt x="18288" y="4571"/>
                </a:lnTo>
                <a:lnTo>
                  <a:pt x="18288" y="3048"/>
                </a:lnTo>
                <a:lnTo>
                  <a:pt x="16764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054D67AA-36B7-445D-8E69-2811CE6718B9}"/>
              </a:ext>
            </a:extLst>
          </p:cNvPr>
          <p:cNvSpPr/>
          <p:nvPr/>
        </p:nvSpPr>
        <p:spPr>
          <a:xfrm>
            <a:off x="7515225" y="3178175"/>
            <a:ext cx="1843088" cy="681038"/>
          </a:xfrm>
          <a:custGeom>
            <a:avLst/>
            <a:gdLst/>
            <a:ahLst/>
            <a:cxnLst/>
            <a:rect l="l" t="t" r="r" b="b"/>
            <a:pathLst>
              <a:path w="2155190" h="795654">
                <a:moveTo>
                  <a:pt x="0" y="795527"/>
                </a:moveTo>
                <a:lnTo>
                  <a:pt x="2154935" y="795527"/>
                </a:lnTo>
                <a:lnTo>
                  <a:pt x="2154935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7C432790-1845-435A-B486-912B992490A9}"/>
              </a:ext>
            </a:extLst>
          </p:cNvPr>
          <p:cNvSpPr/>
          <p:nvPr/>
        </p:nvSpPr>
        <p:spPr>
          <a:xfrm>
            <a:off x="7515225" y="3249613"/>
            <a:ext cx="0" cy="60960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231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B74E4BF4-FD20-47F5-8D21-A58B7876BE69}"/>
              </a:ext>
            </a:extLst>
          </p:cNvPr>
          <p:cNvSpPr/>
          <p:nvPr/>
        </p:nvSpPr>
        <p:spPr>
          <a:xfrm>
            <a:off x="7508875" y="3171825"/>
            <a:ext cx="558800" cy="65088"/>
          </a:xfrm>
          <a:custGeom>
            <a:avLst/>
            <a:gdLst/>
            <a:ahLst/>
            <a:cxnLst/>
            <a:rect l="l" t="t" r="r" b="b"/>
            <a:pathLst>
              <a:path w="652779" h="76200">
                <a:moveTo>
                  <a:pt x="13716" y="62484"/>
                </a:moveTo>
                <a:lnTo>
                  <a:pt x="0" y="62484"/>
                </a:lnTo>
                <a:lnTo>
                  <a:pt x="0" y="76200"/>
                </a:lnTo>
                <a:lnTo>
                  <a:pt x="13716" y="76200"/>
                </a:lnTo>
                <a:lnTo>
                  <a:pt x="13716" y="62484"/>
                </a:lnTo>
                <a:close/>
              </a:path>
              <a:path w="652779" h="76200">
                <a:moveTo>
                  <a:pt x="13716" y="33528"/>
                </a:moveTo>
                <a:lnTo>
                  <a:pt x="0" y="33528"/>
                </a:lnTo>
                <a:lnTo>
                  <a:pt x="0" y="47244"/>
                </a:lnTo>
                <a:lnTo>
                  <a:pt x="13716" y="47244"/>
                </a:lnTo>
                <a:lnTo>
                  <a:pt x="13716" y="33528"/>
                </a:lnTo>
                <a:close/>
              </a:path>
              <a:path w="652779" h="76200">
                <a:moveTo>
                  <a:pt x="7620" y="0"/>
                </a:moveTo>
                <a:lnTo>
                  <a:pt x="0" y="0"/>
                </a:lnTo>
                <a:lnTo>
                  <a:pt x="0" y="19812"/>
                </a:lnTo>
                <a:lnTo>
                  <a:pt x="13716" y="19812"/>
                </a:lnTo>
                <a:lnTo>
                  <a:pt x="13716" y="15240"/>
                </a:lnTo>
                <a:lnTo>
                  <a:pt x="6096" y="15240"/>
                </a:lnTo>
                <a:lnTo>
                  <a:pt x="7620" y="13716"/>
                </a:lnTo>
                <a:lnTo>
                  <a:pt x="7620" y="0"/>
                </a:lnTo>
                <a:close/>
              </a:path>
              <a:path w="652779" h="76200">
                <a:moveTo>
                  <a:pt x="7620" y="13716"/>
                </a:moveTo>
                <a:lnTo>
                  <a:pt x="6096" y="15240"/>
                </a:lnTo>
                <a:lnTo>
                  <a:pt x="7620" y="15240"/>
                </a:lnTo>
                <a:lnTo>
                  <a:pt x="7620" y="13716"/>
                </a:lnTo>
                <a:close/>
              </a:path>
              <a:path w="652779" h="76200">
                <a:moveTo>
                  <a:pt x="13716" y="7620"/>
                </a:moveTo>
                <a:lnTo>
                  <a:pt x="7620" y="13716"/>
                </a:lnTo>
                <a:lnTo>
                  <a:pt x="7620" y="15240"/>
                </a:lnTo>
                <a:lnTo>
                  <a:pt x="13716" y="15240"/>
                </a:lnTo>
                <a:lnTo>
                  <a:pt x="13716" y="7620"/>
                </a:lnTo>
                <a:close/>
              </a:path>
              <a:path w="652779" h="76200">
                <a:moveTo>
                  <a:pt x="36575" y="0"/>
                </a:moveTo>
                <a:lnTo>
                  <a:pt x="21336" y="0"/>
                </a:lnTo>
                <a:lnTo>
                  <a:pt x="21336" y="15240"/>
                </a:lnTo>
                <a:lnTo>
                  <a:pt x="36575" y="15240"/>
                </a:lnTo>
                <a:lnTo>
                  <a:pt x="36575" y="0"/>
                </a:lnTo>
                <a:close/>
              </a:path>
              <a:path w="652779" h="76200">
                <a:moveTo>
                  <a:pt x="64008" y="0"/>
                </a:moveTo>
                <a:lnTo>
                  <a:pt x="50292" y="0"/>
                </a:lnTo>
                <a:lnTo>
                  <a:pt x="50292" y="15240"/>
                </a:lnTo>
                <a:lnTo>
                  <a:pt x="64008" y="15240"/>
                </a:lnTo>
                <a:lnTo>
                  <a:pt x="64008" y="0"/>
                </a:lnTo>
                <a:close/>
              </a:path>
              <a:path w="652779" h="76200">
                <a:moveTo>
                  <a:pt x="91440" y="0"/>
                </a:moveTo>
                <a:lnTo>
                  <a:pt x="77724" y="0"/>
                </a:lnTo>
                <a:lnTo>
                  <a:pt x="77724" y="15240"/>
                </a:lnTo>
                <a:lnTo>
                  <a:pt x="91440" y="15240"/>
                </a:lnTo>
                <a:lnTo>
                  <a:pt x="91440" y="0"/>
                </a:lnTo>
                <a:close/>
              </a:path>
              <a:path w="652779" h="76200">
                <a:moveTo>
                  <a:pt x="120396" y="0"/>
                </a:moveTo>
                <a:lnTo>
                  <a:pt x="106679" y="0"/>
                </a:lnTo>
                <a:lnTo>
                  <a:pt x="106679" y="15240"/>
                </a:lnTo>
                <a:lnTo>
                  <a:pt x="120396" y="15240"/>
                </a:lnTo>
                <a:lnTo>
                  <a:pt x="120396" y="0"/>
                </a:lnTo>
                <a:close/>
              </a:path>
              <a:path w="652779" h="76200">
                <a:moveTo>
                  <a:pt x="147827" y="0"/>
                </a:moveTo>
                <a:lnTo>
                  <a:pt x="134112" y="0"/>
                </a:lnTo>
                <a:lnTo>
                  <a:pt x="134112" y="15240"/>
                </a:lnTo>
                <a:lnTo>
                  <a:pt x="147827" y="15240"/>
                </a:lnTo>
                <a:lnTo>
                  <a:pt x="147827" y="0"/>
                </a:lnTo>
                <a:close/>
              </a:path>
              <a:path w="652779" h="76200">
                <a:moveTo>
                  <a:pt x="175260" y="0"/>
                </a:moveTo>
                <a:lnTo>
                  <a:pt x="161544" y="0"/>
                </a:lnTo>
                <a:lnTo>
                  <a:pt x="161544" y="15240"/>
                </a:lnTo>
                <a:lnTo>
                  <a:pt x="175260" y="15240"/>
                </a:lnTo>
                <a:lnTo>
                  <a:pt x="175260" y="0"/>
                </a:lnTo>
                <a:close/>
              </a:path>
              <a:path w="652779" h="76200">
                <a:moveTo>
                  <a:pt x="204216" y="0"/>
                </a:moveTo>
                <a:lnTo>
                  <a:pt x="190500" y="0"/>
                </a:lnTo>
                <a:lnTo>
                  <a:pt x="190500" y="15240"/>
                </a:lnTo>
                <a:lnTo>
                  <a:pt x="204216" y="15240"/>
                </a:lnTo>
                <a:lnTo>
                  <a:pt x="204216" y="0"/>
                </a:lnTo>
                <a:close/>
              </a:path>
              <a:path w="652779" h="76200">
                <a:moveTo>
                  <a:pt x="231648" y="0"/>
                </a:moveTo>
                <a:lnTo>
                  <a:pt x="217932" y="0"/>
                </a:lnTo>
                <a:lnTo>
                  <a:pt x="217932" y="15240"/>
                </a:lnTo>
                <a:lnTo>
                  <a:pt x="231648" y="15240"/>
                </a:lnTo>
                <a:lnTo>
                  <a:pt x="231648" y="0"/>
                </a:lnTo>
                <a:close/>
              </a:path>
              <a:path w="652779" h="76200">
                <a:moveTo>
                  <a:pt x="260603" y="0"/>
                </a:moveTo>
                <a:lnTo>
                  <a:pt x="245364" y="0"/>
                </a:lnTo>
                <a:lnTo>
                  <a:pt x="245364" y="15240"/>
                </a:lnTo>
                <a:lnTo>
                  <a:pt x="260603" y="15240"/>
                </a:lnTo>
                <a:lnTo>
                  <a:pt x="260603" y="0"/>
                </a:lnTo>
                <a:close/>
              </a:path>
              <a:path w="652779" h="76200">
                <a:moveTo>
                  <a:pt x="288036" y="0"/>
                </a:moveTo>
                <a:lnTo>
                  <a:pt x="274320" y="0"/>
                </a:lnTo>
                <a:lnTo>
                  <a:pt x="274320" y="15240"/>
                </a:lnTo>
                <a:lnTo>
                  <a:pt x="288036" y="15240"/>
                </a:lnTo>
                <a:lnTo>
                  <a:pt x="288036" y="0"/>
                </a:lnTo>
                <a:close/>
              </a:path>
              <a:path w="652779" h="76200">
                <a:moveTo>
                  <a:pt x="315468" y="0"/>
                </a:moveTo>
                <a:lnTo>
                  <a:pt x="301751" y="0"/>
                </a:lnTo>
                <a:lnTo>
                  <a:pt x="301751" y="15240"/>
                </a:lnTo>
                <a:lnTo>
                  <a:pt x="315468" y="15240"/>
                </a:lnTo>
                <a:lnTo>
                  <a:pt x="315468" y="0"/>
                </a:lnTo>
                <a:close/>
              </a:path>
              <a:path w="652779" h="76200">
                <a:moveTo>
                  <a:pt x="344424" y="0"/>
                </a:moveTo>
                <a:lnTo>
                  <a:pt x="330708" y="0"/>
                </a:lnTo>
                <a:lnTo>
                  <a:pt x="330708" y="15240"/>
                </a:lnTo>
                <a:lnTo>
                  <a:pt x="344424" y="15240"/>
                </a:lnTo>
                <a:lnTo>
                  <a:pt x="344424" y="0"/>
                </a:lnTo>
                <a:close/>
              </a:path>
              <a:path w="652779" h="76200">
                <a:moveTo>
                  <a:pt x="371856" y="0"/>
                </a:moveTo>
                <a:lnTo>
                  <a:pt x="358140" y="0"/>
                </a:lnTo>
                <a:lnTo>
                  <a:pt x="358140" y="15240"/>
                </a:lnTo>
                <a:lnTo>
                  <a:pt x="371856" y="15240"/>
                </a:lnTo>
                <a:lnTo>
                  <a:pt x="371856" y="0"/>
                </a:lnTo>
                <a:close/>
              </a:path>
              <a:path w="652779" h="76200">
                <a:moveTo>
                  <a:pt x="399288" y="0"/>
                </a:moveTo>
                <a:lnTo>
                  <a:pt x="385572" y="0"/>
                </a:lnTo>
                <a:lnTo>
                  <a:pt x="385572" y="15240"/>
                </a:lnTo>
                <a:lnTo>
                  <a:pt x="399288" y="15240"/>
                </a:lnTo>
                <a:lnTo>
                  <a:pt x="399288" y="0"/>
                </a:lnTo>
                <a:close/>
              </a:path>
              <a:path w="652779" h="76200">
                <a:moveTo>
                  <a:pt x="428244" y="0"/>
                </a:moveTo>
                <a:lnTo>
                  <a:pt x="414527" y="0"/>
                </a:lnTo>
                <a:lnTo>
                  <a:pt x="414527" y="15240"/>
                </a:lnTo>
                <a:lnTo>
                  <a:pt x="428244" y="15240"/>
                </a:lnTo>
                <a:lnTo>
                  <a:pt x="428244" y="0"/>
                </a:lnTo>
                <a:close/>
              </a:path>
              <a:path w="652779" h="76200">
                <a:moveTo>
                  <a:pt x="455675" y="0"/>
                </a:moveTo>
                <a:lnTo>
                  <a:pt x="441960" y="0"/>
                </a:lnTo>
                <a:lnTo>
                  <a:pt x="441960" y="15240"/>
                </a:lnTo>
                <a:lnTo>
                  <a:pt x="455675" y="15240"/>
                </a:lnTo>
                <a:lnTo>
                  <a:pt x="455675" y="0"/>
                </a:lnTo>
                <a:close/>
              </a:path>
              <a:path w="652779" h="76200">
                <a:moveTo>
                  <a:pt x="484632" y="0"/>
                </a:moveTo>
                <a:lnTo>
                  <a:pt x="469392" y="0"/>
                </a:lnTo>
                <a:lnTo>
                  <a:pt x="469392" y="15240"/>
                </a:lnTo>
                <a:lnTo>
                  <a:pt x="484632" y="15240"/>
                </a:lnTo>
                <a:lnTo>
                  <a:pt x="484632" y="0"/>
                </a:lnTo>
                <a:close/>
              </a:path>
              <a:path w="652779" h="76200">
                <a:moveTo>
                  <a:pt x="512064" y="0"/>
                </a:moveTo>
                <a:lnTo>
                  <a:pt x="498348" y="0"/>
                </a:lnTo>
                <a:lnTo>
                  <a:pt x="498348" y="15240"/>
                </a:lnTo>
                <a:lnTo>
                  <a:pt x="512064" y="15240"/>
                </a:lnTo>
                <a:lnTo>
                  <a:pt x="512064" y="0"/>
                </a:lnTo>
                <a:close/>
              </a:path>
              <a:path w="652779" h="76200">
                <a:moveTo>
                  <a:pt x="539496" y="0"/>
                </a:moveTo>
                <a:lnTo>
                  <a:pt x="525779" y="0"/>
                </a:lnTo>
                <a:lnTo>
                  <a:pt x="525779" y="15240"/>
                </a:lnTo>
                <a:lnTo>
                  <a:pt x="539496" y="15240"/>
                </a:lnTo>
                <a:lnTo>
                  <a:pt x="539496" y="0"/>
                </a:lnTo>
                <a:close/>
              </a:path>
              <a:path w="652779" h="76200">
                <a:moveTo>
                  <a:pt x="568451" y="0"/>
                </a:moveTo>
                <a:lnTo>
                  <a:pt x="553212" y="0"/>
                </a:lnTo>
                <a:lnTo>
                  <a:pt x="553212" y="15240"/>
                </a:lnTo>
                <a:lnTo>
                  <a:pt x="568451" y="15240"/>
                </a:lnTo>
                <a:lnTo>
                  <a:pt x="568451" y="0"/>
                </a:lnTo>
                <a:close/>
              </a:path>
              <a:path w="652779" h="76200">
                <a:moveTo>
                  <a:pt x="595884" y="0"/>
                </a:moveTo>
                <a:lnTo>
                  <a:pt x="582168" y="0"/>
                </a:lnTo>
                <a:lnTo>
                  <a:pt x="582168" y="15240"/>
                </a:lnTo>
                <a:lnTo>
                  <a:pt x="595884" y="15240"/>
                </a:lnTo>
                <a:lnTo>
                  <a:pt x="595884" y="0"/>
                </a:lnTo>
                <a:close/>
              </a:path>
              <a:path w="652779" h="76200">
                <a:moveTo>
                  <a:pt x="623316" y="0"/>
                </a:moveTo>
                <a:lnTo>
                  <a:pt x="609600" y="0"/>
                </a:lnTo>
                <a:lnTo>
                  <a:pt x="609600" y="15240"/>
                </a:lnTo>
                <a:lnTo>
                  <a:pt x="623316" y="15240"/>
                </a:lnTo>
                <a:lnTo>
                  <a:pt x="623316" y="0"/>
                </a:lnTo>
                <a:close/>
              </a:path>
              <a:path w="652779" h="76200">
                <a:moveTo>
                  <a:pt x="652272" y="0"/>
                </a:moveTo>
                <a:lnTo>
                  <a:pt x="638556" y="0"/>
                </a:lnTo>
                <a:lnTo>
                  <a:pt x="638556" y="15240"/>
                </a:lnTo>
                <a:lnTo>
                  <a:pt x="652272" y="15240"/>
                </a:lnTo>
                <a:lnTo>
                  <a:pt x="65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33BCEC3F-E3C7-45C1-81CE-925A2BEA94C7}"/>
              </a:ext>
            </a:extLst>
          </p:cNvPr>
          <p:cNvSpPr/>
          <p:nvPr/>
        </p:nvSpPr>
        <p:spPr>
          <a:xfrm>
            <a:off x="8078789" y="3178175"/>
            <a:ext cx="1233487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15240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EC1DCBB9-0403-49B4-AD64-1D521153F6EC}"/>
              </a:ext>
            </a:extLst>
          </p:cNvPr>
          <p:cNvSpPr/>
          <p:nvPr/>
        </p:nvSpPr>
        <p:spPr>
          <a:xfrm>
            <a:off x="9323389" y="3171825"/>
            <a:ext cx="39687" cy="584200"/>
          </a:xfrm>
          <a:custGeom>
            <a:avLst/>
            <a:gdLst/>
            <a:ahLst/>
            <a:cxnLst/>
            <a:rect l="l" t="t" r="r" b="b"/>
            <a:pathLst>
              <a:path w="45720" h="683260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  <a:path w="45720" h="683260">
                <a:moveTo>
                  <a:pt x="45719" y="0"/>
                </a:moveTo>
                <a:lnTo>
                  <a:pt x="28955" y="0"/>
                </a:lnTo>
                <a:lnTo>
                  <a:pt x="28955" y="15240"/>
                </a:lnTo>
                <a:lnTo>
                  <a:pt x="39624" y="15240"/>
                </a:lnTo>
                <a:lnTo>
                  <a:pt x="35051" y="10668"/>
                </a:lnTo>
                <a:lnTo>
                  <a:pt x="32003" y="10668"/>
                </a:lnTo>
                <a:lnTo>
                  <a:pt x="32003" y="7620"/>
                </a:lnTo>
                <a:lnTo>
                  <a:pt x="45719" y="7620"/>
                </a:lnTo>
                <a:lnTo>
                  <a:pt x="45719" y="0"/>
                </a:lnTo>
                <a:close/>
              </a:path>
              <a:path w="45720" h="683260">
                <a:moveTo>
                  <a:pt x="32003" y="7620"/>
                </a:moveTo>
                <a:lnTo>
                  <a:pt x="32003" y="10668"/>
                </a:lnTo>
                <a:lnTo>
                  <a:pt x="35051" y="10668"/>
                </a:lnTo>
                <a:lnTo>
                  <a:pt x="32003" y="7620"/>
                </a:lnTo>
                <a:close/>
              </a:path>
              <a:path w="45720" h="683260">
                <a:moveTo>
                  <a:pt x="45719" y="7620"/>
                </a:moveTo>
                <a:lnTo>
                  <a:pt x="32003" y="7620"/>
                </a:lnTo>
                <a:lnTo>
                  <a:pt x="35051" y="10668"/>
                </a:lnTo>
                <a:lnTo>
                  <a:pt x="45719" y="10668"/>
                </a:lnTo>
                <a:lnTo>
                  <a:pt x="45719" y="7620"/>
                </a:lnTo>
                <a:close/>
              </a:path>
              <a:path w="45720" h="683260">
                <a:moveTo>
                  <a:pt x="45719" y="24384"/>
                </a:moveTo>
                <a:lnTo>
                  <a:pt x="32003" y="24384"/>
                </a:lnTo>
                <a:lnTo>
                  <a:pt x="32003" y="39624"/>
                </a:lnTo>
                <a:lnTo>
                  <a:pt x="45719" y="39624"/>
                </a:lnTo>
                <a:lnTo>
                  <a:pt x="45719" y="24384"/>
                </a:lnTo>
                <a:close/>
              </a:path>
              <a:path w="45720" h="683260">
                <a:moveTo>
                  <a:pt x="45719" y="53340"/>
                </a:moveTo>
                <a:lnTo>
                  <a:pt x="32003" y="53340"/>
                </a:lnTo>
                <a:lnTo>
                  <a:pt x="32003" y="67056"/>
                </a:lnTo>
                <a:lnTo>
                  <a:pt x="45719" y="67056"/>
                </a:lnTo>
                <a:lnTo>
                  <a:pt x="45719" y="53340"/>
                </a:lnTo>
                <a:close/>
              </a:path>
              <a:path w="45720" h="683260">
                <a:moveTo>
                  <a:pt x="45719" y="80772"/>
                </a:moveTo>
                <a:lnTo>
                  <a:pt x="32003" y="80772"/>
                </a:lnTo>
                <a:lnTo>
                  <a:pt x="32003" y="94488"/>
                </a:lnTo>
                <a:lnTo>
                  <a:pt x="45719" y="94488"/>
                </a:lnTo>
                <a:lnTo>
                  <a:pt x="45719" y="80772"/>
                </a:lnTo>
                <a:close/>
              </a:path>
              <a:path w="45720" h="683260">
                <a:moveTo>
                  <a:pt x="45719" y="109728"/>
                </a:moveTo>
                <a:lnTo>
                  <a:pt x="32003" y="109728"/>
                </a:lnTo>
                <a:lnTo>
                  <a:pt x="32003" y="123444"/>
                </a:lnTo>
                <a:lnTo>
                  <a:pt x="45719" y="123444"/>
                </a:lnTo>
                <a:lnTo>
                  <a:pt x="45719" y="109728"/>
                </a:lnTo>
                <a:close/>
              </a:path>
              <a:path w="45720" h="683260">
                <a:moveTo>
                  <a:pt x="45719" y="137160"/>
                </a:moveTo>
                <a:lnTo>
                  <a:pt x="32003" y="137160"/>
                </a:lnTo>
                <a:lnTo>
                  <a:pt x="32003" y="150876"/>
                </a:lnTo>
                <a:lnTo>
                  <a:pt x="45719" y="150876"/>
                </a:lnTo>
                <a:lnTo>
                  <a:pt x="45719" y="137160"/>
                </a:lnTo>
                <a:close/>
              </a:path>
              <a:path w="45720" h="683260">
                <a:moveTo>
                  <a:pt x="45719" y="164592"/>
                </a:moveTo>
                <a:lnTo>
                  <a:pt x="32003" y="164592"/>
                </a:lnTo>
                <a:lnTo>
                  <a:pt x="32003" y="178308"/>
                </a:lnTo>
                <a:lnTo>
                  <a:pt x="45719" y="178308"/>
                </a:lnTo>
                <a:lnTo>
                  <a:pt x="45719" y="164592"/>
                </a:lnTo>
                <a:close/>
              </a:path>
              <a:path w="45720" h="683260">
                <a:moveTo>
                  <a:pt x="45719" y="193548"/>
                </a:moveTo>
                <a:lnTo>
                  <a:pt x="32003" y="193548"/>
                </a:lnTo>
                <a:lnTo>
                  <a:pt x="32003" y="207264"/>
                </a:lnTo>
                <a:lnTo>
                  <a:pt x="45719" y="207264"/>
                </a:lnTo>
                <a:lnTo>
                  <a:pt x="45719" y="193548"/>
                </a:lnTo>
                <a:close/>
              </a:path>
              <a:path w="45720" h="683260">
                <a:moveTo>
                  <a:pt x="45719" y="220980"/>
                </a:moveTo>
                <a:lnTo>
                  <a:pt x="32003" y="220980"/>
                </a:lnTo>
                <a:lnTo>
                  <a:pt x="32003" y="234696"/>
                </a:lnTo>
                <a:lnTo>
                  <a:pt x="45719" y="234696"/>
                </a:lnTo>
                <a:lnTo>
                  <a:pt x="45719" y="220980"/>
                </a:lnTo>
                <a:close/>
              </a:path>
              <a:path w="45720" h="683260">
                <a:moveTo>
                  <a:pt x="45719" y="248412"/>
                </a:moveTo>
                <a:lnTo>
                  <a:pt x="32003" y="248412"/>
                </a:lnTo>
                <a:lnTo>
                  <a:pt x="32003" y="263652"/>
                </a:lnTo>
                <a:lnTo>
                  <a:pt x="45719" y="263652"/>
                </a:lnTo>
                <a:lnTo>
                  <a:pt x="45719" y="248412"/>
                </a:lnTo>
                <a:close/>
              </a:path>
              <a:path w="45720" h="683260">
                <a:moveTo>
                  <a:pt x="45719" y="277368"/>
                </a:moveTo>
                <a:lnTo>
                  <a:pt x="32003" y="277368"/>
                </a:lnTo>
                <a:lnTo>
                  <a:pt x="32003" y="291084"/>
                </a:lnTo>
                <a:lnTo>
                  <a:pt x="45719" y="291084"/>
                </a:lnTo>
                <a:lnTo>
                  <a:pt x="45719" y="277368"/>
                </a:lnTo>
                <a:close/>
              </a:path>
              <a:path w="45720" h="683260">
                <a:moveTo>
                  <a:pt x="45719" y="304800"/>
                </a:moveTo>
                <a:lnTo>
                  <a:pt x="32003" y="304800"/>
                </a:lnTo>
                <a:lnTo>
                  <a:pt x="32003" y="318516"/>
                </a:lnTo>
                <a:lnTo>
                  <a:pt x="45719" y="318516"/>
                </a:lnTo>
                <a:lnTo>
                  <a:pt x="45719" y="304800"/>
                </a:lnTo>
                <a:close/>
              </a:path>
              <a:path w="45720" h="683260">
                <a:moveTo>
                  <a:pt x="45719" y="332232"/>
                </a:moveTo>
                <a:lnTo>
                  <a:pt x="32003" y="332232"/>
                </a:lnTo>
                <a:lnTo>
                  <a:pt x="32003" y="347472"/>
                </a:lnTo>
                <a:lnTo>
                  <a:pt x="45719" y="347472"/>
                </a:lnTo>
                <a:lnTo>
                  <a:pt x="45719" y="332232"/>
                </a:lnTo>
                <a:close/>
              </a:path>
              <a:path w="45720" h="683260">
                <a:moveTo>
                  <a:pt x="45719" y="361188"/>
                </a:moveTo>
                <a:lnTo>
                  <a:pt x="32003" y="361188"/>
                </a:lnTo>
                <a:lnTo>
                  <a:pt x="32003" y="374904"/>
                </a:lnTo>
                <a:lnTo>
                  <a:pt x="45719" y="374904"/>
                </a:lnTo>
                <a:lnTo>
                  <a:pt x="45719" y="361188"/>
                </a:lnTo>
                <a:close/>
              </a:path>
              <a:path w="45720" h="683260">
                <a:moveTo>
                  <a:pt x="45719" y="388620"/>
                </a:moveTo>
                <a:lnTo>
                  <a:pt x="32003" y="388620"/>
                </a:lnTo>
                <a:lnTo>
                  <a:pt x="32003" y="402336"/>
                </a:lnTo>
                <a:lnTo>
                  <a:pt x="45719" y="402336"/>
                </a:lnTo>
                <a:lnTo>
                  <a:pt x="45719" y="388620"/>
                </a:lnTo>
                <a:close/>
              </a:path>
              <a:path w="45720" h="683260">
                <a:moveTo>
                  <a:pt x="45719" y="417576"/>
                </a:moveTo>
                <a:lnTo>
                  <a:pt x="32003" y="417576"/>
                </a:lnTo>
                <a:lnTo>
                  <a:pt x="32003" y="431292"/>
                </a:lnTo>
                <a:lnTo>
                  <a:pt x="45719" y="431292"/>
                </a:lnTo>
                <a:lnTo>
                  <a:pt x="45719" y="417576"/>
                </a:lnTo>
                <a:close/>
              </a:path>
              <a:path w="45720" h="683260">
                <a:moveTo>
                  <a:pt x="45719" y="445008"/>
                </a:moveTo>
                <a:lnTo>
                  <a:pt x="32003" y="445008"/>
                </a:lnTo>
                <a:lnTo>
                  <a:pt x="32003" y="458724"/>
                </a:lnTo>
                <a:lnTo>
                  <a:pt x="45719" y="458724"/>
                </a:lnTo>
                <a:lnTo>
                  <a:pt x="45719" y="445008"/>
                </a:lnTo>
                <a:close/>
              </a:path>
              <a:path w="45720" h="683260">
                <a:moveTo>
                  <a:pt x="45719" y="472440"/>
                </a:moveTo>
                <a:lnTo>
                  <a:pt x="32003" y="472440"/>
                </a:lnTo>
                <a:lnTo>
                  <a:pt x="32003" y="487680"/>
                </a:lnTo>
                <a:lnTo>
                  <a:pt x="45719" y="487680"/>
                </a:lnTo>
                <a:lnTo>
                  <a:pt x="45719" y="472440"/>
                </a:lnTo>
                <a:close/>
              </a:path>
              <a:path w="45720" h="683260">
                <a:moveTo>
                  <a:pt x="45719" y="501396"/>
                </a:moveTo>
                <a:lnTo>
                  <a:pt x="32003" y="501396"/>
                </a:lnTo>
                <a:lnTo>
                  <a:pt x="32003" y="515112"/>
                </a:lnTo>
                <a:lnTo>
                  <a:pt x="45719" y="515112"/>
                </a:lnTo>
                <a:lnTo>
                  <a:pt x="45719" y="501396"/>
                </a:lnTo>
                <a:close/>
              </a:path>
              <a:path w="45720" h="683260">
                <a:moveTo>
                  <a:pt x="45719" y="528828"/>
                </a:moveTo>
                <a:lnTo>
                  <a:pt x="32003" y="528828"/>
                </a:lnTo>
                <a:lnTo>
                  <a:pt x="32003" y="542544"/>
                </a:lnTo>
                <a:lnTo>
                  <a:pt x="45719" y="542544"/>
                </a:lnTo>
                <a:lnTo>
                  <a:pt x="45719" y="528828"/>
                </a:lnTo>
                <a:close/>
              </a:path>
              <a:path w="45720" h="683260">
                <a:moveTo>
                  <a:pt x="45719" y="556260"/>
                </a:moveTo>
                <a:lnTo>
                  <a:pt x="32003" y="556260"/>
                </a:lnTo>
                <a:lnTo>
                  <a:pt x="32003" y="571500"/>
                </a:lnTo>
                <a:lnTo>
                  <a:pt x="45719" y="571500"/>
                </a:lnTo>
                <a:lnTo>
                  <a:pt x="45719" y="556260"/>
                </a:lnTo>
                <a:close/>
              </a:path>
              <a:path w="45720" h="683260">
                <a:moveTo>
                  <a:pt x="45719" y="585216"/>
                </a:moveTo>
                <a:lnTo>
                  <a:pt x="32003" y="585216"/>
                </a:lnTo>
                <a:lnTo>
                  <a:pt x="32003" y="598932"/>
                </a:lnTo>
                <a:lnTo>
                  <a:pt x="45719" y="598932"/>
                </a:lnTo>
                <a:lnTo>
                  <a:pt x="45719" y="585216"/>
                </a:lnTo>
                <a:close/>
              </a:path>
              <a:path w="45720" h="683260">
                <a:moveTo>
                  <a:pt x="45719" y="612648"/>
                </a:moveTo>
                <a:lnTo>
                  <a:pt x="32003" y="612648"/>
                </a:lnTo>
                <a:lnTo>
                  <a:pt x="32003" y="626364"/>
                </a:lnTo>
                <a:lnTo>
                  <a:pt x="45719" y="626364"/>
                </a:lnTo>
                <a:lnTo>
                  <a:pt x="45719" y="612648"/>
                </a:lnTo>
                <a:close/>
              </a:path>
              <a:path w="45720" h="683260">
                <a:moveTo>
                  <a:pt x="45719" y="641604"/>
                </a:moveTo>
                <a:lnTo>
                  <a:pt x="32003" y="641604"/>
                </a:lnTo>
                <a:lnTo>
                  <a:pt x="32003" y="655320"/>
                </a:lnTo>
                <a:lnTo>
                  <a:pt x="45719" y="655320"/>
                </a:lnTo>
                <a:lnTo>
                  <a:pt x="45719" y="641604"/>
                </a:lnTo>
                <a:close/>
              </a:path>
              <a:path w="45720" h="683260">
                <a:moveTo>
                  <a:pt x="45719" y="669036"/>
                </a:moveTo>
                <a:lnTo>
                  <a:pt x="32003" y="669036"/>
                </a:lnTo>
                <a:lnTo>
                  <a:pt x="32003" y="682752"/>
                </a:lnTo>
                <a:lnTo>
                  <a:pt x="45719" y="682752"/>
                </a:lnTo>
                <a:lnTo>
                  <a:pt x="45719" y="66903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EAFC9DEF-74F5-4996-B47C-D091EC5987DC}"/>
              </a:ext>
            </a:extLst>
          </p:cNvPr>
          <p:cNvSpPr/>
          <p:nvPr/>
        </p:nvSpPr>
        <p:spPr>
          <a:xfrm>
            <a:off x="9350375" y="37671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A274D71C-8CE3-40E0-B680-144A7C007DDA}"/>
              </a:ext>
            </a:extLst>
          </p:cNvPr>
          <p:cNvSpPr/>
          <p:nvPr/>
        </p:nvSpPr>
        <p:spPr>
          <a:xfrm>
            <a:off x="9350375" y="379253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4F0AFF6C-31E1-452A-9493-F798E16B4721}"/>
              </a:ext>
            </a:extLst>
          </p:cNvPr>
          <p:cNvSpPr/>
          <p:nvPr/>
        </p:nvSpPr>
        <p:spPr>
          <a:xfrm>
            <a:off x="9350375" y="38163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AD02E3E4-45E0-47AE-AFDA-8C743E92E756}"/>
              </a:ext>
            </a:extLst>
          </p:cNvPr>
          <p:cNvSpPr/>
          <p:nvPr/>
        </p:nvSpPr>
        <p:spPr>
          <a:xfrm>
            <a:off x="9350375" y="3838575"/>
            <a:ext cx="12700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F3025E0A-1787-4F89-8462-037BB262E234}"/>
              </a:ext>
            </a:extLst>
          </p:cNvPr>
          <p:cNvSpPr/>
          <p:nvPr/>
        </p:nvSpPr>
        <p:spPr>
          <a:xfrm>
            <a:off x="934085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B5C1C74E-BCCB-4CC8-B2E4-689C1D997058}"/>
              </a:ext>
            </a:extLst>
          </p:cNvPr>
          <p:cNvSpPr/>
          <p:nvPr/>
        </p:nvSpPr>
        <p:spPr>
          <a:xfrm>
            <a:off x="93170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3C38A97D-7BF1-42C9-97D6-6E4629D53392}"/>
              </a:ext>
            </a:extLst>
          </p:cNvPr>
          <p:cNvSpPr/>
          <p:nvPr/>
        </p:nvSpPr>
        <p:spPr>
          <a:xfrm>
            <a:off x="92916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48C36155-25D1-4F19-A118-F1371EA874EE}"/>
              </a:ext>
            </a:extLst>
          </p:cNvPr>
          <p:cNvSpPr/>
          <p:nvPr/>
        </p:nvSpPr>
        <p:spPr>
          <a:xfrm>
            <a:off x="926941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01717DA4-F785-40EC-B705-15278B5335D5}"/>
              </a:ext>
            </a:extLst>
          </p:cNvPr>
          <p:cNvSpPr/>
          <p:nvPr/>
        </p:nvSpPr>
        <p:spPr>
          <a:xfrm>
            <a:off x="924401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5E9538F0-DB3B-49E1-BBFC-2742631902D2}"/>
              </a:ext>
            </a:extLst>
          </p:cNvPr>
          <p:cNvSpPr/>
          <p:nvPr/>
        </p:nvSpPr>
        <p:spPr>
          <a:xfrm>
            <a:off x="92202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1A12794E-72C4-4B93-AC43-28067966D603}"/>
              </a:ext>
            </a:extLst>
          </p:cNvPr>
          <p:cNvSpPr/>
          <p:nvPr/>
        </p:nvSpPr>
        <p:spPr>
          <a:xfrm>
            <a:off x="91963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5D392BE3-CE70-4634-BE94-0E250AE27A0D}"/>
              </a:ext>
            </a:extLst>
          </p:cNvPr>
          <p:cNvSpPr/>
          <p:nvPr/>
        </p:nvSpPr>
        <p:spPr>
          <a:xfrm>
            <a:off x="917257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8D01478E-22BE-4096-8352-CF22EE8EEC04}"/>
              </a:ext>
            </a:extLst>
          </p:cNvPr>
          <p:cNvSpPr/>
          <p:nvPr/>
        </p:nvSpPr>
        <p:spPr>
          <a:xfrm>
            <a:off x="914876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3FAD9B5A-0A63-42BC-8002-E15F307B3582}"/>
              </a:ext>
            </a:extLst>
          </p:cNvPr>
          <p:cNvSpPr/>
          <p:nvPr/>
        </p:nvSpPr>
        <p:spPr>
          <a:xfrm>
            <a:off x="912495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F8D54C15-52BA-4025-A41B-2E53707ECFA1}"/>
              </a:ext>
            </a:extLst>
          </p:cNvPr>
          <p:cNvSpPr/>
          <p:nvPr/>
        </p:nvSpPr>
        <p:spPr>
          <a:xfrm>
            <a:off x="910113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D27AB12B-1D75-4892-9BDA-072F2DF87E5E}"/>
              </a:ext>
            </a:extLst>
          </p:cNvPr>
          <p:cNvSpPr/>
          <p:nvPr/>
        </p:nvSpPr>
        <p:spPr>
          <a:xfrm>
            <a:off x="907732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2CF14131-6CBF-4466-A40B-5E7BE5237AE4}"/>
              </a:ext>
            </a:extLst>
          </p:cNvPr>
          <p:cNvSpPr/>
          <p:nvPr/>
        </p:nvSpPr>
        <p:spPr>
          <a:xfrm>
            <a:off x="9051925" y="385286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F2579445-E0EA-49FE-92AF-A9B7D706288F}"/>
              </a:ext>
            </a:extLst>
          </p:cNvPr>
          <p:cNvSpPr/>
          <p:nvPr/>
        </p:nvSpPr>
        <p:spPr>
          <a:xfrm>
            <a:off x="902970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0CB72724-22DF-42DB-A9F4-041E42E87B16}"/>
              </a:ext>
            </a:extLst>
          </p:cNvPr>
          <p:cNvSpPr/>
          <p:nvPr/>
        </p:nvSpPr>
        <p:spPr>
          <a:xfrm>
            <a:off x="900588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BDEC57D3-D357-4715-B6EE-546DEB6A3D6A}"/>
              </a:ext>
            </a:extLst>
          </p:cNvPr>
          <p:cNvSpPr/>
          <p:nvPr/>
        </p:nvSpPr>
        <p:spPr>
          <a:xfrm>
            <a:off x="89804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2B2A1E45-D768-4A10-9F36-DCAEC2515351}"/>
              </a:ext>
            </a:extLst>
          </p:cNvPr>
          <p:cNvSpPr/>
          <p:nvPr/>
        </p:nvSpPr>
        <p:spPr>
          <a:xfrm>
            <a:off x="895667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C3209D7F-FCBD-4524-A9AA-EFB51B7CF5B2}"/>
              </a:ext>
            </a:extLst>
          </p:cNvPr>
          <p:cNvSpPr/>
          <p:nvPr/>
        </p:nvSpPr>
        <p:spPr>
          <a:xfrm>
            <a:off x="893445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B118F19B-018D-4465-9100-411741A627EF}"/>
              </a:ext>
            </a:extLst>
          </p:cNvPr>
          <p:cNvSpPr/>
          <p:nvPr/>
        </p:nvSpPr>
        <p:spPr>
          <a:xfrm>
            <a:off x="890905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B4096C7D-7C8B-4524-9370-4911EAF716C1}"/>
              </a:ext>
            </a:extLst>
          </p:cNvPr>
          <p:cNvSpPr/>
          <p:nvPr/>
        </p:nvSpPr>
        <p:spPr>
          <a:xfrm>
            <a:off x="88852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E0BB75C5-8D0E-4ABB-B524-3675342FA63D}"/>
              </a:ext>
            </a:extLst>
          </p:cNvPr>
          <p:cNvSpPr/>
          <p:nvPr/>
        </p:nvSpPr>
        <p:spPr>
          <a:xfrm>
            <a:off x="886301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AEA816BD-CFBF-49CF-9678-E76BE81C535F}"/>
              </a:ext>
            </a:extLst>
          </p:cNvPr>
          <p:cNvSpPr/>
          <p:nvPr/>
        </p:nvSpPr>
        <p:spPr>
          <a:xfrm>
            <a:off x="883761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6DBCA6F4-D013-4649-8FBA-2EF230982455}"/>
              </a:ext>
            </a:extLst>
          </p:cNvPr>
          <p:cNvSpPr/>
          <p:nvPr/>
        </p:nvSpPr>
        <p:spPr>
          <a:xfrm>
            <a:off x="88138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B65E93F0-1E99-4566-A5EA-FC29D8BFB1AD}"/>
              </a:ext>
            </a:extLst>
          </p:cNvPr>
          <p:cNvSpPr/>
          <p:nvPr/>
        </p:nvSpPr>
        <p:spPr>
          <a:xfrm>
            <a:off x="87899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CE6C368A-2A4F-4DFD-B0CB-4A43BB89DC6B}"/>
              </a:ext>
            </a:extLst>
          </p:cNvPr>
          <p:cNvSpPr/>
          <p:nvPr/>
        </p:nvSpPr>
        <p:spPr>
          <a:xfrm>
            <a:off x="876617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601C8543-44C1-46D0-94B5-6FBB0F9A5978}"/>
              </a:ext>
            </a:extLst>
          </p:cNvPr>
          <p:cNvSpPr/>
          <p:nvPr/>
        </p:nvSpPr>
        <p:spPr>
          <a:xfrm>
            <a:off x="874236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21C6B405-1231-4AD0-A8B2-B58E88FC8B00}"/>
              </a:ext>
            </a:extLst>
          </p:cNvPr>
          <p:cNvSpPr/>
          <p:nvPr/>
        </p:nvSpPr>
        <p:spPr>
          <a:xfrm>
            <a:off x="871696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5918FF73-51B7-4A8E-8C1F-DC05C0E4F63C}"/>
              </a:ext>
            </a:extLst>
          </p:cNvPr>
          <p:cNvSpPr/>
          <p:nvPr/>
        </p:nvSpPr>
        <p:spPr>
          <a:xfrm>
            <a:off x="869473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DEC66277-843B-4B11-83FD-79C65BCAAB66}"/>
              </a:ext>
            </a:extLst>
          </p:cNvPr>
          <p:cNvSpPr/>
          <p:nvPr/>
        </p:nvSpPr>
        <p:spPr>
          <a:xfrm>
            <a:off x="867092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66A7D439-4F78-4572-8529-B1B5E1336C86}"/>
              </a:ext>
            </a:extLst>
          </p:cNvPr>
          <p:cNvSpPr/>
          <p:nvPr/>
        </p:nvSpPr>
        <p:spPr>
          <a:xfrm>
            <a:off x="864552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0F502C55-A90C-4E6F-B052-04C179D6B396}"/>
              </a:ext>
            </a:extLst>
          </p:cNvPr>
          <p:cNvSpPr/>
          <p:nvPr/>
        </p:nvSpPr>
        <p:spPr>
          <a:xfrm>
            <a:off x="862171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23D3A7E3-8106-44A1-9275-60F66F3EA245}"/>
              </a:ext>
            </a:extLst>
          </p:cNvPr>
          <p:cNvSpPr/>
          <p:nvPr/>
        </p:nvSpPr>
        <p:spPr>
          <a:xfrm>
            <a:off x="85979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827155D3-D391-433C-908D-B416417244DF}"/>
              </a:ext>
            </a:extLst>
          </p:cNvPr>
          <p:cNvSpPr/>
          <p:nvPr/>
        </p:nvSpPr>
        <p:spPr>
          <a:xfrm>
            <a:off x="85740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1CABEF5C-C429-4A3D-AF69-6F3D50767276}"/>
              </a:ext>
            </a:extLst>
          </p:cNvPr>
          <p:cNvSpPr/>
          <p:nvPr/>
        </p:nvSpPr>
        <p:spPr>
          <a:xfrm>
            <a:off x="855027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58A04F7E-9896-4294-A200-51F46D1B9044}"/>
              </a:ext>
            </a:extLst>
          </p:cNvPr>
          <p:cNvSpPr/>
          <p:nvPr/>
        </p:nvSpPr>
        <p:spPr>
          <a:xfrm>
            <a:off x="852646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D068F7EF-7C7A-46F0-A08E-E1F27E171171}"/>
              </a:ext>
            </a:extLst>
          </p:cNvPr>
          <p:cNvSpPr/>
          <p:nvPr/>
        </p:nvSpPr>
        <p:spPr>
          <a:xfrm>
            <a:off x="850265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5E1F8AC4-24BA-4EA3-8956-2A8150162468}"/>
              </a:ext>
            </a:extLst>
          </p:cNvPr>
          <p:cNvSpPr/>
          <p:nvPr/>
        </p:nvSpPr>
        <p:spPr>
          <a:xfrm>
            <a:off x="84788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B589EE24-CC52-46B3-87A1-327A74112635}"/>
              </a:ext>
            </a:extLst>
          </p:cNvPr>
          <p:cNvSpPr/>
          <p:nvPr/>
        </p:nvSpPr>
        <p:spPr>
          <a:xfrm>
            <a:off x="845502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3D7E371D-B464-45F4-90DE-7B418865DD5E}"/>
              </a:ext>
            </a:extLst>
          </p:cNvPr>
          <p:cNvSpPr/>
          <p:nvPr/>
        </p:nvSpPr>
        <p:spPr>
          <a:xfrm>
            <a:off x="843121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CD794AAC-CA47-4380-BE5A-B8CC2AC17030}"/>
              </a:ext>
            </a:extLst>
          </p:cNvPr>
          <p:cNvSpPr/>
          <p:nvPr/>
        </p:nvSpPr>
        <p:spPr>
          <a:xfrm>
            <a:off x="840581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92692E35-7050-4D39-B09E-71D008AEAF95}"/>
              </a:ext>
            </a:extLst>
          </p:cNvPr>
          <p:cNvSpPr/>
          <p:nvPr/>
        </p:nvSpPr>
        <p:spPr>
          <a:xfrm>
            <a:off x="83820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599421C9-8648-4C35-96FB-53031DA46BE7}"/>
              </a:ext>
            </a:extLst>
          </p:cNvPr>
          <p:cNvSpPr/>
          <p:nvPr/>
        </p:nvSpPr>
        <p:spPr>
          <a:xfrm>
            <a:off x="835977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0D1942C2-8E4C-4335-9987-53DED469440A}"/>
              </a:ext>
            </a:extLst>
          </p:cNvPr>
          <p:cNvSpPr/>
          <p:nvPr/>
        </p:nvSpPr>
        <p:spPr>
          <a:xfrm>
            <a:off x="833437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C1EA5EDE-E86A-4492-B8A7-855530DCCB52}"/>
              </a:ext>
            </a:extLst>
          </p:cNvPr>
          <p:cNvSpPr/>
          <p:nvPr/>
        </p:nvSpPr>
        <p:spPr>
          <a:xfrm>
            <a:off x="831056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B3B1885B-721A-4B81-8427-430BFD0E1C2C}"/>
              </a:ext>
            </a:extLst>
          </p:cNvPr>
          <p:cNvSpPr/>
          <p:nvPr/>
        </p:nvSpPr>
        <p:spPr>
          <a:xfrm>
            <a:off x="828675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646D8F56-DC5C-461B-8431-1D894A4E7B13}"/>
              </a:ext>
            </a:extLst>
          </p:cNvPr>
          <p:cNvSpPr/>
          <p:nvPr/>
        </p:nvSpPr>
        <p:spPr>
          <a:xfrm>
            <a:off x="826293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EF3CFCBA-9538-4257-805E-016450173409}"/>
              </a:ext>
            </a:extLst>
          </p:cNvPr>
          <p:cNvSpPr/>
          <p:nvPr/>
        </p:nvSpPr>
        <p:spPr>
          <a:xfrm>
            <a:off x="823912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90EC1020-4F06-4FBC-A883-3411684B8D7F}"/>
              </a:ext>
            </a:extLst>
          </p:cNvPr>
          <p:cNvSpPr/>
          <p:nvPr/>
        </p:nvSpPr>
        <p:spPr>
          <a:xfrm>
            <a:off x="821531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BB495ACA-E4AB-40DC-9EF5-B7A9B58400A6}"/>
              </a:ext>
            </a:extLst>
          </p:cNvPr>
          <p:cNvSpPr/>
          <p:nvPr/>
        </p:nvSpPr>
        <p:spPr>
          <a:xfrm>
            <a:off x="819150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938E19FD-7A1E-465D-B218-EAC65614D874}"/>
              </a:ext>
            </a:extLst>
          </p:cNvPr>
          <p:cNvSpPr/>
          <p:nvPr/>
        </p:nvSpPr>
        <p:spPr>
          <a:xfrm>
            <a:off x="816768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D0E9F462-3C2F-4B0F-A452-6976D0CB0E64}"/>
              </a:ext>
            </a:extLst>
          </p:cNvPr>
          <p:cNvSpPr/>
          <p:nvPr/>
        </p:nvSpPr>
        <p:spPr>
          <a:xfrm>
            <a:off x="8142289" y="38528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A5C54FAE-8403-4D90-9753-2E4F16C7CC19}"/>
              </a:ext>
            </a:extLst>
          </p:cNvPr>
          <p:cNvSpPr/>
          <p:nvPr/>
        </p:nvSpPr>
        <p:spPr>
          <a:xfrm>
            <a:off x="812006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D0DD02C3-D07E-4365-9F92-E1DFA92B5389}"/>
              </a:ext>
            </a:extLst>
          </p:cNvPr>
          <p:cNvSpPr/>
          <p:nvPr/>
        </p:nvSpPr>
        <p:spPr>
          <a:xfrm>
            <a:off x="809625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C3AE7A49-138D-41B6-BBBA-D3B582F11168}"/>
              </a:ext>
            </a:extLst>
          </p:cNvPr>
          <p:cNvSpPr/>
          <p:nvPr/>
        </p:nvSpPr>
        <p:spPr>
          <a:xfrm>
            <a:off x="807085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42EB9582-7827-44D6-AA7E-8CE471719BD1}"/>
              </a:ext>
            </a:extLst>
          </p:cNvPr>
          <p:cNvSpPr/>
          <p:nvPr/>
        </p:nvSpPr>
        <p:spPr>
          <a:xfrm>
            <a:off x="80470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8406B922-D368-4CE4-B085-0446690990CD}"/>
              </a:ext>
            </a:extLst>
          </p:cNvPr>
          <p:cNvSpPr/>
          <p:nvPr/>
        </p:nvSpPr>
        <p:spPr>
          <a:xfrm>
            <a:off x="802322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59375430-78E9-4E9D-99C4-29DBA18E4B30}"/>
              </a:ext>
            </a:extLst>
          </p:cNvPr>
          <p:cNvSpPr/>
          <p:nvPr/>
        </p:nvSpPr>
        <p:spPr>
          <a:xfrm>
            <a:off x="799941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039D8C4A-46E5-4BC7-898C-328C0F305AB9}"/>
              </a:ext>
            </a:extLst>
          </p:cNvPr>
          <p:cNvSpPr/>
          <p:nvPr/>
        </p:nvSpPr>
        <p:spPr>
          <a:xfrm>
            <a:off x="79756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7DDA4971-C4F5-4C5F-8277-F62E4BACE451}"/>
              </a:ext>
            </a:extLst>
          </p:cNvPr>
          <p:cNvSpPr/>
          <p:nvPr/>
        </p:nvSpPr>
        <p:spPr>
          <a:xfrm>
            <a:off x="79517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02BB6A21-5D88-470F-B20F-CFD1DD89D2D7}"/>
              </a:ext>
            </a:extLst>
          </p:cNvPr>
          <p:cNvSpPr/>
          <p:nvPr/>
        </p:nvSpPr>
        <p:spPr>
          <a:xfrm>
            <a:off x="792797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AC92CBFF-1E3B-4641-B969-4DC0D4CD73D5}"/>
              </a:ext>
            </a:extLst>
          </p:cNvPr>
          <p:cNvSpPr/>
          <p:nvPr/>
        </p:nvSpPr>
        <p:spPr>
          <a:xfrm>
            <a:off x="7904163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34014C88-1631-48DB-A597-5CC620AB102F}"/>
              </a:ext>
            </a:extLst>
          </p:cNvPr>
          <p:cNvSpPr/>
          <p:nvPr/>
        </p:nvSpPr>
        <p:spPr>
          <a:xfrm>
            <a:off x="788035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618D5C71-4B0B-4F18-AD4E-306E6FFF0164}"/>
              </a:ext>
            </a:extLst>
          </p:cNvPr>
          <p:cNvSpPr/>
          <p:nvPr/>
        </p:nvSpPr>
        <p:spPr>
          <a:xfrm>
            <a:off x="785653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B91D8981-BDB3-413D-8F8E-4F9A909BB9CC}"/>
              </a:ext>
            </a:extLst>
          </p:cNvPr>
          <p:cNvSpPr/>
          <p:nvPr/>
        </p:nvSpPr>
        <p:spPr>
          <a:xfrm>
            <a:off x="783272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98893CCF-4A8A-49D3-B402-2A7E3ABFC8A9}"/>
              </a:ext>
            </a:extLst>
          </p:cNvPr>
          <p:cNvSpPr/>
          <p:nvPr/>
        </p:nvSpPr>
        <p:spPr>
          <a:xfrm>
            <a:off x="780732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BE3E558C-BE5E-4F3D-B4FC-9A471CDE1C1D}"/>
              </a:ext>
            </a:extLst>
          </p:cNvPr>
          <p:cNvSpPr/>
          <p:nvPr/>
        </p:nvSpPr>
        <p:spPr>
          <a:xfrm>
            <a:off x="7785101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A84B51E6-5431-40AA-993A-F1122F29D5D6}"/>
              </a:ext>
            </a:extLst>
          </p:cNvPr>
          <p:cNvSpPr/>
          <p:nvPr/>
        </p:nvSpPr>
        <p:spPr>
          <a:xfrm>
            <a:off x="775970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98DDD7AB-1DC3-4BDD-A2F1-94B7D2EC9A0C}"/>
              </a:ext>
            </a:extLst>
          </p:cNvPr>
          <p:cNvSpPr/>
          <p:nvPr/>
        </p:nvSpPr>
        <p:spPr>
          <a:xfrm>
            <a:off x="773588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22E9DE93-BA9B-410A-83B1-A520228FBD06}"/>
              </a:ext>
            </a:extLst>
          </p:cNvPr>
          <p:cNvSpPr/>
          <p:nvPr/>
        </p:nvSpPr>
        <p:spPr>
          <a:xfrm>
            <a:off x="7712075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FE50235C-0341-4DC9-9031-CA5D11B7E854}"/>
              </a:ext>
            </a:extLst>
          </p:cNvPr>
          <p:cNvSpPr/>
          <p:nvPr/>
        </p:nvSpPr>
        <p:spPr>
          <a:xfrm>
            <a:off x="768826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" name="object 368">
            <a:extLst>
              <a:ext uri="{FF2B5EF4-FFF2-40B4-BE49-F238E27FC236}">
                <a16:creationId xmlns:a16="http://schemas.microsoft.com/office/drawing/2014/main" id="{2630A3AD-3641-4E46-97C8-062962046261}"/>
              </a:ext>
            </a:extLst>
          </p:cNvPr>
          <p:cNvSpPr/>
          <p:nvPr/>
        </p:nvSpPr>
        <p:spPr>
          <a:xfrm>
            <a:off x="7664450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EC177DE6-55A1-4FE9-BFB8-D4F7D0E01B43}"/>
              </a:ext>
            </a:extLst>
          </p:cNvPr>
          <p:cNvSpPr/>
          <p:nvPr/>
        </p:nvSpPr>
        <p:spPr>
          <a:xfrm>
            <a:off x="7640638" y="38528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0" name="object 370">
            <a:extLst>
              <a:ext uri="{FF2B5EF4-FFF2-40B4-BE49-F238E27FC236}">
                <a16:creationId xmlns:a16="http://schemas.microsoft.com/office/drawing/2014/main" id="{74022E8B-7FD1-4B68-98A9-4B9FD8D7EC5B}"/>
              </a:ext>
            </a:extLst>
          </p:cNvPr>
          <p:cNvSpPr/>
          <p:nvPr/>
        </p:nvSpPr>
        <p:spPr>
          <a:xfrm>
            <a:off x="761682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1" name="object 371">
            <a:extLst>
              <a:ext uri="{FF2B5EF4-FFF2-40B4-BE49-F238E27FC236}">
                <a16:creationId xmlns:a16="http://schemas.microsoft.com/office/drawing/2014/main" id="{B3D35500-2EF2-4935-A692-272568EF7D43}"/>
              </a:ext>
            </a:extLst>
          </p:cNvPr>
          <p:cNvSpPr/>
          <p:nvPr/>
        </p:nvSpPr>
        <p:spPr>
          <a:xfrm>
            <a:off x="7593013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2" name="object 372">
            <a:extLst>
              <a:ext uri="{FF2B5EF4-FFF2-40B4-BE49-F238E27FC236}">
                <a16:creationId xmlns:a16="http://schemas.microsoft.com/office/drawing/2014/main" id="{A3C5C9C2-8808-4DC1-B8D7-868AFAA73803}"/>
              </a:ext>
            </a:extLst>
          </p:cNvPr>
          <p:cNvSpPr/>
          <p:nvPr/>
        </p:nvSpPr>
        <p:spPr>
          <a:xfrm>
            <a:off x="7567614" y="38528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3" name="object 373">
            <a:extLst>
              <a:ext uri="{FF2B5EF4-FFF2-40B4-BE49-F238E27FC236}">
                <a16:creationId xmlns:a16="http://schemas.microsoft.com/office/drawing/2014/main" id="{99E6BC30-1375-40F0-9091-5463060634FC}"/>
              </a:ext>
            </a:extLst>
          </p:cNvPr>
          <p:cNvSpPr/>
          <p:nvPr/>
        </p:nvSpPr>
        <p:spPr>
          <a:xfrm>
            <a:off x="7545388" y="3852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4" name="object 374">
            <a:extLst>
              <a:ext uri="{FF2B5EF4-FFF2-40B4-BE49-F238E27FC236}">
                <a16:creationId xmlns:a16="http://schemas.microsoft.com/office/drawing/2014/main" id="{9F466C51-9EBA-4FAD-A4AB-27AB51FA70A1}"/>
              </a:ext>
            </a:extLst>
          </p:cNvPr>
          <p:cNvSpPr/>
          <p:nvPr/>
        </p:nvSpPr>
        <p:spPr>
          <a:xfrm>
            <a:off x="7521576" y="3852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5" name="object 375">
            <a:extLst>
              <a:ext uri="{FF2B5EF4-FFF2-40B4-BE49-F238E27FC236}">
                <a16:creationId xmlns:a16="http://schemas.microsoft.com/office/drawing/2014/main" id="{B7807996-F8BD-457F-A25F-4FC12ACE8403}"/>
              </a:ext>
            </a:extLst>
          </p:cNvPr>
          <p:cNvSpPr txBox="1"/>
          <p:nvPr/>
        </p:nvSpPr>
        <p:spPr>
          <a:xfrm>
            <a:off x="7658100" y="3243263"/>
            <a:ext cx="2351088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Recursively</a:t>
            </a:r>
            <a:r>
              <a:rPr sz="1667" spc="-60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sort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376" name="object 376">
            <a:extLst>
              <a:ext uri="{FF2B5EF4-FFF2-40B4-BE49-F238E27FC236}">
                <a16:creationId xmlns:a16="http://schemas.microsoft.com/office/drawing/2014/main" id="{91462458-B934-4E37-9E3E-B32EE2266C5E}"/>
              </a:ext>
            </a:extLst>
          </p:cNvPr>
          <p:cNvSpPr txBox="1"/>
          <p:nvPr/>
        </p:nvSpPr>
        <p:spPr>
          <a:xfrm>
            <a:off x="7664451" y="3502026"/>
            <a:ext cx="1539875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the </a:t>
            </a:r>
            <a:r>
              <a:rPr sz="1667" spc="13" dirty="0">
                <a:latin typeface="Arial"/>
                <a:cs typeface="Arial"/>
              </a:rPr>
              <a:t>two</a:t>
            </a:r>
            <a:r>
              <a:rPr sz="1667" spc="-77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portions</a:t>
            </a:r>
            <a:endParaRPr sz="1667">
              <a:latin typeface="Arial"/>
              <a:cs typeface="Arial"/>
            </a:endParaRPr>
          </a:p>
        </p:txBody>
      </p:sp>
      <p:sp>
        <p:nvSpPr>
          <p:cNvPr id="379" name="object 379">
            <a:extLst>
              <a:ext uri="{FF2B5EF4-FFF2-40B4-BE49-F238E27FC236}">
                <a16:creationId xmlns:a16="http://schemas.microsoft.com/office/drawing/2014/main" id="{EBD68C0B-EE82-4F30-9E34-E6661398301F}"/>
              </a:ext>
            </a:extLst>
          </p:cNvPr>
          <p:cNvSpPr txBox="1"/>
          <p:nvPr/>
        </p:nvSpPr>
        <p:spPr>
          <a:xfrm>
            <a:off x="2279650" y="4424364"/>
            <a:ext cx="6821488" cy="1321091"/>
          </a:xfrm>
          <a:prstGeom prst="rect">
            <a:avLst/>
          </a:prstGeom>
        </p:spPr>
        <p:txBody>
          <a:bodyPr lIns="0" tIns="89050" rIns="0" bIns="0">
            <a:spAutoFit/>
          </a:bodyPr>
          <a:lstStyle/>
          <a:p>
            <a:pPr marL="268779" indent="-258463">
              <a:spcBef>
                <a:spcPts val="700"/>
              </a:spcBef>
              <a:buClr>
                <a:srgbClr val="F07F09"/>
              </a:buClr>
              <a:buSzPct val="64150"/>
              <a:buFont typeface="Wingdings"/>
              <a:buChar char=""/>
              <a:tabLst>
                <a:tab pos="268779" algn="l"/>
                <a:tab pos="269322" algn="l"/>
              </a:tabLst>
              <a:defRPr/>
            </a:pP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partition() </a:t>
            </a:r>
            <a:r>
              <a:rPr sz="2266" spc="-4" dirty="0">
                <a:latin typeface="Arial"/>
                <a:cs typeface="Arial"/>
              </a:rPr>
              <a:t>splits 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a[low...high] </a:t>
            </a:r>
            <a:r>
              <a:rPr sz="2266" spc="-9" dirty="0">
                <a:latin typeface="Arial"/>
                <a:cs typeface="Arial"/>
              </a:rPr>
              <a:t>into two</a:t>
            </a:r>
            <a:r>
              <a:rPr sz="2266" spc="26" dirty="0">
                <a:latin typeface="Arial"/>
                <a:cs typeface="Arial"/>
              </a:rPr>
              <a:t> </a:t>
            </a:r>
            <a:r>
              <a:rPr sz="2266" spc="-13" dirty="0">
                <a:latin typeface="Arial"/>
                <a:cs typeface="Arial"/>
              </a:rPr>
              <a:t>portions</a:t>
            </a:r>
            <a:endParaRPr sz="2266" dirty="0">
              <a:latin typeface="Arial"/>
              <a:cs typeface="Arial"/>
            </a:endParaRPr>
          </a:p>
          <a:p>
            <a:pPr marL="527785" lvl="1" indent="-259549">
              <a:spcBef>
                <a:spcPts val="594"/>
              </a:spcBef>
              <a:buClr>
                <a:srgbClr val="9F2936"/>
              </a:buClr>
              <a:buSzPct val="60416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a[low ... pivot–1] </a:t>
            </a:r>
            <a:r>
              <a:rPr sz="2052" spc="9" dirty="0">
                <a:latin typeface="Arial"/>
                <a:cs typeface="Arial"/>
              </a:rPr>
              <a:t>and </a:t>
            </a: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a[pivot+1 ...</a:t>
            </a:r>
            <a:r>
              <a:rPr sz="2052" spc="9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high]</a:t>
            </a:r>
            <a:endParaRPr sz="2052" dirty="0">
              <a:latin typeface="Arial"/>
              <a:cs typeface="Arial"/>
            </a:endParaRPr>
          </a:p>
          <a:p>
            <a:pPr marL="268779" indent="-258463">
              <a:spcBef>
                <a:spcPts val="1120"/>
              </a:spcBef>
              <a:buClr>
                <a:srgbClr val="F07F09"/>
              </a:buClr>
              <a:buSzPct val="64150"/>
              <a:buFont typeface="Wingdings"/>
              <a:buChar char=""/>
              <a:tabLst>
                <a:tab pos="268779" algn="l"/>
                <a:tab pos="269322" algn="l"/>
              </a:tabLst>
              <a:defRPr/>
            </a:pPr>
            <a:r>
              <a:rPr sz="2266" spc="-4" dirty="0">
                <a:latin typeface="Arial"/>
                <a:cs typeface="Arial"/>
              </a:rPr>
              <a:t>Pivot </a:t>
            </a:r>
            <a:r>
              <a:rPr sz="2266" spc="-9" dirty="0">
                <a:latin typeface="Arial"/>
                <a:cs typeface="Arial"/>
              </a:rPr>
              <a:t>item does not participate in any </a:t>
            </a:r>
            <a:r>
              <a:rPr sz="2266" spc="-4" dirty="0">
                <a:latin typeface="Arial"/>
                <a:cs typeface="Arial"/>
              </a:rPr>
              <a:t>further</a:t>
            </a:r>
            <a:r>
              <a:rPr sz="2266" spc="56" dirty="0">
                <a:latin typeface="Arial"/>
                <a:cs typeface="Arial"/>
              </a:rPr>
              <a:t> </a:t>
            </a:r>
            <a:r>
              <a:rPr sz="2266" spc="-4" dirty="0">
                <a:latin typeface="Arial"/>
                <a:cs typeface="Arial"/>
              </a:rPr>
              <a:t>sorting</a:t>
            </a:r>
            <a:endParaRPr sz="2266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8B889E-7695-47C8-B06B-FFB34924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0058" y="441543"/>
            <a:ext cx="7772168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73" dirty="0"/>
              <a:t> </a:t>
            </a:r>
            <a:r>
              <a:rPr spc="4" dirty="0"/>
              <a:t>Algorithm</a:t>
            </a:r>
          </a:p>
        </p:txBody>
      </p:sp>
      <p:sp>
        <p:nvSpPr>
          <p:cNvPr id="47107" name="object 3">
            <a:extLst>
              <a:ext uri="{FF2B5EF4-FFF2-40B4-BE49-F238E27FC236}">
                <a16:creationId xmlns:a16="http://schemas.microsoft.com/office/drawing/2014/main" id="{02D2D949-D092-468D-A4EA-8ED57C7A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209675"/>
            <a:ext cx="7591425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9368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To partition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a[i...j]</a:t>
            </a:r>
            <a:r>
              <a:rPr lang="en-US" altLang="en-US">
                <a:cs typeface="Arial" panose="020B0604020202020204" pitchFamily="34" charset="0"/>
              </a:rPr>
              <a:t>, we choose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a[i] </a:t>
            </a:r>
            <a:r>
              <a:rPr lang="en-US" altLang="en-US">
                <a:cs typeface="Arial" panose="020B0604020202020204" pitchFamily="34" charset="0"/>
              </a:rPr>
              <a:t>as the pivot </a:t>
            </a: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endParaRPr lang="en-US" altLang="en-US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Why choose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a[i]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? Are there other choices?</a:t>
            </a:r>
            <a:endParaRPr lang="en-US" altLang="en-US" sz="20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ts val="1113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cs typeface="Arial" panose="020B0604020202020204" pitchFamily="34" charset="0"/>
              </a:rPr>
              <a:t>The remaining items (i.e. 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a[i+1...j]</a:t>
            </a:r>
            <a:r>
              <a:rPr lang="en-US" altLang="en-US">
                <a:cs typeface="Arial" panose="020B0604020202020204" pitchFamily="34" charset="0"/>
              </a:rPr>
              <a:t>) are divided into 3  regions</a:t>
            </a:r>
          </a:p>
          <a:p>
            <a:pPr lvl="1">
              <a:spcBef>
                <a:spcPts val="588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S1 = a[i+1...m]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where items &lt;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S2 = a[m+1...k-1]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where item ≥ </a:t>
            </a:r>
            <a:r>
              <a:rPr lang="en-US" altLang="en-US" sz="2000" i="1">
                <a:solidFill>
                  <a:srgbClr val="C00000"/>
                </a:solidFill>
                <a:cs typeface="Arial" panose="020B0604020202020204" pitchFamily="34" charset="0"/>
              </a:rPr>
              <a:t>p</a:t>
            </a:r>
            <a:endParaRPr lang="en-US" altLang="en-US" sz="2000">
              <a:cs typeface="Arial" panose="020B0604020202020204" pitchFamily="34" charset="0"/>
            </a:endParaRPr>
          </a:p>
          <a:p>
            <a:pPr lvl="1">
              <a:lnSpc>
                <a:spcPct val="101000"/>
              </a:lnSpc>
              <a:spcBef>
                <a:spcPts val="550"/>
              </a:spcBef>
              <a:buClr>
                <a:srgbClr val="9F2936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Unknown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(unprocessed)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= a[k...j]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, where items are yet to be  assigned to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S1 </a:t>
            </a:r>
            <a:r>
              <a:rPr lang="en-US" altLang="en-US" sz="2000">
                <a:solidFill>
                  <a:srgbClr val="0000CC"/>
                </a:solidFill>
                <a:cs typeface="Arial" panose="020B0604020202020204" pitchFamily="34" charset="0"/>
              </a:rPr>
              <a:t>or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S2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9732B3E-EDAF-4925-A908-3945ACE47722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2BB13F6-B7AC-4BD1-884F-8048CF3FBD55}"/>
              </a:ext>
            </a:extLst>
          </p:cNvPr>
          <p:cNvGraphicFramePr>
            <a:graphicFrameLocks noGrp="1"/>
          </p:cNvGraphicFramePr>
          <p:nvPr/>
        </p:nvGraphicFramePr>
        <p:xfrm>
          <a:off x="3208338" y="4779963"/>
          <a:ext cx="5745162" cy="550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2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i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7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lang="en-US" sz="2800" spc="9" dirty="0">
                          <a:solidFill>
                            <a:srgbClr val="0000CC"/>
                          </a:solidFill>
                          <a:latin typeface="+mn-lt"/>
                          <a:cs typeface="Arial"/>
                        </a:rPr>
                        <a:t>≥</a:t>
                      </a:r>
                      <a:r>
                        <a:rPr sz="2600" i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9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0" marR="0" marT="37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669623D8-6FF1-4B2C-ABCC-F2D6ACCF1E6B}"/>
              </a:ext>
            </a:extLst>
          </p:cNvPr>
          <p:cNvSpPr txBox="1"/>
          <p:nvPr/>
        </p:nvSpPr>
        <p:spPr>
          <a:xfrm>
            <a:off x="3352801" y="5349876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i</a:t>
            </a:r>
            <a:endParaRPr sz="2266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105567-76F3-43E6-BEA3-0BB4221E5C2D}"/>
              </a:ext>
            </a:extLst>
          </p:cNvPr>
          <p:cNvSpPr txBox="1"/>
          <p:nvPr/>
        </p:nvSpPr>
        <p:spPr>
          <a:xfrm>
            <a:off x="5451475" y="5391151"/>
            <a:ext cx="260350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latin typeface="Arial"/>
                <a:cs typeface="Arial"/>
              </a:rPr>
              <a:t>m</a:t>
            </a:r>
            <a:endParaRPr sz="2266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A2E75E0-4618-4246-B841-56C3542E42B6}"/>
              </a:ext>
            </a:extLst>
          </p:cNvPr>
          <p:cNvSpPr txBox="1"/>
          <p:nvPr/>
        </p:nvSpPr>
        <p:spPr>
          <a:xfrm>
            <a:off x="8826501" y="5391151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j</a:t>
            </a:r>
            <a:endParaRPr sz="2266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464BD61-C699-4124-93FA-846E4475A454}"/>
              </a:ext>
            </a:extLst>
          </p:cNvPr>
          <p:cNvSpPr txBox="1"/>
          <p:nvPr/>
        </p:nvSpPr>
        <p:spPr>
          <a:xfrm>
            <a:off x="4430713" y="5934076"/>
            <a:ext cx="315912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S1</a:t>
            </a:r>
            <a:endParaRPr sz="1881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D0D9AAB-8FDC-4595-A94B-B19BF9013121}"/>
              </a:ext>
            </a:extLst>
          </p:cNvPr>
          <p:cNvSpPr txBox="1"/>
          <p:nvPr/>
        </p:nvSpPr>
        <p:spPr>
          <a:xfrm>
            <a:off x="6513513" y="5934076"/>
            <a:ext cx="315912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solidFill>
                  <a:srgbClr val="C00000"/>
                </a:solidFill>
                <a:latin typeface="Arial"/>
                <a:cs typeface="Arial"/>
              </a:rPr>
              <a:t>S2</a:t>
            </a:r>
            <a:endParaRPr sz="1881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1F77262-A9B9-4E70-93BB-62669CFF4A2A}"/>
              </a:ext>
            </a:extLst>
          </p:cNvPr>
          <p:cNvSpPr txBox="1"/>
          <p:nvPr/>
        </p:nvSpPr>
        <p:spPr>
          <a:xfrm>
            <a:off x="7605714" y="5391151"/>
            <a:ext cx="1150937" cy="853177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k</a:t>
            </a:r>
            <a:endParaRPr sz="2266">
              <a:latin typeface="Arial"/>
              <a:cs typeface="Arial"/>
            </a:endParaRPr>
          </a:p>
          <a:p>
            <a:pPr marL="139548">
              <a:spcBef>
                <a:spcPts val="1573"/>
              </a:spcBef>
              <a:defRPr/>
            </a:pP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Unknown</a:t>
            </a:r>
            <a:endParaRPr sz="1881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B358125-9F62-4916-A661-6875F7449DA6}"/>
              </a:ext>
            </a:extLst>
          </p:cNvPr>
          <p:cNvSpPr/>
          <p:nvPr/>
        </p:nvSpPr>
        <p:spPr>
          <a:xfrm>
            <a:off x="3705225" y="5694364"/>
            <a:ext cx="2020888" cy="219075"/>
          </a:xfrm>
          <a:custGeom>
            <a:avLst/>
            <a:gdLst/>
            <a:ahLst/>
            <a:cxnLst/>
            <a:rect l="l" t="t" r="r" b="b"/>
            <a:pathLst>
              <a:path w="2362200" h="257809">
                <a:moveTo>
                  <a:pt x="1180338" y="223519"/>
                </a:moveTo>
                <a:lnTo>
                  <a:pt x="1179576" y="225551"/>
                </a:lnTo>
                <a:lnTo>
                  <a:pt x="1176527" y="237743"/>
                </a:lnTo>
                <a:lnTo>
                  <a:pt x="1176527" y="239267"/>
                </a:lnTo>
                <a:lnTo>
                  <a:pt x="1175003" y="251459"/>
                </a:lnTo>
                <a:lnTo>
                  <a:pt x="1175003" y="256031"/>
                </a:lnTo>
                <a:lnTo>
                  <a:pt x="1178052" y="257555"/>
                </a:lnTo>
                <a:lnTo>
                  <a:pt x="1184148" y="257555"/>
                </a:lnTo>
                <a:lnTo>
                  <a:pt x="1185672" y="256031"/>
                </a:lnTo>
                <a:lnTo>
                  <a:pt x="1185672" y="252983"/>
                </a:lnTo>
                <a:lnTo>
                  <a:pt x="1185841" y="251459"/>
                </a:lnTo>
                <a:lnTo>
                  <a:pt x="1185672" y="251459"/>
                </a:lnTo>
                <a:lnTo>
                  <a:pt x="1185672" y="239267"/>
                </a:lnTo>
                <a:lnTo>
                  <a:pt x="1184148" y="237743"/>
                </a:lnTo>
                <a:lnTo>
                  <a:pt x="1182624" y="225551"/>
                </a:lnTo>
                <a:lnTo>
                  <a:pt x="1181100" y="225551"/>
                </a:lnTo>
                <a:lnTo>
                  <a:pt x="1180338" y="223519"/>
                </a:lnTo>
                <a:close/>
              </a:path>
              <a:path w="2362200" h="257809">
                <a:moveTo>
                  <a:pt x="1176527" y="239267"/>
                </a:moveTo>
                <a:lnTo>
                  <a:pt x="1175003" y="239267"/>
                </a:lnTo>
                <a:lnTo>
                  <a:pt x="1175003" y="251459"/>
                </a:lnTo>
                <a:lnTo>
                  <a:pt x="1176527" y="239267"/>
                </a:lnTo>
                <a:close/>
              </a:path>
              <a:path w="2362200" h="257809">
                <a:moveTo>
                  <a:pt x="2358643" y="22859"/>
                </a:moveTo>
                <a:lnTo>
                  <a:pt x="2348484" y="22859"/>
                </a:lnTo>
                <a:lnTo>
                  <a:pt x="2336291" y="47243"/>
                </a:lnTo>
                <a:lnTo>
                  <a:pt x="2328672" y="56387"/>
                </a:lnTo>
                <a:lnTo>
                  <a:pt x="2296668" y="85343"/>
                </a:lnTo>
                <a:lnTo>
                  <a:pt x="2252472" y="106679"/>
                </a:lnTo>
                <a:lnTo>
                  <a:pt x="2199132" y="118871"/>
                </a:lnTo>
                <a:lnTo>
                  <a:pt x="2180844" y="120395"/>
                </a:lnTo>
                <a:lnTo>
                  <a:pt x="1376172" y="120395"/>
                </a:lnTo>
                <a:lnTo>
                  <a:pt x="1336548" y="123443"/>
                </a:lnTo>
                <a:lnTo>
                  <a:pt x="1298448" y="131063"/>
                </a:lnTo>
                <a:lnTo>
                  <a:pt x="1249679" y="150875"/>
                </a:lnTo>
                <a:lnTo>
                  <a:pt x="1210056" y="178307"/>
                </a:lnTo>
                <a:lnTo>
                  <a:pt x="1185672" y="211835"/>
                </a:lnTo>
                <a:lnTo>
                  <a:pt x="1184148" y="211835"/>
                </a:lnTo>
                <a:lnTo>
                  <a:pt x="1184148" y="213359"/>
                </a:lnTo>
                <a:lnTo>
                  <a:pt x="1180338" y="223519"/>
                </a:lnTo>
                <a:lnTo>
                  <a:pt x="1181100" y="225551"/>
                </a:lnTo>
                <a:lnTo>
                  <a:pt x="1182624" y="225551"/>
                </a:lnTo>
                <a:lnTo>
                  <a:pt x="1184148" y="237743"/>
                </a:lnTo>
                <a:lnTo>
                  <a:pt x="1185672" y="239267"/>
                </a:lnTo>
                <a:lnTo>
                  <a:pt x="1185672" y="251459"/>
                </a:lnTo>
                <a:lnTo>
                  <a:pt x="1185841" y="251459"/>
                </a:lnTo>
                <a:lnTo>
                  <a:pt x="1187196" y="239267"/>
                </a:lnTo>
                <a:lnTo>
                  <a:pt x="1187577" y="239267"/>
                </a:lnTo>
                <a:lnTo>
                  <a:pt x="1190244" y="228599"/>
                </a:lnTo>
                <a:lnTo>
                  <a:pt x="1194815" y="216407"/>
                </a:lnTo>
                <a:lnTo>
                  <a:pt x="1195577" y="216407"/>
                </a:lnTo>
                <a:lnTo>
                  <a:pt x="1200912" y="205739"/>
                </a:lnTo>
                <a:lnTo>
                  <a:pt x="1228344" y="176783"/>
                </a:lnTo>
                <a:lnTo>
                  <a:pt x="1269491" y="152399"/>
                </a:lnTo>
                <a:lnTo>
                  <a:pt x="1319784" y="137159"/>
                </a:lnTo>
                <a:lnTo>
                  <a:pt x="1376172" y="131063"/>
                </a:lnTo>
                <a:lnTo>
                  <a:pt x="2180844" y="131063"/>
                </a:lnTo>
                <a:lnTo>
                  <a:pt x="2200656" y="129539"/>
                </a:lnTo>
                <a:lnTo>
                  <a:pt x="2220468" y="124967"/>
                </a:lnTo>
                <a:lnTo>
                  <a:pt x="2238756" y="121919"/>
                </a:lnTo>
                <a:lnTo>
                  <a:pt x="2272284" y="109727"/>
                </a:lnTo>
                <a:lnTo>
                  <a:pt x="2327148" y="74675"/>
                </a:lnTo>
                <a:lnTo>
                  <a:pt x="2353056" y="39623"/>
                </a:lnTo>
                <a:lnTo>
                  <a:pt x="2357628" y="27431"/>
                </a:lnTo>
                <a:lnTo>
                  <a:pt x="2358643" y="22859"/>
                </a:lnTo>
                <a:close/>
              </a:path>
              <a:path w="2362200" h="257809">
                <a:moveTo>
                  <a:pt x="10668" y="0"/>
                </a:moveTo>
                <a:lnTo>
                  <a:pt x="0" y="0"/>
                </a:lnTo>
                <a:lnTo>
                  <a:pt x="0" y="13715"/>
                </a:lnTo>
                <a:lnTo>
                  <a:pt x="3048" y="27431"/>
                </a:lnTo>
                <a:lnTo>
                  <a:pt x="4572" y="27431"/>
                </a:lnTo>
                <a:lnTo>
                  <a:pt x="9143" y="39623"/>
                </a:lnTo>
                <a:lnTo>
                  <a:pt x="35051" y="74675"/>
                </a:lnTo>
                <a:lnTo>
                  <a:pt x="73151" y="102107"/>
                </a:lnTo>
                <a:lnTo>
                  <a:pt x="123443" y="121919"/>
                </a:lnTo>
                <a:lnTo>
                  <a:pt x="141731" y="124967"/>
                </a:lnTo>
                <a:lnTo>
                  <a:pt x="160019" y="129539"/>
                </a:lnTo>
                <a:lnTo>
                  <a:pt x="179831" y="131063"/>
                </a:lnTo>
                <a:lnTo>
                  <a:pt x="984503" y="131063"/>
                </a:lnTo>
                <a:lnTo>
                  <a:pt x="1024127" y="134111"/>
                </a:lnTo>
                <a:lnTo>
                  <a:pt x="1075944" y="146303"/>
                </a:lnTo>
                <a:lnTo>
                  <a:pt x="1120139" y="167639"/>
                </a:lnTo>
                <a:lnTo>
                  <a:pt x="1152144" y="195071"/>
                </a:lnTo>
                <a:lnTo>
                  <a:pt x="1171956" y="228599"/>
                </a:lnTo>
                <a:lnTo>
                  <a:pt x="1175003" y="240791"/>
                </a:lnTo>
                <a:lnTo>
                  <a:pt x="1175003" y="239267"/>
                </a:lnTo>
                <a:lnTo>
                  <a:pt x="1176527" y="239267"/>
                </a:lnTo>
                <a:lnTo>
                  <a:pt x="1176527" y="237743"/>
                </a:lnTo>
                <a:lnTo>
                  <a:pt x="1179576" y="225551"/>
                </a:lnTo>
                <a:lnTo>
                  <a:pt x="1161288" y="188975"/>
                </a:lnTo>
                <a:lnTo>
                  <a:pt x="1126236" y="158495"/>
                </a:lnTo>
                <a:lnTo>
                  <a:pt x="1080515" y="137159"/>
                </a:lnTo>
                <a:lnTo>
                  <a:pt x="1025651" y="123443"/>
                </a:lnTo>
                <a:lnTo>
                  <a:pt x="984503" y="120395"/>
                </a:lnTo>
                <a:lnTo>
                  <a:pt x="181356" y="120395"/>
                </a:lnTo>
                <a:lnTo>
                  <a:pt x="161544" y="118871"/>
                </a:lnTo>
                <a:lnTo>
                  <a:pt x="108204" y="106679"/>
                </a:lnTo>
                <a:lnTo>
                  <a:pt x="65531" y="85343"/>
                </a:lnTo>
                <a:lnTo>
                  <a:pt x="32004" y="56387"/>
                </a:lnTo>
                <a:lnTo>
                  <a:pt x="10668" y="12191"/>
                </a:lnTo>
                <a:lnTo>
                  <a:pt x="10668" y="0"/>
                </a:lnTo>
                <a:close/>
              </a:path>
              <a:path w="2362200" h="257809">
                <a:moveTo>
                  <a:pt x="1187577" y="239267"/>
                </a:moveTo>
                <a:lnTo>
                  <a:pt x="1187196" y="239267"/>
                </a:lnTo>
                <a:lnTo>
                  <a:pt x="1187196" y="240791"/>
                </a:lnTo>
                <a:lnTo>
                  <a:pt x="1187577" y="239267"/>
                </a:lnTo>
                <a:close/>
              </a:path>
              <a:path w="2362200" h="257809">
                <a:moveTo>
                  <a:pt x="1195577" y="216407"/>
                </a:moveTo>
                <a:lnTo>
                  <a:pt x="1194815" y="216407"/>
                </a:lnTo>
                <a:lnTo>
                  <a:pt x="1194815" y="217931"/>
                </a:lnTo>
                <a:lnTo>
                  <a:pt x="1195577" y="216407"/>
                </a:lnTo>
                <a:close/>
              </a:path>
              <a:path w="2362200" h="257809">
                <a:moveTo>
                  <a:pt x="2362200" y="0"/>
                </a:moveTo>
                <a:lnTo>
                  <a:pt x="2351532" y="0"/>
                </a:lnTo>
                <a:lnTo>
                  <a:pt x="2350008" y="12191"/>
                </a:lnTo>
                <a:lnTo>
                  <a:pt x="2346960" y="24383"/>
                </a:lnTo>
                <a:lnTo>
                  <a:pt x="2348484" y="22859"/>
                </a:lnTo>
                <a:lnTo>
                  <a:pt x="2358643" y="22859"/>
                </a:lnTo>
                <a:lnTo>
                  <a:pt x="2360676" y="13715"/>
                </a:lnTo>
                <a:lnTo>
                  <a:pt x="2362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263C093-CDFB-40DD-9826-8A73B14D5CF0}"/>
              </a:ext>
            </a:extLst>
          </p:cNvPr>
          <p:cNvSpPr/>
          <p:nvPr/>
        </p:nvSpPr>
        <p:spPr>
          <a:xfrm>
            <a:off x="5788025" y="5694364"/>
            <a:ext cx="1733550" cy="219075"/>
          </a:xfrm>
          <a:custGeom>
            <a:avLst/>
            <a:gdLst/>
            <a:ahLst/>
            <a:cxnLst/>
            <a:rect l="l" t="t" r="r" b="b"/>
            <a:pathLst>
              <a:path w="2026920" h="257809">
                <a:moveTo>
                  <a:pt x="1013370" y="221248"/>
                </a:moveTo>
                <a:lnTo>
                  <a:pt x="1011936" y="225551"/>
                </a:lnTo>
                <a:lnTo>
                  <a:pt x="1008888" y="237743"/>
                </a:lnTo>
                <a:lnTo>
                  <a:pt x="1007363" y="251459"/>
                </a:lnTo>
                <a:lnTo>
                  <a:pt x="1007363" y="252983"/>
                </a:lnTo>
                <a:lnTo>
                  <a:pt x="1008888" y="256031"/>
                </a:lnTo>
                <a:lnTo>
                  <a:pt x="1010412" y="257555"/>
                </a:lnTo>
                <a:lnTo>
                  <a:pt x="1016508" y="257555"/>
                </a:lnTo>
                <a:lnTo>
                  <a:pt x="1018032" y="256031"/>
                </a:lnTo>
                <a:lnTo>
                  <a:pt x="1018032" y="252983"/>
                </a:lnTo>
                <a:lnTo>
                  <a:pt x="1018222" y="251459"/>
                </a:lnTo>
                <a:lnTo>
                  <a:pt x="1018032" y="251459"/>
                </a:lnTo>
                <a:lnTo>
                  <a:pt x="1018032" y="239267"/>
                </a:lnTo>
                <a:lnTo>
                  <a:pt x="1014984" y="225551"/>
                </a:lnTo>
                <a:lnTo>
                  <a:pt x="1013370" y="221248"/>
                </a:lnTo>
                <a:close/>
              </a:path>
              <a:path w="2026920" h="257809">
                <a:moveTo>
                  <a:pt x="10668" y="0"/>
                </a:moveTo>
                <a:lnTo>
                  <a:pt x="0" y="0"/>
                </a:lnTo>
                <a:lnTo>
                  <a:pt x="3048" y="27431"/>
                </a:lnTo>
                <a:lnTo>
                  <a:pt x="21336" y="64007"/>
                </a:lnTo>
                <a:lnTo>
                  <a:pt x="64008" y="102107"/>
                </a:lnTo>
                <a:lnTo>
                  <a:pt x="106680" y="121919"/>
                </a:lnTo>
                <a:lnTo>
                  <a:pt x="121920" y="124967"/>
                </a:lnTo>
                <a:lnTo>
                  <a:pt x="138684" y="129539"/>
                </a:lnTo>
                <a:lnTo>
                  <a:pt x="155448" y="131063"/>
                </a:lnTo>
                <a:lnTo>
                  <a:pt x="845820" y="131063"/>
                </a:lnTo>
                <a:lnTo>
                  <a:pt x="877824" y="134111"/>
                </a:lnTo>
                <a:lnTo>
                  <a:pt x="923544" y="146303"/>
                </a:lnTo>
                <a:lnTo>
                  <a:pt x="970788" y="175259"/>
                </a:lnTo>
                <a:lnTo>
                  <a:pt x="1001268" y="216407"/>
                </a:lnTo>
                <a:lnTo>
                  <a:pt x="1004316" y="228599"/>
                </a:lnTo>
                <a:lnTo>
                  <a:pt x="1007363" y="239267"/>
                </a:lnTo>
                <a:lnTo>
                  <a:pt x="1007363" y="251459"/>
                </a:lnTo>
                <a:lnTo>
                  <a:pt x="1008888" y="237743"/>
                </a:lnTo>
                <a:lnTo>
                  <a:pt x="1011936" y="225551"/>
                </a:lnTo>
                <a:lnTo>
                  <a:pt x="996696" y="188975"/>
                </a:lnTo>
                <a:lnTo>
                  <a:pt x="967739" y="158495"/>
                </a:lnTo>
                <a:lnTo>
                  <a:pt x="928116" y="137159"/>
                </a:lnTo>
                <a:lnTo>
                  <a:pt x="879348" y="123443"/>
                </a:lnTo>
                <a:lnTo>
                  <a:pt x="845820" y="120395"/>
                </a:lnTo>
                <a:lnTo>
                  <a:pt x="156972" y="120395"/>
                </a:lnTo>
                <a:lnTo>
                  <a:pt x="140208" y="118871"/>
                </a:lnTo>
                <a:lnTo>
                  <a:pt x="94487" y="106679"/>
                </a:lnTo>
                <a:lnTo>
                  <a:pt x="57912" y="85343"/>
                </a:lnTo>
                <a:lnTo>
                  <a:pt x="28956" y="56387"/>
                </a:lnTo>
                <a:lnTo>
                  <a:pt x="10668" y="12191"/>
                </a:lnTo>
                <a:lnTo>
                  <a:pt x="10668" y="0"/>
                </a:lnTo>
                <a:close/>
              </a:path>
              <a:path w="2026920" h="257809">
                <a:moveTo>
                  <a:pt x="2026920" y="0"/>
                </a:moveTo>
                <a:lnTo>
                  <a:pt x="2016252" y="0"/>
                </a:lnTo>
                <a:lnTo>
                  <a:pt x="2013203" y="24383"/>
                </a:lnTo>
                <a:lnTo>
                  <a:pt x="2008631" y="36575"/>
                </a:lnTo>
                <a:lnTo>
                  <a:pt x="1979676" y="76199"/>
                </a:lnTo>
                <a:lnTo>
                  <a:pt x="1944624" y="100583"/>
                </a:lnTo>
                <a:lnTo>
                  <a:pt x="1901952" y="115823"/>
                </a:lnTo>
                <a:lnTo>
                  <a:pt x="1869948" y="120395"/>
                </a:lnTo>
                <a:lnTo>
                  <a:pt x="1181100" y="120395"/>
                </a:lnTo>
                <a:lnTo>
                  <a:pt x="1147572" y="123443"/>
                </a:lnTo>
                <a:lnTo>
                  <a:pt x="1098804" y="137159"/>
                </a:lnTo>
                <a:lnTo>
                  <a:pt x="1059180" y="158495"/>
                </a:lnTo>
                <a:lnTo>
                  <a:pt x="1022604" y="199643"/>
                </a:lnTo>
                <a:lnTo>
                  <a:pt x="1013370" y="221248"/>
                </a:lnTo>
                <a:lnTo>
                  <a:pt x="1014984" y="225551"/>
                </a:lnTo>
                <a:lnTo>
                  <a:pt x="1018032" y="239267"/>
                </a:lnTo>
                <a:lnTo>
                  <a:pt x="1018032" y="251459"/>
                </a:lnTo>
                <a:lnTo>
                  <a:pt x="1018222" y="251459"/>
                </a:lnTo>
                <a:lnTo>
                  <a:pt x="1021080" y="228599"/>
                </a:lnTo>
                <a:lnTo>
                  <a:pt x="1025651" y="216407"/>
                </a:lnTo>
                <a:lnTo>
                  <a:pt x="1054608" y="176783"/>
                </a:lnTo>
                <a:lnTo>
                  <a:pt x="1089660" y="152399"/>
                </a:lnTo>
                <a:lnTo>
                  <a:pt x="1132332" y="137159"/>
                </a:lnTo>
                <a:lnTo>
                  <a:pt x="1181100" y="131063"/>
                </a:lnTo>
                <a:lnTo>
                  <a:pt x="1871472" y="131063"/>
                </a:lnTo>
                <a:lnTo>
                  <a:pt x="1888236" y="129539"/>
                </a:lnTo>
                <a:lnTo>
                  <a:pt x="1905000" y="124967"/>
                </a:lnTo>
                <a:lnTo>
                  <a:pt x="1920240" y="121919"/>
                </a:lnTo>
                <a:lnTo>
                  <a:pt x="1935479" y="115823"/>
                </a:lnTo>
                <a:lnTo>
                  <a:pt x="1987296" y="83819"/>
                </a:lnTo>
                <a:lnTo>
                  <a:pt x="2013203" y="51815"/>
                </a:lnTo>
                <a:lnTo>
                  <a:pt x="2022348" y="25907"/>
                </a:lnTo>
                <a:lnTo>
                  <a:pt x="2025396" y="13715"/>
                </a:lnTo>
                <a:lnTo>
                  <a:pt x="2026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B7991E0-114B-446F-9686-CE36A0E952C2}"/>
              </a:ext>
            </a:extLst>
          </p:cNvPr>
          <p:cNvSpPr/>
          <p:nvPr/>
        </p:nvSpPr>
        <p:spPr>
          <a:xfrm>
            <a:off x="7512051" y="5694364"/>
            <a:ext cx="1446213" cy="219075"/>
          </a:xfrm>
          <a:custGeom>
            <a:avLst/>
            <a:gdLst/>
            <a:ahLst/>
            <a:cxnLst/>
            <a:rect l="l" t="t" r="r" b="b"/>
            <a:pathLst>
              <a:path w="1690370" h="257809">
                <a:moveTo>
                  <a:pt x="10668" y="0"/>
                </a:moveTo>
                <a:lnTo>
                  <a:pt x="0" y="0"/>
                </a:lnTo>
                <a:lnTo>
                  <a:pt x="0" y="13715"/>
                </a:lnTo>
                <a:lnTo>
                  <a:pt x="10668" y="51815"/>
                </a:lnTo>
                <a:lnTo>
                  <a:pt x="42672" y="92963"/>
                </a:lnTo>
                <a:lnTo>
                  <a:pt x="88392" y="121919"/>
                </a:lnTo>
                <a:lnTo>
                  <a:pt x="102108" y="124967"/>
                </a:lnTo>
                <a:lnTo>
                  <a:pt x="115824" y="129539"/>
                </a:lnTo>
                <a:lnTo>
                  <a:pt x="131064" y="131063"/>
                </a:lnTo>
                <a:lnTo>
                  <a:pt x="704088" y="131063"/>
                </a:lnTo>
                <a:lnTo>
                  <a:pt x="719327" y="132587"/>
                </a:lnTo>
                <a:lnTo>
                  <a:pt x="757427" y="140207"/>
                </a:lnTo>
                <a:lnTo>
                  <a:pt x="790955" y="158495"/>
                </a:lnTo>
                <a:lnTo>
                  <a:pt x="829055" y="205739"/>
                </a:lnTo>
                <a:lnTo>
                  <a:pt x="839724" y="252983"/>
                </a:lnTo>
                <a:lnTo>
                  <a:pt x="839724" y="254507"/>
                </a:lnTo>
                <a:lnTo>
                  <a:pt x="842772" y="257555"/>
                </a:lnTo>
                <a:lnTo>
                  <a:pt x="847344" y="257555"/>
                </a:lnTo>
                <a:lnTo>
                  <a:pt x="850392" y="254507"/>
                </a:lnTo>
                <a:lnTo>
                  <a:pt x="850392" y="251459"/>
                </a:lnTo>
                <a:lnTo>
                  <a:pt x="839724" y="251459"/>
                </a:lnTo>
                <a:lnTo>
                  <a:pt x="841248" y="237743"/>
                </a:lnTo>
                <a:lnTo>
                  <a:pt x="842772" y="225551"/>
                </a:lnTo>
                <a:lnTo>
                  <a:pt x="845058" y="216407"/>
                </a:lnTo>
                <a:lnTo>
                  <a:pt x="844296" y="213359"/>
                </a:lnTo>
                <a:lnTo>
                  <a:pt x="826008" y="178307"/>
                </a:lnTo>
                <a:lnTo>
                  <a:pt x="797051" y="150875"/>
                </a:lnTo>
                <a:lnTo>
                  <a:pt x="762000" y="131063"/>
                </a:lnTo>
                <a:lnTo>
                  <a:pt x="719327" y="121919"/>
                </a:lnTo>
                <a:lnTo>
                  <a:pt x="705612" y="120395"/>
                </a:lnTo>
                <a:lnTo>
                  <a:pt x="131064" y="120395"/>
                </a:lnTo>
                <a:lnTo>
                  <a:pt x="117348" y="118871"/>
                </a:lnTo>
                <a:lnTo>
                  <a:pt x="80772" y="106679"/>
                </a:lnTo>
                <a:lnTo>
                  <a:pt x="59436" y="92963"/>
                </a:lnTo>
                <a:lnTo>
                  <a:pt x="48768" y="85343"/>
                </a:lnTo>
                <a:lnTo>
                  <a:pt x="25908" y="57911"/>
                </a:lnTo>
                <a:lnTo>
                  <a:pt x="21336" y="47243"/>
                </a:lnTo>
                <a:lnTo>
                  <a:pt x="16764" y="35051"/>
                </a:lnTo>
                <a:lnTo>
                  <a:pt x="12192" y="24383"/>
                </a:lnTo>
                <a:lnTo>
                  <a:pt x="10668" y="12191"/>
                </a:lnTo>
                <a:lnTo>
                  <a:pt x="10668" y="0"/>
                </a:lnTo>
                <a:close/>
              </a:path>
              <a:path w="1690370" h="257809">
                <a:moveTo>
                  <a:pt x="845058" y="216407"/>
                </a:moveTo>
                <a:lnTo>
                  <a:pt x="842772" y="225551"/>
                </a:lnTo>
                <a:lnTo>
                  <a:pt x="841248" y="237743"/>
                </a:lnTo>
                <a:lnTo>
                  <a:pt x="839724" y="251459"/>
                </a:lnTo>
                <a:lnTo>
                  <a:pt x="850392" y="251459"/>
                </a:lnTo>
                <a:lnTo>
                  <a:pt x="848868" y="239267"/>
                </a:lnTo>
                <a:lnTo>
                  <a:pt x="847344" y="225551"/>
                </a:lnTo>
                <a:lnTo>
                  <a:pt x="845058" y="216407"/>
                </a:lnTo>
                <a:close/>
              </a:path>
              <a:path w="1690370" h="257809">
                <a:moveTo>
                  <a:pt x="1690116" y="0"/>
                </a:moveTo>
                <a:lnTo>
                  <a:pt x="1679448" y="0"/>
                </a:lnTo>
                <a:lnTo>
                  <a:pt x="1679448" y="12191"/>
                </a:lnTo>
                <a:lnTo>
                  <a:pt x="1673352" y="36575"/>
                </a:lnTo>
                <a:lnTo>
                  <a:pt x="1648968" y="77723"/>
                </a:lnTo>
                <a:lnTo>
                  <a:pt x="1609344" y="106679"/>
                </a:lnTo>
                <a:lnTo>
                  <a:pt x="1571244" y="118871"/>
                </a:lnTo>
                <a:lnTo>
                  <a:pt x="1559052" y="120395"/>
                </a:lnTo>
                <a:lnTo>
                  <a:pt x="984503" y="120395"/>
                </a:lnTo>
                <a:lnTo>
                  <a:pt x="970788" y="121919"/>
                </a:lnTo>
                <a:lnTo>
                  <a:pt x="928116" y="131063"/>
                </a:lnTo>
                <a:lnTo>
                  <a:pt x="882396" y="158495"/>
                </a:lnTo>
                <a:lnTo>
                  <a:pt x="858012" y="188975"/>
                </a:lnTo>
                <a:lnTo>
                  <a:pt x="845058" y="216407"/>
                </a:lnTo>
                <a:lnTo>
                  <a:pt x="847344" y="225551"/>
                </a:lnTo>
                <a:lnTo>
                  <a:pt x="848868" y="239267"/>
                </a:lnTo>
                <a:lnTo>
                  <a:pt x="850392" y="251459"/>
                </a:lnTo>
                <a:lnTo>
                  <a:pt x="850392" y="240791"/>
                </a:lnTo>
                <a:lnTo>
                  <a:pt x="856488" y="216407"/>
                </a:lnTo>
                <a:lnTo>
                  <a:pt x="880872" y="175259"/>
                </a:lnTo>
                <a:lnTo>
                  <a:pt x="920496" y="146303"/>
                </a:lnTo>
                <a:lnTo>
                  <a:pt x="957072" y="134111"/>
                </a:lnTo>
                <a:lnTo>
                  <a:pt x="984503" y="131063"/>
                </a:lnTo>
                <a:lnTo>
                  <a:pt x="1560576" y="131063"/>
                </a:lnTo>
                <a:lnTo>
                  <a:pt x="1574292" y="129539"/>
                </a:lnTo>
                <a:lnTo>
                  <a:pt x="1588008" y="124967"/>
                </a:lnTo>
                <a:lnTo>
                  <a:pt x="1601724" y="121919"/>
                </a:lnTo>
                <a:lnTo>
                  <a:pt x="1626108" y="109727"/>
                </a:lnTo>
                <a:lnTo>
                  <a:pt x="1656588" y="83819"/>
                </a:lnTo>
                <a:lnTo>
                  <a:pt x="1679448" y="51815"/>
                </a:lnTo>
                <a:lnTo>
                  <a:pt x="1687068" y="25907"/>
                </a:lnTo>
                <a:lnTo>
                  <a:pt x="1690116" y="13715"/>
                </a:lnTo>
                <a:lnTo>
                  <a:pt x="169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41BDE8-0D0E-4018-9D6A-63049DEDE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4993" y="365220"/>
            <a:ext cx="8024489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73" dirty="0"/>
              <a:t> </a:t>
            </a:r>
            <a:r>
              <a:rPr spc="4" dirty="0"/>
              <a:t>Algorithm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03F8872-A6BD-4338-8C23-5EE8964F3779}"/>
              </a:ext>
            </a:extLst>
          </p:cNvPr>
          <p:cNvSpPr/>
          <p:nvPr/>
        </p:nvSpPr>
        <p:spPr>
          <a:xfrm>
            <a:off x="3208338" y="4433888"/>
            <a:ext cx="5772150" cy="0"/>
          </a:xfrm>
          <a:custGeom>
            <a:avLst/>
            <a:gdLst/>
            <a:ahLst/>
            <a:cxnLst/>
            <a:rect l="l" t="t" r="r" b="b"/>
            <a:pathLst>
              <a:path w="6751320">
                <a:moveTo>
                  <a:pt x="0" y="0"/>
                </a:moveTo>
                <a:lnTo>
                  <a:pt x="6751320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64F1E5-2DA9-4087-8038-025C9C795224}"/>
              </a:ext>
            </a:extLst>
          </p:cNvPr>
          <p:cNvSpPr/>
          <p:nvPr/>
        </p:nvSpPr>
        <p:spPr>
          <a:xfrm>
            <a:off x="3221038" y="4421188"/>
            <a:ext cx="0" cy="8255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ABC299-FD51-4891-ABAE-6F7C2CB69922}"/>
              </a:ext>
            </a:extLst>
          </p:cNvPr>
          <p:cNvSpPr/>
          <p:nvPr/>
        </p:nvSpPr>
        <p:spPr>
          <a:xfrm>
            <a:off x="8967788" y="4421188"/>
            <a:ext cx="0" cy="8255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535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A10331-A0BC-4E20-8DEA-1AF90A413D48}"/>
              </a:ext>
            </a:extLst>
          </p:cNvPr>
          <p:cNvSpPr txBox="1"/>
          <p:nvPr/>
        </p:nvSpPr>
        <p:spPr>
          <a:xfrm>
            <a:off x="2239964" y="966788"/>
            <a:ext cx="6542087" cy="3734224"/>
          </a:xfrm>
          <a:prstGeom prst="rect">
            <a:avLst/>
          </a:prstGeom>
        </p:spPr>
        <p:txBody>
          <a:bodyPr lIns="0" tIns="100454" rIns="0" bIns="0">
            <a:spAutoFit/>
          </a:bodyPr>
          <a:lstStyle/>
          <a:p>
            <a:pPr marL="268236" indent="-257920">
              <a:spcBef>
                <a:spcPts val="79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9" dirty="0">
                <a:latin typeface="Arial"/>
                <a:cs typeface="Arial"/>
              </a:rPr>
              <a:t>Initially, regions </a:t>
            </a:r>
            <a:r>
              <a:rPr sz="2608" spc="17" dirty="0">
                <a:solidFill>
                  <a:srgbClr val="C00000"/>
                </a:solidFill>
                <a:latin typeface="Arial"/>
                <a:cs typeface="Arial"/>
              </a:rPr>
              <a:t>S1 </a:t>
            </a:r>
            <a:r>
              <a:rPr sz="2608" spc="13" dirty="0">
                <a:latin typeface="Arial"/>
                <a:cs typeface="Arial"/>
              </a:rPr>
              <a:t>and </a:t>
            </a:r>
            <a:r>
              <a:rPr sz="2608" spc="17" dirty="0">
                <a:solidFill>
                  <a:srgbClr val="C00000"/>
                </a:solidFill>
                <a:latin typeface="Arial"/>
                <a:cs typeface="Arial"/>
              </a:rPr>
              <a:t>S2 </a:t>
            </a:r>
            <a:r>
              <a:rPr sz="2608" spc="9" dirty="0">
                <a:latin typeface="Arial"/>
                <a:cs typeface="Arial"/>
              </a:rPr>
              <a:t>are</a:t>
            </a:r>
            <a:r>
              <a:rPr sz="2608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empty</a:t>
            </a:r>
            <a:endParaRPr sz="2608" dirty="0">
              <a:latin typeface="Arial"/>
              <a:cs typeface="Arial"/>
            </a:endParaRPr>
          </a:p>
          <a:p>
            <a:pPr marL="527785" lvl="1" indent="-259549">
              <a:spcBef>
                <a:spcPts val="577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All </a:t>
            </a: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items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excluding 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p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sz="2266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2266" spc="-4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unknown</a:t>
            </a:r>
            <a:r>
              <a:rPr sz="2266" spc="7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region</a:t>
            </a:r>
            <a:endParaRPr sz="2266" dirty="0">
              <a:latin typeface="Arial"/>
              <a:cs typeface="Arial"/>
            </a:endParaRPr>
          </a:p>
          <a:p>
            <a:pPr marL="268236" indent="-257920">
              <a:spcBef>
                <a:spcPts val="1150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For </a:t>
            </a:r>
            <a:r>
              <a:rPr sz="2608" spc="9" dirty="0">
                <a:latin typeface="Arial"/>
                <a:cs typeface="Arial"/>
              </a:rPr>
              <a:t>each item </a:t>
            </a:r>
            <a:r>
              <a:rPr sz="2608" spc="9" dirty="0">
                <a:solidFill>
                  <a:srgbClr val="C00000"/>
                </a:solidFill>
                <a:latin typeface="Arial"/>
                <a:cs typeface="Arial"/>
              </a:rPr>
              <a:t>a[k] </a:t>
            </a:r>
            <a:r>
              <a:rPr sz="2608" spc="9" dirty="0">
                <a:latin typeface="Arial"/>
                <a:cs typeface="Arial"/>
              </a:rPr>
              <a:t>in </a:t>
            </a:r>
            <a:r>
              <a:rPr sz="2608" spc="13" dirty="0">
                <a:latin typeface="Arial"/>
                <a:cs typeface="Arial"/>
              </a:rPr>
              <a:t>the </a:t>
            </a:r>
            <a:r>
              <a:rPr sz="2608" spc="13" dirty="0">
                <a:solidFill>
                  <a:srgbClr val="C00000"/>
                </a:solidFill>
                <a:latin typeface="Arial"/>
                <a:cs typeface="Arial"/>
              </a:rPr>
              <a:t>unknown </a:t>
            </a:r>
            <a:r>
              <a:rPr sz="2608" spc="13" dirty="0">
                <a:latin typeface="Arial"/>
                <a:cs typeface="Arial"/>
              </a:rPr>
              <a:t>region</a:t>
            </a:r>
            <a:endParaRPr sz="2608" dirty="0">
              <a:latin typeface="Arial"/>
              <a:cs typeface="Arial"/>
            </a:endParaRPr>
          </a:p>
          <a:p>
            <a:pPr marL="527785" lvl="1" indent="-259549">
              <a:spcBef>
                <a:spcPts val="577"/>
              </a:spcBef>
              <a:buClr>
                <a:srgbClr val="9F2936"/>
              </a:buClr>
              <a:buSzPct val="58490"/>
              <a:buFont typeface="Wingdings"/>
              <a:buChar char=""/>
              <a:tabLst>
                <a:tab pos="527785" algn="l"/>
                <a:tab pos="528328" algn="l"/>
              </a:tabLst>
              <a:defRPr/>
            </a:pPr>
            <a:r>
              <a:rPr sz="2266" spc="-13" dirty="0">
                <a:solidFill>
                  <a:srgbClr val="0000CC"/>
                </a:solidFill>
                <a:latin typeface="Arial"/>
                <a:cs typeface="Arial"/>
              </a:rPr>
              <a:t>Compare </a:t>
            </a: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a[k] </a:t>
            </a:r>
            <a:r>
              <a:rPr sz="2266" spc="-9" dirty="0">
                <a:solidFill>
                  <a:srgbClr val="0000CC"/>
                </a:solidFill>
                <a:latin typeface="Arial"/>
                <a:cs typeface="Arial"/>
              </a:rPr>
              <a:t>with</a:t>
            </a:r>
            <a:r>
              <a:rPr sz="2266" spc="4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6" i="1" spc="-9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2266" dirty="0">
              <a:latin typeface="Arial"/>
              <a:cs typeface="Arial"/>
            </a:endParaRPr>
          </a:p>
          <a:p>
            <a:pPr marL="785704" lvl="2" indent="-258463">
              <a:spcBef>
                <a:spcPts val="594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85704" algn="l"/>
                <a:tab pos="786247" algn="l"/>
              </a:tabLst>
              <a:defRPr/>
            </a:pPr>
            <a:r>
              <a:rPr sz="2052" spc="4" dirty="0">
                <a:solidFill>
                  <a:srgbClr val="006600"/>
                </a:solidFill>
                <a:latin typeface="Arial"/>
                <a:cs typeface="Arial"/>
              </a:rPr>
              <a:t>If </a:t>
            </a: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a[k] </a:t>
            </a:r>
            <a:r>
              <a:rPr sz="2052" spc="9" dirty="0">
                <a:solidFill>
                  <a:srgbClr val="006600"/>
                </a:solidFill>
                <a:latin typeface="Arial"/>
                <a:cs typeface="Arial"/>
              </a:rPr>
              <a:t>&gt;= </a:t>
            </a:r>
            <a:r>
              <a:rPr sz="2052" i="1" spc="4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052" spc="4" dirty="0">
                <a:solidFill>
                  <a:srgbClr val="006600"/>
                </a:solidFill>
                <a:latin typeface="Arial"/>
                <a:cs typeface="Arial"/>
              </a:rPr>
              <a:t>, put </a:t>
            </a:r>
            <a:r>
              <a:rPr sz="2052" dirty="0">
                <a:solidFill>
                  <a:srgbClr val="006600"/>
                </a:solidFill>
                <a:latin typeface="Arial"/>
                <a:cs typeface="Arial"/>
              </a:rPr>
              <a:t>it </a:t>
            </a:r>
            <a:r>
              <a:rPr sz="2052" spc="4" dirty="0">
                <a:solidFill>
                  <a:srgbClr val="006600"/>
                </a:solidFill>
                <a:latin typeface="Arial"/>
                <a:cs typeface="Arial"/>
              </a:rPr>
              <a:t>into</a:t>
            </a:r>
            <a:r>
              <a:rPr sz="2052" spc="13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52" spc="9" dirty="0">
                <a:solidFill>
                  <a:srgbClr val="C00000"/>
                </a:solidFill>
                <a:latin typeface="Arial"/>
                <a:cs typeface="Arial"/>
              </a:rPr>
              <a:t>S2</a:t>
            </a:r>
            <a:endParaRPr sz="2052" dirty="0">
              <a:latin typeface="Arial"/>
              <a:cs typeface="Arial"/>
            </a:endParaRPr>
          </a:p>
          <a:p>
            <a:pPr marL="785704" lvl="2" indent="-258463">
              <a:spcBef>
                <a:spcPts val="581"/>
              </a:spcBef>
              <a:buClr>
                <a:srgbClr val="000000"/>
              </a:buClr>
              <a:buSzPct val="64583"/>
              <a:buFont typeface="Wingdings"/>
              <a:buChar char=""/>
              <a:tabLst>
                <a:tab pos="785704" algn="l"/>
                <a:tab pos="786247" algn="l"/>
              </a:tabLst>
              <a:defRPr/>
            </a:pPr>
            <a:r>
              <a:rPr sz="2052" spc="4" dirty="0">
                <a:solidFill>
                  <a:srgbClr val="006600"/>
                </a:solidFill>
                <a:latin typeface="Arial"/>
                <a:cs typeface="Arial"/>
              </a:rPr>
              <a:t>Otherwise, put </a:t>
            </a:r>
            <a:r>
              <a:rPr sz="2052" spc="4" dirty="0">
                <a:solidFill>
                  <a:srgbClr val="C00000"/>
                </a:solidFill>
                <a:latin typeface="Arial"/>
                <a:cs typeface="Arial"/>
              </a:rPr>
              <a:t>a[k] </a:t>
            </a:r>
            <a:r>
              <a:rPr sz="2052" spc="4" dirty="0">
                <a:solidFill>
                  <a:srgbClr val="006600"/>
                </a:solidFill>
                <a:latin typeface="Arial"/>
                <a:cs typeface="Arial"/>
              </a:rPr>
              <a:t>into</a:t>
            </a:r>
            <a:r>
              <a:rPr sz="2052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52" spc="9" dirty="0">
                <a:solidFill>
                  <a:srgbClr val="C00000"/>
                </a:solidFill>
                <a:latin typeface="Arial"/>
                <a:cs typeface="Arial"/>
              </a:rPr>
              <a:t>S1</a:t>
            </a:r>
            <a:endParaRPr sz="2052" dirty="0">
              <a:latin typeface="Arial"/>
              <a:cs typeface="Arial"/>
            </a:endParaRPr>
          </a:p>
          <a:p>
            <a:pPr>
              <a:defRPr/>
            </a:pPr>
            <a:endParaRPr sz="2309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defRPr/>
            </a:pPr>
            <a:endParaRPr sz="1838" dirty="0">
              <a:latin typeface="Arial"/>
              <a:cs typeface="Arial"/>
            </a:endParaRPr>
          </a:p>
          <a:p>
            <a:pPr marL="1051769">
              <a:tabLst>
                <a:tab pos="3924178" algn="l"/>
              </a:tabLst>
              <a:defRPr/>
            </a:pPr>
            <a:r>
              <a:rPr sz="2608" i="1" spc="13" dirty="0">
                <a:solidFill>
                  <a:srgbClr val="C00000"/>
                </a:solidFill>
                <a:latin typeface="Arial"/>
                <a:cs typeface="Arial"/>
              </a:rPr>
              <a:t>p	</a:t>
            </a:r>
            <a:r>
              <a:rPr sz="2608" spc="13" dirty="0">
                <a:latin typeface="Arial"/>
                <a:cs typeface="Arial"/>
              </a:rPr>
              <a:t>?</a:t>
            </a:r>
            <a:endParaRPr sz="2608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E83D759-6A40-4CAE-9F0B-6EC107B222BC}"/>
              </a:ext>
            </a:extLst>
          </p:cNvPr>
          <p:cNvSpPr/>
          <p:nvPr/>
        </p:nvSpPr>
        <p:spPr>
          <a:xfrm>
            <a:off x="3208338" y="4984750"/>
            <a:ext cx="5772150" cy="0"/>
          </a:xfrm>
          <a:custGeom>
            <a:avLst/>
            <a:gdLst/>
            <a:ahLst/>
            <a:cxnLst/>
            <a:rect l="l" t="t" r="r" b="b"/>
            <a:pathLst>
              <a:path w="6751320">
                <a:moveTo>
                  <a:pt x="0" y="0"/>
                </a:moveTo>
                <a:lnTo>
                  <a:pt x="6751320" y="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2EB6A72-D333-4035-8217-A554F954C6D1}"/>
              </a:ext>
            </a:extLst>
          </p:cNvPr>
          <p:cNvSpPr/>
          <p:nvPr/>
        </p:nvSpPr>
        <p:spPr>
          <a:xfrm>
            <a:off x="3221038" y="4503738"/>
            <a:ext cx="0" cy="493712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769648B-FB3C-4A68-A1C3-27C3BAAF5A5F}"/>
              </a:ext>
            </a:extLst>
          </p:cNvPr>
          <p:cNvSpPr/>
          <p:nvPr/>
        </p:nvSpPr>
        <p:spPr>
          <a:xfrm>
            <a:off x="3652838" y="4433888"/>
            <a:ext cx="0" cy="550862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5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69DEE8E-7F43-4CFF-AC78-6BCD15EE8BC9}"/>
              </a:ext>
            </a:extLst>
          </p:cNvPr>
          <p:cNvSpPr/>
          <p:nvPr/>
        </p:nvSpPr>
        <p:spPr>
          <a:xfrm>
            <a:off x="8980488" y="4784725"/>
            <a:ext cx="0" cy="495300"/>
          </a:xfrm>
          <a:custGeom>
            <a:avLst/>
            <a:gdLst/>
            <a:ahLst/>
            <a:cxnLst/>
            <a:rect l="l" t="t" r="r" b="b"/>
            <a:pathLst>
              <a:path h="577850">
                <a:moveTo>
                  <a:pt x="0" y="0"/>
                </a:moveTo>
                <a:lnTo>
                  <a:pt x="0" y="577596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B5A053F-D181-4AED-A35D-57786A18FE03}"/>
              </a:ext>
            </a:extLst>
          </p:cNvPr>
          <p:cNvSpPr txBox="1"/>
          <p:nvPr/>
        </p:nvSpPr>
        <p:spPr>
          <a:xfrm>
            <a:off x="3352801" y="4992689"/>
            <a:ext cx="85725" cy="357187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i</a:t>
            </a:r>
            <a:endParaRPr sz="2266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88C25BB-2A10-45C7-BE7D-009BD2B4BBE5}"/>
              </a:ext>
            </a:extLst>
          </p:cNvPr>
          <p:cNvSpPr txBox="1"/>
          <p:nvPr/>
        </p:nvSpPr>
        <p:spPr>
          <a:xfrm>
            <a:off x="3727450" y="5032376"/>
            <a:ext cx="165100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k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BCC5F85-3E67-46B7-B6A9-EB4B7CDD074C}"/>
              </a:ext>
            </a:extLst>
          </p:cNvPr>
          <p:cNvSpPr txBox="1"/>
          <p:nvPr/>
        </p:nvSpPr>
        <p:spPr>
          <a:xfrm>
            <a:off x="8826501" y="5032376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j</a:t>
            </a:r>
            <a:endParaRPr sz="2266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C715DB5-6627-4766-9515-9012DF60F4AB}"/>
              </a:ext>
            </a:extLst>
          </p:cNvPr>
          <p:cNvSpPr txBox="1"/>
          <p:nvPr/>
        </p:nvSpPr>
        <p:spPr>
          <a:xfrm>
            <a:off x="5786438" y="5575301"/>
            <a:ext cx="1020762" cy="300953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spc="-4" dirty="0">
                <a:solidFill>
                  <a:srgbClr val="C00000"/>
                </a:solidFill>
                <a:latin typeface="Arial"/>
                <a:cs typeface="Arial"/>
              </a:rPr>
              <a:t>Unknown</a:t>
            </a:r>
            <a:endParaRPr sz="1881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A217EC3-B9CF-4826-8221-3944B0B2010D}"/>
              </a:ext>
            </a:extLst>
          </p:cNvPr>
          <p:cNvSpPr/>
          <p:nvPr/>
        </p:nvSpPr>
        <p:spPr>
          <a:xfrm>
            <a:off x="3648075" y="5334000"/>
            <a:ext cx="5310188" cy="254000"/>
          </a:xfrm>
          <a:custGeom>
            <a:avLst/>
            <a:gdLst/>
            <a:ahLst/>
            <a:cxnLst/>
            <a:rect l="l" t="t" r="r" b="b"/>
            <a:pathLst>
              <a:path w="6209030" h="297179">
                <a:moveTo>
                  <a:pt x="3104692" y="255117"/>
                </a:moveTo>
                <a:lnTo>
                  <a:pt x="3102864" y="260603"/>
                </a:lnTo>
                <a:lnTo>
                  <a:pt x="3099816" y="275843"/>
                </a:lnTo>
                <a:lnTo>
                  <a:pt x="3099816" y="294131"/>
                </a:lnTo>
                <a:lnTo>
                  <a:pt x="3101340" y="297179"/>
                </a:lnTo>
                <a:lnTo>
                  <a:pt x="3107435" y="297179"/>
                </a:lnTo>
                <a:lnTo>
                  <a:pt x="3108960" y="294131"/>
                </a:lnTo>
                <a:lnTo>
                  <a:pt x="3108960" y="275843"/>
                </a:lnTo>
                <a:lnTo>
                  <a:pt x="3105912" y="260603"/>
                </a:lnTo>
                <a:lnTo>
                  <a:pt x="3104692" y="255117"/>
                </a:lnTo>
                <a:close/>
              </a:path>
              <a:path w="6209030" h="297179">
                <a:moveTo>
                  <a:pt x="10668" y="0"/>
                </a:moveTo>
                <a:lnTo>
                  <a:pt x="0" y="1523"/>
                </a:lnTo>
                <a:lnTo>
                  <a:pt x="3048" y="32003"/>
                </a:lnTo>
                <a:lnTo>
                  <a:pt x="7619" y="45719"/>
                </a:lnTo>
                <a:lnTo>
                  <a:pt x="38100" y="97535"/>
                </a:lnTo>
                <a:lnTo>
                  <a:pt x="74675" y="126491"/>
                </a:lnTo>
                <a:lnTo>
                  <a:pt x="117348" y="144779"/>
                </a:lnTo>
                <a:lnTo>
                  <a:pt x="134112" y="147827"/>
                </a:lnTo>
                <a:lnTo>
                  <a:pt x="149352" y="150875"/>
                </a:lnTo>
                <a:lnTo>
                  <a:pt x="2942844" y="150875"/>
                </a:lnTo>
                <a:lnTo>
                  <a:pt x="2974847" y="153923"/>
                </a:lnTo>
                <a:lnTo>
                  <a:pt x="2990088" y="156971"/>
                </a:lnTo>
                <a:lnTo>
                  <a:pt x="3003804" y="163067"/>
                </a:lnTo>
                <a:lnTo>
                  <a:pt x="3017520" y="167639"/>
                </a:lnTo>
                <a:lnTo>
                  <a:pt x="3054096" y="192023"/>
                </a:lnTo>
                <a:lnTo>
                  <a:pt x="3080004" y="224027"/>
                </a:lnTo>
                <a:lnTo>
                  <a:pt x="3096768" y="263651"/>
                </a:lnTo>
                <a:lnTo>
                  <a:pt x="3099816" y="291083"/>
                </a:lnTo>
                <a:lnTo>
                  <a:pt x="3099816" y="275843"/>
                </a:lnTo>
                <a:lnTo>
                  <a:pt x="3102864" y="260603"/>
                </a:lnTo>
                <a:lnTo>
                  <a:pt x="3104692" y="255117"/>
                </a:lnTo>
                <a:lnTo>
                  <a:pt x="3102864" y="246887"/>
                </a:lnTo>
                <a:lnTo>
                  <a:pt x="3081528" y="207263"/>
                </a:lnTo>
                <a:lnTo>
                  <a:pt x="3049524" y="175259"/>
                </a:lnTo>
                <a:lnTo>
                  <a:pt x="3008376" y="152399"/>
                </a:lnTo>
                <a:lnTo>
                  <a:pt x="2942844" y="140207"/>
                </a:lnTo>
                <a:lnTo>
                  <a:pt x="150875" y="140207"/>
                </a:lnTo>
                <a:lnTo>
                  <a:pt x="134112" y="137159"/>
                </a:lnTo>
                <a:lnTo>
                  <a:pt x="91440" y="123443"/>
                </a:lnTo>
                <a:lnTo>
                  <a:pt x="45719" y="89915"/>
                </a:lnTo>
                <a:lnTo>
                  <a:pt x="16763" y="42671"/>
                </a:lnTo>
                <a:lnTo>
                  <a:pt x="10668" y="15239"/>
                </a:lnTo>
                <a:lnTo>
                  <a:pt x="10668" y="0"/>
                </a:lnTo>
                <a:close/>
              </a:path>
              <a:path w="6209030" h="297179">
                <a:moveTo>
                  <a:pt x="6198108" y="0"/>
                </a:moveTo>
                <a:lnTo>
                  <a:pt x="6198108" y="15239"/>
                </a:lnTo>
                <a:lnTo>
                  <a:pt x="6192011" y="42671"/>
                </a:lnTo>
                <a:lnTo>
                  <a:pt x="6172200" y="79247"/>
                </a:lnTo>
                <a:lnTo>
                  <a:pt x="6141720" y="108203"/>
                </a:lnTo>
                <a:lnTo>
                  <a:pt x="6129528" y="117347"/>
                </a:lnTo>
                <a:lnTo>
                  <a:pt x="6117335" y="123443"/>
                </a:lnTo>
                <a:lnTo>
                  <a:pt x="6103620" y="129539"/>
                </a:lnTo>
                <a:lnTo>
                  <a:pt x="6073139" y="138683"/>
                </a:lnTo>
                <a:lnTo>
                  <a:pt x="6057900" y="140207"/>
                </a:lnTo>
                <a:lnTo>
                  <a:pt x="3265931" y="140207"/>
                </a:lnTo>
                <a:lnTo>
                  <a:pt x="3232404" y="143255"/>
                </a:lnTo>
                <a:lnTo>
                  <a:pt x="3186684" y="158495"/>
                </a:lnTo>
                <a:lnTo>
                  <a:pt x="3148584" y="184403"/>
                </a:lnTo>
                <a:lnTo>
                  <a:pt x="3119628" y="219455"/>
                </a:lnTo>
                <a:lnTo>
                  <a:pt x="3107435" y="246887"/>
                </a:lnTo>
                <a:lnTo>
                  <a:pt x="3104692" y="255117"/>
                </a:lnTo>
                <a:lnTo>
                  <a:pt x="3105912" y="260603"/>
                </a:lnTo>
                <a:lnTo>
                  <a:pt x="3108960" y="275843"/>
                </a:lnTo>
                <a:lnTo>
                  <a:pt x="3108960" y="291083"/>
                </a:lnTo>
                <a:lnTo>
                  <a:pt x="3112008" y="263651"/>
                </a:lnTo>
                <a:lnTo>
                  <a:pt x="3136392" y="213359"/>
                </a:lnTo>
                <a:lnTo>
                  <a:pt x="3166872" y="182879"/>
                </a:lnTo>
                <a:lnTo>
                  <a:pt x="3204972" y="163067"/>
                </a:lnTo>
                <a:lnTo>
                  <a:pt x="3265931" y="150875"/>
                </a:lnTo>
                <a:lnTo>
                  <a:pt x="6059424" y="150875"/>
                </a:lnTo>
                <a:lnTo>
                  <a:pt x="6076187" y="147827"/>
                </a:lnTo>
                <a:lnTo>
                  <a:pt x="6121908" y="132587"/>
                </a:lnTo>
                <a:lnTo>
                  <a:pt x="6160008" y="106679"/>
                </a:lnTo>
                <a:lnTo>
                  <a:pt x="6188963" y="73151"/>
                </a:lnTo>
                <a:lnTo>
                  <a:pt x="6205728" y="30479"/>
                </a:lnTo>
                <a:lnTo>
                  <a:pt x="6208776" y="1523"/>
                </a:lnTo>
                <a:lnTo>
                  <a:pt x="6198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78EA39-BE97-4809-888C-ADF3F0E8C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0170" y="385652"/>
            <a:ext cx="7714455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73" dirty="0"/>
              <a:t> </a:t>
            </a:r>
            <a:r>
              <a:rPr spc="4" dirty="0"/>
              <a:t>Algorithm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88E2BAD-1C76-47E9-9B19-8A8BA3EE0054}"/>
              </a:ext>
            </a:extLst>
          </p:cNvPr>
          <p:cNvSpPr txBox="1"/>
          <p:nvPr/>
        </p:nvSpPr>
        <p:spPr>
          <a:xfrm>
            <a:off x="2147889" y="1295401"/>
            <a:ext cx="5686425" cy="16938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411585" indent="-257920">
              <a:spcBef>
                <a:spcPts val="11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412128" algn="l"/>
              </a:tabLst>
              <a:defRPr/>
            </a:pPr>
            <a:r>
              <a:rPr sz="2608" spc="13" dirty="0">
                <a:latin typeface="Arial"/>
                <a:cs typeface="Arial"/>
              </a:rPr>
              <a:t>Case </a:t>
            </a:r>
            <a:r>
              <a:rPr sz="2608" spc="9" dirty="0">
                <a:latin typeface="Arial"/>
                <a:cs typeface="Arial"/>
              </a:rPr>
              <a:t>1: </a:t>
            </a:r>
            <a:r>
              <a:rPr sz="2608" spc="4" dirty="0">
                <a:latin typeface="Arial"/>
                <a:cs typeface="Arial"/>
              </a:rPr>
              <a:t>if </a:t>
            </a:r>
            <a:r>
              <a:rPr sz="2608" spc="9" dirty="0">
                <a:solidFill>
                  <a:srgbClr val="C00000"/>
                </a:solidFill>
                <a:latin typeface="Arial"/>
                <a:cs typeface="Arial"/>
              </a:rPr>
              <a:t>a[k] </a:t>
            </a:r>
            <a:r>
              <a:rPr sz="2608" spc="13" dirty="0">
                <a:latin typeface="Arial"/>
                <a:cs typeface="Arial"/>
              </a:rPr>
              <a:t>&gt;=</a:t>
            </a:r>
            <a:r>
              <a:rPr sz="2608" spc="-21" dirty="0">
                <a:latin typeface="Arial"/>
                <a:cs typeface="Arial"/>
              </a:rPr>
              <a:t> </a:t>
            </a:r>
            <a:r>
              <a:rPr sz="2608" i="1" spc="13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2608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defRPr/>
            </a:pPr>
            <a:endParaRPr sz="2651" dirty="0">
              <a:latin typeface="Arial"/>
              <a:cs typeface="Arial"/>
            </a:endParaRPr>
          </a:p>
          <a:p>
            <a:pPr marL="3457208">
              <a:spcBef>
                <a:spcPts val="4"/>
              </a:spcBef>
              <a:tabLst>
                <a:tab pos="5325088" algn="l"/>
              </a:tabLst>
              <a:defRPr/>
            </a:pP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S1	S2</a:t>
            </a:r>
            <a:endParaRPr sz="2266" dirty="0">
              <a:latin typeface="Arial"/>
              <a:cs typeface="Arial"/>
            </a:endParaRPr>
          </a:p>
          <a:p>
            <a:pPr marL="10860">
              <a:spcBef>
                <a:spcPts val="714"/>
              </a:spcBef>
              <a:defRPr/>
            </a:pPr>
            <a:r>
              <a:rPr sz="2608" spc="4" dirty="0">
                <a:latin typeface="Arial"/>
                <a:cs typeface="Arial"/>
              </a:rPr>
              <a:t>If </a:t>
            </a:r>
            <a:r>
              <a:rPr sz="2608" spc="9" dirty="0">
                <a:solidFill>
                  <a:srgbClr val="C00000"/>
                </a:solidFill>
                <a:latin typeface="Arial"/>
                <a:cs typeface="Arial"/>
              </a:rPr>
              <a:t>a[k]</a:t>
            </a:r>
            <a:r>
              <a:rPr sz="2608" spc="9" dirty="0">
                <a:latin typeface="Arial"/>
                <a:cs typeface="Arial"/>
              </a:rPr>
              <a:t>=</a:t>
            </a:r>
            <a:r>
              <a:rPr sz="2608" spc="9" dirty="0">
                <a:solidFill>
                  <a:srgbClr val="006600"/>
                </a:solidFill>
                <a:latin typeface="Arial"/>
                <a:cs typeface="Arial"/>
              </a:rPr>
              <a:t>y</a:t>
            </a:r>
            <a:r>
              <a:rPr sz="2608" spc="-9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US" sz="2800" spc="9" dirty="0">
                <a:solidFill>
                  <a:srgbClr val="0000CC"/>
                </a:solidFill>
                <a:latin typeface="Arial"/>
                <a:cs typeface="Arial"/>
              </a:rPr>
              <a:t>≥ </a:t>
            </a:r>
            <a:r>
              <a:rPr sz="2608" i="1" spc="9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608" spc="9" dirty="0">
                <a:latin typeface="Arial"/>
                <a:cs typeface="Arial"/>
              </a:rPr>
              <a:t>,</a:t>
            </a:r>
            <a:endParaRPr sz="2608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294BBE7-1EA9-49E1-A5E5-B0DA35893441}"/>
              </a:ext>
            </a:extLst>
          </p:cNvPr>
          <p:cNvSpPr txBox="1"/>
          <p:nvPr/>
        </p:nvSpPr>
        <p:spPr>
          <a:xfrm>
            <a:off x="2219326" y="4243389"/>
            <a:ext cx="1520825" cy="35855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latin typeface="Arial"/>
                <a:cs typeface="Arial"/>
              </a:rPr>
              <a:t>Increment</a:t>
            </a:r>
            <a:r>
              <a:rPr sz="2266" spc="-43" dirty="0">
                <a:latin typeface="Arial"/>
                <a:cs typeface="Arial"/>
              </a:rPr>
              <a:t> </a:t>
            </a:r>
            <a:r>
              <a:rPr sz="2266" spc="-4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2266">
              <a:latin typeface="Arial"/>
              <a:cs typeface="Arial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A613514-711C-4477-8700-85C853AD71EF}"/>
              </a:ext>
            </a:extLst>
          </p:cNvPr>
          <p:cNvGraphicFramePr>
            <a:graphicFrameLocks noGrp="1"/>
          </p:cNvGraphicFramePr>
          <p:nvPr/>
        </p:nvGraphicFramePr>
        <p:xfrm>
          <a:off x="4213226" y="2481264"/>
          <a:ext cx="5745164" cy="54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i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87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779145" algn="l"/>
                        </a:tabLst>
                      </a:pPr>
                      <a:r>
                        <a:rPr sz="3400" b="1" spc="-15" baseline="9433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x	</a:t>
                      </a:r>
                      <a:r>
                        <a:rPr lang="en-US" sz="2800" spc="9" dirty="0">
                          <a:solidFill>
                            <a:srgbClr val="0000CC"/>
                          </a:solidFill>
                          <a:latin typeface="+mn-lt"/>
                          <a:cs typeface="Arial"/>
                        </a:rPr>
                        <a:t>≥</a:t>
                      </a:r>
                      <a:r>
                        <a:rPr sz="2600" i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796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570"/>
                        </a:lnSpc>
                        <a:tabLst>
                          <a:tab pos="730250" algn="l"/>
                        </a:tabLst>
                      </a:pPr>
                      <a:r>
                        <a:rPr sz="2300" b="1" spc="-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	</a:t>
                      </a:r>
                      <a:r>
                        <a:rPr sz="3900" spc="22" baseline="-8196" dirty="0">
                          <a:latin typeface="Arial"/>
                          <a:cs typeface="Arial"/>
                        </a:rPr>
                        <a:t>?</a:t>
                      </a:r>
                      <a:endParaRPr sz="3900" baseline="-8196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5ABAE34F-9AEA-4897-9E57-E46CF3FB7511}"/>
              </a:ext>
            </a:extLst>
          </p:cNvPr>
          <p:cNvSpPr txBox="1"/>
          <p:nvPr/>
        </p:nvSpPr>
        <p:spPr>
          <a:xfrm>
            <a:off x="4359276" y="2981326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i</a:t>
            </a:r>
            <a:endParaRPr sz="2266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5E6128E-9363-4BC8-BF83-2C4B475F6186}"/>
              </a:ext>
            </a:extLst>
          </p:cNvPr>
          <p:cNvSpPr txBox="1"/>
          <p:nvPr/>
        </p:nvSpPr>
        <p:spPr>
          <a:xfrm>
            <a:off x="6457950" y="3019426"/>
            <a:ext cx="260350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latin typeface="Arial"/>
                <a:cs typeface="Arial"/>
              </a:rPr>
              <a:t>m</a:t>
            </a:r>
            <a:endParaRPr sz="2266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9DAC26-2C33-4904-8AF7-F9DFA2279118}"/>
              </a:ext>
            </a:extLst>
          </p:cNvPr>
          <p:cNvSpPr txBox="1"/>
          <p:nvPr/>
        </p:nvSpPr>
        <p:spPr>
          <a:xfrm>
            <a:off x="8612188" y="3021014"/>
            <a:ext cx="165100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k</a:t>
            </a:r>
            <a:endParaRPr sz="2266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BE6A24E-A932-453E-A079-8D912D787A56}"/>
              </a:ext>
            </a:extLst>
          </p:cNvPr>
          <p:cNvSpPr txBox="1"/>
          <p:nvPr/>
        </p:nvSpPr>
        <p:spPr>
          <a:xfrm>
            <a:off x="9832976" y="3021014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j</a:t>
            </a:r>
            <a:endParaRPr sz="2266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E4070C6-0B79-4798-B926-44B15DF33AD7}"/>
              </a:ext>
            </a:extLst>
          </p:cNvPr>
          <p:cNvSpPr txBox="1"/>
          <p:nvPr/>
        </p:nvSpPr>
        <p:spPr>
          <a:xfrm>
            <a:off x="5594351" y="3668714"/>
            <a:ext cx="373063" cy="357187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S1</a:t>
            </a:r>
            <a:endParaRPr sz="2266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258D9EA-70B5-4071-8BDF-6161BCB340D2}"/>
              </a:ext>
            </a:extLst>
          </p:cNvPr>
          <p:cNvSpPr txBox="1"/>
          <p:nvPr/>
        </p:nvSpPr>
        <p:spPr>
          <a:xfrm>
            <a:off x="7534276" y="3668714"/>
            <a:ext cx="371475" cy="357187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solidFill>
                  <a:srgbClr val="C00000"/>
                </a:solidFill>
                <a:latin typeface="Arial"/>
                <a:cs typeface="Arial"/>
              </a:rPr>
              <a:t>S2</a:t>
            </a:r>
            <a:endParaRPr sz="2266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72F10E4-E975-4E09-8D9A-4B49EB45144B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F608CB43-35F1-4B74-8CD2-38ED1CC75183}"/>
              </a:ext>
            </a:extLst>
          </p:cNvPr>
          <p:cNvGraphicFramePr>
            <a:graphicFrameLocks noGrp="1"/>
          </p:cNvGraphicFramePr>
          <p:nvPr/>
        </p:nvGraphicFramePr>
        <p:xfrm>
          <a:off x="4213226" y="4133851"/>
          <a:ext cx="5745162" cy="875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713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600" i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30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i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630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565"/>
                        </a:lnSpc>
                        <a:tabLst>
                          <a:tab pos="988060" algn="l"/>
                          <a:tab pos="2199640" algn="l"/>
                        </a:tabLst>
                      </a:pPr>
                      <a:r>
                        <a:rPr sz="2300" b="1" spc="-10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x	</a:t>
                      </a:r>
                      <a:r>
                        <a:rPr lang="en-US" sz="4000" spc="9" dirty="0">
                          <a:solidFill>
                            <a:srgbClr val="0000CC"/>
                          </a:solidFill>
                          <a:latin typeface="+mn-lt"/>
                          <a:cs typeface="Arial"/>
                        </a:rPr>
                        <a:t>≥</a:t>
                      </a:r>
                      <a:r>
                        <a:rPr sz="3900" baseline="-8196" dirty="0">
                          <a:latin typeface="Segoe MDL2 Assets"/>
                          <a:cs typeface="Segoe MDL2 Assets"/>
                        </a:rPr>
                        <a:t> </a:t>
                      </a:r>
                      <a:r>
                        <a:rPr sz="3900" i="1" spc="22" baseline="-8196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	</a:t>
                      </a:r>
                      <a:r>
                        <a:rPr sz="2300" b="1" spc="-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3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0" marR="0" marT="3630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>
            <a:extLst>
              <a:ext uri="{FF2B5EF4-FFF2-40B4-BE49-F238E27FC236}">
                <a16:creationId xmlns:a16="http://schemas.microsoft.com/office/drawing/2014/main" id="{9F8B26BC-7947-4EF3-9F93-99EB6ABC806F}"/>
              </a:ext>
            </a:extLst>
          </p:cNvPr>
          <p:cNvSpPr txBox="1"/>
          <p:nvPr/>
        </p:nvSpPr>
        <p:spPr>
          <a:xfrm>
            <a:off x="4373564" y="4600576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i</a:t>
            </a:r>
            <a:endParaRPr sz="2266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8EBE632-5F58-449C-9F4F-9D17B2BC5F43}"/>
              </a:ext>
            </a:extLst>
          </p:cNvPr>
          <p:cNvSpPr txBox="1"/>
          <p:nvPr/>
        </p:nvSpPr>
        <p:spPr>
          <a:xfrm>
            <a:off x="6457950" y="4600575"/>
            <a:ext cx="260350" cy="357188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9" dirty="0">
                <a:latin typeface="Arial"/>
                <a:cs typeface="Arial"/>
              </a:rPr>
              <a:t>m</a:t>
            </a:r>
            <a:endParaRPr sz="2266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8AB4ED-F9D4-4620-8619-23DA3CAD1F2B}"/>
              </a:ext>
            </a:extLst>
          </p:cNvPr>
          <p:cNvSpPr txBox="1"/>
          <p:nvPr/>
        </p:nvSpPr>
        <p:spPr>
          <a:xfrm>
            <a:off x="8899525" y="4600576"/>
            <a:ext cx="165100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2266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E30688A-F0D8-4B93-91A0-ECF329F7C7D5}"/>
              </a:ext>
            </a:extLst>
          </p:cNvPr>
          <p:cNvSpPr txBox="1"/>
          <p:nvPr/>
        </p:nvSpPr>
        <p:spPr>
          <a:xfrm>
            <a:off x="9832976" y="4600576"/>
            <a:ext cx="8572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defRPr/>
            </a:pPr>
            <a:r>
              <a:rPr sz="2266" spc="-4" dirty="0">
                <a:latin typeface="Arial"/>
                <a:cs typeface="Arial"/>
              </a:rPr>
              <a:t>j</a:t>
            </a:r>
            <a:endParaRPr sz="2266">
              <a:latin typeface="Arial"/>
              <a:cs typeface="Arial"/>
            </a:endParaRPr>
          </a:p>
        </p:txBody>
      </p:sp>
      <p:sp>
        <p:nvSpPr>
          <p:cNvPr id="49192" name="Rectangle 23">
            <a:extLst>
              <a:ext uri="{FF2B5EF4-FFF2-40B4-BE49-F238E27FC236}">
                <a16:creationId xmlns:a16="http://schemas.microsoft.com/office/drawing/2014/main" id="{947A56ED-9455-4D27-BBDE-64935F5AC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5527675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Case 2: if a[k] &lt; 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If a[k]=y &lt; 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52C08C-D150-4E08-A48E-05087A18B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8719" y="388938"/>
            <a:ext cx="9722161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47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E49520-C2A8-47BD-BA7D-1E8EC08645A0}"/>
              </a:ext>
            </a:extLst>
          </p:cNvPr>
          <p:cNvSpPr/>
          <p:nvPr/>
        </p:nvSpPr>
        <p:spPr>
          <a:xfrm>
            <a:off x="2211388" y="1633538"/>
            <a:ext cx="5961062" cy="715962"/>
          </a:xfrm>
          <a:custGeom>
            <a:avLst/>
            <a:gdLst/>
            <a:ahLst/>
            <a:cxnLst/>
            <a:rect l="l" t="t" r="r" b="b"/>
            <a:pathLst>
              <a:path w="6971030" h="838200">
                <a:moveTo>
                  <a:pt x="0" y="838200"/>
                </a:moveTo>
                <a:lnTo>
                  <a:pt x="6970776" y="838200"/>
                </a:lnTo>
                <a:lnTo>
                  <a:pt x="6970776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180" name="object 4">
            <a:extLst>
              <a:ext uri="{FF2B5EF4-FFF2-40B4-BE49-F238E27FC236}">
                <a16:creationId xmlns:a16="http://schemas.microsoft.com/office/drawing/2014/main" id="{A66FB464-3D4C-430A-96D6-3E764398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93850"/>
            <a:ext cx="5475288" cy="5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(int a[], int i, in</a:t>
            </a:r>
            <a:r>
              <a:rPr lang="en-US" altLang="en-US" sz="1800" u="sng">
                <a:latin typeface="Courier New" panose="02070309020205020404" pitchFamily="49" charset="0"/>
                <a:cs typeface="Courier New" panose="02070309020205020404" pitchFamily="49" charset="0"/>
              </a:rPr>
              <a:t>t j) {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int p = a[i];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61FC56-2321-47EC-8E44-AEFCC03A663F}"/>
              </a:ext>
            </a:extLst>
          </p:cNvPr>
          <p:cNvSpPr/>
          <p:nvPr/>
        </p:nvSpPr>
        <p:spPr>
          <a:xfrm>
            <a:off x="7929564" y="1804988"/>
            <a:ext cx="2116137" cy="341312"/>
          </a:xfrm>
          <a:custGeom>
            <a:avLst/>
            <a:gdLst/>
            <a:ahLst/>
            <a:cxnLst/>
            <a:rect l="l" t="t" r="r" b="b"/>
            <a:pathLst>
              <a:path w="2475229" h="399414">
                <a:moveTo>
                  <a:pt x="0" y="399288"/>
                </a:moveTo>
                <a:lnTo>
                  <a:pt x="2474976" y="399288"/>
                </a:lnTo>
                <a:lnTo>
                  <a:pt x="247497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2D632FD-7578-49D0-A2C0-EAA8F52274BA}"/>
              </a:ext>
            </a:extLst>
          </p:cNvPr>
          <p:cNvSpPr/>
          <p:nvPr/>
        </p:nvSpPr>
        <p:spPr>
          <a:xfrm>
            <a:off x="7923213" y="1800226"/>
            <a:ext cx="2127250" cy="352425"/>
          </a:xfrm>
          <a:custGeom>
            <a:avLst/>
            <a:gdLst/>
            <a:ahLst/>
            <a:cxnLst/>
            <a:rect l="l" t="t" r="r" b="b"/>
            <a:pathLst>
              <a:path w="2487295" h="413385">
                <a:moveTo>
                  <a:pt x="13715" y="399288"/>
                </a:moveTo>
                <a:lnTo>
                  <a:pt x="6095" y="399288"/>
                </a:lnTo>
                <a:lnTo>
                  <a:pt x="6095" y="413003"/>
                </a:lnTo>
                <a:lnTo>
                  <a:pt x="13715" y="413003"/>
                </a:lnTo>
                <a:lnTo>
                  <a:pt x="13715" y="399288"/>
                </a:lnTo>
                <a:close/>
              </a:path>
              <a:path w="2487295" h="413385">
                <a:moveTo>
                  <a:pt x="13715" y="391667"/>
                </a:moveTo>
                <a:lnTo>
                  <a:pt x="0" y="391667"/>
                </a:lnTo>
                <a:lnTo>
                  <a:pt x="0" y="405383"/>
                </a:lnTo>
                <a:lnTo>
                  <a:pt x="6095" y="405383"/>
                </a:lnTo>
                <a:lnTo>
                  <a:pt x="6095" y="399288"/>
                </a:lnTo>
                <a:lnTo>
                  <a:pt x="13715" y="399288"/>
                </a:lnTo>
                <a:lnTo>
                  <a:pt x="13715" y="391667"/>
                </a:lnTo>
                <a:close/>
              </a:path>
              <a:path w="2487295" h="413385">
                <a:moveTo>
                  <a:pt x="13715" y="364236"/>
                </a:moveTo>
                <a:lnTo>
                  <a:pt x="0" y="364236"/>
                </a:lnTo>
                <a:lnTo>
                  <a:pt x="0" y="377951"/>
                </a:lnTo>
                <a:lnTo>
                  <a:pt x="13715" y="377951"/>
                </a:lnTo>
                <a:lnTo>
                  <a:pt x="13715" y="364236"/>
                </a:lnTo>
                <a:close/>
              </a:path>
              <a:path w="2487295" h="413385">
                <a:moveTo>
                  <a:pt x="13715" y="335279"/>
                </a:moveTo>
                <a:lnTo>
                  <a:pt x="0" y="335279"/>
                </a:lnTo>
                <a:lnTo>
                  <a:pt x="0" y="348995"/>
                </a:lnTo>
                <a:lnTo>
                  <a:pt x="13715" y="348995"/>
                </a:lnTo>
                <a:lnTo>
                  <a:pt x="13715" y="335279"/>
                </a:lnTo>
                <a:close/>
              </a:path>
              <a:path w="2487295" h="413385">
                <a:moveTo>
                  <a:pt x="13715" y="307848"/>
                </a:moveTo>
                <a:lnTo>
                  <a:pt x="0" y="307848"/>
                </a:lnTo>
                <a:lnTo>
                  <a:pt x="0" y="321563"/>
                </a:lnTo>
                <a:lnTo>
                  <a:pt x="13715" y="321563"/>
                </a:lnTo>
                <a:lnTo>
                  <a:pt x="13715" y="307848"/>
                </a:lnTo>
                <a:close/>
              </a:path>
              <a:path w="2487295" h="413385">
                <a:moveTo>
                  <a:pt x="13715" y="280415"/>
                </a:moveTo>
                <a:lnTo>
                  <a:pt x="0" y="280415"/>
                </a:lnTo>
                <a:lnTo>
                  <a:pt x="0" y="294131"/>
                </a:lnTo>
                <a:lnTo>
                  <a:pt x="13715" y="294131"/>
                </a:lnTo>
                <a:lnTo>
                  <a:pt x="13715" y="280415"/>
                </a:lnTo>
                <a:close/>
              </a:path>
              <a:path w="2487295" h="413385">
                <a:moveTo>
                  <a:pt x="13715" y="251460"/>
                </a:moveTo>
                <a:lnTo>
                  <a:pt x="0" y="251460"/>
                </a:lnTo>
                <a:lnTo>
                  <a:pt x="0" y="265175"/>
                </a:lnTo>
                <a:lnTo>
                  <a:pt x="13715" y="265175"/>
                </a:lnTo>
                <a:lnTo>
                  <a:pt x="13715" y="251460"/>
                </a:lnTo>
                <a:close/>
              </a:path>
              <a:path w="2487295" h="413385">
                <a:moveTo>
                  <a:pt x="13715" y="224027"/>
                </a:moveTo>
                <a:lnTo>
                  <a:pt x="0" y="224027"/>
                </a:lnTo>
                <a:lnTo>
                  <a:pt x="0" y="237743"/>
                </a:lnTo>
                <a:lnTo>
                  <a:pt x="13715" y="237743"/>
                </a:lnTo>
                <a:lnTo>
                  <a:pt x="13715" y="224027"/>
                </a:lnTo>
                <a:close/>
              </a:path>
              <a:path w="2487295" h="413385">
                <a:moveTo>
                  <a:pt x="13715" y="195071"/>
                </a:moveTo>
                <a:lnTo>
                  <a:pt x="0" y="195071"/>
                </a:lnTo>
                <a:lnTo>
                  <a:pt x="0" y="210312"/>
                </a:lnTo>
                <a:lnTo>
                  <a:pt x="13715" y="210312"/>
                </a:lnTo>
                <a:lnTo>
                  <a:pt x="13715" y="195071"/>
                </a:lnTo>
                <a:close/>
              </a:path>
              <a:path w="2487295" h="413385">
                <a:moveTo>
                  <a:pt x="13715" y="167639"/>
                </a:moveTo>
                <a:lnTo>
                  <a:pt x="0" y="167639"/>
                </a:lnTo>
                <a:lnTo>
                  <a:pt x="0" y="181355"/>
                </a:lnTo>
                <a:lnTo>
                  <a:pt x="13715" y="181355"/>
                </a:lnTo>
                <a:lnTo>
                  <a:pt x="13715" y="167639"/>
                </a:lnTo>
                <a:close/>
              </a:path>
              <a:path w="2487295" h="413385">
                <a:moveTo>
                  <a:pt x="13715" y="140207"/>
                </a:moveTo>
                <a:lnTo>
                  <a:pt x="0" y="140207"/>
                </a:lnTo>
                <a:lnTo>
                  <a:pt x="0" y="153924"/>
                </a:lnTo>
                <a:lnTo>
                  <a:pt x="13715" y="153924"/>
                </a:lnTo>
                <a:lnTo>
                  <a:pt x="13715" y="140207"/>
                </a:lnTo>
                <a:close/>
              </a:path>
              <a:path w="2487295" h="413385">
                <a:moveTo>
                  <a:pt x="13715" y="111251"/>
                </a:moveTo>
                <a:lnTo>
                  <a:pt x="0" y="111251"/>
                </a:lnTo>
                <a:lnTo>
                  <a:pt x="0" y="124967"/>
                </a:lnTo>
                <a:lnTo>
                  <a:pt x="13715" y="124967"/>
                </a:lnTo>
                <a:lnTo>
                  <a:pt x="13715" y="111251"/>
                </a:lnTo>
                <a:close/>
              </a:path>
              <a:path w="2487295" h="413385">
                <a:moveTo>
                  <a:pt x="13715" y="83819"/>
                </a:moveTo>
                <a:lnTo>
                  <a:pt x="0" y="83819"/>
                </a:lnTo>
                <a:lnTo>
                  <a:pt x="0" y="97536"/>
                </a:lnTo>
                <a:lnTo>
                  <a:pt x="13715" y="97536"/>
                </a:lnTo>
                <a:lnTo>
                  <a:pt x="13715" y="83819"/>
                </a:lnTo>
                <a:close/>
              </a:path>
              <a:path w="2487295" h="413385">
                <a:moveTo>
                  <a:pt x="13715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5" y="70103"/>
                </a:lnTo>
                <a:lnTo>
                  <a:pt x="13715" y="56387"/>
                </a:lnTo>
                <a:close/>
              </a:path>
              <a:path w="2487295" h="413385">
                <a:moveTo>
                  <a:pt x="13715" y="27431"/>
                </a:moveTo>
                <a:lnTo>
                  <a:pt x="0" y="27431"/>
                </a:lnTo>
                <a:lnTo>
                  <a:pt x="0" y="41148"/>
                </a:lnTo>
                <a:lnTo>
                  <a:pt x="13715" y="41148"/>
                </a:lnTo>
                <a:lnTo>
                  <a:pt x="13715" y="27431"/>
                </a:lnTo>
                <a:close/>
              </a:path>
              <a:path w="2487295" h="413385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0"/>
                </a:lnTo>
                <a:close/>
              </a:path>
              <a:path w="2487295" h="413385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2487295" h="413385">
                <a:moveTo>
                  <a:pt x="41147" y="0"/>
                </a:moveTo>
                <a:lnTo>
                  <a:pt x="27431" y="0"/>
                </a:lnTo>
                <a:lnTo>
                  <a:pt x="27431" y="13715"/>
                </a:lnTo>
                <a:lnTo>
                  <a:pt x="41147" y="13715"/>
                </a:lnTo>
                <a:lnTo>
                  <a:pt x="41147" y="0"/>
                </a:lnTo>
                <a:close/>
              </a:path>
              <a:path w="2487295" h="413385">
                <a:moveTo>
                  <a:pt x="68579" y="0"/>
                </a:moveTo>
                <a:lnTo>
                  <a:pt x="54863" y="0"/>
                </a:lnTo>
                <a:lnTo>
                  <a:pt x="54863" y="13715"/>
                </a:lnTo>
                <a:lnTo>
                  <a:pt x="68579" y="13715"/>
                </a:lnTo>
                <a:lnTo>
                  <a:pt x="68579" y="0"/>
                </a:lnTo>
                <a:close/>
              </a:path>
              <a:path w="2487295" h="413385">
                <a:moveTo>
                  <a:pt x="97535" y="0"/>
                </a:moveTo>
                <a:lnTo>
                  <a:pt x="83819" y="0"/>
                </a:lnTo>
                <a:lnTo>
                  <a:pt x="83819" y="13715"/>
                </a:lnTo>
                <a:lnTo>
                  <a:pt x="97535" y="13715"/>
                </a:lnTo>
                <a:lnTo>
                  <a:pt x="97535" y="0"/>
                </a:lnTo>
                <a:close/>
              </a:path>
              <a:path w="2487295" h="413385">
                <a:moveTo>
                  <a:pt x="124967" y="0"/>
                </a:moveTo>
                <a:lnTo>
                  <a:pt x="111251" y="0"/>
                </a:lnTo>
                <a:lnTo>
                  <a:pt x="111251" y="13715"/>
                </a:lnTo>
                <a:lnTo>
                  <a:pt x="124967" y="13715"/>
                </a:lnTo>
                <a:lnTo>
                  <a:pt x="124967" y="0"/>
                </a:lnTo>
                <a:close/>
              </a:path>
              <a:path w="2487295" h="413385">
                <a:moveTo>
                  <a:pt x="153924" y="0"/>
                </a:moveTo>
                <a:lnTo>
                  <a:pt x="138683" y="0"/>
                </a:lnTo>
                <a:lnTo>
                  <a:pt x="138683" y="13715"/>
                </a:lnTo>
                <a:lnTo>
                  <a:pt x="153924" y="13715"/>
                </a:lnTo>
                <a:lnTo>
                  <a:pt x="153924" y="0"/>
                </a:lnTo>
                <a:close/>
              </a:path>
              <a:path w="2487295" h="413385">
                <a:moveTo>
                  <a:pt x="181355" y="0"/>
                </a:moveTo>
                <a:lnTo>
                  <a:pt x="167639" y="0"/>
                </a:lnTo>
                <a:lnTo>
                  <a:pt x="167639" y="13715"/>
                </a:lnTo>
                <a:lnTo>
                  <a:pt x="181355" y="13715"/>
                </a:lnTo>
                <a:lnTo>
                  <a:pt x="181355" y="0"/>
                </a:lnTo>
                <a:close/>
              </a:path>
              <a:path w="2487295" h="413385">
                <a:moveTo>
                  <a:pt x="208787" y="0"/>
                </a:moveTo>
                <a:lnTo>
                  <a:pt x="195071" y="0"/>
                </a:lnTo>
                <a:lnTo>
                  <a:pt x="195071" y="13715"/>
                </a:lnTo>
                <a:lnTo>
                  <a:pt x="208787" y="13715"/>
                </a:lnTo>
                <a:lnTo>
                  <a:pt x="208787" y="0"/>
                </a:lnTo>
                <a:close/>
              </a:path>
              <a:path w="2487295" h="413385">
                <a:moveTo>
                  <a:pt x="237743" y="0"/>
                </a:moveTo>
                <a:lnTo>
                  <a:pt x="224027" y="0"/>
                </a:lnTo>
                <a:lnTo>
                  <a:pt x="224027" y="13715"/>
                </a:lnTo>
                <a:lnTo>
                  <a:pt x="237743" y="13715"/>
                </a:lnTo>
                <a:lnTo>
                  <a:pt x="237743" y="0"/>
                </a:lnTo>
                <a:close/>
              </a:path>
              <a:path w="2487295" h="413385">
                <a:moveTo>
                  <a:pt x="265175" y="0"/>
                </a:moveTo>
                <a:lnTo>
                  <a:pt x="251459" y="0"/>
                </a:lnTo>
                <a:lnTo>
                  <a:pt x="251459" y="13715"/>
                </a:lnTo>
                <a:lnTo>
                  <a:pt x="265175" y="13715"/>
                </a:lnTo>
                <a:lnTo>
                  <a:pt x="265175" y="0"/>
                </a:lnTo>
                <a:close/>
              </a:path>
              <a:path w="2487295" h="413385">
                <a:moveTo>
                  <a:pt x="292607" y="0"/>
                </a:moveTo>
                <a:lnTo>
                  <a:pt x="278891" y="0"/>
                </a:lnTo>
                <a:lnTo>
                  <a:pt x="278891" y="13715"/>
                </a:lnTo>
                <a:lnTo>
                  <a:pt x="292607" y="13715"/>
                </a:lnTo>
                <a:lnTo>
                  <a:pt x="292607" y="0"/>
                </a:lnTo>
                <a:close/>
              </a:path>
              <a:path w="2487295" h="413385">
                <a:moveTo>
                  <a:pt x="321563" y="0"/>
                </a:moveTo>
                <a:lnTo>
                  <a:pt x="307847" y="0"/>
                </a:lnTo>
                <a:lnTo>
                  <a:pt x="307847" y="13715"/>
                </a:lnTo>
                <a:lnTo>
                  <a:pt x="321563" y="13715"/>
                </a:lnTo>
                <a:lnTo>
                  <a:pt x="321563" y="0"/>
                </a:lnTo>
                <a:close/>
              </a:path>
              <a:path w="2487295" h="413385">
                <a:moveTo>
                  <a:pt x="348995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5" y="13715"/>
                </a:lnTo>
                <a:lnTo>
                  <a:pt x="348995" y="0"/>
                </a:lnTo>
                <a:close/>
              </a:path>
              <a:path w="2487295" h="413385">
                <a:moveTo>
                  <a:pt x="377951" y="0"/>
                </a:moveTo>
                <a:lnTo>
                  <a:pt x="362711" y="0"/>
                </a:lnTo>
                <a:lnTo>
                  <a:pt x="362711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2487295" h="413385">
                <a:moveTo>
                  <a:pt x="405383" y="0"/>
                </a:moveTo>
                <a:lnTo>
                  <a:pt x="391667" y="0"/>
                </a:lnTo>
                <a:lnTo>
                  <a:pt x="391667" y="13715"/>
                </a:lnTo>
                <a:lnTo>
                  <a:pt x="405383" y="13715"/>
                </a:lnTo>
                <a:lnTo>
                  <a:pt x="405383" y="0"/>
                </a:lnTo>
                <a:close/>
              </a:path>
              <a:path w="2487295" h="413385">
                <a:moveTo>
                  <a:pt x="432815" y="0"/>
                </a:moveTo>
                <a:lnTo>
                  <a:pt x="419100" y="0"/>
                </a:lnTo>
                <a:lnTo>
                  <a:pt x="419100" y="13715"/>
                </a:lnTo>
                <a:lnTo>
                  <a:pt x="432815" y="13715"/>
                </a:lnTo>
                <a:lnTo>
                  <a:pt x="432815" y="0"/>
                </a:lnTo>
                <a:close/>
              </a:path>
              <a:path w="2487295" h="413385">
                <a:moveTo>
                  <a:pt x="461771" y="0"/>
                </a:moveTo>
                <a:lnTo>
                  <a:pt x="448055" y="0"/>
                </a:lnTo>
                <a:lnTo>
                  <a:pt x="448055" y="13715"/>
                </a:lnTo>
                <a:lnTo>
                  <a:pt x="461771" y="13715"/>
                </a:lnTo>
                <a:lnTo>
                  <a:pt x="461771" y="0"/>
                </a:lnTo>
                <a:close/>
              </a:path>
              <a:path w="2487295" h="413385">
                <a:moveTo>
                  <a:pt x="489203" y="0"/>
                </a:moveTo>
                <a:lnTo>
                  <a:pt x="475487" y="0"/>
                </a:lnTo>
                <a:lnTo>
                  <a:pt x="475487" y="13715"/>
                </a:lnTo>
                <a:lnTo>
                  <a:pt x="489203" y="13715"/>
                </a:lnTo>
                <a:lnTo>
                  <a:pt x="489203" y="0"/>
                </a:lnTo>
                <a:close/>
              </a:path>
              <a:path w="2487295" h="413385">
                <a:moveTo>
                  <a:pt x="516635" y="0"/>
                </a:moveTo>
                <a:lnTo>
                  <a:pt x="502919" y="0"/>
                </a:lnTo>
                <a:lnTo>
                  <a:pt x="502919" y="13715"/>
                </a:lnTo>
                <a:lnTo>
                  <a:pt x="516635" y="13715"/>
                </a:lnTo>
                <a:lnTo>
                  <a:pt x="516635" y="0"/>
                </a:lnTo>
                <a:close/>
              </a:path>
              <a:path w="2487295" h="413385">
                <a:moveTo>
                  <a:pt x="545591" y="0"/>
                </a:moveTo>
                <a:lnTo>
                  <a:pt x="531876" y="0"/>
                </a:lnTo>
                <a:lnTo>
                  <a:pt x="531876" y="13715"/>
                </a:lnTo>
                <a:lnTo>
                  <a:pt x="545591" y="13715"/>
                </a:lnTo>
                <a:lnTo>
                  <a:pt x="545591" y="0"/>
                </a:lnTo>
                <a:close/>
              </a:path>
              <a:path w="2487295" h="413385">
                <a:moveTo>
                  <a:pt x="573024" y="0"/>
                </a:moveTo>
                <a:lnTo>
                  <a:pt x="559307" y="0"/>
                </a:lnTo>
                <a:lnTo>
                  <a:pt x="559307" y="13715"/>
                </a:lnTo>
                <a:lnTo>
                  <a:pt x="573024" y="13715"/>
                </a:lnTo>
                <a:lnTo>
                  <a:pt x="573024" y="0"/>
                </a:lnTo>
                <a:close/>
              </a:path>
              <a:path w="2487295" h="413385">
                <a:moveTo>
                  <a:pt x="601979" y="0"/>
                </a:moveTo>
                <a:lnTo>
                  <a:pt x="586739" y="0"/>
                </a:lnTo>
                <a:lnTo>
                  <a:pt x="586739" y="13715"/>
                </a:lnTo>
                <a:lnTo>
                  <a:pt x="601979" y="13715"/>
                </a:lnTo>
                <a:lnTo>
                  <a:pt x="601979" y="0"/>
                </a:lnTo>
                <a:close/>
              </a:path>
              <a:path w="2487295" h="413385">
                <a:moveTo>
                  <a:pt x="629411" y="0"/>
                </a:moveTo>
                <a:lnTo>
                  <a:pt x="615695" y="0"/>
                </a:lnTo>
                <a:lnTo>
                  <a:pt x="615695" y="13715"/>
                </a:lnTo>
                <a:lnTo>
                  <a:pt x="629411" y="13715"/>
                </a:lnTo>
                <a:lnTo>
                  <a:pt x="629411" y="0"/>
                </a:lnTo>
                <a:close/>
              </a:path>
              <a:path w="2487295" h="413385">
                <a:moveTo>
                  <a:pt x="656843" y="0"/>
                </a:moveTo>
                <a:lnTo>
                  <a:pt x="643127" y="0"/>
                </a:lnTo>
                <a:lnTo>
                  <a:pt x="643127" y="13715"/>
                </a:lnTo>
                <a:lnTo>
                  <a:pt x="656843" y="13715"/>
                </a:lnTo>
                <a:lnTo>
                  <a:pt x="656843" y="0"/>
                </a:lnTo>
                <a:close/>
              </a:path>
              <a:path w="2487295" h="413385">
                <a:moveTo>
                  <a:pt x="685800" y="0"/>
                </a:moveTo>
                <a:lnTo>
                  <a:pt x="670559" y="0"/>
                </a:lnTo>
                <a:lnTo>
                  <a:pt x="670559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  <a:path w="2487295" h="413385">
                <a:moveTo>
                  <a:pt x="713231" y="0"/>
                </a:moveTo>
                <a:lnTo>
                  <a:pt x="699515" y="0"/>
                </a:lnTo>
                <a:lnTo>
                  <a:pt x="699515" y="13715"/>
                </a:lnTo>
                <a:lnTo>
                  <a:pt x="713231" y="13715"/>
                </a:lnTo>
                <a:lnTo>
                  <a:pt x="713231" y="0"/>
                </a:lnTo>
                <a:close/>
              </a:path>
              <a:path w="2487295" h="413385">
                <a:moveTo>
                  <a:pt x="740663" y="0"/>
                </a:moveTo>
                <a:lnTo>
                  <a:pt x="726947" y="0"/>
                </a:lnTo>
                <a:lnTo>
                  <a:pt x="726947" y="13715"/>
                </a:lnTo>
                <a:lnTo>
                  <a:pt x="740663" y="13715"/>
                </a:lnTo>
                <a:lnTo>
                  <a:pt x="740663" y="0"/>
                </a:lnTo>
                <a:close/>
              </a:path>
              <a:path w="2487295" h="413385">
                <a:moveTo>
                  <a:pt x="769619" y="0"/>
                </a:moveTo>
                <a:lnTo>
                  <a:pt x="755903" y="0"/>
                </a:lnTo>
                <a:lnTo>
                  <a:pt x="755903" y="13715"/>
                </a:lnTo>
                <a:lnTo>
                  <a:pt x="769619" y="13715"/>
                </a:lnTo>
                <a:lnTo>
                  <a:pt x="769619" y="0"/>
                </a:lnTo>
                <a:close/>
              </a:path>
              <a:path w="2487295" h="413385">
                <a:moveTo>
                  <a:pt x="797051" y="0"/>
                </a:moveTo>
                <a:lnTo>
                  <a:pt x="783335" y="0"/>
                </a:lnTo>
                <a:lnTo>
                  <a:pt x="783335" y="13715"/>
                </a:lnTo>
                <a:lnTo>
                  <a:pt x="797051" y="13715"/>
                </a:lnTo>
                <a:lnTo>
                  <a:pt x="797051" y="0"/>
                </a:lnTo>
                <a:close/>
              </a:path>
              <a:path w="2487295" h="413385">
                <a:moveTo>
                  <a:pt x="826007" y="0"/>
                </a:moveTo>
                <a:lnTo>
                  <a:pt x="810767" y="0"/>
                </a:lnTo>
                <a:lnTo>
                  <a:pt x="810767" y="13715"/>
                </a:lnTo>
                <a:lnTo>
                  <a:pt x="826007" y="13715"/>
                </a:lnTo>
                <a:lnTo>
                  <a:pt x="826007" y="0"/>
                </a:lnTo>
                <a:close/>
              </a:path>
              <a:path w="2487295" h="413385">
                <a:moveTo>
                  <a:pt x="853439" y="0"/>
                </a:moveTo>
                <a:lnTo>
                  <a:pt x="839724" y="0"/>
                </a:lnTo>
                <a:lnTo>
                  <a:pt x="839724" y="13715"/>
                </a:lnTo>
                <a:lnTo>
                  <a:pt x="853439" y="13715"/>
                </a:lnTo>
                <a:lnTo>
                  <a:pt x="853439" y="0"/>
                </a:lnTo>
                <a:close/>
              </a:path>
              <a:path w="2487295" h="413385">
                <a:moveTo>
                  <a:pt x="880871" y="0"/>
                </a:moveTo>
                <a:lnTo>
                  <a:pt x="867155" y="0"/>
                </a:lnTo>
                <a:lnTo>
                  <a:pt x="867155" y="13715"/>
                </a:lnTo>
                <a:lnTo>
                  <a:pt x="880871" y="13715"/>
                </a:lnTo>
                <a:lnTo>
                  <a:pt x="880871" y="0"/>
                </a:lnTo>
                <a:close/>
              </a:path>
              <a:path w="2487295" h="413385">
                <a:moveTo>
                  <a:pt x="909827" y="0"/>
                </a:moveTo>
                <a:lnTo>
                  <a:pt x="894587" y="0"/>
                </a:lnTo>
                <a:lnTo>
                  <a:pt x="894587" y="13715"/>
                </a:lnTo>
                <a:lnTo>
                  <a:pt x="909827" y="13715"/>
                </a:lnTo>
                <a:lnTo>
                  <a:pt x="909827" y="0"/>
                </a:lnTo>
                <a:close/>
              </a:path>
              <a:path w="2487295" h="413385">
                <a:moveTo>
                  <a:pt x="937259" y="0"/>
                </a:moveTo>
                <a:lnTo>
                  <a:pt x="923543" y="0"/>
                </a:lnTo>
                <a:lnTo>
                  <a:pt x="923543" y="13715"/>
                </a:lnTo>
                <a:lnTo>
                  <a:pt x="937259" y="13715"/>
                </a:lnTo>
                <a:lnTo>
                  <a:pt x="937259" y="0"/>
                </a:lnTo>
                <a:close/>
              </a:path>
              <a:path w="2487295" h="413385">
                <a:moveTo>
                  <a:pt x="964691" y="0"/>
                </a:moveTo>
                <a:lnTo>
                  <a:pt x="950976" y="0"/>
                </a:lnTo>
                <a:lnTo>
                  <a:pt x="950976" y="13715"/>
                </a:lnTo>
                <a:lnTo>
                  <a:pt x="964691" y="13715"/>
                </a:lnTo>
                <a:lnTo>
                  <a:pt x="964691" y="0"/>
                </a:lnTo>
                <a:close/>
              </a:path>
              <a:path w="2487295" h="413385">
                <a:moveTo>
                  <a:pt x="993647" y="0"/>
                </a:moveTo>
                <a:lnTo>
                  <a:pt x="979931" y="0"/>
                </a:lnTo>
                <a:lnTo>
                  <a:pt x="979931" y="13715"/>
                </a:lnTo>
                <a:lnTo>
                  <a:pt x="993647" y="13715"/>
                </a:lnTo>
                <a:lnTo>
                  <a:pt x="993647" y="0"/>
                </a:lnTo>
                <a:close/>
              </a:path>
              <a:path w="2487295" h="413385">
                <a:moveTo>
                  <a:pt x="1021079" y="0"/>
                </a:moveTo>
                <a:lnTo>
                  <a:pt x="1007363" y="0"/>
                </a:lnTo>
                <a:lnTo>
                  <a:pt x="1007363" y="13715"/>
                </a:lnTo>
                <a:lnTo>
                  <a:pt x="1021079" y="13715"/>
                </a:lnTo>
                <a:lnTo>
                  <a:pt x="1021079" y="0"/>
                </a:lnTo>
                <a:close/>
              </a:path>
              <a:path w="2487295" h="413385">
                <a:moveTo>
                  <a:pt x="1050035" y="0"/>
                </a:moveTo>
                <a:lnTo>
                  <a:pt x="1034795" y="0"/>
                </a:lnTo>
                <a:lnTo>
                  <a:pt x="1034795" y="13715"/>
                </a:lnTo>
                <a:lnTo>
                  <a:pt x="1050035" y="13715"/>
                </a:lnTo>
                <a:lnTo>
                  <a:pt x="1050035" y="0"/>
                </a:lnTo>
                <a:close/>
              </a:path>
              <a:path w="2487295" h="413385">
                <a:moveTo>
                  <a:pt x="1077467" y="0"/>
                </a:moveTo>
                <a:lnTo>
                  <a:pt x="1063752" y="0"/>
                </a:lnTo>
                <a:lnTo>
                  <a:pt x="1063752" y="13715"/>
                </a:lnTo>
                <a:lnTo>
                  <a:pt x="1077467" y="13715"/>
                </a:lnTo>
                <a:lnTo>
                  <a:pt x="1077467" y="0"/>
                </a:lnTo>
                <a:close/>
              </a:path>
              <a:path w="2487295" h="413385">
                <a:moveTo>
                  <a:pt x="1104900" y="0"/>
                </a:moveTo>
                <a:lnTo>
                  <a:pt x="1091183" y="0"/>
                </a:lnTo>
                <a:lnTo>
                  <a:pt x="1091183" y="13715"/>
                </a:lnTo>
                <a:lnTo>
                  <a:pt x="1104900" y="13715"/>
                </a:lnTo>
                <a:lnTo>
                  <a:pt x="1104900" y="0"/>
                </a:lnTo>
                <a:close/>
              </a:path>
              <a:path w="2487295" h="413385">
                <a:moveTo>
                  <a:pt x="1133855" y="0"/>
                </a:moveTo>
                <a:lnTo>
                  <a:pt x="1118615" y="0"/>
                </a:lnTo>
                <a:lnTo>
                  <a:pt x="1118615" y="13715"/>
                </a:lnTo>
                <a:lnTo>
                  <a:pt x="1133855" y="13715"/>
                </a:lnTo>
                <a:lnTo>
                  <a:pt x="1133855" y="0"/>
                </a:lnTo>
                <a:close/>
              </a:path>
              <a:path w="2487295" h="413385">
                <a:moveTo>
                  <a:pt x="1161287" y="0"/>
                </a:moveTo>
                <a:lnTo>
                  <a:pt x="1147571" y="0"/>
                </a:lnTo>
                <a:lnTo>
                  <a:pt x="1147571" y="13715"/>
                </a:lnTo>
                <a:lnTo>
                  <a:pt x="1161287" y="13715"/>
                </a:lnTo>
                <a:lnTo>
                  <a:pt x="1161287" y="0"/>
                </a:lnTo>
                <a:close/>
              </a:path>
              <a:path w="2487295" h="413385">
                <a:moveTo>
                  <a:pt x="1188719" y="0"/>
                </a:moveTo>
                <a:lnTo>
                  <a:pt x="1175003" y="0"/>
                </a:lnTo>
                <a:lnTo>
                  <a:pt x="1175003" y="13715"/>
                </a:lnTo>
                <a:lnTo>
                  <a:pt x="1188719" y="13715"/>
                </a:lnTo>
                <a:lnTo>
                  <a:pt x="1188719" y="0"/>
                </a:lnTo>
                <a:close/>
              </a:path>
              <a:path w="2487295" h="413385">
                <a:moveTo>
                  <a:pt x="1217676" y="0"/>
                </a:moveTo>
                <a:lnTo>
                  <a:pt x="1203959" y="0"/>
                </a:lnTo>
                <a:lnTo>
                  <a:pt x="1203959" y="13715"/>
                </a:lnTo>
                <a:lnTo>
                  <a:pt x="1217676" y="13715"/>
                </a:lnTo>
                <a:lnTo>
                  <a:pt x="1217676" y="0"/>
                </a:lnTo>
                <a:close/>
              </a:path>
              <a:path w="2487295" h="413385">
                <a:moveTo>
                  <a:pt x="1245107" y="0"/>
                </a:moveTo>
                <a:lnTo>
                  <a:pt x="1231391" y="0"/>
                </a:lnTo>
                <a:lnTo>
                  <a:pt x="1231391" y="13715"/>
                </a:lnTo>
                <a:lnTo>
                  <a:pt x="1245107" y="13715"/>
                </a:lnTo>
                <a:lnTo>
                  <a:pt x="1245107" y="0"/>
                </a:lnTo>
                <a:close/>
              </a:path>
              <a:path w="2487295" h="413385">
                <a:moveTo>
                  <a:pt x="1272539" y="0"/>
                </a:moveTo>
                <a:lnTo>
                  <a:pt x="1258824" y="0"/>
                </a:lnTo>
                <a:lnTo>
                  <a:pt x="1258824" y="13715"/>
                </a:lnTo>
                <a:lnTo>
                  <a:pt x="1272539" y="13715"/>
                </a:lnTo>
                <a:lnTo>
                  <a:pt x="1272539" y="0"/>
                </a:lnTo>
                <a:close/>
              </a:path>
              <a:path w="2487295" h="413385">
                <a:moveTo>
                  <a:pt x="1301495" y="0"/>
                </a:moveTo>
                <a:lnTo>
                  <a:pt x="1287779" y="0"/>
                </a:lnTo>
                <a:lnTo>
                  <a:pt x="1287779" y="13715"/>
                </a:lnTo>
                <a:lnTo>
                  <a:pt x="1301495" y="13715"/>
                </a:lnTo>
                <a:lnTo>
                  <a:pt x="1301495" y="0"/>
                </a:lnTo>
                <a:close/>
              </a:path>
              <a:path w="2487295" h="413385">
                <a:moveTo>
                  <a:pt x="1328927" y="0"/>
                </a:moveTo>
                <a:lnTo>
                  <a:pt x="1315211" y="0"/>
                </a:lnTo>
                <a:lnTo>
                  <a:pt x="1315211" y="13715"/>
                </a:lnTo>
                <a:lnTo>
                  <a:pt x="1328927" y="13715"/>
                </a:lnTo>
                <a:lnTo>
                  <a:pt x="1328927" y="0"/>
                </a:lnTo>
                <a:close/>
              </a:path>
              <a:path w="2487295" h="413385">
                <a:moveTo>
                  <a:pt x="1357883" y="0"/>
                </a:moveTo>
                <a:lnTo>
                  <a:pt x="1342643" y="0"/>
                </a:lnTo>
                <a:lnTo>
                  <a:pt x="1342643" y="13715"/>
                </a:lnTo>
                <a:lnTo>
                  <a:pt x="1357883" y="13715"/>
                </a:lnTo>
                <a:lnTo>
                  <a:pt x="1357883" y="0"/>
                </a:lnTo>
                <a:close/>
              </a:path>
              <a:path w="2487295" h="413385">
                <a:moveTo>
                  <a:pt x="1385315" y="0"/>
                </a:moveTo>
                <a:lnTo>
                  <a:pt x="1371600" y="0"/>
                </a:lnTo>
                <a:lnTo>
                  <a:pt x="1371600" y="13715"/>
                </a:lnTo>
                <a:lnTo>
                  <a:pt x="1385315" y="13715"/>
                </a:lnTo>
                <a:lnTo>
                  <a:pt x="1385315" y="0"/>
                </a:lnTo>
                <a:close/>
              </a:path>
              <a:path w="2487295" h="413385">
                <a:moveTo>
                  <a:pt x="1412747" y="0"/>
                </a:moveTo>
                <a:lnTo>
                  <a:pt x="1399031" y="0"/>
                </a:lnTo>
                <a:lnTo>
                  <a:pt x="1399031" y="13715"/>
                </a:lnTo>
                <a:lnTo>
                  <a:pt x="1412747" y="13715"/>
                </a:lnTo>
                <a:lnTo>
                  <a:pt x="1412747" y="0"/>
                </a:lnTo>
                <a:close/>
              </a:path>
              <a:path w="2487295" h="413385">
                <a:moveTo>
                  <a:pt x="1441703" y="0"/>
                </a:moveTo>
                <a:lnTo>
                  <a:pt x="1427987" y="0"/>
                </a:lnTo>
                <a:lnTo>
                  <a:pt x="1427987" y="13715"/>
                </a:lnTo>
                <a:lnTo>
                  <a:pt x="1441703" y="13715"/>
                </a:lnTo>
                <a:lnTo>
                  <a:pt x="1441703" y="0"/>
                </a:lnTo>
                <a:close/>
              </a:path>
              <a:path w="2487295" h="413385">
                <a:moveTo>
                  <a:pt x="1469135" y="0"/>
                </a:moveTo>
                <a:lnTo>
                  <a:pt x="1455419" y="0"/>
                </a:lnTo>
                <a:lnTo>
                  <a:pt x="1455419" y="13715"/>
                </a:lnTo>
                <a:lnTo>
                  <a:pt x="1469135" y="13715"/>
                </a:lnTo>
                <a:lnTo>
                  <a:pt x="1469135" y="0"/>
                </a:lnTo>
                <a:close/>
              </a:path>
              <a:path w="2487295" h="413385">
                <a:moveTo>
                  <a:pt x="1496567" y="0"/>
                </a:moveTo>
                <a:lnTo>
                  <a:pt x="1482852" y="0"/>
                </a:lnTo>
                <a:lnTo>
                  <a:pt x="1482852" y="13715"/>
                </a:lnTo>
                <a:lnTo>
                  <a:pt x="1496567" y="13715"/>
                </a:lnTo>
                <a:lnTo>
                  <a:pt x="1496567" y="0"/>
                </a:lnTo>
                <a:close/>
              </a:path>
              <a:path w="2487295" h="413385">
                <a:moveTo>
                  <a:pt x="1525524" y="0"/>
                </a:moveTo>
                <a:lnTo>
                  <a:pt x="1511807" y="0"/>
                </a:lnTo>
                <a:lnTo>
                  <a:pt x="1511807" y="13715"/>
                </a:lnTo>
                <a:lnTo>
                  <a:pt x="1525524" y="13715"/>
                </a:lnTo>
                <a:lnTo>
                  <a:pt x="1525524" y="0"/>
                </a:lnTo>
                <a:close/>
              </a:path>
              <a:path w="2487295" h="413385">
                <a:moveTo>
                  <a:pt x="1552955" y="0"/>
                </a:moveTo>
                <a:lnTo>
                  <a:pt x="1539239" y="0"/>
                </a:lnTo>
                <a:lnTo>
                  <a:pt x="1539239" y="13715"/>
                </a:lnTo>
                <a:lnTo>
                  <a:pt x="1552955" y="13715"/>
                </a:lnTo>
                <a:lnTo>
                  <a:pt x="1552955" y="0"/>
                </a:lnTo>
                <a:close/>
              </a:path>
              <a:path w="2487295" h="413385">
                <a:moveTo>
                  <a:pt x="1581911" y="0"/>
                </a:moveTo>
                <a:lnTo>
                  <a:pt x="1566671" y="0"/>
                </a:lnTo>
                <a:lnTo>
                  <a:pt x="1566671" y="13715"/>
                </a:lnTo>
                <a:lnTo>
                  <a:pt x="1581911" y="13715"/>
                </a:lnTo>
                <a:lnTo>
                  <a:pt x="1581911" y="0"/>
                </a:lnTo>
                <a:close/>
              </a:path>
              <a:path w="2487295" h="413385">
                <a:moveTo>
                  <a:pt x="1609343" y="0"/>
                </a:moveTo>
                <a:lnTo>
                  <a:pt x="1595627" y="0"/>
                </a:lnTo>
                <a:lnTo>
                  <a:pt x="1595627" y="13715"/>
                </a:lnTo>
                <a:lnTo>
                  <a:pt x="1609343" y="13715"/>
                </a:lnTo>
                <a:lnTo>
                  <a:pt x="1609343" y="0"/>
                </a:lnTo>
                <a:close/>
              </a:path>
              <a:path w="2487295" h="413385">
                <a:moveTo>
                  <a:pt x="1636776" y="0"/>
                </a:moveTo>
                <a:lnTo>
                  <a:pt x="1623059" y="0"/>
                </a:lnTo>
                <a:lnTo>
                  <a:pt x="1623059" y="13715"/>
                </a:lnTo>
                <a:lnTo>
                  <a:pt x="1636776" y="13715"/>
                </a:lnTo>
                <a:lnTo>
                  <a:pt x="1636776" y="0"/>
                </a:lnTo>
                <a:close/>
              </a:path>
              <a:path w="2487295" h="413385">
                <a:moveTo>
                  <a:pt x="1665731" y="0"/>
                </a:moveTo>
                <a:lnTo>
                  <a:pt x="1652015" y="0"/>
                </a:lnTo>
                <a:lnTo>
                  <a:pt x="1652015" y="13715"/>
                </a:lnTo>
                <a:lnTo>
                  <a:pt x="1665731" y="13715"/>
                </a:lnTo>
                <a:lnTo>
                  <a:pt x="1665731" y="0"/>
                </a:lnTo>
                <a:close/>
              </a:path>
              <a:path w="2487295" h="413385">
                <a:moveTo>
                  <a:pt x="1693163" y="0"/>
                </a:moveTo>
                <a:lnTo>
                  <a:pt x="1679447" y="0"/>
                </a:lnTo>
                <a:lnTo>
                  <a:pt x="1679447" y="13715"/>
                </a:lnTo>
                <a:lnTo>
                  <a:pt x="1693163" y="13715"/>
                </a:lnTo>
                <a:lnTo>
                  <a:pt x="1693163" y="0"/>
                </a:lnTo>
                <a:close/>
              </a:path>
              <a:path w="2487295" h="413385">
                <a:moveTo>
                  <a:pt x="1720595" y="0"/>
                </a:moveTo>
                <a:lnTo>
                  <a:pt x="1706879" y="0"/>
                </a:lnTo>
                <a:lnTo>
                  <a:pt x="1706879" y="13715"/>
                </a:lnTo>
                <a:lnTo>
                  <a:pt x="1720595" y="13715"/>
                </a:lnTo>
                <a:lnTo>
                  <a:pt x="1720595" y="0"/>
                </a:lnTo>
                <a:close/>
              </a:path>
              <a:path w="2487295" h="413385">
                <a:moveTo>
                  <a:pt x="1749552" y="0"/>
                </a:moveTo>
                <a:lnTo>
                  <a:pt x="1735835" y="0"/>
                </a:lnTo>
                <a:lnTo>
                  <a:pt x="1735835" y="13715"/>
                </a:lnTo>
                <a:lnTo>
                  <a:pt x="1749552" y="13715"/>
                </a:lnTo>
                <a:lnTo>
                  <a:pt x="1749552" y="0"/>
                </a:lnTo>
                <a:close/>
              </a:path>
              <a:path w="2487295" h="413385">
                <a:moveTo>
                  <a:pt x="1776983" y="0"/>
                </a:moveTo>
                <a:lnTo>
                  <a:pt x="1763267" y="0"/>
                </a:lnTo>
                <a:lnTo>
                  <a:pt x="1763267" y="13715"/>
                </a:lnTo>
                <a:lnTo>
                  <a:pt x="1776983" y="13715"/>
                </a:lnTo>
                <a:lnTo>
                  <a:pt x="1776983" y="0"/>
                </a:lnTo>
                <a:close/>
              </a:path>
              <a:path w="2487295" h="413385">
                <a:moveTo>
                  <a:pt x="1805939" y="0"/>
                </a:moveTo>
                <a:lnTo>
                  <a:pt x="1790700" y="0"/>
                </a:lnTo>
                <a:lnTo>
                  <a:pt x="1790700" y="13715"/>
                </a:lnTo>
                <a:lnTo>
                  <a:pt x="1805939" y="13715"/>
                </a:lnTo>
                <a:lnTo>
                  <a:pt x="1805939" y="0"/>
                </a:lnTo>
                <a:close/>
              </a:path>
              <a:path w="2487295" h="413385">
                <a:moveTo>
                  <a:pt x="1833371" y="0"/>
                </a:moveTo>
                <a:lnTo>
                  <a:pt x="1819655" y="0"/>
                </a:lnTo>
                <a:lnTo>
                  <a:pt x="1819655" y="13715"/>
                </a:lnTo>
                <a:lnTo>
                  <a:pt x="1833371" y="13715"/>
                </a:lnTo>
                <a:lnTo>
                  <a:pt x="1833371" y="0"/>
                </a:lnTo>
                <a:close/>
              </a:path>
              <a:path w="2487295" h="413385">
                <a:moveTo>
                  <a:pt x="1860803" y="0"/>
                </a:moveTo>
                <a:lnTo>
                  <a:pt x="1847087" y="0"/>
                </a:lnTo>
                <a:lnTo>
                  <a:pt x="1847087" y="13715"/>
                </a:lnTo>
                <a:lnTo>
                  <a:pt x="1860803" y="13715"/>
                </a:lnTo>
                <a:lnTo>
                  <a:pt x="1860803" y="0"/>
                </a:lnTo>
                <a:close/>
              </a:path>
              <a:path w="2487295" h="413385">
                <a:moveTo>
                  <a:pt x="1889759" y="0"/>
                </a:moveTo>
                <a:lnTo>
                  <a:pt x="1874519" y="0"/>
                </a:lnTo>
                <a:lnTo>
                  <a:pt x="1874519" y="13715"/>
                </a:lnTo>
                <a:lnTo>
                  <a:pt x="1889759" y="13715"/>
                </a:lnTo>
                <a:lnTo>
                  <a:pt x="1889759" y="0"/>
                </a:lnTo>
                <a:close/>
              </a:path>
              <a:path w="2487295" h="413385">
                <a:moveTo>
                  <a:pt x="1917191" y="0"/>
                </a:moveTo>
                <a:lnTo>
                  <a:pt x="1903476" y="0"/>
                </a:lnTo>
                <a:lnTo>
                  <a:pt x="1903476" y="13715"/>
                </a:lnTo>
                <a:lnTo>
                  <a:pt x="1917191" y="13715"/>
                </a:lnTo>
                <a:lnTo>
                  <a:pt x="1917191" y="0"/>
                </a:lnTo>
                <a:close/>
              </a:path>
              <a:path w="2487295" h="413385">
                <a:moveTo>
                  <a:pt x="1944624" y="0"/>
                </a:moveTo>
                <a:lnTo>
                  <a:pt x="1930907" y="0"/>
                </a:lnTo>
                <a:lnTo>
                  <a:pt x="1930907" y="13715"/>
                </a:lnTo>
                <a:lnTo>
                  <a:pt x="1944624" y="13715"/>
                </a:lnTo>
                <a:lnTo>
                  <a:pt x="1944624" y="0"/>
                </a:lnTo>
                <a:close/>
              </a:path>
              <a:path w="2487295" h="413385">
                <a:moveTo>
                  <a:pt x="1973579" y="0"/>
                </a:moveTo>
                <a:lnTo>
                  <a:pt x="1959863" y="0"/>
                </a:lnTo>
                <a:lnTo>
                  <a:pt x="1959863" y="13715"/>
                </a:lnTo>
                <a:lnTo>
                  <a:pt x="1973579" y="13715"/>
                </a:lnTo>
                <a:lnTo>
                  <a:pt x="1973579" y="0"/>
                </a:lnTo>
                <a:close/>
              </a:path>
              <a:path w="2487295" h="413385">
                <a:moveTo>
                  <a:pt x="2001011" y="0"/>
                </a:moveTo>
                <a:lnTo>
                  <a:pt x="1987295" y="0"/>
                </a:lnTo>
                <a:lnTo>
                  <a:pt x="1987295" y="13715"/>
                </a:lnTo>
                <a:lnTo>
                  <a:pt x="2001011" y="13715"/>
                </a:lnTo>
                <a:lnTo>
                  <a:pt x="2001011" y="0"/>
                </a:lnTo>
                <a:close/>
              </a:path>
              <a:path w="2487295" h="413385">
                <a:moveTo>
                  <a:pt x="2029967" y="0"/>
                </a:moveTo>
                <a:lnTo>
                  <a:pt x="2014727" y="0"/>
                </a:lnTo>
                <a:lnTo>
                  <a:pt x="2014727" y="13715"/>
                </a:lnTo>
                <a:lnTo>
                  <a:pt x="2029967" y="13715"/>
                </a:lnTo>
                <a:lnTo>
                  <a:pt x="2029967" y="0"/>
                </a:lnTo>
                <a:close/>
              </a:path>
              <a:path w="2487295" h="413385">
                <a:moveTo>
                  <a:pt x="2057400" y="0"/>
                </a:moveTo>
                <a:lnTo>
                  <a:pt x="2043683" y="0"/>
                </a:lnTo>
                <a:lnTo>
                  <a:pt x="2043683" y="13715"/>
                </a:lnTo>
                <a:lnTo>
                  <a:pt x="2057400" y="13715"/>
                </a:lnTo>
                <a:lnTo>
                  <a:pt x="2057400" y="0"/>
                </a:lnTo>
                <a:close/>
              </a:path>
              <a:path w="2487295" h="413385">
                <a:moveTo>
                  <a:pt x="2084831" y="0"/>
                </a:moveTo>
                <a:lnTo>
                  <a:pt x="2071115" y="0"/>
                </a:lnTo>
                <a:lnTo>
                  <a:pt x="2071115" y="13715"/>
                </a:lnTo>
                <a:lnTo>
                  <a:pt x="2084831" y="13715"/>
                </a:lnTo>
                <a:lnTo>
                  <a:pt x="2084831" y="0"/>
                </a:lnTo>
                <a:close/>
              </a:path>
              <a:path w="2487295" h="413385">
                <a:moveTo>
                  <a:pt x="2113787" y="0"/>
                </a:moveTo>
                <a:lnTo>
                  <a:pt x="2098547" y="0"/>
                </a:lnTo>
                <a:lnTo>
                  <a:pt x="2098547" y="13715"/>
                </a:lnTo>
                <a:lnTo>
                  <a:pt x="2113787" y="13715"/>
                </a:lnTo>
                <a:lnTo>
                  <a:pt x="2113787" y="0"/>
                </a:lnTo>
                <a:close/>
              </a:path>
              <a:path w="2487295" h="413385">
                <a:moveTo>
                  <a:pt x="2141219" y="0"/>
                </a:moveTo>
                <a:lnTo>
                  <a:pt x="2127504" y="0"/>
                </a:lnTo>
                <a:lnTo>
                  <a:pt x="2127504" y="13715"/>
                </a:lnTo>
                <a:lnTo>
                  <a:pt x="2141219" y="13715"/>
                </a:lnTo>
                <a:lnTo>
                  <a:pt x="2141219" y="0"/>
                </a:lnTo>
                <a:close/>
              </a:path>
              <a:path w="2487295" h="413385">
                <a:moveTo>
                  <a:pt x="2168652" y="0"/>
                </a:moveTo>
                <a:lnTo>
                  <a:pt x="2154935" y="0"/>
                </a:lnTo>
                <a:lnTo>
                  <a:pt x="2154935" y="13715"/>
                </a:lnTo>
                <a:lnTo>
                  <a:pt x="2168652" y="13715"/>
                </a:lnTo>
                <a:lnTo>
                  <a:pt x="2168652" y="0"/>
                </a:lnTo>
                <a:close/>
              </a:path>
              <a:path w="2487295" h="413385">
                <a:moveTo>
                  <a:pt x="2197607" y="0"/>
                </a:moveTo>
                <a:lnTo>
                  <a:pt x="2183891" y="0"/>
                </a:lnTo>
                <a:lnTo>
                  <a:pt x="2183891" y="13715"/>
                </a:lnTo>
                <a:lnTo>
                  <a:pt x="2197607" y="13715"/>
                </a:lnTo>
                <a:lnTo>
                  <a:pt x="2197607" y="0"/>
                </a:lnTo>
                <a:close/>
              </a:path>
              <a:path w="2487295" h="413385">
                <a:moveTo>
                  <a:pt x="2225039" y="0"/>
                </a:moveTo>
                <a:lnTo>
                  <a:pt x="2211324" y="0"/>
                </a:lnTo>
                <a:lnTo>
                  <a:pt x="2211324" y="13715"/>
                </a:lnTo>
                <a:lnTo>
                  <a:pt x="2225039" y="13715"/>
                </a:lnTo>
                <a:lnTo>
                  <a:pt x="2225039" y="0"/>
                </a:lnTo>
                <a:close/>
              </a:path>
              <a:path w="2487295" h="413385">
                <a:moveTo>
                  <a:pt x="2253995" y="0"/>
                </a:moveTo>
                <a:lnTo>
                  <a:pt x="2238755" y="0"/>
                </a:lnTo>
                <a:lnTo>
                  <a:pt x="2238755" y="13715"/>
                </a:lnTo>
                <a:lnTo>
                  <a:pt x="2253995" y="13715"/>
                </a:lnTo>
                <a:lnTo>
                  <a:pt x="2253995" y="0"/>
                </a:lnTo>
                <a:close/>
              </a:path>
              <a:path w="2487295" h="413385">
                <a:moveTo>
                  <a:pt x="2281428" y="0"/>
                </a:moveTo>
                <a:lnTo>
                  <a:pt x="2267711" y="0"/>
                </a:lnTo>
                <a:lnTo>
                  <a:pt x="2267711" y="13715"/>
                </a:lnTo>
                <a:lnTo>
                  <a:pt x="2281428" y="13715"/>
                </a:lnTo>
                <a:lnTo>
                  <a:pt x="2281428" y="0"/>
                </a:lnTo>
                <a:close/>
              </a:path>
              <a:path w="2487295" h="413385">
                <a:moveTo>
                  <a:pt x="2308859" y="0"/>
                </a:moveTo>
                <a:lnTo>
                  <a:pt x="2295143" y="0"/>
                </a:lnTo>
                <a:lnTo>
                  <a:pt x="2295143" y="13715"/>
                </a:lnTo>
                <a:lnTo>
                  <a:pt x="2308859" y="13715"/>
                </a:lnTo>
                <a:lnTo>
                  <a:pt x="2308859" y="0"/>
                </a:lnTo>
                <a:close/>
              </a:path>
              <a:path w="2487295" h="413385">
                <a:moveTo>
                  <a:pt x="2337815" y="0"/>
                </a:moveTo>
                <a:lnTo>
                  <a:pt x="2322576" y="0"/>
                </a:lnTo>
                <a:lnTo>
                  <a:pt x="2322576" y="13715"/>
                </a:lnTo>
                <a:lnTo>
                  <a:pt x="2337815" y="13715"/>
                </a:lnTo>
                <a:lnTo>
                  <a:pt x="2337815" y="0"/>
                </a:lnTo>
                <a:close/>
              </a:path>
              <a:path w="2487295" h="413385">
                <a:moveTo>
                  <a:pt x="2365247" y="0"/>
                </a:moveTo>
                <a:lnTo>
                  <a:pt x="2351531" y="0"/>
                </a:lnTo>
                <a:lnTo>
                  <a:pt x="2351531" y="13715"/>
                </a:lnTo>
                <a:lnTo>
                  <a:pt x="2365247" y="13715"/>
                </a:lnTo>
                <a:lnTo>
                  <a:pt x="2365247" y="0"/>
                </a:lnTo>
                <a:close/>
              </a:path>
              <a:path w="2487295" h="413385">
                <a:moveTo>
                  <a:pt x="2392679" y="0"/>
                </a:moveTo>
                <a:lnTo>
                  <a:pt x="2378963" y="0"/>
                </a:lnTo>
                <a:lnTo>
                  <a:pt x="2378963" y="13715"/>
                </a:lnTo>
                <a:lnTo>
                  <a:pt x="2392679" y="13715"/>
                </a:lnTo>
                <a:lnTo>
                  <a:pt x="2392679" y="0"/>
                </a:lnTo>
                <a:close/>
              </a:path>
              <a:path w="2487295" h="413385">
                <a:moveTo>
                  <a:pt x="2421635" y="0"/>
                </a:moveTo>
                <a:lnTo>
                  <a:pt x="2407919" y="0"/>
                </a:lnTo>
                <a:lnTo>
                  <a:pt x="2407919" y="13715"/>
                </a:lnTo>
                <a:lnTo>
                  <a:pt x="2421635" y="13715"/>
                </a:lnTo>
                <a:lnTo>
                  <a:pt x="2421635" y="0"/>
                </a:lnTo>
                <a:close/>
              </a:path>
              <a:path w="2487295" h="413385">
                <a:moveTo>
                  <a:pt x="2449067" y="0"/>
                </a:moveTo>
                <a:lnTo>
                  <a:pt x="2435352" y="0"/>
                </a:lnTo>
                <a:lnTo>
                  <a:pt x="2435352" y="13715"/>
                </a:lnTo>
                <a:lnTo>
                  <a:pt x="2449067" y="13715"/>
                </a:lnTo>
                <a:lnTo>
                  <a:pt x="2449067" y="0"/>
                </a:lnTo>
                <a:close/>
              </a:path>
              <a:path w="2487295" h="413385">
                <a:moveTo>
                  <a:pt x="2476500" y="0"/>
                </a:moveTo>
                <a:lnTo>
                  <a:pt x="2462783" y="0"/>
                </a:lnTo>
                <a:lnTo>
                  <a:pt x="2462783" y="13715"/>
                </a:lnTo>
                <a:lnTo>
                  <a:pt x="2476500" y="13715"/>
                </a:lnTo>
                <a:lnTo>
                  <a:pt x="2476500" y="0"/>
                </a:lnTo>
                <a:close/>
              </a:path>
              <a:path w="2487295" h="413385">
                <a:moveTo>
                  <a:pt x="2487167" y="16763"/>
                </a:moveTo>
                <a:lnTo>
                  <a:pt x="2473452" y="16763"/>
                </a:lnTo>
                <a:lnTo>
                  <a:pt x="2473452" y="30479"/>
                </a:lnTo>
                <a:lnTo>
                  <a:pt x="2487167" y="30479"/>
                </a:lnTo>
                <a:lnTo>
                  <a:pt x="2487167" y="16763"/>
                </a:lnTo>
                <a:close/>
              </a:path>
              <a:path w="2487295" h="413385">
                <a:moveTo>
                  <a:pt x="2487167" y="45719"/>
                </a:moveTo>
                <a:lnTo>
                  <a:pt x="2473452" y="45719"/>
                </a:lnTo>
                <a:lnTo>
                  <a:pt x="2473452" y="59436"/>
                </a:lnTo>
                <a:lnTo>
                  <a:pt x="2487167" y="59436"/>
                </a:lnTo>
                <a:lnTo>
                  <a:pt x="2487167" y="45719"/>
                </a:lnTo>
                <a:close/>
              </a:path>
              <a:path w="2487295" h="413385">
                <a:moveTo>
                  <a:pt x="2487167" y="73151"/>
                </a:moveTo>
                <a:lnTo>
                  <a:pt x="2473452" y="73151"/>
                </a:lnTo>
                <a:lnTo>
                  <a:pt x="2473452" y="86867"/>
                </a:lnTo>
                <a:lnTo>
                  <a:pt x="2487167" y="86867"/>
                </a:lnTo>
                <a:lnTo>
                  <a:pt x="2487167" y="73151"/>
                </a:lnTo>
                <a:close/>
              </a:path>
              <a:path w="2487295" h="413385">
                <a:moveTo>
                  <a:pt x="2487167" y="100583"/>
                </a:moveTo>
                <a:lnTo>
                  <a:pt x="2473452" y="100583"/>
                </a:lnTo>
                <a:lnTo>
                  <a:pt x="2473452" y="115824"/>
                </a:lnTo>
                <a:lnTo>
                  <a:pt x="2487167" y="115824"/>
                </a:lnTo>
                <a:lnTo>
                  <a:pt x="2487167" y="100583"/>
                </a:lnTo>
                <a:close/>
              </a:path>
              <a:path w="2487295" h="413385">
                <a:moveTo>
                  <a:pt x="2487167" y="129539"/>
                </a:moveTo>
                <a:lnTo>
                  <a:pt x="2473452" y="129539"/>
                </a:lnTo>
                <a:lnTo>
                  <a:pt x="2473452" y="143255"/>
                </a:lnTo>
                <a:lnTo>
                  <a:pt x="2487167" y="143255"/>
                </a:lnTo>
                <a:lnTo>
                  <a:pt x="2487167" y="129539"/>
                </a:lnTo>
                <a:close/>
              </a:path>
              <a:path w="2487295" h="413385">
                <a:moveTo>
                  <a:pt x="2487167" y="156971"/>
                </a:moveTo>
                <a:lnTo>
                  <a:pt x="2473452" y="156971"/>
                </a:lnTo>
                <a:lnTo>
                  <a:pt x="2473452" y="170687"/>
                </a:lnTo>
                <a:lnTo>
                  <a:pt x="2487167" y="170687"/>
                </a:lnTo>
                <a:lnTo>
                  <a:pt x="2487167" y="156971"/>
                </a:lnTo>
                <a:close/>
              </a:path>
              <a:path w="2487295" h="413385">
                <a:moveTo>
                  <a:pt x="2487167" y="185927"/>
                </a:moveTo>
                <a:lnTo>
                  <a:pt x="2473452" y="185927"/>
                </a:lnTo>
                <a:lnTo>
                  <a:pt x="2473452" y="199643"/>
                </a:lnTo>
                <a:lnTo>
                  <a:pt x="2487167" y="199643"/>
                </a:lnTo>
                <a:lnTo>
                  <a:pt x="2487167" y="185927"/>
                </a:lnTo>
                <a:close/>
              </a:path>
              <a:path w="2487295" h="413385">
                <a:moveTo>
                  <a:pt x="2487167" y="213360"/>
                </a:moveTo>
                <a:lnTo>
                  <a:pt x="2473452" y="213360"/>
                </a:lnTo>
                <a:lnTo>
                  <a:pt x="2473452" y="227075"/>
                </a:lnTo>
                <a:lnTo>
                  <a:pt x="2487167" y="227075"/>
                </a:lnTo>
                <a:lnTo>
                  <a:pt x="2487167" y="213360"/>
                </a:lnTo>
                <a:close/>
              </a:path>
              <a:path w="2487295" h="413385">
                <a:moveTo>
                  <a:pt x="2487167" y="240791"/>
                </a:moveTo>
                <a:lnTo>
                  <a:pt x="2473452" y="240791"/>
                </a:lnTo>
                <a:lnTo>
                  <a:pt x="2473452" y="254507"/>
                </a:lnTo>
                <a:lnTo>
                  <a:pt x="2487167" y="254507"/>
                </a:lnTo>
                <a:lnTo>
                  <a:pt x="2487167" y="240791"/>
                </a:lnTo>
                <a:close/>
              </a:path>
              <a:path w="2487295" h="413385">
                <a:moveTo>
                  <a:pt x="2487167" y="269748"/>
                </a:moveTo>
                <a:lnTo>
                  <a:pt x="2473452" y="269748"/>
                </a:lnTo>
                <a:lnTo>
                  <a:pt x="2473452" y="283463"/>
                </a:lnTo>
                <a:lnTo>
                  <a:pt x="2487167" y="283463"/>
                </a:lnTo>
                <a:lnTo>
                  <a:pt x="2487167" y="269748"/>
                </a:lnTo>
                <a:close/>
              </a:path>
              <a:path w="2487295" h="413385">
                <a:moveTo>
                  <a:pt x="2487167" y="297179"/>
                </a:moveTo>
                <a:lnTo>
                  <a:pt x="2473452" y="297179"/>
                </a:lnTo>
                <a:lnTo>
                  <a:pt x="2473452" y="310895"/>
                </a:lnTo>
                <a:lnTo>
                  <a:pt x="2487167" y="310895"/>
                </a:lnTo>
                <a:lnTo>
                  <a:pt x="2487167" y="297179"/>
                </a:lnTo>
                <a:close/>
              </a:path>
              <a:path w="2487295" h="413385">
                <a:moveTo>
                  <a:pt x="2487167" y="324612"/>
                </a:moveTo>
                <a:lnTo>
                  <a:pt x="2473452" y="324612"/>
                </a:lnTo>
                <a:lnTo>
                  <a:pt x="2473452" y="339851"/>
                </a:lnTo>
                <a:lnTo>
                  <a:pt x="2487167" y="339851"/>
                </a:lnTo>
                <a:lnTo>
                  <a:pt x="2487167" y="324612"/>
                </a:lnTo>
                <a:close/>
              </a:path>
              <a:path w="2487295" h="413385">
                <a:moveTo>
                  <a:pt x="2487167" y="353567"/>
                </a:moveTo>
                <a:lnTo>
                  <a:pt x="2473452" y="353567"/>
                </a:lnTo>
                <a:lnTo>
                  <a:pt x="2473452" y="367283"/>
                </a:lnTo>
                <a:lnTo>
                  <a:pt x="2487167" y="367283"/>
                </a:lnTo>
                <a:lnTo>
                  <a:pt x="2487167" y="353567"/>
                </a:lnTo>
                <a:close/>
              </a:path>
              <a:path w="2487295" h="413385">
                <a:moveTo>
                  <a:pt x="2487167" y="381000"/>
                </a:moveTo>
                <a:lnTo>
                  <a:pt x="2473452" y="381000"/>
                </a:lnTo>
                <a:lnTo>
                  <a:pt x="2473452" y="394715"/>
                </a:lnTo>
                <a:lnTo>
                  <a:pt x="2487167" y="394715"/>
                </a:lnTo>
                <a:lnTo>
                  <a:pt x="2487167" y="381000"/>
                </a:lnTo>
                <a:close/>
              </a:path>
              <a:path w="2487295" h="413385">
                <a:moveTo>
                  <a:pt x="2476500" y="399288"/>
                </a:moveTo>
                <a:lnTo>
                  <a:pt x="2462783" y="399288"/>
                </a:lnTo>
                <a:lnTo>
                  <a:pt x="2462783" y="413003"/>
                </a:lnTo>
                <a:lnTo>
                  <a:pt x="2476500" y="413003"/>
                </a:lnTo>
                <a:lnTo>
                  <a:pt x="2476500" y="399288"/>
                </a:lnTo>
                <a:close/>
              </a:path>
              <a:path w="2487295" h="413385">
                <a:moveTo>
                  <a:pt x="2449067" y="399288"/>
                </a:moveTo>
                <a:lnTo>
                  <a:pt x="2435352" y="399288"/>
                </a:lnTo>
                <a:lnTo>
                  <a:pt x="2435352" y="413003"/>
                </a:lnTo>
                <a:lnTo>
                  <a:pt x="2449067" y="413003"/>
                </a:lnTo>
                <a:lnTo>
                  <a:pt x="2449067" y="399288"/>
                </a:lnTo>
                <a:close/>
              </a:path>
              <a:path w="2487295" h="413385">
                <a:moveTo>
                  <a:pt x="2421635" y="399288"/>
                </a:moveTo>
                <a:lnTo>
                  <a:pt x="2407919" y="399288"/>
                </a:lnTo>
                <a:lnTo>
                  <a:pt x="2407919" y="413003"/>
                </a:lnTo>
                <a:lnTo>
                  <a:pt x="2421635" y="413003"/>
                </a:lnTo>
                <a:lnTo>
                  <a:pt x="2421635" y="399288"/>
                </a:lnTo>
                <a:close/>
              </a:path>
              <a:path w="2487295" h="413385">
                <a:moveTo>
                  <a:pt x="2392679" y="399288"/>
                </a:moveTo>
                <a:lnTo>
                  <a:pt x="2378963" y="399288"/>
                </a:lnTo>
                <a:lnTo>
                  <a:pt x="2378963" y="413003"/>
                </a:lnTo>
                <a:lnTo>
                  <a:pt x="2392679" y="413003"/>
                </a:lnTo>
                <a:lnTo>
                  <a:pt x="2392679" y="399288"/>
                </a:lnTo>
                <a:close/>
              </a:path>
              <a:path w="2487295" h="413385">
                <a:moveTo>
                  <a:pt x="2365247" y="399288"/>
                </a:moveTo>
                <a:lnTo>
                  <a:pt x="2351531" y="399288"/>
                </a:lnTo>
                <a:lnTo>
                  <a:pt x="2351531" y="413003"/>
                </a:lnTo>
                <a:lnTo>
                  <a:pt x="2365247" y="413003"/>
                </a:lnTo>
                <a:lnTo>
                  <a:pt x="2365247" y="399288"/>
                </a:lnTo>
                <a:close/>
              </a:path>
              <a:path w="2487295" h="413385">
                <a:moveTo>
                  <a:pt x="2337815" y="399288"/>
                </a:moveTo>
                <a:lnTo>
                  <a:pt x="2322576" y="399288"/>
                </a:lnTo>
                <a:lnTo>
                  <a:pt x="2322576" y="413003"/>
                </a:lnTo>
                <a:lnTo>
                  <a:pt x="2337815" y="413003"/>
                </a:lnTo>
                <a:lnTo>
                  <a:pt x="2337815" y="399288"/>
                </a:lnTo>
                <a:close/>
              </a:path>
              <a:path w="2487295" h="413385">
                <a:moveTo>
                  <a:pt x="2308859" y="399288"/>
                </a:moveTo>
                <a:lnTo>
                  <a:pt x="2295143" y="399288"/>
                </a:lnTo>
                <a:lnTo>
                  <a:pt x="2295143" y="413003"/>
                </a:lnTo>
                <a:lnTo>
                  <a:pt x="2308859" y="413003"/>
                </a:lnTo>
                <a:lnTo>
                  <a:pt x="2308859" y="399288"/>
                </a:lnTo>
                <a:close/>
              </a:path>
              <a:path w="2487295" h="413385">
                <a:moveTo>
                  <a:pt x="2281428" y="399288"/>
                </a:moveTo>
                <a:lnTo>
                  <a:pt x="2267711" y="399288"/>
                </a:lnTo>
                <a:lnTo>
                  <a:pt x="2267711" y="413003"/>
                </a:lnTo>
                <a:lnTo>
                  <a:pt x="2281428" y="413003"/>
                </a:lnTo>
                <a:lnTo>
                  <a:pt x="2281428" y="399288"/>
                </a:lnTo>
                <a:close/>
              </a:path>
              <a:path w="2487295" h="413385">
                <a:moveTo>
                  <a:pt x="2253995" y="399288"/>
                </a:moveTo>
                <a:lnTo>
                  <a:pt x="2238755" y="399288"/>
                </a:lnTo>
                <a:lnTo>
                  <a:pt x="2238755" y="413003"/>
                </a:lnTo>
                <a:lnTo>
                  <a:pt x="2253995" y="413003"/>
                </a:lnTo>
                <a:lnTo>
                  <a:pt x="2253995" y="399288"/>
                </a:lnTo>
                <a:close/>
              </a:path>
              <a:path w="2487295" h="413385">
                <a:moveTo>
                  <a:pt x="2225039" y="399288"/>
                </a:moveTo>
                <a:lnTo>
                  <a:pt x="2211324" y="399288"/>
                </a:lnTo>
                <a:lnTo>
                  <a:pt x="2211324" y="413003"/>
                </a:lnTo>
                <a:lnTo>
                  <a:pt x="2225039" y="413003"/>
                </a:lnTo>
                <a:lnTo>
                  <a:pt x="2225039" y="399288"/>
                </a:lnTo>
                <a:close/>
              </a:path>
              <a:path w="2487295" h="413385">
                <a:moveTo>
                  <a:pt x="2197607" y="399288"/>
                </a:moveTo>
                <a:lnTo>
                  <a:pt x="2183891" y="399288"/>
                </a:lnTo>
                <a:lnTo>
                  <a:pt x="2183891" y="413003"/>
                </a:lnTo>
                <a:lnTo>
                  <a:pt x="2197607" y="413003"/>
                </a:lnTo>
                <a:lnTo>
                  <a:pt x="2197607" y="399288"/>
                </a:lnTo>
                <a:close/>
              </a:path>
              <a:path w="2487295" h="413385">
                <a:moveTo>
                  <a:pt x="2168652" y="399288"/>
                </a:moveTo>
                <a:lnTo>
                  <a:pt x="2154935" y="399288"/>
                </a:lnTo>
                <a:lnTo>
                  <a:pt x="2154935" y="413003"/>
                </a:lnTo>
                <a:lnTo>
                  <a:pt x="2168652" y="413003"/>
                </a:lnTo>
                <a:lnTo>
                  <a:pt x="2168652" y="399288"/>
                </a:lnTo>
                <a:close/>
              </a:path>
              <a:path w="2487295" h="413385">
                <a:moveTo>
                  <a:pt x="2141219" y="399288"/>
                </a:moveTo>
                <a:lnTo>
                  <a:pt x="2127504" y="399288"/>
                </a:lnTo>
                <a:lnTo>
                  <a:pt x="2127504" y="413003"/>
                </a:lnTo>
                <a:lnTo>
                  <a:pt x="2141219" y="413003"/>
                </a:lnTo>
                <a:lnTo>
                  <a:pt x="2141219" y="399288"/>
                </a:lnTo>
                <a:close/>
              </a:path>
              <a:path w="2487295" h="413385">
                <a:moveTo>
                  <a:pt x="2113787" y="399288"/>
                </a:moveTo>
                <a:lnTo>
                  <a:pt x="2098547" y="399288"/>
                </a:lnTo>
                <a:lnTo>
                  <a:pt x="2098547" y="413003"/>
                </a:lnTo>
                <a:lnTo>
                  <a:pt x="2113787" y="413003"/>
                </a:lnTo>
                <a:lnTo>
                  <a:pt x="2113787" y="399288"/>
                </a:lnTo>
                <a:close/>
              </a:path>
              <a:path w="2487295" h="413385">
                <a:moveTo>
                  <a:pt x="2084831" y="399288"/>
                </a:moveTo>
                <a:lnTo>
                  <a:pt x="2071115" y="399288"/>
                </a:lnTo>
                <a:lnTo>
                  <a:pt x="2071115" y="413003"/>
                </a:lnTo>
                <a:lnTo>
                  <a:pt x="2084831" y="413003"/>
                </a:lnTo>
                <a:lnTo>
                  <a:pt x="2084831" y="399288"/>
                </a:lnTo>
                <a:close/>
              </a:path>
              <a:path w="2487295" h="413385">
                <a:moveTo>
                  <a:pt x="2057400" y="399288"/>
                </a:moveTo>
                <a:lnTo>
                  <a:pt x="2043683" y="399288"/>
                </a:lnTo>
                <a:lnTo>
                  <a:pt x="2043683" y="413003"/>
                </a:lnTo>
                <a:lnTo>
                  <a:pt x="2057400" y="413003"/>
                </a:lnTo>
                <a:lnTo>
                  <a:pt x="2057400" y="399288"/>
                </a:lnTo>
                <a:close/>
              </a:path>
              <a:path w="2487295" h="413385">
                <a:moveTo>
                  <a:pt x="2029967" y="399288"/>
                </a:moveTo>
                <a:lnTo>
                  <a:pt x="2014727" y="399288"/>
                </a:lnTo>
                <a:lnTo>
                  <a:pt x="2014727" y="413003"/>
                </a:lnTo>
                <a:lnTo>
                  <a:pt x="2029967" y="413003"/>
                </a:lnTo>
                <a:lnTo>
                  <a:pt x="2029967" y="399288"/>
                </a:lnTo>
                <a:close/>
              </a:path>
              <a:path w="2487295" h="413385">
                <a:moveTo>
                  <a:pt x="2001011" y="399288"/>
                </a:moveTo>
                <a:lnTo>
                  <a:pt x="1987295" y="399288"/>
                </a:lnTo>
                <a:lnTo>
                  <a:pt x="1987295" y="413003"/>
                </a:lnTo>
                <a:lnTo>
                  <a:pt x="2001011" y="413003"/>
                </a:lnTo>
                <a:lnTo>
                  <a:pt x="2001011" y="399288"/>
                </a:lnTo>
                <a:close/>
              </a:path>
              <a:path w="2487295" h="413385">
                <a:moveTo>
                  <a:pt x="1973579" y="399288"/>
                </a:moveTo>
                <a:lnTo>
                  <a:pt x="1959863" y="399288"/>
                </a:lnTo>
                <a:lnTo>
                  <a:pt x="1959863" y="413003"/>
                </a:lnTo>
                <a:lnTo>
                  <a:pt x="1973579" y="413003"/>
                </a:lnTo>
                <a:lnTo>
                  <a:pt x="1973579" y="399288"/>
                </a:lnTo>
                <a:close/>
              </a:path>
              <a:path w="2487295" h="413385">
                <a:moveTo>
                  <a:pt x="1944624" y="399288"/>
                </a:moveTo>
                <a:lnTo>
                  <a:pt x="1930907" y="399288"/>
                </a:lnTo>
                <a:lnTo>
                  <a:pt x="1930907" y="413003"/>
                </a:lnTo>
                <a:lnTo>
                  <a:pt x="1944624" y="413003"/>
                </a:lnTo>
                <a:lnTo>
                  <a:pt x="1944624" y="399288"/>
                </a:lnTo>
                <a:close/>
              </a:path>
              <a:path w="2487295" h="413385">
                <a:moveTo>
                  <a:pt x="1917191" y="399288"/>
                </a:moveTo>
                <a:lnTo>
                  <a:pt x="1903476" y="399288"/>
                </a:lnTo>
                <a:lnTo>
                  <a:pt x="1903476" y="413003"/>
                </a:lnTo>
                <a:lnTo>
                  <a:pt x="1917191" y="413003"/>
                </a:lnTo>
                <a:lnTo>
                  <a:pt x="1917191" y="399288"/>
                </a:lnTo>
                <a:close/>
              </a:path>
              <a:path w="2487295" h="413385">
                <a:moveTo>
                  <a:pt x="1889759" y="399288"/>
                </a:moveTo>
                <a:lnTo>
                  <a:pt x="1874519" y="399288"/>
                </a:lnTo>
                <a:lnTo>
                  <a:pt x="1874519" y="413003"/>
                </a:lnTo>
                <a:lnTo>
                  <a:pt x="1889759" y="413003"/>
                </a:lnTo>
                <a:lnTo>
                  <a:pt x="1889759" y="399288"/>
                </a:lnTo>
                <a:close/>
              </a:path>
              <a:path w="2487295" h="413385">
                <a:moveTo>
                  <a:pt x="1860803" y="399288"/>
                </a:moveTo>
                <a:lnTo>
                  <a:pt x="1847087" y="399288"/>
                </a:lnTo>
                <a:lnTo>
                  <a:pt x="1847087" y="413003"/>
                </a:lnTo>
                <a:lnTo>
                  <a:pt x="1860803" y="413003"/>
                </a:lnTo>
                <a:lnTo>
                  <a:pt x="1860803" y="399288"/>
                </a:lnTo>
                <a:close/>
              </a:path>
              <a:path w="2487295" h="413385">
                <a:moveTo>
                  <a:pt x="1833371" y="399288"/>
                </a:moveTo>
                <a:lnTo>
                  <a:pt x="1819655" y="399288"/>
                </a:lnTo>
                <a:lnTo>
                  <a:pt x="1819655" y="413003"/>
                </a:lnTo>
                <a:lnTo>
                  <a:pt x="1833371" y="413003"/>
                </a:lnTo>
                <a:lnTo>
                  <a:pt x="1833371" y="399288"/>
                </a:lnTo>
                <a:close/>
              </a:path>
              <a:path w="2487295" h="413385">
                <a:moveTo>
                  <a:pt x="1805939" y="399288"/>
                </a:moveTo>
                <a:lnTo>
                  <a:pt x="1790700" y="399288"/>
                </a:lnTo>
                <a:lnTo>
                  <a:pt x="1790700" y="413003"/>
                </a:lnTo>
                <a:lnTo>
                  <a:pt x="1805939" y="413003"/>
                </a:lnTo>
                <a:lnTo>
                  <a:pt x="1805939" y="399288"/>
                </a:lnTo>
                <a:close/>
              </a:path>
              <a:path w="2487295" h="413385">
                <a:moveTo>
                  <a:pt x="1776983" y="399288"/>
                </a:moveTo>
                <a:lnTo>
                  <a:pt x="1763267" y="399288"/>
                </a:lnTo>
                <a:lnTo>
                  <a:pt x="1763267" y="413003"/>
                </a:lnTo>
                <a:lnTo>
                  <a:pt x="1776983" y="413003"/>
                </a:lnTo>
                <a:lnTo>
                  <a:pt x="1776983" y="399288"/>
                </a:lnTo>
                <a:close/>
              </a:path>
              <a:path w="2487295" h="413385">
                <a:moveTo>
                  <a:pt x="1749552" y="399288"/>
                </a:moveTo>
                <a:lnTo>
                  <a:pt x="1735835" y="399288"/>
                </a:lnTo>
                <a:lnTo>
                  <a:pt x="1735835" y="413003"/>
                </a:lnTo>
                <a:lnTo>
                  <a:pt x="1749552" y="413003"/>
                </a:lnTo>
                <a:lnTo>
                  <a:pt x="1749552" y="399288"/>
                </a:lnTo>
                <a:close/>
              </a:path>
              <a:path w="2487295" h="413385">
                <a:moveTo>
                  <a:pt x="1720595" y="399288"/>
                </a:moveTo>
                <a:lnTo>
                  <a:pt x="1706879" y="399288"/>
                </a:lnTo>
                <a:lnTo>
                  <a:pt x="1706879" y="413003"/>
                </a:lnTo>
                <a:lnTo>
                  <a:pt x="1720595" y="413003"/>
                </a:lnTo>
                <a:lnTo>
                  <a:pt x="1720595" y="399288"/>
                </a:lnTo>
                <a:close/>
              </a:path>
              <a:path w="2487295" h="413385">
                <a:moveTo>
                  <a:pt x="1693163" y="399288"/>
                </a:moveTo>
                <a:lnTo>
                  <a:pt x="1679447" y="399288"/>
                </a:lnTo>
                <a:lnTo>
                  <a:pt x="1679447" y="413003"/>
                </a:lnTo>
                <a:lnTo>
                  <a:pt x="1693163" y="413003"/>
                </a:lnTo>
                <a:lnTo>
                  <a:pt x="1693163" y="399288"/>
                </a:lnTo>
                <a:close/>
              </a:path>
              <a:path w="2487295" h="413385">
                <a:moveTo>
                  <a:pt x="1665731" y="399288"/>
                </a:moveTo>
                <a:lnTo>
                  <a:pt x="1652015" y="399288"/>
                </a:lnTo>
                <a:lnTo>
                  <a:pt x="1652015" y="413003"/>
                </a:lnTo>
                <a:lnTo>
                  <a:pt x="1665731" y="413003"/>
                </a:lnTo>
                <a:lnTo>
                  <a:pt x="1665731" y="399288"/>
                </a:lnTo>
                <a:close/>
              </a:path>
              <a:path w="2487295" h="413385">
                <a:moveTo>
                  <a:pt x="1636776" y="399288"/>
                </a:moveTo>
                <a:lnTo>
                  <a:pt x="1623059" y="399288"/>
                </a:lnTo>
                <a:lnTo>
                  <a:pt x="1623059" y="413003"/>
                </a:lnTo>
                <a:lnTo>
                  <a:pt x="1636776" y="413003"/>
                </a:lnTo>
                <a:lnTo>
                  <a:pt x="1636776" y="399288"/>
                </a:lnTo>
                <a:close/>
              </a:path>
              <a:path w="2487295" h="413385">
                <a:moveTo>
                  <a:pt x="1609343" y="399288"/>
                </a:moveTo>
                <a:lnTo>
                  <a:pt x="1595627" y="399288"/>
                </a:lnTo>
                <a:lnTo>
                  <a:pt x="1595627" y="413003"/>
                </a:lnTo>
                <a:lnTo>
                  <a:pt x="1609343" y="413003"/>
                </a:lnTo>
                <a:lnTo>
                  <a:pt x="1609343" y="399288"/>
                </a:lnTo>
                <a:close/>
              </a:path>
              <a:path w="2487295" h="413385">
                <a:moveTo>
                  <a:pt x="1581911" y="399288"/>
                </a:moveTo>
                <a:lnTo>
                  <a:pt x="1566671" y="399288"/>
                </a:lnTo>
                <a:lnTo>
                  <a:pt x="1566671" y="413003"/>
                </a:lnTo>
                <a:lnTo>
                  <a:pt x="1581911" y="413003"/>
                </a:lnTo>
                <a:lnTo>
                  <a:pt x="1581911" y="399288"/>
                </a:lnTo>
                <a:close/>
              </a:path>
              <a:path w="2487295" h="413385">
                <a:moveTo>
                  <a:pt x="1552955" y="399288"/>
                </a:moveTo>
                <a:lnTo>
                  <a:pt x="1539239" y="399288"/>
                </a:lnTo>
                <a:lnTo>
                  <a:pt x="1539239" y="413003"/>
                </a:lnTo>
                <a:lnTo>
                  <a:pt x="1552955" y="413003"/>
                </a:lnTo>
                <a:lnTo>
                  <a:pt x="1552955" y="399288"/>
                </a:lnTo>
                <a:close/>
              </a:path>
              <a:path w="2487295" h="413385">
                <a:moveTo>
                  <a:pt x="1525524" y="399288"/>
                </a:moveTo>
                <a:lnTo>
                  <a:pt x="1511807" y="399288"/>
                </a:lnTo>
                <a:lnTo>
                  <a:pt x="1511807" y="413003"/>
                </a:lnTo>
                <a:lnTo>
                  <a:pt x="1525524" y="413003"/>
                </a:lnTo>
                <a:lnTo>
                  <a:pt x="1525524" y="399288"/>
                </a:lnTo>
                <a:close/>
              </a:path>
              <a:path w="2487295" h="413385">
                <a:moveTo>
                  <a:pt x="1496567" y="399288"/>
                </a:moveTo>
                <a:lnTo>
                  <a:pt x="1482852" y="399288"/>
                </a:lnTo>
                <a:lnTo>
                  <a:pt x="1482852" y="413003"/>
                </a:lnTo>
                <a:lnTo>
                  <a:pt x="1496567" y="413003"/>
                </a:lnTo>
                <a:lnTo>
                  <a:pt x="1496567" y="399288"/>
                </a:lnTo>
                <a:close/>
              </a:path>
              <a:path w="2487295" h="413385">
                <a:moveTo>
                  <a:pt x="1469135" y="399288"/>
                </a:moveTo>
                <a:lnTo>
                  <a:pt x="1455419" y="399288"/>
                </a:lnTo>
                <a:lnTo>
                  <a:pt x="1455419" y="413003"/>
                </a:lnTo>
                <a:lnTo>
                  <a:pt x="1469135" y="413003"/>
                </a:lnTo>
                <a:lnTo>
                  <a:pt x="1469135" y="399288"/>
                </a:lnTo>
                <a:close/>
              </a:path>
              <a:path w="2487295" h="413385">
                <a:moveTo>
                  <a:pt x="1441703" y="399288"/>
                </a:moveTo>
                <a:lnTo>
                  <a:pt x="1427987" y="399288"/>
                </a:lnTo>
                <a:lnTo>
                  <a:pt x="1427987" y="413003"/>
                </a:lnTo>
                <a:lnTo>
                  <a:pt x="1441703" y="413003"/>
                </a:lnTo>
                <a:lnTo>
                  <a:pt x="1441703" y="399288"/>
                </a:lnTo>
                <a:close/>
              </a:path>
              <a:path w="2487295" h="413385">
                <a:moveTo>
                  <a:pt x="1412747" y="399288"/>
                </a:moveTo>
                <a:lnTo>
                  <a:pt x="1399031" y="399288"/>
                </a:lnTo>
                <a:lnTo>
                  <a:pt x="1399031" y="413003"/>
                </a:lnTo>
                <a:lnTo>
                  <a:pt x="1412747" y="413003"/>
                </a:lnTo>
                <a:lnTo>
                  <a:pt x="1412747" y="399288"/>
                </a:lnTo>
                <a:close/>
              </a:path>
              <a:path w="2487295" h="413385">
                <a:moveTo>
                  <a:pt x="1385315" y="399288"/>
                </a:moveTo>
                <a:lnTo>
                  <a:pt x="1371600" y="399288"/>
                </a:lnTo>
                <a:lnTo>
                  <a:pt x="1371600" y="413003"/>
                </a:lnTo>
                <a:lnTo>
                  <a:pt x="1385315" y="413003"/>
                </a:lnTo>
                <a:lnTo>
                  <a:pt x="1385315" y="399288"/>
                </a:lnTo>
                <a:close/>
              </a:path>
              <a:path w="2487295" h="413385">
                <a:moveTo>
                  <a:pt x="1357883" y="399288"/>
                </a:moveTo>
                <a:lnTo>
                  <a:pt x="1342643" y="399288"/>
                </a:lnTo>
                <a:lnTo>
                  <a:pt x="1342643" y="413003"/>
                </a:lnTo>
                <a:lnTo>
                  <a:pt x="1357883" y="413003"/>
                </a:lnTo>
                <a:lnTo>
                  <a:pt x="1357883" y="399288"/>
                </a:lnTo>
                <a:close/>
              </a:path>
              <a:path w="2487295" h="413385">
                <a:moveTo>
                  <a:pt x="1328927" y="399288"/>
                </a:moveTo>
                <a:lnTo>
                  <a:pt x="1315211" y="399288"/>
                </a:lnTo>
                <a:lnTo>
                  <a:pt x="1315211" y="413003"/>
                </a:lnTo>
                <a:lnTo>
                  <a:pt x="1328927" y="413003"/>
                </a:lnTo>
                <a:lnTo>
                  <a:pt x="1328927" y="399288"/>
                </a:lnTo>
                <a:close/>
              </a:path>
              <a:path w="2487295" h="413385">
                <a:moveTo>
                  <a:pt x="1301495" y="399288"/>
                </a:moveTo>
                <a:lnTo>
                  <a:pt x="1287779" y="399288"/>
                </a:lnTo>
                <a:lnTo>
                  <a:pt x="1287779" y="413003"/>
                </a:lnTo>
                <a:lnTo>
                  <a:pt x="1301495" y="413003"/>
                </a:lnTo>
                <a:lnTo>
                  <a:pt x="1301495" y="399288"/>
                </a:lnTo>
                <a:close/>
              </a:path>
              <a:path w="2487295" h="413385">
                <a:moveTo>
                  <a:pt x="1272539" y="399288"/>
                </a:moveTo>
                <a:lnTo>
                  <a:pt x="1258824" y="399288"/>
                </a:lnTo>
                <a:lnTo>
                  <a:pt x="1258824" y="413003"/>
                </a:lnTo>
                <a:lnTo>
                  <a:pt x="1272539" y="413003"/>
                </a:lnTo>
                <a:lnTo>
                  <a:pt x="1272539" y="399288"/>
                </a:lnTo>
                <a:close/>
              </a:path>
              <a:path w="2487295" h="413385">
                <a:moveTo>
                  <a:pt x="1245107" y="399288"/>
                </a:moveTo>
                <a:lnTo>
                  <a:pt x="1231391" y="399288"/>
                </a:lnTo>
                <a:lnTo>
                  <a:pt x="1231391" y="413003"/>
                </a:lnTo>
                <a:lnTo>
                  <a:pt x="1245107" y="413003"/>
                </a:lnTo>
                <a:lnTo>
                  <a:pt x="1245107" y="399288"/>
                </a:lnTo>
                <a:close/>
              </a:path>
              <a:path w="2487295" h="413385">
                <a:moveTo>
                  <a:pt x="1217676" y="399288"/>
                </a:moveTo>
                <a:lnTo>
                  <a:pt x="1203959" y="399288"/>
                </a:lnTo>
                <a:lnTo>
                  <a:pt x="1203959" y="413003"/>
                </a:lnTo>
                <a:lnTo>
                  <a:pt x="1217676" y="413003"/>
                </a:lnTo>
                <a:lnTo>
                  <a:pt x="1217676" y="399288"/>
                </a:lnTo>
                <a:close/>
              </a:path>
              <a:path w="2487295" h="413385">
                <a:moveTo>
                  <a:pt x="1188719" y="399288"/>
                </a:moveTo>
                <a:lnTo>
                  <a:pt x="1175003" y="399288"/>
                </a:lnTo>
                <a:lnTo>
                  <a:pt x="1175003" y="413003"/>
                </a:lnTo>
                <a:lnTo>
                  <a:pt x="1188719" y="413003"/>
                </a:lnTo>
                <a:lnTo>
                  <a:pt x="1188719" y="399288"/>
                </a:lnTo>
                <a:close/>
              </a:path>
              <a:path w="2487295" h="413385">
                <a:moveTo>
                  <a:pt x="1161287" y="399288"/>
                </a:moveTo>
                <a:lnTo>
                  <a:pt x="1147571" y="399288"/>
                </a:lnTo>
                <a:lnTo>
                  <a:pt x="1147571" y="413003"/>
                </a:lnTo>
                <a:lnTo>
                  <a:pt x="1161287" y="413003"/>
                </a:lnTo>
                <a:lnTo>
                  <a:pt x="1161287" y="399288"/>
                </a:lnTo>
                <a:close/>
              </a:path>
              <a:path w="2487295" h="413385">
                <a:moveTo>
                  <a:pt x="1133855" y="399288"/>
                </a:moveTo>
                <a:lnTo>
                  <a:pt x="1118615" y="399288"/>
                </a:lnTo>
                <a:lnTo>
                  <a:pt x="1118615" y="413003"/>
                </a:lnTo>
                <a:lnTo>
                  <a:pt x="1133855" y="413003"/>
                </a:lnTo>
                <a:lnTo>
                  <a:pt x="1133855" y="399288"/>
                </a:lnTo>
                <a:close/>
              </a:path>
              <a:path w="2487295" h="413385">
                <a:moveTo>
                  <a:pt x="1104900" y="399288"/>
                </a:moveTo>
                <a:lnTo>
                  <a:pt x="1091183" y="399288"/>
                </a:lnTo>
                <a:lnTo>
                  <a:pt x="1091183" y="413003"/>
                </a:lnTo>
                <a:lnTo>
                  <a:pt x="1104900" y="413003"/>
                </a:lnTo>
                <a:lnTo>
                  <a:pt x="1104900" y="399288"/>
                </a:lnTo>
                <a:close/>
              </a:path>
              <a:path w="2487295" h="413385">
                <a:moveTo>
                  <a:pt x="1077467" y="399288"/>
                </a:moveTo>
                <a:lnTo>
                  <a:pt x="1063752" y="399288"/>
                </a:lnTo>
                <a:lnTo>
                  <a:pt x="1063752" y="413003"/>
                </a:lnTo>
                <a:lnTo>
                  <a:pt x="1077467" y="413003"/>
                </a:lnTo>
                <a:lnTo>
                  <a:pt x="1077467" y="399288"/>
                </a:lnTo>
                <a:close/>
              </a:path>
              <a:path w="2487295" h="413385">
                <a:moveTo>
                  <a:pt x="1050035" y="399288"/>
                </a:moveTo>
                <a:lnTo>
                  <a:pt x="1034795" y="399288"/>
                </a:lnTo>
                <a:lnTo>
                  <a:pt x="1034795" y="413003"/>
                </a:lnTo>
                <a:lnTo>
                  <a:pt x="1050035" y="413003"/>
                </a:lnTo>
                <a:lnTo>
                  <a:pt x="1050035" y="399288"/>
                </a:lnTo>
                <a:close/>
              </a:path>
              <a:path w="2487295" h="413385">
                <a:moveTo>
                  <a:pt x="1021079" y="399288"/>
                </a:moveTo>
                <a:lnTo>
                  <a:pt x="1007363" y="399288"/>
                </a:lnTo>
                <a:lnTo>
                  <a:pt x="1007363" y="413003"/>
                </a:lnTo>
                <a:lnTo>
                  <a:pt x="1021079" y="413003"/>
                </a:lnTo>
                <a:lnTo>
                  <a:pt x="1021079" y="399288"/>
                </a:lnTo>
                <a:close/>
              </a:path>
              <a:path w="2487295" h="413385">
                <a:moveTo>
                  <a:pt x="993647" y="399288"/>
                </a:moveTo>
                <a:lnTo>
                  <a:pt x="979931" y="399288"/>
                </a:lnTo>
                <a:lnTo>
                  <a:pt x="979931" y="413003"/>
                </a:lnTo>
                <a:lnTo>
                  <a:pt x="993647" y="413003"/>
                </a:lnTo>
                <a:lnTo>
                  <a:pt x="993647" y="399288"/>
                </a:lnTo>
                <a:close/>
              </a:path>
              <a:path w="2487295" h="413385">
                <a:moveTo>
                  <a:pt x="964691" y="399288"/>
                </a:moveTo>
                <a:lnTo>
                  <a:pt x="950976" y="399288"/>
                </a:lnTo>
                <a:lnTo>
                  <a:pt x="950976" y="413003"/>
                </a:lnTo>
                <a:lnTo>
                  <a:pt x="964691" y="413003"/>
                </a:lnTo>
                <a:lnTo>
                  <a:pt x="964691" y="399288"/>
                </a:lnTo>
                <a:close/>
              </a:path>
              <a:path w="2487295" h="413385">
                <a:moveTo>
                  <a:pt x="937259" y="399288"/>
                </a:moveTo>
                <a:lnTo>
                  <a:pt x="923543" y="399288"/>
                </a:lnTo>
                <a:lnTo>
                  <a:pt x="923543" y="413003"/>
                </a:lnTo>
                <a:lnTo>
                  <a:pt x="937259" y="413003"/>
                </a:lnTo>
                <a:lnTo>
                  <a:pt x="937259" y="399288"/>
                </a:lnTo>
                <a:close/>
              </a:path>
              <a:path w="2487295" h="413385">
                <a:moveTo>
                  <a:pt x="909827" y="399288"/>
                </a:moveTo>
                <a:lnTo>
                  <a:pt x="894587" y="399288"/>
                </a:lnTo>
                <a:lnTo>
                  <a:pt x="894587" y="413003"/>
                </a:lnTo>
                <a:lnTo>
                  <a:pt x="909827" y="413003"/>
                </a:lnTo>
                <a:lnTo>
                  <a:pt x="909827" y="399288"/>
                </a:lnTo>
                <a:close/>
              </a:path>
              <a:path w="2487295" h="413385">
                <a:moveTo>
                  <a:pt x="880871" y="399288"/>
                </a:moveTo>
                <a:lnTo>
                  <a:pt x="867155" y="399288"/>
                </a:lnTo>
                <a:lnTo>
                  <a:pt x="867155" y="413003"/>
                </a:lnTo>
                <a:lnTo>
                  <a:pt x="880871" y="413003"/>
                </a:lnTo>
                <a:lnTo>
                  <a:pt x="880871" y="399288"/>
                </a:lnTo>
                <a:close/>
              </a:path>
              <a:path w="2487295" h="413385">
                <a:moveTo>
                  <a:pt x="853439" y="399288"/>
                </a:moveTo>
                <a:lnTo>
                  <a:pt x="839724" y="399288"/>
                </a:lnTo>
                <a:lnTo>
                  <a:pt x="839724" y="413003"/>
                </a:lnTo>
                <a:lnTo>
                  <a:pt x="853439" y="413003"/>
                </a:lnTo>
                <a:lnTo>
                  <a:pt x="853439" y="399288"/>
                </a:lnTo>
                <a:close/>
              </a:path>
              <a:path w="2487295" h="413385">
                <a:moveTo>
                  <a:pt x="826007" y="399288"/>
                </a:moveTo>
                <a:lnTo>
                  <a:pt x="810767" y="399288"/>
                </a:lnTo>
                <a:lnTo>
                  <a:pt x="810767" y="413003"/>
                </a:lnTo>
                <a:lnTo>
                  <a:pt x="826007" y="413003"/>
                </a:lnTo>
                <a:lnTo>
                  <a:pt x="826007" y="399288"/>
                </a:lnTo>
                <a:close/>
              </a:path>
              <a:path w="2487295" h="413385">
                <a:moveTo>
                  <a:pt x="797051" y="399288"/>
                </a:moveTo>
                <a:lnTo>
                  <a:pt x="783335" y="399288"/>
                </a:lnTo>
                <a:lnTo>
                  <a:pt x="783335" y="413003"/>
                </a:lnTo>
                <a:lnTo>
                  <a:pt x="797051" y="413003"/>
                </a:lnTo>
                <a:lnTo>
                  <a:pt x="797051" y="399288"/>
                </a:lnTo>
                <a:close/>
              </a:path>
              <a:path w="2487295" h="413385">
                <a:moveTo>
                  <a:pt x="769619" y="399288"/>
                </a:moveTo>
                <a:lnTo>
                  <a:pt x="755903" y="399288"/>
                </a:lnTo>
                <a:lnTo>
                  <a:pt x="755903" y="413003"/>
                </a:lnTo>
                <a:lnTo>
                  <a:pt x="769619" y="413003"/>
                </a:lnTo>
                <a:lnTo>
                  <a:pt x="769619" y="399288"/>
                </a:lnTo>
                <a:close/>
              </a:path>
              <a:path w="2487295" h="413385">
                <a:moveTo>
                  <a:pt x="740663" y="399288"/>
                </a:moveTo>
                <a:lnTo>
                  <a:pt x="726947" y="399288"/>
                </a:lnTo>
                <a:lnTo>
                  <a:pt x="726947" y="413003"/>
                </a:lnTo>
                <a:lnTo>
                  <a:pt x="740663" y="413003"/>
                </a:lnTo>
                <a:lnTo>
                  <a:pt x="740663" y="399288"/>
                </a:lnTo>
                <a:close/>
              </a:path>
              <a:path w="2487295" h="413385">
                <a:moveTo>
                  <a:pt x="713231" y="399288"/>
                </a:moveTo>
                <a:lnTo>
                  <a:pt x="699515" y="399288"/>
                </a:lnTo>
                <a:lnTo>
                  <a:pt x="699515" y="413003"/>
                </a:lnTo>
                <a:lnTo>
                  <a:pt x="713231" y="413003"/>
                </a:lnTo>
                <a:lnTo>
                  <a:pt x="713231" y="399288"/>
                </a:lnTo>
                <a:close/>
              </a:path>
              <a:path w="2487295" h="413385">
                <a:moveTo>
                  <a:pt x="685800" y="399288"/>
                </a:moveTo>
                <a:lnTo>
                  <a:pt x="670559" y="399288"/>
                </a:lnTo>
                <a:lnTo>
                  <a:pt x="670559" y="413003"/>
                </a:lnTo>
                <a:lnTo>
                  <a:pt x="685800" y="413003"/>
                </a:lnTo>
                <a:lnTo>
                  <a:pt x="685800" y="399288"/>
                </a:lnTo>
                <a:close/>
              </a:path>
              <a:path w="2487295" h="413385">
                <a:moveTo>
                  <a:pt x="656843" y="399288"/>
                </a:moveTo>
                <a:lnTo>
                  <a:pt x="643127" y="399288"/>
                </a:lnTo>
                <a:lnTo>
                  <a:pt x="643127" y="413003"/>
                </a:lnTo>
                <a:lnTo>
                  <a:pt x="656843" y="413003"/>
                </a:lnTo>
                <a:lnTo>
                  <a:pt x="656843" y="399288"/>
                </a:lnTo>
                <a:close/>
              </a:path>
              <a:path w="2487295" h="413385">
                <a:moveTo>
                  <a:pt x="629411" y="399288"/>
                </a:moveTo>
                <a:lnTo>
                  <a:pt x="615695" y="399288"/>
                </a:lnTo>
                <a:lnTo>
                  <a:pt x="615695" y="413003"/>
                </a:lnTo>
                <a:lnTo>
                  <a:pt x="629411" y="413003"/>
                </a:lnTo>
                <a:lnTo>
                  <a:pt x="629411" y="399288"/>
                </a:lnTo>
                <a:close/>
              </a:path>
              <a:path w="2487295" h="413385">
                <a:moveTo>
                  <a:pt x="601979" y="399288"/>
                </a:moveTo>
                <a:lnTo>
                  <a:pt x="586739" y="399288"/>
                </a:lnTo>
                <a:lnTo>
                  <a:pt x="586739" y="413003"/>
                </a:lnTo>
                <a:lnTo>
                  <a:pt x="601979" y="413003"/>
                </a:lnTo>
                <a:lnTo>
                  <a:pt x="601979" y="399288"/>
                </a:lnTo>
                <a:close/>
              </a:path>
              <a:path w="2487295" h="413385">
                <a:moveTo>
                  <a:pt x="573024" y="399288"/>
                </a:moveTo>
                <a:lnTo>
                  <a:pt x="559307" y="399288"/>
                </a:lnTo>
                <a:lnTo>
                  <a:pt x="559307" y="413003"/>
                </a:lnTo>
                <a:lnTo>
                  <a:pt x="573024" y="413003"/>
                </a:lnTo>
                <a:lnTo>
                  <a:pt x="573024" y="399288"/>
                </a:lnTo>
                <a:close/>
              </a:path>
              <a:path w="2487295" h="413385">
                <a:moveTo>
                  <a:pt x="545591" y="399288"/>
                </a:moveTo>
                <a:lnTo>
                  <a:pt x="531876" y="399288"/>
                </a:lnTo>
                <a:lnTo>
                  <a:pt x="531876" y="413003"/>
                </a:lnTo>
                <a:lnTo>
                  <a:pt x="545591" y="413003"/>
                </a:lnTo>
                <a:lnTo>
                  <a:pt x="545591" y="399288"/>
                </a:lnTo>
                <a:close/>
              </a:path>
              <a:path w="2487295" h="413385">
                <a:moveTo>
                  <a:pt x="516635" y="399288"/>
                </a:moveTo>
                <a:lnTo>
                  <a:pt x="502919" y="399288"/>
                </a:lnTo>
                <a:lnTo>
                  <a:pt x="502919" y="413003"/>
                </a:lnTo>
                <a:lnTo>
                  <a:pt x="516635" y="413003"/>
                </a:lnTo>
                <a:lnTo>
                  <a:pt x="516635" y="399288"/>
                </a:lnTo>
                <a:close/>
              </a:path>
              <a:path w="2487295" h="413385">
                <a:moveTo>
                  <a:pt x="489203" y="399288"/>
                </a:moveTo>
                <a:lnTo>
                  <a:pt x="475487" y="399288"/>
                </a:lnTo>
                <a:lnTo>
                  <a:pt x="475487" y="413003"/>
                </a:lnTo>
                <a:lnTo>
                  <a:pt x="489203" y="413003"/>
                </a:lnTo>
                <a:lnTo>
                  <a:pt x="489203" y="399288"/>
                </a:lnTo>
                <a:close/>
              </a:path>
              <a:path w="2487295" h="413385">
                <a:moveTo>
                  <a:pt x="461771" y="399288"/>
                </a:moveTo>
                <a:lnTo>
                  <a:pt x="448055" y="399288"/>
                </a:lnTo>
                <a:lnTo>
                  <a:pt x="448055" y="413003"/>
                </a:lnTo>
                <a:lnTo>
                  <a:pt x="461771" y="413003"/>
                </a:lnTo>
                <a:lnTo>
                  <a:pt x="461771" y="399288"/>
                </a:lnTo>
                <a:close/>
              </a:path>
              <a:path w="2487295" h="413385">
                <a:moveTo>
                  <a:pt x="432815" y="399288"/>
                </a:moveTo>
                <a:lnTo>
                  <a:pt x="419100" y="399288"/>
                </a:lnTo>
                <a:lnTo>
                  <a:pt x="419100" y="413003"/>
                </a:lnTo>
                <a:lnTo>
                  <a:pt x="432815" y="413003"/>
                </a:lnTo>
                <a:lnTo>
                  <a:pt x="432815" y="399288"/>
                </a:lnTo>
                <a:close/>
              </a:path>
              <a:path w="2487295" h="413385">
                <a:moveTo>
                  <a:pt x="405383" y="399288"/>
                </a:moveTo>
                <a:lnTo>
                  <a:pt x="391667" y="399288"/>
                </a:lnTo>
                <a:lnTo>
                  <a:pt x="391667" y="413003"/>
                </a:lnTo>
                <a:lnTo>
                  <a:pt x="405383" y="413003"/>
                </a:lnTo>
                <a:lnTo>
                  <a:pt x="405383" y="399288"/>
                </a:lnTo>
                <a:close/>
              </a:path>
              <a:path w="2487295" h="413385">
                <a:moveTo>
                  <a:pt x="377951" y="399288"/>
                </a:moveTo>
                <a:lnTo>
                  <a:pt x="362711" y="399288"/>
                </a:lnTo>
                <a:lnTo>
                  <a:pt x="362711" y="413003"/>
                </a:lnTo>
                <a:lnTo>
                  <a:pt x="377951" y="413003"/>
                </a:lnTo>
                <a:lnTo>
                  <a:pt x="377951" y="399288"/>
                </a:lnTo>
                <a:close/>
              </a:path>
              <a:path w="2487295" h="413385">
                <a:moveTo>
                  <a:pt x="348995" y="399288"/>
                </a:moveTo>
                <a:lnTo>
                  <a:pt x="335279" y="399288"/>
                </a:lnTo>
                <a:lnTo>
                  <a:pt x="335279" y="413003"/>
                </a:lnTo>
                <a:lnTo>
                  <a:pt x="348995" y="413003"/>
                </a:lnTo>
                <a:lnTo>
                  <a:pt x="348995" y="399288"/>
                </a:lnTo>
                <a:close/>
              </a:path>
              <a:path w="2487295" h="413385">
                <a:moveTo>
                  <a:pt x="321563" y="399288"/>
                </a:moveTo>
                <a:lnTo>
                  <a:pt x="307847" y="399288"/>
                </a:lnTo>
                <a:lnTo>
                  <a:pt x="307847" y="413003"/>
                </a:lnTo>
                <a:lnTo>
                  <a:pt x="321563" y="413003"/>
                </a:lnTo>
                <a:lnTo>
                  <a:pt x="321563" y="399288"/>
                </a:lnTo>
                <a:close/>
              </a:path>
              <a:path w="2487295" h="413385">
                <a:moveTo>
                  <a:pt x="292607" y="399288"/>
                </a:moveTo>
                <a:lnTo>
                  <a:pt x="278891" y="399288"/>
                </a:lnTo>
                <a:lnTo>
                  <a:pt x="278891" y="413003"/>
                </a:lnTo>
                <a:lnTo>
                  <a:pt x="292607" y="413003"/>
                </a:lnTo>
                <a:lnTo>
                  <a:pt x="292607" y="399288"/>
                </a:lnTo>
                <a:close/>
              </a:path>
              <a:path w="2487295" h="413385">
                <a:moveTo>
                  <a:pt x="265175" y="399288"/>
                </a:moveTo>
                <a:lnTo>
                  <a:pt x="251459" y="399288"/>
                </a:lnTo>
                <a:lnTo>
                  <a:pt x="251459" y="413003"/>
                </a:lnTo>
                <a:lnTo>
                  <a:pt x="265175" y="413003"/>
                </a:lnTo>
                <a:lnTo>
                  <a:pt x="265175" y="399288"/>
                </a:lnTo>
                <a:close/>
              </a:path>
              <a:path w="2487295" h="413385">
                <a:moveTo>
                  <a:pt x="237743" y="399288"/>
                </a:moveTo>
                <a:lnTo>
                  <a:pt x="224027" y="399288"/>
                </a:lnTo>
                <a:lnTo>
                  <a:pt x="224027" y="413003"/>
                </a:lnTo>
                <a:lnTo>
                  <a:pt x="237743" y="413003"/>
                </a:lnTo>
                <a:lnTo>
                  <a:pt x="237743" y="399288"/>
                </a:lnTo>
                <a:close/>
              </a:path>
              <a:path w="2487295" h="413385">
                <a:moveTo>
                  <a:pt x="208787" y="399288"/>
                </a:moveTo>
                <a:lnTo>
                  <a:pt x="195071" y="399288"/>
                </a:lnTo>
                <a:lnTo>
                  <a:pt x="195071" y="413003"/>
                </a:lnTo>
                <a:lnTo>
                  <a:pt x="208787" y="413003"/>
                </a:lnTo>
                <a:lnTo>
                  <a:pt x="208787" y="399288"/>
                </a:lnTo>
                <a:close/>
              </a:path>
              <a:path w="2487295" h="413385">
                <a:moveTo>
                  <a:pt x="181355" y="399288"/>
                </a:moveTo>
                <a:lnTo>
                  <a:pt x="167639" y="399288"/>
                </a:lnTo>
                <a:lnTo>
                  <a:pt x="167639" y="413003"/>
                </a:lnTo>
                <a:lnTo>
                  <a:pt x="181355" y="413003"/>
                </a:lnTo>
                <a:lnTo>
                  <a:pt x="181355" y="399288"/>
                </a:lnTo>
                <a:close/>
              </a:path>
              <a:path w="2487295" h="413385">
                <a:moveTo>
                  <a:pt x="153924" y="399288"/>
                </a:moveTo>
                <a:lnTo>
                  <a:pt x="138683" y="399288"/>
                </a:lnTo>
                <a:lnTo>
                  <a:pt x="138683" y="413003"/>
                </a:lnTo>
                <a:lnTo>
                  <a:pt x="153924" y="413003"/>
                </a:lnTo>
                <a:lnTo>
                  <a:pt x="153924" y="399288"/>
                </a:lnTo>
                <a:close/>
              </a:path>
              <a:path w="2487295" h="413385">
                <a:moveTo>
                  <a:pt x="124967" y="399288"/>
                </a:moveTo>
                <a:lnTo>
                  <a:pt x="111251" y="399288"/>
                </a:lnTo>
                <a:lnTo>
                  <a:pt x="111251" y="413003"/>
                </a:lnTo>
                <a:lnTo>
                  <a:pt x="124967" y="413003"/>
                </a:lnTo>
                <a:lnTo>
                  <a:pt x="124967" y="399288"/>
                </a:lnTo>
                <a:close/>
              </a:path>
              <a:path w="2487295" h="413385">
                <a:moveTo>
                  <a:pt x="97535" y="399288"/>
                </a:moveTo>
                <a:lnTo>
                  <a:pt x="83819" y="399288"/>
                </a:lnTo>
                <a:lnTo>
                  <a:pt x="83819" y="413003"/>
                </a:lnTo>
                <a:lnTo>
                  <a:pt x="97535" y="413003"/>
                </a:lnTo>
                <a:lnTo>
                  <a:pt x="97535" y="399288"/>
                </a:lnTo>
                <a:close/>
              </a:path>
              <a:path w="2487295" h="413385">
                <a:moveTo>
                  <a:pt x="68579" y="399288"/>
                </a:moveTo>
                <a:lnTo>
                  <a:pt x="54863" y="399288"/>
                </a:lnTo>
                <a:lnTo>
                  <a:pt x="54863" y="413003"/>
                </a:lnTo>
                <a:lnTo>
                  <a:pt x="68579" y="413003"/>
                </a:lnTo>
                <a:lnTo>
                  <a:pt x="68579" y="399288"/>
                </a:lnTo>
                <a:close/>
              </a:path>
              <a:path w="2487295" h="413385">
                <a:moveTo>
                  <a:pt x="41147" y="399288"/>
                </a:moveTo>
                <a:lnTo>
                  <a:pt x="27431" y="399288"/>
                </a:lnTo>
                <a:lnTo>
                  <a:pt x="27431" y="413003"/>
                </a:lnTo>
                <a:lnTo>
                  <a:pt x="41147" y="413003"/>
                </a:lnTo>
                <a:lnTo>
                  <a:pt x="41147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3D57F30-E4A3-48BB-B4B9-7D49CD426869}"/>
              </a:ext>
            </a:extLst>
          </p:cNvPr>
          <p:cNvSpPr/>
          <p:nvPr/>
        </p:nvSpPr>
        <p:spPr>
          <a:xfrm>
            <a:off x="6432551" y="1906589"/>
            <a:ext cx="347663" cy="15875"/>
          </a:xfrm>
          <a:custGeom>
            <a:avLst/>
            <a:gdLst/>
            <a:ahLst/>
            <a:cxnLst/>
            <a:rect l="l" t="t" r="r" b="b"/>
            <a:pathLst>
              <a:path w="405764" h="18414">
                <a:moveTo>
                  <a:pt x="405383" y="0"/>
                </a:moveTo>
                <a:lnTo>
                  <a:pt x="391667" y="0"/>
                </a:lnTo>
                <a:lnTo>
                  <a:pt x="391667" y="15239"/>
                </a:lnTo>
                <a:lnTo>
                  <a:pt x="405383" y="15239"/>
                </a:lnTo>
                <a:lnTo>
                  <a:pt x="405383" y="0"/>
                </a:lnTo>
                <a:close/>
              </a:path>
              <a:path w="405764" h="18414">
                <a:moveTo>
                  <a:pt x="377951" y="0"/>
                </a:moveTo>
                <a:lnTo>
                  <a:pt x="364236" y="0"/>
                </a:lnTo>
                <a:lnTo>
                  <a:pt x="364236" y="15239"/>
                </a:lnTo>
                <a:lnTo>
                  <a:pt x="377951" y="15239"/>
                </a:lnTo>
                <a:lnTo>
                  <a:pt x="377951" y="0"/>
                </a:lnTo>
                <a:close/>
              </a:path>
              <a:path w="405764" h="18414">
                <a:moveTo>
                  <a:pt x="350519" y="0"/>
                </a:moveTo>
                <a:lnTo>
                  <a:pt x="335279" y="0"/>
                </a:lnTo>
                <a:lnTo>
                  <a:pt x="335279" y="15239"/>
                </a:lnTo>
                <a:lnTo>
                  <a:pt x="350519" y="15239"/>
                </a:lnTo>
                <a:lnTo>
                  <a:pt x="350519" y="0"/>
                </a:lnTo>
                <a:close/>
              </a:path>
              <a:path w="405764" h="18414">
                <a:moveTo>
                  <a:pt x="321563" y="0"/>
                </a:moveTo>
                <a:lnTo>
                  <a:pt x="307847" y="0"/>
                </a:lnTo>
                <a:lnTo>
                  <a:pt x="307847" y="15239"/>
                </a:lnTo>
                <a:lnTo>
                  <a:pt x="321563" y="15239"/>
                </a:lnTo>
                <a:lnTo>
                  <a:pt x="321563" y="0"/>
                </a:lnTo>
                <a:close/>
              </a:path>
              <a:path w="405764" h="18414">
                <a:moveTo>
                  <a:pt x="294131" y="0"/>
                </a:moveTo>
                <a:lnTo>
                  <a:pt x="280415" y="0"/>
                </a:lnTo>
                <a:lnTo>
                  <a:pt x="280415" y="15239"/>
                </a:lnTo>
                <a:lnTo>
                  <a:pt x="294131" y="15239"/>
                </a:lnTo>
                <a:lnTo>
                  <a:pt x="294131" y="0"/>
                </a:lnTo>
                <a:close/>
              </a:path>
              <a:path w="405764" h="18414">
                <a:moveTo>
                  <a:pt x="265175" y="0"/>
                </a:moveTo>
                <a:lnTo>
                  <a:pt x="251459" y="0"/>
                </a:lnTo>
                <a:lnTo>
                  <a:pt x="251459" y="15239"/>
                </a:lnTo>
                <a:lnTo>
                  <a:pt x="265175" y="15239"/>
                </a:lnTo>
                <a:lnTo>
                  <a:pt x="265175" y="0"/>
                </a:lnTo>
                <a:close/>
              </a:path>
              <a:path w="405764" h="18414">
                <a:moveTo>
                  <a:pt x="237743" y="0"/>
                </a:moveTo>
                <a:lnTo>
                  <a:pt x="224027" y="0"/>
                </a:lnTo>
                <a:lnTo>
                  <a:pt x="224027" y="15239"/>
                </a:lnTo>
                <a:lnTo>
                  <a:pt x="237743" y="15239"/>
                </a:lnTo>
                <a:lnTo>
                  <a:pt x="237743" y="0"/>
                </a:lnTo>
                <a:close/>
              </a:path>
              <a:path w="405764" h="18414">
                <a:moveTo>
                  <a:pt x="210312" y="0"/>
                </a:moveTo>
                <a:lnTo>
                  <a:pt x="196595" y="0"/>
                </a:lnTo>
                <a:lnTo>
                  <a:pt x="196595" y="15239"/>
                </a:lnTo>
                <a:lnTo>
                  <a:pt x="210312" y="15239"/>
                </a:lnTo>
                <a:lnTo>
                  <a:pt x="210312" y="0"/>
                </a:lnTo>
                <a:close/>
              </a:path>
              <a:path w="405764" h="18414">
                <a:moveTo>
                  <a:pt x="181355" y="0"/>
                </a:moveTo>
                <a:lnTo>
                  <a:pt x="167639" y="0"/>
                </a:lnTo>
                <a:lnTo>
                  <a:pt x="167639" y="15239"/>
                </a:lnTo>
                <a:lnTo>
                  <a:pt x="181355" y="15239"/>
                </a:lnTo>
                <a:lnTo>
                  <a:pt x="181355" y="0"/>
                </a:lnTo>
                <a:close/>
              </a:path>
              <a:path w="405764" h="18414">
                <a:moveTo>
                  <a:pt x="153924" y="0"/>
                </a:moveTo>
                <a:lnTo>
                  <a:pt x="140207" y="0"/>
                </a:lnTo>
                <a:lnTo>
                  <a:pt x="140207" y="15239"/>
                </a:lnTo>
                <a:lnTo>
                  <a:pt x="153924" y="15239"/>
                </a:lnTo>
                <a:lnTo>
                  <a:pt x="153924" y="0"/>
                </a:lnTo>
                <a:close/>
              </a:path>
              <a:path w="405764" h="18414">
                <a:moveTo>
                  <a:pt x="126491" y="0"/>
                </a:moveTo>
                <a:lnTo>
                  <a:pt x="111251" y="0"/>
                </a:lnTo>
                <a:lnTo>
                  <a:pt x="111251" y="15239"/>
                </a:lnTo>
                <a:lnTo>
                  <a:pt x="126491" y="15239"/>
                </a:lnTo>
                <a:lnTo>
                  <a:pt x="126491" y="0"/>
                </a:lnTo>
                <a:close/>
              </a:path>
              <a:path w="405764" h="18414">
                <a:moveTo>
                  <a:pt x="97536" y="0"/>
                </a:moveTo>
                <a:lnTo>
                  <a:pt x="83819" y="0"/>
                </a:lnTo>
                <a:lnTo>
                  <a:pt x="83819" y="15239"/>
                </a:lnTo>
                <a:lnTo>
                  <a:pt x="97536" y="15239"/>
                </a:lnTo>
                <a:lnTo>
                  <a:pt x="97536" y="0"/>
                </a:lnTo>
                <a:close/>
              </a:path>
              <a:path w="405764" h="18414">
                <a:moveTo>
                  <a:pt x="70103" y="0"/>
                </a:moveTo>
                <a:lnTo>
                  <a:pt x="56387" y="0"/>
                </a:lnTo>
                <a:lnTo>
                  <a:pt x="56387" y="15239"/>
                </a:lnTo>
                <a:lnTo>
                  <a:pt x="70103" y="15239"/>
                </a:lnTo>
                <a:lnTo>
                  <a:pt x="70103" y="0"/>
                </a:lnTo>
                <a:close/>
              </a:path>
              <a:path w="405764" h="18414">
                <a:moveTo>
                  <a:pt x="41147" y="1524"/>
                </a:moveTo>
                <a:lnTo>
                  <a:pt x="27431" y="3048"/>
                </a:lnTo>
                <a:lnTo>
                  <a:pt x="28955" y="16763"/>
                </a:lnTo>
                <a:lnTo>
                  <a:pt x="42671" y="15239"/>
                </a:lnTo>
                <a:lnTo>
                  <a:pt x="41147" y="1524"/>
                </a:lnTo>
                <a:close/>
              </a:path>
              <a:path w="405764" h="18414">
                <a:moveTo>
                  <a:pt x="13715" y="3048"/>
                </a:moveTo>
                <a:lnTo>
                  <a:pt x="0" y="4572"/>
                </a:lnTo>
                <a:lnTo>
                  <a:pt x="0" y="18287"/>
                </a:lnTo>
                <a:lnTo>
                  <a:pt x="15239" y="16763"/>
                </a:lnTo>
                <a:lnTo>
                  <a:pt x="1371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E94E669-5C33-46CF-959B-183B6C655277}"/>
              </a:ext>
            </a:extLst>
          </p:cNvPr>
          <p:cNvSpPr/>
          <p:nvPr/>
        </p:nvSpPr>
        <p:spPr>
          <a:xfrm>
            <a:off x="6075364" y="1911350"/>
            <a:ext cx="346075" cy="38100"/>
          </a:xfrm>
          <a:custGeom>
            <a:avLst/>
            <a:gdLst/>
            <a:ahLst/>
            <a:cxnLst/>
            <a:rect l="l" t="t" r="r" b="b"/>
            <a:pathLst>
              <a:path w="405764" h="44450">
                <a:moveTo>
                  <a:pt x="405383" y="0"/>
                </a:moveTo>
                <a:lnTo>
                  <a:pt x="390143" y="0"/>
                </a:lnTo>
                <a:lnTo>
                  <a:pt x="391667" y="15239"/>
                </a:lnTo>
                <a:lnTo>
                  <a:pt x="405383" y="13715"/>
                </a:lnTo>
                <a:lnTo>
                  <a:pt x="405383" y="0"/>
                </a:lnTo>
                <a:close/>
              </a:path>
              <a:path w="405764" h="44450">
                <a:moveTo>
                  <a:pt x="376427" y="1524"/>
                </a:moveTo>
                <a:lnTo>
                  <a:pt x="362712" y="3048"/>
                </a:lnTo>
                <a:lnTo>
                  <a:pt x="364236" y="16763"/>
                </a:lnTo>
                <a:lnTo>
                  <a:pt x="377951" y="15239"/>
                </a:lnTo>
                <a:lnTo>
                  <a:pt x="376427" y="1524"/>
                </a:lnTo>
                <a:close/>
              </a:path>
              <a:path w="405764" h="44450">
                <a:moveTo>
                  <a:pt x="348995" y="4572"/>
                </a:moveTo>
                <a:lnTo>
                  <a:pt x="335279" y="4572"/>
                </a:lnTo>
                <a:lnTo>
                  <a:pt x="335279" y="18287"/>
                </a:lnTo>
                <a:lnTo>
                  <a:pt x="350519" y="18287"/>
                </a:lnTo>
                <a:lnTo>
                  <a:pt x="348995" y="4572"/>
                </a:lnTo>
                <a:close/>
              </a:path>
              <a:path w="405764" h="44450">
                <a:moveTo>
                  <a:pt x="321563" y="6096"/>
                </a:moveTo>
                <a:lnTo>
                  <a:pt x="306324" y="7619"/>
                </a:lnTo>
                <a:lnTo>
                  <a:pt x="307847" y="21336"/>
                </a:lnTo>
                <a:lnTo>
                  <a:pt x="321563" y="19812"/>
                </a:lnTo>
                <a:lnTo>
                  <a:pt x="321563" y="6096"/>
                </a:lnTo>
                <a:close/>
              </a:path>
              <a:path w="405764" h="44450">
                <a:moveTo>
                  <a:pt x="292607" y="7619"/>
                </a:moveTo>
                <a:lnTo>
                  <a:pt x="278891" y="9143"/>
                </a:lnTo>
                <a:lnTo>
                  <a:pt x="280415" y="22860"/>
                </a:lnTo>
                <a:lnTo>
                  <a:pt x="294131" y="22860"/>
                </a:lnTo>
                <a:lnTo>
                  <a:pt x="292607" y="7619"/>
                </a:lnTo>
                <a:close/>
              </a:path>
              <a:path w="405764" h="44450">
                <a:moveTo>
                  <a:pt x="265175" y="10667"/>
                </a:moveTo>
                <a:lnTo>
                  <a:pt x="251459" y="12191"/>
                </a:lnTo>
                <a:lnTo>
                  <a:pt x="251459" y="25907"/>
                </a:lnTo>
                <a:lnTo>
                  <a:pt x="266700" y="24384"/>
                </a:lnTo>
                <a:lnTo>
                  <a:pt x="265175" y="10667"/>
                </a:lnTo>
                <a:close/>
              </a:path>
              <a:path w="405764" h="44450">
                <a:moveTo>
                  <a:pt x="237743" y="12191"/>
                </a:moveTo>
                <a:lnTo>
                  <a:pt x="222503" y="13715"/>
                </a:lnTo>
                <a:lnTo>
                  <a:pt x="224027" y="27431"/>
                </a:lnTo>
                <a:lnTo>
                  <a:pt x="237743" y="25907"/>
                </a:lnTo>
                <a:lnTo>
                  <a:pt x="237743" y="12191"/>
                </a:lnTo>
                <a:close/>
              </a:path>
              <a:path w="405764" h="44450">
                <a:moveTo>
                  <a:pt x="208787" y="15239"/>
                </a:moveTo>
                <a:lnTo>
                  <a:pt x="195071" y="15239"/>
                </a:lnTo>
                <a:lnTo>
                  <a:pt x="196595" y="28955"/>
                </a:lnTo>
                <a:lnTo>
                  <a:pt x="210312" y="28955"/>
                </a:lnTo>
                <a:lnTo>
                  <a:pt x="208787" y="15239"/>
                </a:lnTo>
                <a:close/>
              </a:path>
              <a:path w="405764" h="44450">
                <a:moveTo>
                  <a:pt x="181355" y="16763"/>
                </a:moveTo>
                <a:lnTo>
                  <a:pt x="167639" y="18287"/>
                </a:lnTo>
                <a:lnTo>
                  <a:pt x="169163" y="32003"/>
                </a:lnTo>
                <a:lnTo>
                  <a:pt x="182879" y="30479"/>
                </a:lnTo>
                <a:lnTo>
                  <a:pt x="181355" y="16763"/>
                </a:lnTo>
                <a:close/>
              </a:path>
              <a:path w="405764" h="44450">
                <a:moveTo>
                  <a:pt x="153924" y="18287"/>
                </a:moveTo>
                <a:lnTo>
                  <a:pt x="138683" y="19812"/>
                </a:lnTo>
                <a:lnTo>
                  <a:pt x="140207" y="33527"/>
                </a:lnTo>
                <a:lnTo>
                  <a:pt x="153924" y="33527"/>
                </a:lnTo>
                <a:lnTo>
                  <a:pt x="153924" y="18287"/>
                </a:lnTo>
                <a:close/>
              </a:path>
              <a:path w="405764" h="44450">
                <a:moveTo>
                  <a:pt x="124967" y="21336"/>
                </a:moveTo>
                <a:lnTo>
                  <a:pt x="111251" y="22860"/>
                </a:lnTo>
                <a:lnTo>
                  <a:pt x="112775" y="36575"/>
                </a:lnTo>
                <a:lnTo>
                  <a:pt x="126491" y="35051"/>
                </a:lnTo>
                <a:lnTo>
                  <a:pt x="124967" y="21336"/>
                </a:lnTo>
                <a:close/>
              </a:path>
              <a:path w="405764" h="44450">
                <a:moveTo>
                  <a:pt x="97536" y="22860"/>
                </a:moveTo>
                <a:lnTo>
                  <a:pt x="83819" y="24384"/>
                </a:lnTo>
                <a:lnTo>
                  <a:pt x="85343" y="38100"/>
                </a:lnTo>
                <a:lnTo>
                  <a:pt x="99059" y="36575"/>
                </a:lnTo>
                <a:lnTo>
                  <a:pt x="97536" y="22860"/>
                </a:lnTo>
                <a:close/>
              </a:path>
              <a:path w="405764" h="44450">
                <a:moveTo>
                  <a:pt x="70103" y="25907"/>
                </a:moveTo>
                <a:lnTo>
                  <a:pt x="56387" y="25907"/>
                </a:lnTo>
                <a:lnTo>
                  <a:pt x="56387" y="41148"/>
                </a:lnTo>
                <a:lnTo>
                  <a:pt x="70103" y="39624"/>
                </a:lnTo>
                <a:lnTo>
                  <a:pt x="70103" y="25907"/>
                </a:lnTo>
                <a:close/>
              </a:path>
              <a:path w="405764" h="44450">
                <a:moveTo>
                  <a:pt x="41147" y="27431"/>
                </a:moveTo>
                <a:lnTo>
                  <a:pt x="27431" y="28955"/>
                </a:lnTo>
                <a:lnTo>
                  <a:pt x="28955" y="42672"/>
                </a:lnTo>
                <a:lnTo>
                  <a:pt x="42671" y="41148"/>
                </a:lnTo>
                <a:lnTo>
                  <a:pt x="41147" y="27431"/>
                </a:lnTo>
                <a:close/>
              </a:path>
              <a:path w="405764" h="44450">
                <a:moveTo>
                  <a:pt x="13715" y="30479"/>
                </a:moveTo>
                <a:lnTo>
                  <a:pt x="0" y="30479"/>
                </a:lnTo>
                <a:lnTo>
                  <a:pt x="1524" y="44196"/>
                </a:lnTo>
                <a:lnTo>
                  <a:pt x="15239" y="44196"/>
                </a:lnTo>
                <a:lnTo>
                  <a:pt x="1371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74C80D-023D-4576-A7FF-9A7A696C02BD}"/>
              </a:ext>
            </a:extLst>
          </p:cNvPr>
          <p:cNvSpPr/>
          <p:nvPr/>
        </p:nvSpPr>
        <p:spPr>
          <a:xfrm>
            <a:off x="5716589" y="1939925"/>
            <a:ext cx="346075" cy="38100"/>
          </a:xfrm>
          <a:custGeom>
            <a:avLst/>
            <a:gdLst/>
            <a:ahLst/>
            <a:cxnLst/>
            <a:rect l="l" t="t" r="r" b="b"/>
            <a:pathLst>
              <a:path w="405764" h="45719">
                <a:moveTo>
                  <a:pt x="405383" y="0"/>
                </a:moveTo>
                <a:lnTo>
                  <a:pt x="391667" y="1524"/>
                </a:lnTo>
                <a:lnTo>
                  <a:pt x="391667" y="15239"/>
                </a:lnTo>
                <a:lnTo>
                  <a:pt x="405383" y="13715"/>
                </a:lnTo>
                <a:lnTo>
                  <a:pt x="405383" y="0"/>
                </a:lnTo>
                <a:close/>
              </a:path>
              <a:path w="405764" h="45719">
                <a:moveTo>
                  <a:pt x="376427" y="1524"/>
                </a:moveTo>
                <a:lnTo>
                  <a:pt x="362712" y="3048"/>
                </a:lnTo>
                <a:lnTo>
                  <a:pt x="364236" y="16763"/>
                </a:lnTo>
                <a:lnTo>
                  <a:pt x="377951" y="16763"/>
                </a:lnTo>
                <a:lnTo>
                  <a:pt x="376427" y="1524"/>
                </a:lnTo>
                <a:close/>
              </a:path>
              <a:path w="405764" h="45719">
                <a:moveTo>
                  <a:pt x="348995" y="4572"/>
                </a:moveTo>
                <a:lnTo>
                  <a:pt x="335279" y="4572"/>
                </a:lnTo>
                <a:lnTo>
                  <a:pt x="336803" y="19812"/>
                </a:lnTo>
                <a:lnTo>
                  <a:pt x="350519" y="18287"/>
                </a:lnTo>
                <a:lnTo>
                  <a:pt x="348995" y="4572"/>
                </a:lnTo>
                <a:close/>
              </a:path>
              <a:path w="405764" h="45719">
                <a:moveTo>
                  <a:pt x="321563" y="6096"/>
                </a:moveTo>
                <a:lnTo>
                  <a:pt x="307847" y="7620"/>
                </a:lnTo>
                <a:lnTo>
                  <a:pt x="307847" y="21336"/>
                </a:lnTo>
                <a:lnTo>
                  <a:pt x="321563" y="19812"/>
                </a:lnTo>
                <a:lnTo>
                  <a:pt x="321563" y="6096"/>
                </a:lnTo>
                <a:close/>
              </a:path>
              <a:path w="405764" h="45719">
                <a:moveTo>
                  <a:pt x="292607" y="9144"/>
                </a:moveTo>
                <a:lnTo>
                  <a:pt x="278891" y="9144"/>
                </a:lnTo>
                <a:lnTo>
                  <a:pt x="280415" y="22860"/>
                </a:lnTo>
                <a:lnTo>
                  <a:pt x="294131" y="22860"/>
                </a:lnTo>
                <a:lnTo>
                  <a:pt x="292607" y="9144"/>
                </a:lnTo>
                <a:close/>
              </a:path>
              <a:path w="405764" h="45719">
                <a:moveTo>
                  <a:pt x="265175" y="10668"/>
                </a:moveTo>
                <a:lnTo>
                  <a:pt x="251459" y="12192"/>
                </a:lnTo>
                <a:lnTo>
                  <a:pt x="252983" y="25908"/>
                </a:lnTo>
                <a:lnTo>
                  <a:pt x="266700" y="24384"/>
                </a:lnTo>
                <a:lnTo>
                  <a:pt x="265175" y="10668"/>
                </a:lnTo>
                <a:close/>
              </a:path>
              <a:path w="405764" h="45719">
                <a:moveTo>
                  <a:pt x="237743" y="12192"/>
                </a:moveTo>
                <a:lnTo>
                  <a:pt x="224027" y="13715"/>
                </a:lnTo>
                <a:lnTo>
                  <a:pt x="224027" y="27432"/>
                </a:lnTo>
                <a:lnTo>
                  <a:pt x="239267" y="27432"/>
                </a:lnTo>
                <a:lnTo>
                  <a:pt x="237743" y="12192"/>
                </a:lnTo>
                <a:close/>
              </a:path>
              <a:path w="405764" h="45719">
                <a:moveTo>
                  <a:pt x="210312" y="15239"/>
                </a:moveTo>
                <a:lnTo>
                  <a:pt x="195071" y="16763"/>
                </a:lnTo>
                <a:lnTo>
                  <a:pt x="196595" y="30480"/>
                </a:lnTo>
                <a:lnTo>
                  <a:pt x="210312" y="28956"/>
                </a:lnTo>
                <a:lnTo>
                  <a:pt x="210312" y="15239"/>
                </a:lnTo>
                <a:close/>
              </a:path>
              <a:path w="405764" h="45719">
                <a:moveTo>
                  <a:pt x="181355" y="16763"/>
                </a:moveTo>
                <a:lnTo>
                  <a:pt x="167639" y="18287"/>
                </a:lnTo>
                <a:lnTo>
                  <a:pt x="169163" y="32003"/>
                </a:lnTo>
                <a:lnTo>
                  <a:pt x="182879" y="30480"/>
                </a:lnTo>
                <a:lnTo>
                  <a:pt x="181355" y="16763"/>
                </a:lnTo>
                <a:close/>
              </a:path>
              <a:path w="405764" h="45719">
                <a:moveTo>
                  <a:pt x="153924" y="19812"/>
                </a:moveTo>
                <a:lnTo>
                  <a:pt x="140207" y="19812"/>
                </a:lnTo>
                <a:lnTo>
                  <a:pt x="140207" y="35051"/>
                </a:lnTo>
                <a:lnTo>
                  <a:pt x="155447" y="33527"/>
                </a:lnTo>
                <a:lnTo>
                  <a:pt x="153924" y="19812"/>
                </a:lnTo>
                <a:close/>
              </a:path>
              <a:path w="405764" h="45719">
                <a:moveTo>
                  <a:pt x="126491" y="21336"/>
                </a:moveTo>
                <a:lnTo>
                  <a:pt x="111251" y="22860"/>
                </a:lnTo>
                <a:lnTo>
                  <a:pt x="112775" y="36575"/>
                </a:lnTo>
                <a:lnTo>
                  <a:pt x="126491" y="35051"/>
                </a:lnTo>
                <a:lnTo>
                  <a:pt x="126491" y="21336"/>
                </a:lnTo>
                <a:close/>
              </a:path>
              <a:path w="405764" h="45719">
                <a:moveTo>
                  <a:pt x="97536" y="22860"/>
                </a:moveTo>
                <a:lnTo>
                  <a:pt x="83819" y="24384"/>
                </a:lnTo>
                <a:lnTo>
                  <a:pt x="85343" y="38100"/>
                </a:lnTo>
                <a:lnTo>
                  <a:pt x="99059" y="38100"/>
                </a:lnTo>
                <a:lnTo>
                  <a:pt x="97536" y="22860"/>
                </a:lnTo>
                <a:close/>
              </a:path>
              <a:path w="405764" h="45719">
                <a:moveTo>
                  <a:pt x="70103" y="25908"/>
                </a:moveTo>
                <a:lnTo>
                  <a:pt x="56387" y="27432"/>
                </a:lnTo>
                <a:lnTo>
                  <a:pt x="56387" y="41148"/>
                </a:lnTo>
                <a:lnTo>
                  <a:pt x="71627" y="39624"/>
                </a:lnTo>
                <a:lnTo>
                  <a:pt x="70103" y="25908"/>
                </a:lnTo>
                <a:close/>
              </a:path>
              <a:path w="405764" h="45719">
                <a:moveTo>
                  <a:pt x="42671" y="27432"/>
                </a:moveTo>
                <a:lnTo>
                  <a:pt x="27431" y="28956"/>
                </a:lnTo>
                <a:lnTo>
                  <a:pt x="28955" y="42672"/>
                </a:lnTo>
                <a:lnTo>
                  <a:pt x="42671" y="41148"/>
                </a:lnTo>
                <a:lnTo>
                  <a:pt x="42671" y="27432"/>
                </a:lnTo>
                <a:close/>
              </a:path>
              <a:path w="405764" h="45719">
                <a:moveTo>
                  <a:pt x="13715" y="30480"/>
                </a:moveTo>
                <a:lnTo>
                  <a:pt x="0" y="30480"/>
                </a:lnTo>
                <a:lnTo>
                  <a:pt x="1524" y="45720"/>
                </a:lnTo>
                <a:lnTo>
                  <a:pt x="15239" y="44196"/>
                </a:lnTo>
                <a:lnTo>
                  <a:pt x="1371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CBB1AF8-8632-437B-9A0C-3C3C25F16585}"/>
              </a:ext>
            </a:extLst>
          </p:cNvPr>
          <p:cNvSpPr/>
          <p:nvPr/>
        </p:nvSpPr>
        <p:spPr>
          <a:xfrm>
            <a:off x="5357813" y="1966913"/>
            <a:ext cx="347662" cy="38100"/>
          </a:xfrm>
          <a:custGeom>
            <a:avLst/>
            <a:gdLst/>
            <a:ahLst/>
            <a:cxnLst/>
            <a:rect l="l" t="t" r="r" b="b"/>
            <a:pathLst>
              <a:path w="407035" h="45719">
                <a:moveTo>
                  <a:pt x="405383" y="0"/>
                </a:moveTo>
                <a:lnTo>
                  <a:pt x="391667" y="1524"/>
                </a:lnTo>
                <a:lnTo>
                  <a:pt x="393191" y="15240"/>
                </a:lnTo>
                <a:lnTo>
                  <a:pt x="406907" y="13716"/>
                </a:lnTo>
                <a:lnTo>
                  <a:pt x="405383" y="0"/>
                </a:lnTo>
                <a:close/>
              </a:path>
              <a:path w="407035" h="45719">
                <a:moveTo>
                  <a:pt x="377951" y="3048"/>
                </a:moveTo>
                <a:lnTo>
                  <a:pt x="364236" y="3048"/>
                </a:lnTo>
                <a:lnTo>
                  <a:pt x="364236" y="16764"/>
                </a:lnTo>
                <a:lnTo>
                  <a:pt x="377951" y="16764"/>
                </a:lnTo>
                <a:lnTo>
                  <a:pt x="377951" y="3048"/>
                </a:lnTo>
                <a:close/>
              </a:path>
              <a:path w="407035" h="45719">
                <a:moveTo>
                  <a:pt x="348995" y="4572"/>
                </a:moveTo>
                <a:lnTo>
                  <a:pt x="335279" y="6096"/>
                </a:lnTo>
                <a:lnTo>
                  <a:pt x="336803" y="19812"/>
                </a:lnTo>
                <a:lnTo>
                  <a:pt x="350519" y="18288"/>
                </a:lnTo>
                <a:lnTo>
                  <a:pt x="348995" y="4572"/>
                </a:lnTo>
                <a:close/>
              </a:path>
              <a:path w="407035" h="45719">
                <a:moveTo>
                  <a:pt x="321563" y="6096"/>
                </a:moveTo>
                <a:lnTo>
                  <a:pt x="307847" y="7620"/>
                </a:lnTo>
                <a:lnTo>
                  <a:pt x="309371" y="21336"/>
                </a:lnTo>
                <a:lnTo>
                  <a:pt x="323088" y="21336"/>
                </a:lnTo>
                <a:lnTo>
                  <a:pt x="321563" y="6096"/>
                </a:lnTo>
                <a:close/>
              </a:path>
              <a:path w="407035" h="45719">
                <a:moveTo>
                  <a:pt x="294131" y="9144"/>
                </a:moveTo>
                <a:lnTo>
                  <a:pt x="280415" y="9144"/>
                </a:lnTo>
                <a:lnTo>
                  <a:pt x="280415" y="24384"/>
                </a:lnTo>
                <a:lnTo>
                  <a:pt x="294131" y="22860"/>
                </a:lnTo>
                <a:lnTo>
                  <a:pt x="294131" y="9144"/>
                </a:lnTo>
                <a:close/>
              </a:path>
              <a:path w="407035" h="45719">
                <a:moveTo>
                  <a:pt x="265175" y="10668"/>
                </a:moveTo>
                <a:lnTo>
                  <a:pt x="251459" y="12192"/>
                </a:lnTo>
                <a:lnTo>
                  <a:pt x="252983" y="25908"/>
                </a:lnTo>
                <a:lnTo>
                  <a:pt x="266700" y="24384"/>
                </a:lnTo>
                <a:lnTo>
                  <a:pt x="265175" y="10668"/>
                </a:lnTo>
                <a:close/>
              </a:path>
              <a:path w="407035" h="45719">
                <a:moveTo>
                  <a:pt x="237743" y="13716"/>
                </a:moveTo>
                <a:lnTo>
                  <a:pt x="224027" y="13716"/>
                </a:lnTo>
                <a:lnTo>
                  <a:pt x="225551" y="27432"/>
                </a:lnTo>
                <a:lnTo>
                  <a:pt x="239267" y="27432"/>
                </a:lnTo>
                <a:lnTo>
                  <a:pt x="237743" y="13716"/>
                </a:lnTo>
                <a:close/>
              </a:path>
              <a:path w="407035" h="45719">
                <a:moveTo>
                  <a:pt x="210312" y="15240"/>
                </a:moveTo>
                <a:lnTo>
                  <a:pt x="196595" y="16764"/>
                </a:lnTo>
                <a:lnTo>
                  <a:pt x="196595" y="30480"/>
                </a:lnTo>
                <a:lnTo>
                  <a:pt x="210312" y="28956"/>
                </a:lnTo>
                <a:lnTo>
                  <a:pt x="210312" y="15240"/>
                </a:lnTo>
                <a:close/>
              </a:path>
              <a:path w="407035" h="45719">
                <a:moveTo>
                  <a:pt x="181355" y="16764"/>
                </a:moveTo>
                <a:lnTo>
                  <a:pt x="167639" y="18288"/>
                </a:lnTo>
                <a:lnTo>
                  <a:pt x="169163" y="32004"/>
                </a:lnTo>
                <a:lnTo>
                  <a:pt x="182879" y="32004"/>
                </a:lnTo>
                <a:lnTo>
                  <a:pt x="181355" y="16764"/>
                </a:lnTo>
                <a:close/>
              </a:path>
              <a:path w="407035" h="45719">
                <a:moveTo>
                  <a:pt x="153924" y="19812"/>
                </a:moveTo>
                <a:lnTo>
                  <a:pt x="140207" y="21336"/>
                </a:lnTo>
                <a:lnTo>
                  <a:pt x="141731" y="35052"/>
                </a:lnTo>
                <a:lnTo>
                  <a:pt x="155447" y="33528"/>
                </a:lnTo>
                <a:lnTo>
                  <a:pt x="153924" y="19812"/>
                </a:lnTo>
                <a:close/>
              </a:path>
              <a:path w="407035" h="45719">
                <a:moveTo>
                  <a:pt x="126491" y="21336"/>
                </a:moveTo>
                <a:lnTo>
                  <a:pt x="112775" y="22860"/>
                </a:lnTo>
                <a:lnTo>
                  <a:pt x="112775" y="36576"/>
                </a:lnTo>
                <a:lnTo>
                  <a:pt x="128015" y="35052"/>
                </a:lnTo>
                <a:lnTo>
                  <a:pt x="126491" y="21336"/>
                </a:lnTo>
                <a:close/>
              </a:path>
              <a:path w="407035" h="45719">
                <a:moveTo>
                  <a:pt x="97536" y="24384"/>
                </a:moveTo>
                <a:lnTo>
                  <a:pt x="83819" y="24384"/>
                </a:lnTo>
                <a:lnTo>
                  <a:pt x="85343" y="39624"/>
                </a:lnTo>
                <a:lnTo>
                  <a:pt x="99059" y="38100"/>
                </a:lnTo>
                <a:lnTo>
                  <a:pt x="97536" y="24384"/>
                </a:lnTo>
                <a:close/>
              </a:path>
              <a:path w="407035" h="45719">
                <a:moveTo>
                  <a:pt x="70103" y="25908"/>
                </a:moveTo>
                <a:lnTo>
                  <a:pt x="56387" y="27432"/>
                </a:lnTo>
                <a:lnTo>
                  <a:pt x="57912" y="41148"/>
                </a:lnTo>
                <a:lnTo>
                  <a:pt x="71627" y="39624"/>
                </a:lnTo>
                <a:lnTo>
                  <a:pt x="70103" y="25908"/>
                </a:lnTo>
                <a:close/>
              </a:path>
              <a:path w="407035" h="45719">
                <a:moveTo>
                  <a:pt x="42671" y="27432"/>
                </a:moveTo>
                <a:lnTo>
                  <a:pt x="28955" y="28956"/>
                </a:lnTo>
                <a:lnTo>
                  <a:pt x="28955" y="42672"/>
                </a:lnTo>
                <a:lnTo>
                  <a:pt x="44195" y="42672"/>
                </a:lnTo>
                <a:lnTo>
                  <a:pt x="42671" y="27432"/>
                </a:lnTo>
                <a:close/>
              </a:path>
              <a:path w="407035" h="45719">
                <a:moveTo>
                  <a:pt x="15239" y="30480"/>
                </a:moveTo>
                <a:lnTo>
                  <a:pt x="0" y="32004"/>
                </a:lnTo>
                <a:lnTo>
                  <a:pt x="1524" y="45720"/>
                </a:lnTo>
                <a:lnTo>
                  <a:pt x="15239" y="44196"/>
                </a:lnTo>
                <a:lnTo>
                  <a:pt x="1523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922F4F8-C641-4374-9959-85B7CB3A92F9}"/>
              </a:ext>
            </a:extLst>
          </p:cNvPr>
          <p:cNvSpPr/>
          <p:nvPr/>
        </p:nvSpPr>
        <p:spPr>
          <a:xfrm>
            <a:off x="4832350" y="1993900"/>
            <a:ext cx="515938" cy="52388"/>
          </a:xfrm>
          <a:custGeom>
            <a:avLst/>
            <a:gdLst/>
            <a:ahLst/>
            <a:cxnLst/>
            <a:rect l="l" t="t" r="r" b="b"/>
            <a:pathLst>
              <a:path w="601979" h="60960">
                <a:moveTo>
                  <a:pt x="600455" y="0"/>
                </a:moveTo>
                <a:lnTo>
                  <a:pt x="586739" y="1524"/>
                </a:lnTo>
                <a:lnTo>
                  <a:pt x="588263" y="15239"/>
                </a:lnTo>
                <a:lnTo>
                  <a:pt x="601979" y="13715"/>
                </a:lnTo>
                <a:lnTo>
                  <a:pt x="600455" y="0"/>
                </a:lnTo>
                <a:close/>
              </a:path>
              <a:path w="601979" h="60960">
                <a:moveTo>
                  <a:pt x="573024" y="3048"/>
                </a:moveTo>
                <a:lnTo>
                  <a:pt x="559308" y="3048"/>
                </a:lnTo>
                <a:lnTo>
                  <a:pt x="559308" y="18287"/>
                </a:lnTo>
                <a:lnTo>
                  <a:pt x="574548" y="16763"/>
                </a:lnTo>
                <a:lnTo>
                  <a:pt x="573024" y="3048"/>
                </a:lnTo>
                <a:close/>
              </a:path>
              <a:path w="601979" h="60960">
                <a:moveTo>
                  <a:pt x="545591" y="4572"/>
                </a:moveTo>
                <a:lnTo>
                  <a:pt x="530351" y="6095"/>
                </a:lnTo>
                <a:lnTo>
                  <a:pt x="531876" y="19812"/>
                </a:lnTo>
                <a:lnTo>
                  <a:pt x="545591" y="18287"/>
                </a:lnTo>
                <a:lnTo>
                  <a:pt x="545591" y="4572"/>
                </a:lnTo>
                <a:close/>
              </a:path>
              <a:path w="601979" h="60960">
                <a:moveTo>
                  <a:pt x="516636" y="7619"/>
                </a:moveTo>
                <a:lnTo>
                  <a:pt x="502919" y="7619"/>
                </a:lnTo>
                <a:lnTo>
                  <a:pt x="504443" y="21336"/>
                </a:lnTo>
                <a:lnTo>
                  <a:pt x="518160" y="21336"/>
                </a:lnTo>
                <a:lnTo>
                  <a:pt x="516636" y="7619"/>
                </a:lnTo>
                <a:close/>
              </a:path>
              <a:path w="601979" h="60960">
                <a:moveTo>
                  <a:pt x="489203" y="9143"/>
                </a:moveTo>
                <a:lnTo>
                  <a:pt x="475488" y="10667"/>
                </a:lnTo>
                <a:lnTo>
                  <a:pt x="475488" y="24384"/>
                </a:lnTo>
                <a:lnTo>
                  <a:pt x="490727" y="22860"/>
                </a:lnTo>
                <a:lnTo>
                  <a:pt x="489203" y="9143"/>
                </a:lnTo>
                <a:close/>
              </a:path>
              <a:path w="601979" h="60960">
                <a:moveTo>
                  <a:pt x="461772" y="10667"/>
                </a:moveTo>
                <a:lnTo>
                  <a:pt x="446531" y="12191"/>
                </a:lnTo>
                <a:lnTo>
                  <a:pt x="448055" y="25907"/>
                </a:lnTo>
                <a:lnTo>
                  <a:pt x="461772" y="25907"/>
                </a:lnTo>
                <a:lnTo>
                  <a:pt x="461772" y="10667"/>
                </a:lnTo>
                <a:close/>
              </a:path>
              <a:path w="601979" h="60960">
                <a:moveTo>
                  <a:pt x="432815" y="13715"/>
                </a:moveTo>
                <a:lnTo>
                  <a:pt x="419100" y="13715"/>
                </a:lnTo>
                <a:lnTo>
                  <a:pt x="420624" y="28955"/>
                </a:lnTo>
                <a:lnTo>
                  <a:pt x="434339" y="27431"/>
                </a:lnTo>
                <a:lnTo>
                  <a:pt x="432815" y="13715"/>
                </a:lnTo>
                <a:close/>
              </a:path>
              <a:path w="601979" h="60960">
                <a:moveTo>
                  <a:pt x="405384" y="15239"/>
                </a:moveTo>
                <a:lnTo>
                  <a:pt x="391667" y="16763"/>
                </a:lnTo>
                <a:lnTo>
                  <a:pt x="393191" y="30479"/>
                </a:lnTo>
                <a:lnTo>
                  <a:pt x="406908" y="28955"/>
                </a:lnTo>
                <a:lnTo>
                  <a:pt x="405384" y="15239"/>
                </a:lnTo>
                <a:close/>
              </a:path>
              <a:path w="601979" h="60960">
                <a:moveTo>
                  <a:pt x="377951" y="18287"/>
                </a:moveTo>
                <a:lnTo>
                  <a:pt x="364236" y="18287"/>
                </a:lnTo>
                <a:lnTo>
                  <a:pt x="364236" y="32003"/>
                </a:lnTo>
                <a:lnTo>
                  <a:pt x="377951" y="32003"/>
                </a:lnTo>
                <a:lnTo>
                  <a:pt x="377951" y="18287"/>
                </a:lnTo>
                <a:close/>
              </a:path>
              <a:path w="601979" h="60960">
                <a:moveTo>
                  <a:pt x="348996" y="19812"/>
                </a:moveTo>
                <a:lnTo>
                  <a:pt x="335279" y="21336"/>
                </a:lnTo>
                <a:lnTo>
                  <a:pt x="336803" y="35051"/>
                </a:lnTo>
                <a:lnTo>
                  <a:pt x="350519" y="33527"/>
                </a:lnTo>
                <a:lnTo>
                  <a:pt x="348996" y="19812"/>
                </a:lnTo>
                <a:close/>
              </a:path>
              <a:path w="601979" h="60960">
                <a:moveTo>
                  <a:pt x="321563" y="21336"/>
                </a:moveTo>
                <a:lnTo>
                  <a:pt x="307848" y="22860"/>
                </a:lnTo>
                <a:lnTo>
                  <a:pt x="309372" y="36575"/>
                </a:lnTo>
                <a:lnTo>
                  <a:pt x="323088" y="36575"/>
                </a:lnTo>
                <a:lnTo>
                  <a:pt x="321563" y="21336"/>
                </a:lnTo>
                <a:close/>
              </a:path>
              <a:path w="601979" h="60960">
                <a:moveTo>
                  <a:pt x="294131" y="24384"/>
                </a:moveTo>
                <a:lnTo>
                  <a:pt x="280415" y="25907"/>
                </a:lnTo>
                <a:lnTo>
                  <a:pt x="280415" y="39624"/>
                </a:lnTo>
                <a:lnTo>
                  <a:pt x="294131" y="38100"/>
                </a:lnTo>
                <a:lnTo>
                  <a:pt x="294131" y="24384"/>
                </a:lnTo>
                <a:close/>
              </a:path>
              <a:path w="601979" h="60960">
                <a:moveTo>
                  <a:pt x="265175" y="25907"/>
                </a:moveTo>
                <a:lnTo>
                  <a:pt x="251460" y="27431"/>
                </a:lnTo>
                <a:lnTo>
                  <a:pt x="252984" y="41148"/>
                </a:lnTo>
                <a:lnTo>
                  <a:pt x="266700" y="39624"/>
                </a:lnTo>
                <a:lnTo>
                  <a:pt x="265175" y="25907"/>
                </a:lnTo>
                <a:close/>
              </a:path>
              <a:path w="601979" h="60960">
                <a:moveTo>
                  <a:pt x="237743" y="28955"/>
                </a:moveTo>
                <a:lnTo>
                  <a:pt x="224027" y="28955"/>
                </a:lnTo>
                <a:lnTo>
                  <a:pt x="225551" y="44195"/>
                </a:lnTo>
                <a:lnTo>
                  <a:pt x="239267" y="42672"/>
                </a:lnTo>
                <a:lnTo>
                  <a:pt x="237743" y="28955"/>
                </a:lnTo>
                <a:close/>
              </a:path>
              <a:path w="601979" h="60960">
                <a:moveTo>
                  <a:pt x="210312" y="30479"/>
                </a:moveTo>
                <a:lnTo>
                  <a:pt x="196596" y="32003"/>
                </a:lnTo>
                <a:lnTo>
                  <a:pt x="196596" y="45719"/>
                </a:lnTo>
                <a:lnTo>
                  <a:pt x="210312" y="44195"/>
                </a:lnTo>
                <a:lnTo>
                  <a:pt x="210312" y="30479"/>
                </a:lnTo>
                <a:close/>
              </a:path>
              <a:path w="601979" h="60960">
                <a:moveTo>
                  <a:pt x="181355" y="32003"/>
                </a:moveTo>
                <a:lnTo>
                  <a:pt x="167639" y="33527"/>
                </a:lnTo>
                <a:lnTo>
                  <a:pt x="169163" y="47243"/>
                </a:lnTo>
                <a:lnTo>
                  <a:pt x="182879" y="47243"/>
                </a:lnTo>
                <a:lnTo>
                  <a:pt x="181355" y="32003"/>
                </a:lnTo>
                <a:close/>
              </a:path>
              <a:path w="601979" h="60960">
                <a:moveTo>
                  <a:pt x="153924" y="35051"/>
                </a:moveTo>
                <a:lnTo>
                  <a:pt x="140208" y="36575"/>
                </a:lnTo>
                <a:lnTo>
                  <a:pt x="141731" y="50291"/>
                </a:lnTo>
                <a:lnTo>
                  <a:pt x="155448" y="48767"/>
                </a:lnTo>
                <a:lnTo>
                  <a:pt x="153924" y="35051"/>
                </a:lnTo>
                <a:close/>
              </a:path>
              <a:path w="601979" h="60960">
                <a:moveTo>
                  <a:pt x="126491" y="36575"/>
                </a:moveTo>
                <a:lnTo>
                  <a:pt x="112775" y="38100"/>
                </a:lnTo>
                <a:lnTo>
                  <a:pt x="112775" y="51815"/>
                </a:lnTo>
                <a:lnTo>
                  <a:pt x="128015" y="50291"/>
                </a:lnTo>
                <a:lnTo>
                  <a:pt x="126491" y="36575"/>
                </a:lnTo>
                <a:close/>
              </a:path>
              <a:path w="601979" h="60960">
                <a:moveTo>
                  <a:pt x="99060" y="39624"/>
                </a:moveTo>
                <a:lnTo>
                  <a:pt x="83819" y="39624"/>
                </a:lnTo>
                <a:lnTo>
                  <a:pt x="85343" y="54863"/>
                </a:lnTo>
                <a:lnTo>
                  <a:pt x="99060" y="53339"/>
                </a:lnTo>
                <a:lnTo>
                  <a:pt x="99060" y="39624"/>
                </a:lnTo>
                <a:close/>
              </a:path>
              <a:path w="601979" h="60960">
                <a:moveTo>
                  <a:pt x="70103" y="41148"/>
                </a:moveTo>
                <a:lnTo>
                  <a:pt x="56387" y="42672"/>
                </a:lnTo>
                <a:lnTo>
                  <a:pt x="57912" y="56387"/>
                </a:lnTo>
                <a:lnTo>
                  <a:pt x="71627" y="54863"/>
                </a:lnTo>
                <a:lnTo>
                  <a:pt x="70103" y="41148"/>
                </a:lnTo>
                <a:close/>
              </a:path>
              <a:path w="601979" h="60960">
                <a:moveTo>
                  <a:pt x="42672" y="44195"/>
                </a:moveTo>
                <a:lnTo>
                  <a:pt x="28955" y="44195"/>
                </a:lnTo>
                <a:lnTo>
                  <a:pt x="28955" y="57912"/>
                </a:lnTo>
                <a:lnTo>
                  <a:pt x="44196" y="57912"/>
                </a:lnTo>
                <a:lnTo>
                  <a:pt x="42672" y="44195"/>
                </a:lnTo>
                <a:close/>
              </a:path>
              <a:path w="601979" h="60960">
                <a:moveTo>
                  <a:pt x="15239" y="45719"/>
                </a:moveTo>
                <a:lnTo>
                  <a:pt x="0" y="47243"/>
                </a:lnTo>
                <a:lnTo>
                  <a:pt x="1524" y="60960"/>
                </a:lnTo>
                <a:lnTo>
                  <a:pt x="15239" y="59436"/>
                </a:lnTo>
                <a:lnTo>
                  <a:pt x="1523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867F744-8B5A-4CDD-B902-DC67FE05C024}"/>
              </a:ext>
            </a:extLst>
          </p:cNvPr>
          <p:cNvSpPr txBox="1"/>
          <p:nvPr/>
        </p:nvSpPr>
        <p:spPr>
          <a:xfrm>
            <a:off x="8364539" y="1831976"/>
            <a:ext cx="230822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p </a:t>
            </a:r>
            <a:r>
              <a:rPr sz="1667" spc="4" dirty="0">
                <a:latin typeface="Arial"/>
                <a:cs typeface="Arial"/>
              </a:rPr>
              <a:t>is </a:t>
            </a:r>
            <a:r>
              <a:rPr sz="1667" spc="9" dirty="0">
                <a:latin typeface="Arial"/>
                <a:cs typeface="Arial"/>
              </a:rPr>
              <a:t>the</a:t>
            </a:r>
            <a:r>
              <a:rPr sz="1667" spc="-60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pivot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51D3AAE-3A0F-4EA0-8AFF-CF6327496197}"/>
              </a:ext>
            </a:extLst>
          </p:cNvPr>
          <p:cNvSpPr/>
          <p:nvPr/>
        </p:nvSpPr>
        <p:spPr>
          <a:xfrm>
            <a:off x="7921625" y="2222500"/>
            <a:ext cx="2116138" cy="127000"/>
          </a:xfrm>
          <a:custGeom>
            <a:avLst/>
            <a:gdLst/>
            <a:ahLst/>
            <a:cxnLst/>
            <a:rect l="l" t="t" r="r" b="b"/>
            <a:pathLst>
              <a:path w="2475229" h="147955">
                <a:moveTo>
                  <a:pt x="0" y="147827"/>
                </a:moveTo>
                <a:lnTo>
                  <a:pt x="2474976" y="147827"/>
                </a:lnTo>
                <a:lnTo>
                  <a:pt x="2474976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3121A60-C14B-4EF2-A478-2489606DB6ED}"/>
              </a:ext>
            </a:extLst>
          </p:cNvPr>
          <p:cNvSpPr/>
          <p:nvPr/>
        </p:nvSpPr>
        <p:spPr>
          <a:xfrm>
            <a:off x="7916863" y="2216151"/>
            <a:ext cx="2127250" cy="131763"/>
          </a:xfrm>
          <a:custGeom>
            <a:avLst/>
            <a:gdLst/>
            <a:ahLst/>
            <a:cxnLst/>
            <a:rect l="l" t="t" r="r" b="b"/>
            <a:pathLst>
              <a:path w="2489200" h="154305">
                <a:moveTo>
                  <a:pt x="13715" y="140208"/>
                </a:moveTo>
                <a:lnTo>
                  <a:pt x="0" y="140208"/>
                </a:lnTo>
                <a:lnTo>
                  <a:pt x="0" y="153924"/>
                </a:lnTo>
                <a:lnTo>
                  <a:pt x="13715" y="153924"/>
                </a:lnTo>
                <a:lnTo>
                  <a:pt x="13715" y="140208"/>
                </a:lnTo>
                <a:close/>
              </a:path>
              <a:path w="2489200" h="154305">
                <a:moveTo>
                  <a:pt x="13715" y="112775"/>
                </a:moveTo>
                <a:lnTo>
                  <a:pt x="0" y="112775"/>
                </a:lnTo>
                <a:lnTo>
                  <a:pt x="0" y="126491"/>
                </a:lnTo>
                <a:lnTo>
                  <a:pt x="13715" y="126491"/>
                </a:lnTo>
                <a:lnTo>
                  <a:pt x="13715" y="112775"/>
                </a:lnTo>
                <a:close/>
              </a:path>
              <a:path w="2489200" h="154305">
                <a:moveTo>
                  <a:pt x="13715" y="83820"/>
                </a:moveTo>
                <a:lnTo>
                  <a:pt x="0" y="83820"/>
                </a:lnTo>
                <a:lnTo>
                  <a:pt x="0" y="97536"/>
                </a:lnTo>
                <a:lnTo>
                  <a:pt x="13715" y="97536"/>
                </a:lnTo>
                <a:lnTo>
                  <a:pt x="13715" y="83820"/>
                </a:lnTo>
                <a:close/>
              </a:path>
              <a:path w="2489200" h="154305">
                <a:moveTo>
                  <a:pt x="13715" y="56387"/>
                </a:moveTo>
                <a:lnTo>
                  <a:pt x="0" y="56387"/>
                </a:lnTo>
                <a:lnTo>
                  <a:pt x="0" y="70103"/>
                </a:lnTo>
                <a:lnTo>
                  <a:pt x="13715" y="70103"/>
                </a:lnTo>
                <a:lnTo>
                  <a:pt x="13715" y="56387"/>
                </a:lnTo>
                <a:close/>
              </a:path>
              <a:path w="2489200" h="154305">
                <a:moveTo>
                  <a:pt x="13715" y="28956"/>
                </a:moveTo>
                <a:lnTo>
                  <a:pt x="0" y="28956"/>
                </a:lnTo>
                <a:lnTo>
                  <a:pt x="0" y="42672"/>
                </a:lnTo>
                <a:lnTo>
                  <a:pt x="13715" y="42672"/>
                </a:lnTo>
                <a:lnTo>
                  <a:pt x="13715" y="28956"/>
                </a:lnTo>
                <a:close/>
              </a:path>
              <a:path w="2489200" h="154305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6096" y="13715"/>
                </a:lnTo>
                <a:lnTo>
                  <a:pt x="13715" y="7620"/>
                </a:lnTo>
                <a:lnTo>
                  <a:pt x="13715" y="0"/>
                </a:lnTo>
                <a:close/>
              </a:path>
              <a:path w="2489200" h="154305">
                <a:moveTo>
                  <a:pt x="13715" y="7620"/>
                </a:moveTo>
                <a:lnTo>
                  <a:pt x="6096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2489200" h="154305">
                <a:moveTo>
                  <a:pt x="41148" y="0"/>
                </a:moveTo>
                <a:lnTo>
                  <a:pt x="27431" y="0"/>
                </a:lnTo>
                <a:lnTo>
                  <a:pt x="27431" y="13715"/>
                </a:lnTo>
                <a:lnTo>
                  <a:pt x="41148" y="13715"/>
                </a:lnTo>
                <a:lnTo>
                  <a:pt x="41148" y="0"/>
                </a:lnTo>
                <a:close/>
              </a:path>
              <a:path w="2489200" h="154305">
                <a:moveTo>
                  <a:pt x="70103" y="0"/>
                </a:moveTo>
                <a:lnTo>
                  <a:pt x="56387" y="0"/>
                </a:lnTo>
                <a:lnTo>
                  <a:pt x="56387" y="13715"/>
                </a:lnTo>
                <a:lnTo>
                  <a:pt x="70103" y="13715"/>
                </a:lnTo>
                <a:lnTo>
                  <a:pt x="70103" y="0"/>
                </a:lnTo>
                <a:close/>
              </a:path>
              <a:path w="2489200" h="154305">
                <a:moveTo>
                  <a:pt x="97535" y="0"/>
                </a:moveTo>
                <a:lnTo>
                  <a:pt x="83820" y="0"/>
                </a:lnTo>
                <a:lnTo>
                  <a:pt x="83820" y="13715"/>
                </a:lnTo>
                <a:lnTo>
                  <a:pt x="97535" y="13715"/>
                </a:lnTo>
                <a:lnTo>
                  <a:pt x="97535" y="0"/>
                </a:lnTo>
                <a:close/>
              </a:path>
              <a:path w="2489200" h="154305">
                <a:moveTo>
                  <a:pt x="124968" y="0"/>
                </a:moveTo>
                <a:lnTo>
                  <a:pt x="111251" y="0"/>
                </a:lnTo>
                <a:lnTo>
                  <a:pt x="111251" y="13715"/>
                </a:lnTo>
                <a:lnTo>
                  <a:pt x="124968" y="13715"/>
                </a:lnTo>
                <a:lnTo>
                  <a:pt x="124968" y="0"/>
                </a:lnTo>
                <a:close/>
              </a:path>
              <a:path w="2489200" h="154305">
                <a:moveTo>
                  <a:pt x="153924" y="0"/>
                </a:moveTo>
                <a:lnTo>
                  <a:pt x="140207" y="0"/>
                </a:lnTo>
                <a:lnTo>
                  <a:pt x="140207" y="13715"/>
                </a:lnTo>
                <a:lnTo>
                  <a:pt x="153924" y="13715"/>
                </a:lnTo>
                <a:lnTo>
                  <a:pt x="153924" y="0"/>
                </a:lnTo>
                <a:close/>
              </a:path>
              <a:path w="2489200" h="154305">
                <a:moveTo>
                  <a:pt x="181355" y="0"/>
                </a:moveTo>
                <a:lnTo>
                  <a:pt x="167639" y="0"/>
                </a:lnTo>
                <a:lnTo>
                  <a:pt x="167639" y="13715"/>
                </a:lnTo>
                <a:lnTo>
                  <a:pt x="181355" y="13715"/>
                </a:lnTo>
                <a:lnTo>
                  <a:pt x="181355" y="0"/>
                </a:lnTo>
                <a:close/>
              </a:path>
              <a:path w="2489200" h="154305">
                <a:moveTo>
                  <a:pt x="210311" y="0"/>
                </a:moveTo>
                <a:lnTo>
                  <a:pt x="195072" y="0"/>
                </a:lnTo>
                <a:lnTo>
                  <a:pt x="195072" y="13715"/>
                </a:lnTo>
                <a:lnTo>
                  <a:pt x="210311" y="13715"/>
                </a:lnTo>
                <a:lnTo>
                  <a:pt x="210311" y="0"/>
                </a:lnTo>
                <a:close/>
              </a:path>
              <a:path w="2489200" h="154305">
                <a:moveTo>
                  <a:pt x="237744" y="0"/>
                </a:moveTo>
                <a:lnTo>
                  <a:pt x="224027" y="0"/>
                </a:lnTo>
                <a:lnTo>
                  <a:pt x="224027" y="13715"/>
                </a:lnTo>
                <a:lnTo>
                  <a:pt x="237744" y="13715"/>
                </a:lnTo>
                <a:lnTo>
                  <a:pt x="237744" y="0"/>
                </a:lnTo>
                <a:close/>
              </a:path>
              <a:path w="2489200" h="154305">
                <a:moveTo>
                  <a:pt x="265175" y="0"/>
                </a:moveTo>
                <a:lnTo>
                  <a:pt x="251459" y="0"/>
                </a:lnTo>
                <a:lnTo>
                  <a:pt x="251459" y="13715"/>
                </a:lnTo>
                <a:lnTo>
                  <a:pt x="265175" y="13715"/>
                </a:lnTo>
                <a:lnTo>
                  <a:pt x="265175" y="0"/>
                </a:lnTo>
                <a:close/>
              </a:path>
              <a:path w="2489200" h="154305">
                <a:moveTo>
                  <a:pt x="294131" y="0"/>
                </a:moveTo>
                <a:lnTo>
                  <a:pt x="280415" y="0"/>
                </a:lnTo>
                <a:lnTo>
                  <a:pt x="280415" y="13715"/>
                </a:lnTo>
                <a:lnTo>
                  <a:pt x="294131" y="13715"/>
                </a:lnTo>
                <a:lnTo>
                  <a:pt x="294131" y="0"/>
                </a:lnTo>
                <a:close/>
              </a:path>
              <a:path w="2489200" h="154305">
                <a:moveTo>
                  <a:pt x="321563" y="0"/>
                </a:moveTo>
                <a:lnTo>
                  <a:pt x="307848" y="0"/>
                </a:lnTo>
                <a:lnTo>
                  <a:pt x="307848" y="13715"/>
                </a:lnTo>
                <a:lnTo>
                  <a:pt x="321563" y="13715"/>
                </a:lnTo>
                <a:lnTo>
                  <a:pt x="321563" y="0"/>
                </a:lnTo>
                <a:close/>
              </a:path>
              <a:path w="2489200" h="154305">
                <a:moveTo>
                  <a:pt x="348996" y="0"/>
                </a:moveTo>
                <a:lnTo>
                  <a:pt x="335279" y="0"/>
                </a:lnTo>
                <a:lnTo>
                  <a:pt x="335279" y="13715"/>
                </a:lnTo>
                <a:lnTo>
                  <a:pt x="348996" y="13715"/>
                </a:lnTo>
                <a:lnTo>
                  <a:pt x="348996" y="0"/>
                </a:lnTo>
                <a:close/>
              </a:path>
              <a:path w="2489200" h="154305">
                <a:moveTo>
                  <a:pt x="377951" y="0"/>
                </a:moveTo>
                <a:lnTo>
                  <a:pt x="364235" y="0"/>
                </a:lnTo>
                <a:lnTo>
                  <a:pt x="364235" y="13715"/>
                </a:lnTo>
                <a:lnTo>
                  <a:pt x="377951" y="13715"/>
                </a:lnTo>
                <a:lnTo>
                  <a:pt x="377951" y="0"/>
                </a:lnTo>
                <a:close/>
              </a:path>
              <a:path w="2489200" h="154305">
                <a:moveTo>
                  <a:pt x="405383" y="0"/>
                </a:moveTo>
                <a:lnTo>
                  <a:pt x="391668" y="0"/>
                </a:lnTo>
                <a:lnTo>
                  <a:pt x="391668" y="13715"/>
                </a:lnTo>
                <a:lnTo>
                  <a:pt x="405383" y="13715"/>
                </a:lnTo>
                <a:lnTo>
                  <a:pt x="405383" y="0"/>
                </a:lnTo>
                <a:close/>
              </a:path>
              <a:path w="2489200" h="154305">
                <a:moveTo>
                  <a:pt x="434339" y="0"/>
                </a:moveTo>
                <a:lnTo>
                  <a:pt x="419100" y="0"/>
                </a:lnTo>
                <a:lnTo>
                  <a:pt x="419100" y="13715"/>
                </a:lnTo>
                <a:lnTo>
                  <a:pt x="434339" y="13715"/>
                </a:lnTo>
                <a:lnTo>
                  <a:pt x="434339" y="0"/>
                </a:lnTo>
                <a:close/>
              </a:path>
              <a:path w="2489200" h="154305">
                <a:moveTo>
                  <a:pt x="461772" y="0"/>
                </a:moveTo>
                <a:lnTo>
                  <a:pt x="448055" y="0"/>
                </a:lnTo>
                <a:lnTo>
                  <a:pt x="448055" y="13715"/>
                </a:lnTo>
                <a:lnTo>
                  <a:pt x="461772" y="13715"/>
                </a:lnTo>
                <a:lnTo>
                  <a:pt x="461772" y="0"/>
                </a:lnTo>
                <a:close/>
              </a:path>
              <a:path w="2489200" h="154305">
                <a:moveTo>
                  <a:pt x="489203" y="0"/>
                </a:moveTo>
                <a:lnTo>
                  <a:pt x="475487" y="0"/>
                </a:lnTo>
                <a:lnTo>
                  <a:pt x="475487" y="13715"/>
                </a:lnTo>
                <a:lnTo>
                  <a:pt x="489203" y="13715"/>
                </a:lnTo>
                <a:lnTo>
                  <a:pt x="489203" y="0"/>
                </a:lnTo>
                <a:close/>
              </a:path>
              <a:path w="2489200" h="154305">
                <a:moveTo>
                  <a:pt x="518159" y="0"/>
                </a:moveTo>
                <a:lnTo>
                  <a:pt x="504444" y="0"/>
                </a:lnTo>
                <a:lnTo>
                  <a:pt x="504444" y="13715"/>
                </a:lnTo>
                <a:lnTo>
                  <a:pt x="518159" y="13715"/>
                </a:lnTo>
                <a:lnTo>
                  <a:pt x="518159" y="0"/>
                </a:lnTo>
                <a:close/>
              </a:path>
              <a:path w="2489200" h="154305">
                <a:moveTo>
                  <a:pt x="545591" y="0"/>
                </a:moveTo>
                <a:lnTo>
                  <a:pt x="531876" y="0"/>
                </a:lnTo>
                <a:lnTo>
                  <a:pt x="531876" y="13715"/>
                </a:lnTo>
                <a:lnTo>
                  <a:pt x="545591" y="13715"/>
                </a:lnTo>
                <a:lnTo>
                  <a:pt x="545591" y="0"/>
                </a:lnTo>
                <a:close/>
              </a:path>
              <a:path w="2489200" h="154305">
                <a:moveTo>
                  <a:pt x="573024" y="0"/>
                </a:moveTo>
                <a:lnTo>
                  <a:pt x="559307" y="0"/>
                </a:lnTo>
                <a:lnTo>
                  <a:pt x="559307" y="13715"/>
                </a:lnTo>
                <a:lnTo>
                  <a:pt x="573024" y="13715"/>
                </a:lnTo>
                <a:lnTo>
                  <a:pt x="573024" y="0"/>
                </a:lnTo>
                <a:close/>
              </a:path>
              <a:path w="2489200" h="154305">
                <a:moveTo>
                  <a:pt x="601979" y="0"/>
                </a:moveTo>
                <a:lnTo>
                  <a:pt x="588263" y="0"/>
                </a:lnTo>
                <a:lnTo>
                  <a:pt x="588263" y="13715"/>
                </a:lnTo>
                <a:lnTo>
                  <a:pt x="601979" y="13715"/>
                </a:lnTo>
                <a:lnTo>
                  <a:pt x="601979" y="0"/>
                </a:lnTo>
                <a:close/>
              </a:path>
              <a:path w="2489200" h="154305">
                <a:moveTo>
                  <a:pt x="629411" y="0"/>
                </a:moveTo>
                <a:lnTo>
                  <a:pt x="615696" y="0"/>
                </a:lnTo>
                <a:lnTo>
                  <a:pt x="615696" y="13715"/>
                </a:lnTo>
                <a:lnTo>
                  <a:pt x="629411" y="13715"/>
                </a:lnTo>
                <a:lnTo>
                  <a:pt x="629411" y="0"/>
                </a:lnTo>
                <a:close/>
              </a:path>
              <a:path w="2489200" h="154305">
                <a:moveTo>
                  <a:pt x="658368" y="0"/>
                </a:moveTo>
                <a:lnTo>
                  <a:pt x="643127" y="0"/>
                </a:lnTo>
                <a:lnTo>
                  <a:pt x="643127" y="13715"/>
                </a:lnTo>
                <a:lnTo>
                  <a:pt x="658368" y="13715"/>
                </a:lnTo>
                <a:lnTo>
                  <a:pt x="658368" y="0"/>
                </a:lnTo>
                <a:close/>
              </a:path>
              <a:path w="2489200" h="154305">
                <a:moveTo>
                  <a:pt x="685800" y="0"/>
                </a:moveTo>
                <a:lnTo>
                  <a:pt x="672083" y="0"/>
                </a:lnTo>
                <a:lnTo>
                  <a:pt x="672083" y="13715"/>
                </a:lnTo>
                <a:lnTo>
                  <a:pt x="685800" y="13715"/>
                </a:lnTo>
                <a:lnTo>
                  <a:pt x="685800" y="0"/>
                </a:lnTo>
                <a:close/>
              </a:path>
              <a:path w="2489200" h="154305">
                <a:moveTo>
                  <a:pt x="713231" y="0"/>
                </a:moveTo>
                <a:lnTo>
                  <a:pt x="699515" y="0"/>
                </a:lnTo>
                <a:lnTo>
                  <a:pt x="699515" y="13715"/>
                </a:lnTo>
                <a:lnTo>
                  <a:pt x="713231" y="13715"/>
                </a:lnTo>
                <a:lnTo>
                  <a:pt x="713231" y="0"/>
                </a:lnTo>
                <a:close/>
              </a:path>
              <a:path w="2489200" h="154305">
                <a:moveTo>
                  <a:pt x="742187" y="0"/>
                </a:moveTo>
                <a:lnTo>
                  <a:pt x="726948" y="0"/>
                </a:lnTo>
                <a:lnTo>
                  <a:pt x="726948" y="13715"/>
                </a:lnTo>
                <a:lnTo>
                  <a:pt x="742187" y="13715"/>
                </a:lnTo>
                <a:lnTo>
                  <a:pt x="742187" y="0"/>
                </a:lnTo>
                <a:close/>
              </a:path>
              <a:path w="2489200" h="154305">
                <a:moveTo>
                  <a:pt x="769620" y="0"/>
                </a:moveTo>
                <a:lnTo>
                  <a:pt x="755903" y="0"/>
                </a:lnTo>
                <a:lnTo>
                  <a:pt x="755903" y="13715"/>
                </a:lnTo>
                <a:lnTo>
                  <a:pt x="769620" y="13715"/>
                </a:lnTo>
                <a:lnTo>
                  <a:pt x="769620" y="0"/>
                </a:lnTo>
                <a:close/>
              </a:path>
              <a:path w="2489200" h="154305">
                <a:moveTo>
                  <a:pt x="797051" y="0"/>
                </a:moveTo>
                <a:lnTo>
                  <a:pt x="783335" y="0"/>
                </a:lnTo>
                <a:lnTo>
                  <a:pt x="783335" y="13715"/>
                </a:lnTo>
                <a:lnTo>
                  <a:pt x="797051" y="13715"/>
                </a:lnTo>
                <a:lnTo>
                  <a:pt x="797051" y="0"/>
                </a:lnTo>
                <a:close/>
              </a:path>
              <a:path w="2489200" h="154305">
                <a:moveTo>
                  <a:pt x="826007" y="0"/>
                </a:moveTo>
                <a:lnTo>
                  <a:pt x="812291" y="0"/>
                </a:lnTo>
                <a:lnTo>
                  <a:pt x="812291" y="13715"/>
                </a:lnTo>
                <a:lnTo>
                  <a:pt x="826007" y="13715"/>
                </a:lnTo>
                <a:lnTo>
                  <a:pt x="826007" y="0"/>
                </a:lnTo>
                <a:close/>
              </a:path>
              <a:path w="2489200" h="154305">
                <a:moveTo>
                  <a:pt x="853439" y="0"/>
                </a:moveTo>
                <a:lnTo>
                  <a:pt x="839724" y="0"/>
                </a:lnTo>
                <a:lnTo>
                  <a:pt x="839724" y="13715"/>
                </a:lnTo>
                <a:lnTo>
                  <a:pt x="853439" y="13715"/>
                </a:lnTo>
                <a:lnTo>
                  <a:pt x="853439" y="0"/>
                </a:lnTo>
                <a:close/>
              </a:path>
              <a:path w="2489200" h="154305">
                <a:moveTo>
                  <a:pt x="882396" y="0"/>
                </a:moveTo>
                <a:lnTo>
                  <a:pt x="867155" y="0"/>
                </a:lnTo>
                <a:lnTo>
                  <a:pt x="867155" y="13715"/>
                </a:lnTo>
                <a:lnTo>
                  <a:pt x="882396" y="13715"/>
                </a:lnTo>
                <a:lnTo>
                  <a:pt x="882396" y="0"/>
                </a:lnTo>
                <a:close/>
              </a:path>
              <a:path w="2489200" h="154305">
                <a:moveTo>
                  <a:pt x="909827" y="0"/>
                </a:moveTo>
                <a:lnTo>
                  <a:pt x="896111" y="0"/>
                </a:lnTo>
                <a:lnTo>
                  <a:pt x="896111" y="13715"/>
                </a:lnTo>
                <a:lnTo>
                  <a:pt x="909827" y="13715"/>
                </a:lnTo>
                <a:lnTo>
                  <a:pt x="909827" y="0"/>
                </a:lnTo>
                <a:close/>
              </a:path>
              <a:path w="2489200" h="154305">
                <a:moveTo>
                  <a:pt x="937259" y="0"/>
                </a:moveTo>
                <a:lnTo>
                  <a:pt x="923544" y="0"/>
                </a:lnTo>
                <a:lnTo>
                  <a:pt x="923544" y="13715"/>
                </a:lnTo>
                <a:lnTo>
                  <a:pt x="937259" y="13715"/>
                </a:lnTo>
                <a:lnTo>
                  <a:pt x="937259" y="0"/>
                </a:lnTo>
                <a:close/>
              </a:path>
              <a:path w="2489200" h="154305">
                <a:moveTo>
                  <a:pt x="966215" y="0"/>
                </a:moveTo>
                <a:lnTo>
                  <a:pt x="950976" y="0"/>
                </a:lnTo>
                <a:lnTo>
                  <a:pt x="950976" y="13715"/>
                </a:lnTo>
                <a:lnTo>
                  <a:pt x="966215" y="13715"/>
                </a:lnTo>
                <a:lnTo>
                  <a:pt x="966215" y="0"/>
                </a:lnTo>
                <a:close/>
              </a:path>
              <a:path w="2489200" h="154305">
                <a:moveTo>
                  <a:pt x="993648" y="0"/>
                </a:moveTo>
                <a:lnTo>
                  <a:pt x="979931" y="0"/>
                </a:lnTo>
                <a:lnTo>
                  <a:pt x="979931" y="13715"/>
                </a:lnTo>
                <a:lnTo>
                  <a:pt x="993648" y="13715"/>
                </a:lnTo>
                <a:lnTo>
                  <a:pt x="993648" y="0"/>
                </a:lnTo>
                <a:close/>
              </a:path>
              <a:path w="2489200" h="154305">
                <a:moveTo>
                  <a:pt x="1021079" y="0"/>
                </a:moveTo>
                <a:lnTo>
                  <a:pt x="1007363" y="0"/>
                </a:lnTo>
                <a:lnTo>
                  <a:pt x="1007363" y="13715"/>
                </a:lnTo>
                <a:lnTo>
                  <a:pt x="1021079" y="13715"/>
                </a:lnTo>
                <a:lnTo>
                  <a:pt x="1021079" y="0"/>
                </a:lnTo>
                <a:close/>
              </a:path>
              <a:path w="2489200" h="154305">
                <a:moveTo>
                  <a:pt x="1050035" y="0"/>
                </a:moveTo>
                <a:lnTo>
                  <a:pt x="1036320" y="0"/>
                </a:lnTo>
                <a:lnTo>
                  <a:pt x="1036320" y="13715"/>
                </a:lnTo>
                <a:lnTo>
                  <a:pt x="1050035" y="13715"/>
                </a:lnTo>
                <a:lnTo>
                  <a:pt x="1050035" y="0"/>
                </a:lnTo>
                <a:close/>
              </a:path>
              <a:path w="2489200" h="154305">
                <a:moveTo>
                  <a:pt x="1077468" y="0"/>
                </a:moveTo>
                <a:lnTo>
                  <a:pt x="1063752" y="0"/>
                </a:lnTo>
                <a:lnTo>
                  <a:pt x="1063752" y="13715"/>
                </a:lnTo>
                <a:lnTo>
                  <a:pt x="1077468" y="13715"/>
                </a:lnTo>
                <a:lnTo>
                  <a:pt x="1077468" y="0"/>
                </a:lnTo>
                <a:close/>
              </a:path>
              <a:path w="2489200" h="154305">
                <a:moveTo>
                  <a:pt x="1106424" y="0"/>
                </a:moveTo>
                <a:lnTo>
                  <a:pt x="1091183" y="0"/>
                </a:lnTo>
                <a:lnTo>
                  <a:pt x="1091183" y="13715"/>
                </a:lnTo>
                <a:lnTo>
                  <a:pt x="1106424" y="13715"/>
                </a:lnTo>
                <a:lnTo>
                  <a:pt x="1106424" y="0"/>
                </a:lnTo>
                <a:close/>
              </a:path>
              <a:path w="2489200" h="154305">
                <a:moveTo>
                  <a:pt x="1133855" y="0"/>
                </a:moveTo>
                <a:lnTo>
                  <a:pt x="1120139" y="0"/>
                </a:lnTo>
                <a:lnTo>
                  <a:pt x="1120139" y="13715"/>
                </a:lnTo>
                <a:lnTo>
                  <a:pt x="1133855" y="13715"/>
                </a:lnTo>
                <a:lnTo>
                  <a:pt x="1133855" y="0"/>
                </a:lnTo>
                <a:close/>
              </a:path>
              <a:path w="2489200" h="154305">
                <a:moveTo>
                  <a:pt x="1161287" y="0"/>
                </a:moveTo>
                <a:lnTo>
                  <a:pt x="1147572" y="0"/>
                </a:lnTo>
                <a:lnTo>
                  <a:pt x="1147572" y="13715"/>
                </a:lnTo>
                <a:lnTo>
                  <a:pt x="1161287" y="13715"/>
                </a:lnTo>
                <a:lnTo>
                  <a:pt x="1161287" y="0"/>
                </a:lnTo>
                <a:close/>
              </a:path>
              <a:path w="2489200" h="154305">
                <a:moveTo>
                  <a:pt x="1190244" y="0"/>
                </a:moveTo>
                <a:lnTo>
                  <a:pt x="1175003" y="0"/>
                </a:lnTo>
                <a:lnTo>
                  <a:pt x="1175003" y="13715"/>
                </a:lnTo>
                <a:lnTo>
                  <a:pt x="1190244" y="13715"/>
                </a:lnTo>
                <a:lnTo>
                  <a:pt x="1190244" y="0"/>
                </a:lnTo>
                <a:close/>
              </a:path>
              <a:path w="2489200" h="154305">
                <a:moveTo>
                  <a:pt x="1217676" y="0"/>
                </a:moveTo>
                <a:lnTo>
                  <a:pt x="1203959" y="0"/>
                </a:lnTo>
                <a:lnTo>
                  <a:pt x="1203959" y="13715"/>
                </a:lnTo>
                <a:lnTo>
                  <a:pt x="1217676" y="13715"/>
                </a:lnTo>
                <a:lnTo>
                  <a:pt x="1217676" y="0"/>
                </a:lnTo>
                <a:close/>
              </a:path>
              <a:path w="2489200" h="154305">
                <a:moveTo>
                  <a:pt x="1245107" y="0"/>
                </a:moveTo>
                <a:lnTo>
                  <a:pt x="1231391" y="0"/>
                </a:lnTo>
                <a:lnTo>
                  <a:pt x="1231391" y="13715"/>
                </a:lnTo>
                <a:lnTo>
                  <a:pt x="1245107" y="13715"/>
                </a:lnTo>
                <a:lnTo>
                  <a:pt x="1245107" y="0"/>
                </a:lnTo>
                <a:close/>
              </a:path>
              <a:path w="2489200" h="154305">
                <a:moveTo>
                  <a:pt x="1274063" y="0"/>
                </a:moveTo>
                <a:lnTo>
                  <a:pt x="1260348" y="0"/>
                </a:lnTo>
                <a:lnTo>
                  <a:pt x="1260348" y="13715"/>
                </a:lnTo>
                <a:lnTo>
                  <a:pt x="1274063" y="13715"/>
                </a:lnTo>
                <a:lnTo>
                  <a:pt x="1274063" y="0"/>
                </a:lnTo>
                <a:close/>
              </a:path>
              <a:path w="2489200" h="154305">
                <a:moveTo>
                  <a:pt x="1301496" y="0"/>
                </a:moveTo>
                <a:lnTo>
                  <a:pt x="1287779" y="0"/>
                </a:lnTo>
                <a:lnTo>
                  <a:pt x="1287779" y="13715"/>
                </a:lnTo>
                <a:lnTo>
                  <a:pt x="1301496" y="13715"/>
                </a:lnTo>
                <a:lnTo>
                  <a:pt x="1301496" y="0"/>
                </a:lnTo>
                <a:close/>
              </a:path>
              <a:path w="2489200" h="154305">
                <a:moveTo>
                  <a:pt x="1328927" y="0"/>
                </a:moveTo>
                <a:lnTo>
                  <a:pt x="1315211" y="0"/>
                </a:lnTo>
                <a:lnTo>
                  <a:pt x="1315211" y="13715"/>
                </a:lnTo>
                <a:lnTo>
                  <a:pt x="1328927" y="13715"/>
                </a:lnTo>
                <a:lnTo>
                  <a:pt x="1328927" y="0"/>
                </a:lnTo>
                <a:close/>
              </a:path>
              <a:path w="2489200" h="154305">
                <a:moveTo>
                  <a:pt x="1357883" y="0"/>
                </a:moveTo>
                <a:lnTo>
                  <a:pt x="1344168" y="0"/>
                </a:lnTo>
                <a:lnTo>
                  <a:pt x="1344168" y="13715"/>
                </a:lnTo>
                <a:lnTo>
                  <a:pt x="1357883" y="13715"/>
                </a:lnTo>
                <a:lnTo>
                  <a:pt x="1357883" y="0"/>
                </a:lnTo>
                <a:close/>
              </a:path>
              <a:path w="2489200" h="154305">
                <a:moveTo>
                  <a:pt x="1385315" y="0"/>
                </a:moveTo>
                <a:lnTo>
                  <a:pt x="1371600" y="0"/>
                </a:lnTo>
                <a:lnTo>
                  <a:pt x="1371600" y="13715"/>
                </a:lnTo>
                <a:lnTo>
                  <a:pt x="1385315" y="13715"/>
                </a:lnTo>
                <a:lnTo>
                  <a:pt x="1385315" y="0"/>
                </a:lnTo>
                <a:close/>
              </a:path>
              <a:path w="2489200" h="154305">
                <a:moveTo>
                  <a:pt x="1414272" y="0"/>
                </a:moveTo>
                <a:lnTo>
                  <a:pt x="1399031" y="0"/>
                </a:lnTo>
                <a:lnTo>
                  <a:pt x="1399031" y="13715"/>
                </a:lnTo>
                <a:lnTo>
                  <a:pt x="1414272" y="13715"/>
                </a:lnTo>
                <a:lnTo>
                  <a:pt x="1414272" y="0"/>
                </a:lnTo>
                <a:close/>
              </a:path>
              <a:path w="2489200" h="154305">
                <a:moveTo>
                  <a:pt x="1441703" y="0"/>
                </a:moveTo>
                <a:lnTo>
                  <a:pt x="1427987" y="0"/>
                </a:lnTo>
                <a:lnTo>
                  <a:pt x="1427987" y="13715"/>
                </a:lnTo>
                <a:lnTo>
                  <a:pt x="1441703" y="13715"/>
                </a:lnTo>
                <a:lnTo>
                  <a:pt x="1441703" y="0"/>
                </a:lnTo>
                <a:close/>
              </a:path>
              <a:path w="2489200" h="154305">
                <a:moveTo>
                  <a:pt x="1469135" y="0"/>
                </a:moveTo>
                <a:lnTo>
                  <a:pt x="1455420" y="0"/>
                </a:lnTo>
                <a:lnTo>
                  <a:pt x="1455420" y="13715"/>
                </a:lnTo>
                <a:lnTo>
                  <a:pt x="1469135" y="13715"/>
                </a:lnTo>
                <a:lnTo>
                  <a:pt x="1469135" y="0"/>
                </a:lnTo>
                <a:close/>
              </a:path>
              <a:path w="2489200" h="154305">
                <a:moveTo>
                  <a:pt x="1498091" y="0"/>
                </a:moveTo>
                <a:lnTo>
                  <a:pt x="1484376" y="0"/>
                </a:lnTo>
                <a:lnTo>
                  <a:pt x="1484376" y="13715"/>
                </a:lnTo>
                <a:lnTo>
                  <a:pt x="1498091" y="13715"/>
                </a:lnTo>
                <a:lnTo>
                  <a:pt x="1498091" y="0"/>
                </a:lnTo>
                <a:close/>
              </a:path>
              <a:path w="2489200" h="154305">
                <a:moveTo>
                  <a:pt x="1525524" y="0"/>
                </a:moveTo>
                <a:lnTo>
                  <a:pt x="1511807" y="0"/>
                </a:lnTo>
                <a:lnTo>
                  <a:pt x="1511807" y="13715"/>
                </a:lnTo>
                <a:lnTo>
                  <a:pt x="1525524" y="13715"/>
                </a:lnTo>
                <a:lnTo>
                  <a:pt x="1525524" y="0"/>
                </a:lnTo>
                <a:close/>
              </a:path>
              <a:path w="2489200" h="154305">
                <a:moveTo>
                  <a:pt x="1552955" y="0"/>
                </a:moveTo>
                <a:lnTo>
                  <a:pt x="1539239" y="0"/>
                </a:lnTo>
                <a:lnTo>
                  <a:pt x="1539239" y="13715"/>
                </a:lnTo>
                <a:lnTo>
                  <a:pt x="1552955" y="13715"/>
                </a:lnTo>
                <a:lnTo>
                  <a:pt x="1552955" y="0"/>
                </a:lnTo>
                <a:close/>
              </a:path>
              <a:path w="2489200" h="154305">
                <a:moveTo>
                  <a:pt x="1581911" y="0"/>
                </a:moveTo>
                <a:lnTo>
                  <a:pt x="1568196" y="0"/>
                </a:lnTo>
                <a:lnTo>
                  <a:pt x="1568196" y="13715"/>
                </a:lnTo>
                <a:lnTo>
                  <a:pt x="1581911" y="13715"/>
                </a:lnTo>
                <a:lnTo>
                  <a:pt x="1581911" y="0"/>
                </a:lnTo>
                <a:close/>
              </a:path>
              <a:path w="2489200" h="154305">
                <a:moveTo>
                  <a:pt x="1609344" y="0"/>
                </a:moveTo>
                <a:lnTo>
                  <a:pt x="1595627" y="0"/>
                </a:lnTo>
                <a:lnTo>
                  <a:pt x="1595627" y="13715"/>
                </a:lnTo>
                <a:lnTo>
                  <a:pt x="1609344" y="13715"/>
                </a:lnTo>
                <a:lnTo>
                  <a:pt x="1609344" y="0"/>
                </a:lnTo>
                <a:close/>
              </a:path>
              <a:path w="2489200" h="154305">
                <a:moveTo>
                  <a:pt x="1638300" y="0"/>
                </a:moveTo>
                <a:lnTo>
                  <a:pt x="1623059" y="0"/>
                </a:lnTo>
                <a:lnTo>
                  <a:pt x="1623059" y="13715"/>
                </a:lnTo>
                <a:lnTo>
                  <a:pt x="1638300" y="13715"/>
                </a:lnTo>
                <a:lnTo>
                  <a:pt x="1638300" y="0"/>
                </a:lnTo>
                <a:close/>
              </a:path>
              <a:path w="2489200" h="154305">
                <a:moveTo>
                  <a:pt x="1665731" y="0"/>
                </a:moveTo>
                <a:lnTo>
                  <a:pt x="1652015" y="0"/>
                </a:lnTo>
                <a:lnTo>
                  <a:pt x="1652015" y="13715"/>
                </a:lnTo>
                <a:lnTo>
                  <a:pt x="1665731" y="13715"/>
                </a:lnTo>
                <a:lnTo>
                  <a:pt x="1665731" y="0"/>
                </a:lnTo>
                <a:close/>
              </a:path>
              <a:path w="2489200" h="154305">
                <a:moveTo>
                  <a:pt x="1693163" y="0"/>
                </a:moveTo>
                <a:lnTo>
                  <a:pt x="1679448" y="0"/>
                </a:lnTo>
                <a:lnTo>
                  <a:pt x="1679448" y="13715"/>
                </a:lnTo>
                <a:lnTo>
                  <a:pt x="1693163" y="13715"/>
                </a:lnTo>
                <a:lnTo>
                  <a:pt x="1693163" y="0"/>
                </a:lnTo>
                <a:close/>
              </a:path>
              <a:path w="2489200" h="154305">
                <a:moveTo>
                  <a:pt x="1722120" y="0"/>
                </a:moveTo>
                <a:lnTo>
                  <a:pt x="1708403" y="0"/>
                </a:lnTo>
                <a:lnTo>
                  <a:pt x="1708403" y="13715"/>
                </a:lnTo>
                <a:lnTo>
                  <a:pt x="1722120" y="13715"/>
                </a:lnTo>
                <a:lnTo>
                  <a:pt x="1722120" y="0"/>
                </a:lnTo>
                <a:close/>
              </a:path>
              <a:path w="2489200" h="154305">
                <a:moveTo>
                  <a:pt x="1749552" y="0"/>
                </a:moveTo>
                <a:lnTo>
                  <a:pt x="1735835" y="0"/>
                </a:lnTo>
                <a:lnTo>
                  <a:pt x="1735835" y="13715"/>
                </a:lnTo>
                <a:lnTo>
                  <a:pt x="1749552" y="13715"/>
                </a:lnTo>
                <a:lnTo>
                  <a:pt x="1749552" y="0"/>
                </a:lnTo>
                <a:close/>
              </a:path>
              <a:path w="2489200" h="154305">
                <a:moveTo>
                  <a:pt x="1776983" y="0"/>
                </a:moveTo>
                <a:lnTo>
                  <a:pt x="1763268" y="0"/>
                </a:lnTo>
                <a:lnTo>
                  <a:pt x="1763268" y="13715"/>
                </a:lnTo>
                <a:lnTo>
                  <a:pt x="1776983" y="13715"/>
                </a:lnTo>
                <a:lnTo>
                  <a:pt x="1776983" y="0"/>
                </a:lnTo>
                <a:close/>
              </a:path>
              <a:path w="2489200" h="154305">
                <a:moveTo>
                  <a:pt x="1805939" y="0"/>
                </a:moveTo>
                <a:lnTo>
                  <a:pt x="1792224" y="0"/>
                </a:lnTo>
                <a:lnTo>
                  <a:pt x="1792224" y="13715"/>
                </a:lnTo>
                <a:lnTo>
                  <a:pt x="1805939" y="13715"/>
                </a:lnTo>
                <a:lnTo>
                  <a:pt x="1805939" y="0"/>
                </a:lnTo>
                <a:close/>
              </a:path>
              <a:path w="2489200" h="154305">
                <a:moveTo>
                  <a:pt x="1833372" y="0"/>
                </a:moveTo>
                <a:lnTo>
                  <a:pt x="1819655" y="0"/>
                </a:lnTo>
                <a:lnTo>
                  <a:pt x="1819655" y="13715"/>
                </a:lnTo>
                <a:lnTo>
                  <a:pt x="1833372" y="13715"/>
                </a:lnTo>
                <a:lnTo>
                  <a:pt x="1833372" y="0"/>
                </a:lnTo>
                <a:close/>
              </a:path>
              <a:path w="2489200" h="154305">
                <a:moveTo>
                  <a:pt x="1862327" y="0"/>
                </a:moveTo>
                <a:lnTo>
                  <a:pt x="1847087" y="0"/>
                </a:lnTo>
                <a:lnTo>
                  <a:pt x="1847087" y="13715"/>
                </a:lnTo>
                <a:lnTo>
                  <a:pt x="1862327" y="13715"/>
                </a:lnTo>
                <a:lnTo>
                  <a:pt x="1862327" y="0"/>
                </a:lnTo>
                <a:close/>
              </a:path>
              <a:path w="2489200" h="154305">
                <a:moveTo>
                  <a:pt x="1889759" y="0"/>
                </a:moveTo>
                <a:lnTo>
                  <a:pt x="1876044" y="0"/>
                </a:lnTo>
                <a:lnTo>
                  <a:pt x="1876044" y="13715"/>
                </a:lnTo>
                <a:lnTo>
                  <a:pt x="1889759" y="13715"/>
                </a:lnTo>
                <a:lnTo>
                  <a:pt x="1889759" y="0"/>
                </a:lnTo>
                <a:close/>
              </a:path>
              <a:path w="2489200" h="154305">
                <a:moveTo>
                  <a:pt x="1917191" y="0"/>
                </a:moveTo>
                <a:lnTo>
                  <a:pt x="1903476" y="0"/>
                </a:lnTo>
                <a:lnTo>
                  <a:pt x="1903476" y="13715"/>
                </a:lnTo>
                <a:lnTo>
                  <a:pt x="1917191" y="13715"/>
                </a:lnTo>
                <a:lnTo>
                  <a:pt x="1917191" y="0"/>
                </a:lnTo>
                <a:close/>
              </a:path>
              <a:path w="2489200" h="154305">
                <a:moveTo>
                  <a:pt x="1946148" y="0"/>
                </a:moveTo>
                <a:lnTo>
                  <a:pt x="1930907" y="0"/>
                </a:lnTo>
                <a:lnTo>
                  <a:pt x="1930907" y="13715"/>
                </a:lnTo>
                <a:lnTo>
                  <a:pt x="1946148" y="13715"/>
                </a:lnTo>
                <a:lnTo>
                  <a:pt x="1946148" y="0"/>
                </a:lnTo>
                <a:close/>
              </a:path>
              <a:path w="2489200" h="154305">
                <a:moveTo>
                  <a:pt x="1973579" y="0"/>
                </a:moveTo>
                <a:lnTo>
                  <a:pt x="1959863" y="0"/>
                </a:lnTo>
                <a:lnTo>
                  <a:pt x="1959863" y="13715"/>
                </a:lnTo>
                <a:lnTo>
                  <a:pt x="1973579" y="13715"/>
                </a:lnTo>
                <a:lnTo>
                  <a:pt x="1973579" y="0"/>
                </a:lnTo>
                <a:close/>
              </a:path>
              <a:path w="2489200" h="154305">
                <a:moveTo>
                  <a:pt x="2001011" y="0"/>
                </a:moveTo>
                <a:lnTo>
                  <a:pt x="1987296" y="0"/>
                </a:lnTo>
                <a:lnTo>
                  <a:pt x="1987296" y="13715"/>
                </a:lnTo>
                <a:lnTo>
                  <a:pt x="2001011" y="13715"/>
                </a:lnTo>
                <a:lnTo>
                  <a:pt x="2001011" y="0"/>
                </a:lnTo>
                <a:close/>
              </a:path>
              <a:path w="2489200" h="154305">
                <a:moveTo>
                  <a:pt x="2029968" y="0"/>
                </a:moveTo>
                <a:lnTo>
                  <a:pt x="2016252" y="0"/>
                </a:lnTo>
                <a:lnTo>
                  <a:pt x="2016252" y="13715"/>
                </a:lnTo>
                <a:lnTo>
                  <a:pt x="2029968" y="13715"/>
                </a:lnTo>
                <a:lnTo>
                  <a:pt x="2029968" y="0"/>
                </a:lnTo>
                <a:close/>
              </a:path>
              <a:path w="2489200" h="154305">
                <a:moveTo>
                  <a:pt x="2057400" y="0"/>
                </a:moveTo>
                <a:lnTo>
                  <a:pt x="2043683" y="0"/>
                </a:lnTo>
                <a:lnTo>
                  <a:pt x="2043683" y="13715"/>
                </a:lnTo>
                <a:lnTo>
                  <a:pt x="2057400" y="13715"/>
                </a:lnTo>
                <a:lnTo>
                  <a:pt x="2057400" y="0"/>
                </a:lnTo>
                <a:close/>
              </a:path>
              <a:path w="2489200" h="154305">
                <a:moveTo>
                  <a:pt x="2086355" y="0"/>
                </a:moveTo>
                <a:lnTo>
                  <a:pt x="2071115" y="0"/>
                </a:lnTo>
                <a:lnTo>
                  <a:pt x="2071115" y="13715"/>
                </a:lnTo>
                <a:lnTo>
                  <a:pt x="2086355" y="13715"/>
                </a:lnTo>
                <a:lnTo>
                  <a:pt x="2086355" y="0"/>
                </a:lnTo>
                <a:close/>
              </a:path>
              <a:path w="2489200" h="154305">
                <a:moveTo>
                  <a:pt x="2113787" y="0"/>
                </a:moveTo>
                <a:lnTo>
                  <a:pt x="2100072" y="0"/>
                </a:lnTo>
                <a:lnTo>
                  <a:pt x="2100072" y="13715"/>
                </a:lnTo>
                <a:lnTo>
                  <a:pt x="2113787" y="13715"/>
                </a:lnTo>
                <a:lnTo>
                  <a:pt x="2113787" y="0"/>
                </a:lnTo>
                <a:close/>
              </a:path>
              <a:path w="2489200" h="154305">
                <a:moveTo>
                  <a:pt x="2141220" y="0"/>
                </a:moveTo>
                <a:lnTo>
                  <a:pt x="2127504" y="0"/>
                </a:lnTo>
                <a:lnTo>
                  <a:pt x="2127504" y="13715"/>
                </a:lnTo>
                <a:lnTo>
                  <a:pt x="2141220" y="13715"/>
                </a:lnTo>
                <a:lnTo>
                  <a:pt x="2141220" y="0"/>
                </a:lnTo>
                <a:close/>
              </a:path>
              <a:path w="2489200" h="154305">
                <a:moveTo>
                  <a:pt x="2170176" y="0"/>
                </a:moveTo>
                <a:lnTo>
                  <a:pt x="2154935" y="0"/>
                </a:lnTo>
                <a:lnTo>
                  <a:pt x="2154935" y="13715"/>
                </a:lnTo>
                <a:lnTo>
                  <a:pt x="2170176" y="13715"/>
                </a:lnTo>
                <a:lnTo>
                  <a:pt x="2170176" y="0"/>
                </a:lnTo>
                <a:close/>
              </a:path>
              <a:path w="2489200" h="154305">
                <a:moveTo>
                  <a:pt x="2197607" y="0"/>
                </a:moveTo>
                <a:lnTo>
                  <a:pt x="2183891" y="0"/>
                </a:lnTo>
                <a:lnTo>
                  <a:pt x="2183891" y="13715"/>
                </a:lnTo>
                <a:lnTo>
                  <a:pt x="2197607" y="13715"/>
                </a:lnTo>
                <a:lnTo>
                  <a:pt x="2197607" y="0"/>
                </a:lnTo>
                <a:close/>
              </a:path>
              <a:path w="2489200" h="154305">
                <a:moveTo>
                  <a:pt x="2225039" y="0"/>
                </a:moveTo>
                <a:lnTo>
                  <a:pt x="2211324" y="0"/>
                </a:lnTo>
                <a:lnTo>
                  <a:pt x="2211324" y="13715"/>
                </a:lnTo>
                <a:lnTo>
                  <a:pt x="2225039" y="13715"/>
                </a:lnTo>
                <a:lnTo>
                  <a:pt x="2225039" y="0"/>
                </a:lnTo>
                <a:close/>
              </a:path>
              <a:path w="2489200" h="154305">
                <a:moveTo>
                  <a:pt x="2253996" y="0"/>
                </a:moveTo>
                <a:lnTo>
                  <a:pt x="2240279" y="0"/>
                </a:lnTo>
                <a:lnTo>
                  <a:pt x="2240279" y="13715"/>
                </a:lnTo>
                <a:lnTo>
                  <a:pt x="2253996" y="13715"/>
                </a:lnTo>
                <a:lnTo>
                  <a:pt x="2253996" y="0"/>
                </a:lnTo>
                <a:close/>
              </a:path>
              <a:path w="2489200" h="154305">
                <a:moveTo>
                  <a:pt x="2281428" y="0"/>
                </a:moveTo>
                <a:lnTo>
                  <a:pt x="2267711" y="0"/>
                </a:lnTo>
                <a:lnTo>
                  <a:pt x="2267711" y="13715"/>
                </a:lnTo>
                <a:lnTo>
                  <a:pt x="2281428" y="13715"/>
                </a:lnTo>
                <a:lnTo>
                  <a:pt x="2281428" y="0"/>
                </a:lnTo>
                <a:close/>
              </a:path>
              <a:path w="2489200" h="154305">
                <a:moveTo>
                  <a:pt x="2310383" y="0"/>
                </a:moveTo>
                <a:lnTo>
                  <a:pt x="2295144" y="0"/>
                </a:lnTo>
                <a:lnTo>
                  <a:pt x="2295144" y="13715"/>
                </a:lnTo>
                <a:lnTo>
                  <a:pt x="2310383" y="13715"/>
                </a:lnTo>
                <a:lnTo>
                  <a:pt x="2310383" y="0"/>
                </a:lnTo>
                <a:close/>
              </a:path>
              <a:path w="2489200" h="154305">
                <a:moveTo>
                  <a:pt x="2337815" y="0"/>
                </a:moveTo>
                <a:lnTo>
                  <a:pt x="2324100" y="0"/>
                </a:lnTo>
                <a:lnTo>
                  <a:pt x="2324100" y="13715"/>
                </a:lnTo>
                <a:lnTo>
                  <a:pt x="2337815" y="13715"/>
                </a:lnTo>
                <a:lnTo>
                  <a:pt x="2337815" y="0"/>
                </a:lnTo>
                <a:close/>
              </a:path>
              <a:path w="2489200" h="154305">
                <a:moveTo>
                  <a:pt x="2365248" y="0"/>
                </a:moveTo>
                <a:lnTo>
                  <a:pt x="2351531" y="0"/>
                </a:lnTo>
                <a:lnTo>
                  <a:pt x="2351531" y="13715"/>
                </a:lnTo>
                <a:lnTo>
                  <a:pt x="2365248" y="13715"/>
                </a:lnTo>
                <a:lnTo>
                  <a:pt x="2365248" y="0"/>
                </a:lnTo>
                <a:close/>
              </a:path>
              <a:path w="2489200" h="154305">
                <a:moveTo>
                  <a:pt x="2394204" y="0"/>
                </a:moveTo>
                <a:lnTo>
                  <a:pt x="2378963" y="0"/>
                </a:lnTo>
                <a:lnTo>
                  <a:pt x="2378963" y="13715"/>
                </a:lnTo>
                <a:lnTo>
                  <a:pt x="2394204" y="13715"/>
                </a:lnTo>
                <a:lnTo>
                  <a:pt x="2394204" y="0"/>
                </a:lnTo>
                <a:close/>
              </a:path>
              <a:path w="2489200" h="154305">
                <a:moveTo>
                  <a:pt x="2421635" y="0"/>
                </a:moveTo>
                <a:lnTo>
                  <a:pt x="2407920" y="0"/>
                </a:lnTo>
                <a:lnTo>
                  <a:pt x="2407920" y="13715"/>
                </a:lnTo>
                <a:lnTo>
                  <a:pt x="2421635" y="13715"/>
                </a:lnTo>
                <a:lnTo>
                  <a:pt x="2421635" y="0"/>
                </a:lnTo>
                <a:close/>
              </a:path>
              <a:path w="2489200" h="154305">
                <a:moveTo>
                  <a:pt x="2449068" y="0"/>
                </a:moveTo>
                <a:lnTo>
                  <a:pt x="2435352" y="0"/>
                </a:lnTo>
                <a:lnTo>
                  <a:pt x="2435352" y="13715"/>
                </a:lnTo>
                <a:lnTo>
                  <a:pt x="2449068" y="13715"/>
                </a:lnTo>
                <a:lnTo>
                  <a:pt x="2449068" y="0"/>
                </a:lnTo>
                <a:close/>
              </a:path>
              <a:path w="2489200" h="154305">
                <a:moveTo>
                  <a:pt x="2478024" y="0"/>
                </a:moveTo>
                <a:lnTo>
                  <a:pt x="2464307" y="0"/>
                </a:lnTo>
                <a:lnTo>
                  <a:pt x="2464307" y="13715"/>
                </a:lnTo>
                <a:lnTo>
                  <a:pt x="2478024" y="13715"/>
                </a:lnTo>
                <a:lnTo>
                  <a:pt x="2478024" y="0"/>
                </a:lnTo>
                <a:close/>
              </a:path>
              <a:path w="2489200" h="154305">
                <a:moveTo>
                  <a:pt x="2488691" y="18287"/>
                </a:moveTo>
                <a:lnTo>
                  <a:pt x="2473452" y="18287"/>
                </a:lnTo>
                <a:lnTo>
                  <a:pt x="2473452" y="32003"/>
                </a:lnTo>
                <a:lnTo>
                  <a:pt x="2488691" y="32003"/>
                </a:lnTo>
                <a:lnTo>
                  <a:pt x="2488691" y="18287"/>
                </a:lnTo>
                <a:close/>
              </a:path>
              <a:path w="2489200" h="154305">
                <a:moveTo>
                  <a:pt x="2488691" y="45720"/>
                </a:moveTo>
                <a:lnTo>
                  <a:pt x="2473452" y="45720"/>
                </a:lnTo>
                <a:lnTo>
                  <a:pt x="2473452" y="59436"/>
                </a:lnTo>
                <a:lnTo>
                  <a:pt x="2488691" y="59436"/>
                </a:lnTo>
                <a:lnTo>
                  <a:pt x="2488691" y="45720"/>
                </a:lnTo>
                <a:close/>
              </a:path>
              <a:path w="2489200" h="154305">
                <a:moveTo>
                  <a:pt x="2488691" y="73151"/>
                </a:moveTo>
                <a:lnTo>
                  <a:pt x="2473452" y="73151"/>
                </a:lnTo>
                <a:lnTo>
                  <a:pt x="2473452" y="88391"/>
                </a:lnTo>
                <a:lnTo>
                  <a:pt x="2488691" y="88391"/>
                </a:lnTo>
                <a:lnTo>
                  <a:pt x="2488691" y="73151"/>
                </a:lnTo>
                <a:close/>
              </a:path>
              <a:path w="2489200" h="154305">
                <a:moveTo>
                  <a:pt x="2488691" y="102108"/>
                </a:moveTo>
                <a:lnTo>
                  <a:pt x="2473452" y="102108"/>
                </a:lnTo>
                <a:lnTo>
                  <a:pt x="2473452" y="115824"/>
                </a:lnTo>
                <a:lnTo>
                  <a:pt x="2488691" y="115824"/>
                </a:lnTo>
                <a:lnTo>
                  <a:pt x="2488691" y="102108"/>
                </a:lnTo>
                <a:close/>
              </a:path>
              <a:path w="2489200" h="154305">
                <a:moveTo>
                  <a:pt x="2488691" y="129539"/>
                </a:moveTo>
                <a:lnTo>
                  <a:pt x="2473452" y="129539"/>
                </a:lnTo>
                <a:lnTo>
                  <a:pt x="2473452" y="143256"/>
                </a:lnTo>
                <a:lnTo>
                  <a:pt x="2488691" y="143256"/>
                </a:lnTo>
                <a:lnTo>
                  <a:pt x="2488691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D3F6F61-A1BC-44D4-A317-6F09CA9D545D}"/>
              </a:ext>
            </a:extLst>
          </p:cNvPr>
          <p:cNvSpPr/>
          <p:nvPr/>
        </p:nvSpPr>
        <p:spPr>
          <a:xfrm>
            <a:off x="6138864" y="2330450"/>
            <a:ext cx="1711325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012" y="0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2D56DBF-B902-41AF-806D-7E3C9E4F50A1}"/>
              </a:ext>
            </a:extLst>
          </p:cNvPr>
          <p:cNvSpPr/>
          <p:nvPr/>
        </p:nvSpPr>
        <p:spPr>
          <a:xfrm>
            <a:off x="5707063" y="2324100"/>
            <a:ext cx="419100" cy="14288"/>
          </a:xfrm>
          <a:custGeom>
            <a:avLst/>
            <a:gdLst/>
            <a:ahLst/>
            <a:cxnLst/>
            <a:rect l="l" t="t" r="r" b="b"/>
            <a:pathLst>
              <a:path w="490854" h="15239">
                <a:moveTo>
                  <a:pt x="490727" y="0"/>
                </a:moveTo>
                <a:lnTo>
                  <a:pt x="475488" y="0"/>
                </a:lnTo>
                <a:lnTo>
                  <a:pt x="475488" y="13716"/>
                </a:lnTo>
                <a:lnTo>
                  <a:pt x="490727" y="13716"/>
                </a:lnTo>
                <a:lnTo>
                  <a:pt x="490727" y="0"/>
                </a:lnTo>
                <a:close/>
              </a:path>
              <a:path w="490854" h="15239">
                <a:moveTo>
                  <a:pt x="461772" y="0"/>
                </a:moveTo>
                <a:lnTo>
                  <a:pt x="448056" y="0"/>
                </a:lnTo>
                <a:lnTo>
                  <a:pt x="448056" y="13716"/>
                </a:lnTo>
                <a:lnTo>
                  <a:pt x="461772" y="13716"/>
                </a:lnTo>
                <a:lnTo>
                  <a:pt x="461772" y="0"/>
                </a:lnTo>
                <a:close/>
              </a:path>
              <a:path w="490854" h="15239">
                <a:moveTo>
                  <a:pt x="434339" y="0"/>
                </a:moveTo>
                <a:lnTo>
                  <a:pt x="420624" y="0"/>
                </a:lnTo>
                <a:lnTo>
                  <a:pt x="420624" y="13716"/>
                </a:lnTo>
                <a:lnTo>
                  <a:pt x="434339" y="13716"/>
                </a:lnTo>
                <a:lnTo>
                  <a:pt x="434339" y="0"/>
                </a:lnTo>
                <a:close/>
              </a:path>
              <a:path w="490854" h="15239">
                <a:moveTo>
                  <a:pt x="405384" y="0"/>
                </a:moveTo>
                <a:lnTo>
                  <a:pt x="391668" y="0"/>
                </a:lnTo>
                <a:lnTo>
                  <a:pt x="391668" y="13716"/>
                </a:lnTo>
                <a:lnTo>
                  <a:pt x="405384" y="13716"/>
                </a:lnTo>
                <a:lnTo>
                  <a:pt x="405384" y="0"/>
                </a:lnTo>
                <a:close/>
              </a:path>
              <a:path w="490854" h="15239">
                <a:moveTo>
                  <a:pt x="377951" y="0"/>
                </a:moveTo>
                <a:lnTo>
                  <a:pt x="364236" y="0"/>
                </a:lnTo>
                <a:lnTo>
                  <a:pt x="364236" y="13716"/>
                </a:lnTo>
                <a:lnTo>
                  <a:pt x="377951" y="13716"/>
                </a:lnTo>
                <a:lnTo>
                  <a:pt x="377951" y="0"/>
                </a:lnTo>
                <a:close/>
              </a:path>
              <a:path w="490854" h="15239">
                <a:moveTo>
                  <a:pt x="350520" y="0"/>
                </a:moveTo>
                <a:lnTo>
                  <a:pt x="335280" y="0"/>
                </a:lnTo>
                <a:lnTo>
                  <a:pt x="336804" y="15240"/>
                </a:lnTo>
                <a:lnTo>
                  <a:pt x="350520" y="13716"/>
                </a:lnTo>
                <a:lnTo>
                  <a:pt x="350520" y="0"/>
                </a:lnTo>
                <a:close/>
              </a:path>
              <a:path w="490854" h="15239">
                <a:moveTo>
                  <a:pt x="321563" y="0"/>
                </a:moveTo>
                <a:lnTo>
                  <a:pt x="307848" y="0"/>
                </a:lnTo>
                <a:lnTo>
                  <a:pt x="307848" y="15240"/>
                </a:lnTo>
                <a:lnTo>
                  <a:pt x="321563" y="15240"/>
                </a:lnTo>
                <a:lnTo>
                  <a:pt x="321563" y="0"/>
                </a:lnTo>
                <a:close/>
              </a:path>
              <a:path w="490854" h="15239">
                <a:moveTo>
                  <a:pt x="294132" y="0"/>
                </a:moveTo>
                <a:lnTo>
                  <a:pt x="280415" y="0"/>
                </a:lnTo>
                <a:lnTo>
                  <a:pt x="280415" y="15240"/>
                </a:lnTo>
                <a:lnTo>
                  <a:pt x="294132" y="15240"/>
                </a:lnTo>
                <a:lnTo>
                  <a:pt x="294132" y="0"/>
                </a:lnTo>
                <a:close/>
              </a:path>
              <a:path w="490854" h="15239">
                <a:moveTo>
                  <a:pt x="266700" y="0"/>
                </a:moveTo>
                <a:lnTo>
                  <a:pt x="251460" y="0"/>
                </a:lnTo>
                <a:lnTo>
                  <a:pt x="251460" y="15240"/>
                </a:lnTo>
                <a:lnTo>
                  <a:pt x="266700" y="15240"/>
                </a:lnTo>
                <a:lnTo>
                  <a:pt x="266700" y="0"/>
                </a:lnTo>
                <a:close/>
              </a:path>
              <a:path w="490854" h="15239">
                <a:moveTo>
                  <a:pt x="237744" y="0"/>
                </a:moveTo>
                <a:lnTo>
                  <a:pt x="224027" y="1524"/>
                </a:lnTo>
                <a:lnTo>
                  <a:pt x="224027" y="15240"/>
                </a:lnTo>
                <a:lnTo>
                  <a:pt x="237744" y="15240"/>
                </a:lnTo>
                <a:lnTo>
                  <a:pt x="237744" y="0"/>
                </a:lnTo>
                <a:close/>
              </a:path>
              <a:path w="490854" h="15239">
                <a:moveTo>
                  <a:pt x="210312" y="1524"/>
                </a:moveTo>
                <a:lnTo>
                  <a:pt x="196596" y="1524"/>
                </a:lnTo>
                <a:lnTo>
                  <a:pt x="196596" y="15240"/>
                </a:lnTo>
                <a:lnTo>
                  <a:pt x="210312" y="15240"/>
                </a:lnTo>
                <a:lnTo>
                  <a:pt x="210312" y="1524"/>
                </a:lnTo>
                <a:close/>
              </a:path>
              <a:path w="490854" h="15239">
                <a:moveTo>
                  <a:pt x="181356" y="1524"/>
                </a:moveTo>
                <a:lnTo>
                  <a:pt x="167639" y="1524"/>
                </a:lnTo>
                <a:lnTo>
                  <a:pt x="167639" y="15240"/>
                </a:lnTo>
                <a:lnTo>
                  <a:pt x="181356" y="15240"/>
                </a:lnTo>
                <a:lnTo>
                  <a:pt x="181356" y="1524"/>
                </a:lnTo>
                <a:close/>
              </a:path>
              <a:path w="490854" h="15239">
                <a:moveTo>
                  <a:pt x="153924" y="1524"/>
                </a:moveTo>
                <a:lnTo>
                  <a:pt x="140208" y="1524"/>
                </a:lnTo>
                <a:lnTo>
                  <a:pt x="140208" y="15240"/>
                </a:lnTo>
                <a:lnTo>
                  <a:pt x="153924" y="15240"/>
                </a:lnTo>
                <a:lnTo>
                  <a:pt x="153924" y="1524"/>
                </a:lnTo>
                <a:close/>
              </a:path>
              <a:path w="490854" h="15239">
                <a:moveTo>
                  <a:pt x="126492" y="1524"/>
                </a:moveTo>
                <a:lnTo>
                  <a:pt x="112775" y="1524"/>
                </a:lnTo>
                <a:lnTo>
                  <a:pt x="112775" y="15240"/>
                </a:lnTo>
                <a:lnTo>
                  <a:pt x="126492" y="15240"/>
                </a:lnTo>
                <a:lnTo>
                  <a:pt x="126492" y="1524"/>
                </a:lnTo>
                <a:close/>
              </a:path>
              <a:path w="490854" h="15239">
                <a:moveTo>
                  <a:pt x="97536" y="1524"/>
                </a:moveTo>
                <a:lnTo>
                  <a:pt x="83820" y="1524"/>
                </a:lnTo>
                <a:lnTo>
                  <a:pt x="83820" y="15240"/>
                </a:lnTo>
                <a:lnTo>
                  <a:pt x="97536" y="15240"/>
                </a:lnTo>
                <a:lnTo>
                  <a:pt x="97536" y="1524"/>
                </a:lnTo>
                <a:close/>
              </a:path>
              <a:path w="490854" h="15239">
                <a:moveTo>
                  <a:pt x="70104" y="1524"/>
                </a:moveTo>
                <a:lnTo>
                  <a:pt x="56387" y="1524"/>
                </a:lnTo>
                <a:lnTo>
                  <a:pt x="56387" y="15240"/>
                </a:lnTo>
                <a:lnTo>
                  <a:pt x="70104" y="15240"/>
                </a:lnTo>
                <a:lnTo>
                  <a:pt x="70104" y="1524"/>
                </a:lnTo>
                <a:close/>
              </a:path>
              <a:path w="490854" h="15239">
                <a:moveTo>
                  <a:pt x="42672" y="1524"/>
                </a:moveTo>
                <a:lnTo>
                  <a:pt x="27432" y="1524"/>
                </a:lnTo>
                <a:lnTo>
                  <a:pt x="27432" y="15240"/>
                </a:lnTo>
                <a:lnTo>
                  <a:pt x="42672" y="15240"/>
                </a:lnTo>
                <a:lnTo>
                  <a:pt x="42672" y="1524"/>
                </a:lnTo>
                <a:close/>
              </a:path>
              <a:path w="490854" h="15239">
                <a:moveTo>
                  <a:pt x="13715" y="1524"/>
                </a:moveTo>
                <a:lnTo>
                  <a:pt x="0" y="1524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4A853BC-1944-4E56-83AD-29E56D9FED8D}"/>
              </a:ext>
            </a:extLst>
          </p:cNvPr>
          <p:cNvSpPr/>
          <p:nvPr/>
        </p:nvSpPr>
        <p:spPr>
          <a:xfrm>
            <a:off x="5275264" y="2325689"/>
            <a:ext cx="420687" cy="14287"/>
          </a:xfrm>
          <a:custGeom>
            <a:avLst/>
            <a:gdLst/>
            <a:ahLst/>
            <a:cxnLst/>
            <a:rect l="l" t="t" r="r" b="b"/>
            <a:pathLst>
              <a:path w="490854" h="15239">
                <a:moveTo>
                  <a:pt x="490727" y="0"/>
                </a:moveTo>
                <a:lnTo>
                  <a:pt x="477012" y="0"/>
                </a:lnTo>
                <a:lnTo>
                  <a:pt x="477012" y="13716"/>
                </a:lnTo>
                <a:lnTo>
                  <a:pt x="490727" y="13716"/>
                </a:lnTo>
                <a:lnTo>
                  <a:pt x="490727" y="0"/>
                </a:lnTo>
                <a:close/>
              </a:path>
              <a:path w="490854" h="15239">
                <a:moveTo>
                  <a:pt x="461771" y="0"/>
                </a:moveTo>
                <a:lnTo>
                  <a:pt x="448055" y="0"/>
                </a:lnTo>
                <a:lnTo>
                  <a:pt x="448055" y="13716"/>
                </a:lnTo>
                <a:lnTo>
                  <a:pt x="461771" y="13716"/>
                </a:lnTo>
                <a:lnTo>
                  <a:pt x="461771" y="0"/>
                </a:lnTo>
                <a:close/>
              </a:path>
              <a:path w="490854" h="15239">
                <a:moveTo>
                  <a:pt x="434339" y="0"/>
                </a:moveTo>
                <a:lnTo>
                  <a:pt x="420624" y="0"/>
                </a:lnTo>
                <a:lnTo>
                  <a:pt x="420624" y="13716"/>
                </a:lnTo>
                <a:lnTo>
                  <a:pt x="434339" y="13716"/>
                </a:lnTo>
                <a:lnTo>
                  <a:pt x="434339" y="0"/>
                </a:lnTo>
                <a:close/>
              </a:path>
              <a:path w="490854" h="15239">
                <a:moveTo>
                  <a:pt x="406907" y="0"/>
                </a:moveTo>
                <a:lnTo>
                  <a:pt x="393191" y="0"/>
                </a:lnTo>
                <a:lnTo>
                  <a:pt x="393191" y="13716"/>
                </a:lnTo>
                <a:lnTo>
                  <a:pt x="406907" y="13716"/>
                </a:lnTo>
                <a:lnTo>
                  <a:pt x="406907" y="0"/>
                </a:lnTo>
                <a:close/>
              </a:path>
              <a:path w="490854" h="15239">
                <a:moveTo>
                  <a:pt x="377951" y="0"/>
                </a:moveTo>
                <a:lnTo>
                  <a:pt x="364236" y="0"/>
                </a:lnTo>
                <a:lnTo>
                  <a:pt x="364236" y="13716"/>
                </a:lnTo>
                <a:lnTo>
                  <a:pt x="377951" y="13716"/>
                </a:lnTo>
                <a:lnTo>
                  <a:pt x="377951" y="0"/>
                </a:lnTo>
                <a:close/>
              </a:path>
              <a:path w="490854" h="15239">
                <a:moveTo>
                  <a:pt x="350519" y="0"/>
                </a:moveTo>
                <a:lnTo>
                  <a:pt x="336803" y="0"/>
                </a:lnTo>
                <a:lnTo>
                  <a:pt x="336803" y="13716"/>
                </a:lnTo>
                <a:lnTo>
                  <a:pt x="350519" y="13716"/>
                </a:lnTo>
                <a:lnTo>
                  <a:pt x="350519" y="0"/>
                </a:lnTo>
                <a:close/>
              </a:path>
              <a:path w="490854" h="15239">
                <a:moveTo>
                  <a:pt x="323088" y="0"/>
                </a:moveTo>
                <a:lnTo>
                  <a:pt x="307848" y="0"/>
                </a:lnTo>
                <a:lnTo>
                  <a:pt x="307848" y="13716"/>
                </a:lnTo>
                <a:lnTo>
                  <a:pt x="323088" y="13716"/>
                </a:lnTo>
                <a:lnTo>
                  <a:pt x="323088" y="0"/>
                </a:lnTo>
                <a:close/>
              </a:path>
              <a:path w="490854" h="15239">
                <a:moveTo>
                  <a:pt x="294131" y="0"/>
                </a:moveTo>
                <a:lnTo>
                  <a:pt x="280415" y="0"/>
                </a:lnTo>
                <a:lnTo>
                  <a:pt x="280415" y="13716"/>
                </a:lnTo>
                <a:lnTo>
                  <a:pt x="294131" y="13716"/>
                </a:lnTo>
                <a:lnTo>
                  <a:pt x="294131" y="0"/>
                </a:lnTo>
                <a:close/>
              </a:path>
              <a:path w="490854" h="15239">
                <a:moveTo>
                  <a:pt x="266700" y="0"/>
                </a:moveTo>
                <a:lnTo>
                  <a:pt x="252983" y="0"/>
                </a:lnTo>
                <a:lnTo>
                  <a:pt x="252983" y="13716"/>
                </a:lnTo>
                <a:lnTo>
                  <a:pt x="266700" y="13716"/>
                </a:lnTo>
                <a:lnTo>
                  <a:pt x="266700" y="0"/>
                </a:lnTo>
                <a:close/>
              </a:path>
              <a:path w="490854" h="15239">
                <a:moveTo>
                  <a:pt x="237743" y="0"/>
                </a:moveTo>
                <a:lnTo>
                  <a:pt x="224027" y="0"/>
                </a:lnTo>
                <a:lnTo>
                  <a:pt x="224027" y="13716"/>
                </a:lnTo>
                <a:lnTo>
                  <a:pt x="239267" y="13716"/>
                </a:lnTo>
                <a:lnTo>
                  <a:pt x="237743" y="0"/>
                </a:lnTo>
                <a:close/>
              </a:path>
              <a:path w="490854" h="15239">
                <a:moveTo>
                  <a:pt x="210312" y="0"/>
                </a:moveTo>
                <a:lnTo>
                  <a:pt x="196595" y="0"/>
                </a:lnTo>
                <a:lnTo>
                  <a:pt x="196595" y="15240"/>
                </a:lnTo>
                <a:lnTo>
                  <a:pt x="210312" y="15240"/>
                </a:lnTo>
                <a:lnTo>
                  <a:pt x="210312" y="0"/>
                </a:lnTo>
                <a:close/>
              </a:path>
              <a:path w="490854" h="15239">
                <a:moveTo>
                  <a:pt x="182879" y="0"/>
                </a:moveTo>
                <a:lnTo>
                  <a:pt x="169163" y="0"/>
                </a:lnTo>
                <a:lnTo>
                  <a:pt x="169163" y="15240"/>
                </a:lnTo>
                <a:lnTo>
                  <a:pt x="182879" y="15240"/>
                </a:lnTo>
                <a:lnTo>
                  <a:pt x="182879" y="0"/>
                </a:lnTo>
                <a:close/>
              </a:path>
              <a:path w="490854" h="15239">
                <a:moveTo>
                  <a:pt x="153924" y="0"/>
                </a:moveTo>
                <a:lnTo>
                  <a:pt x="140207" y="0"/>
                </a:lnTo>
                <a:lnTo>
                  <a:pt x="140207" y="15240"/>
                </a:lnTo>
                <a:lnTo>
                  <a:pt x="153924" y="15240"/>
                </a:lnTo>
                <a:lnTo>
                  <a:pt x="153924" y="0"/>
                </a:lnTo>
                <a:close/>
              </a:path>
              <a:path w="490854" h="15239">
                <a:moveTo>
                  <a:pt x="126491" y="0"/>
                </a:moveTo>
                <a:lnTo>
                  <a:pt x="112775" y="0"/>
                </a:lnTo>
                <a:lnTo>
                  <a:pt x="112775" y="15240"/>
                </a:lnTo>
                <a:lnTo>
                  <a:pt x="126491" y="15240"/>
                </a:lnTo>
                <a:lnTo>
                  <a:pt x="126491" y="0"/>
                </a:lnTo>
                <a:close/>
              </a:path>
              <a:path w="490854" h="15239">
                <a:moveTo>
                  <a:pt x="99059" y="1524"/>
                </a:moveTo>
                <a:lnTo>
                  <a:pt x="83819" y="1524"/>
                </a:lnTo>
                <a:lnTo>
                  <a:pt x="83819" y="15240"/>
                </a:lnTo>
                <a:lnTo>
                  <a:pt x="99059" y="15240"/>
                </a:lnTo>
                <a:lnTo>
                  <a:pt x="99059" y="1524"/>
                </a:lnTo>
                <a:close/>
              </a:path>
              <a:path w="490854" h="15239">
                <a:moveTo>
                  <a:pt x="70103" y="1524"/>
                </a:moveTo>
                <a:lnTo>
                  <a:pt x="56387" y="1524"/>
                </a:lnTo>
                <a:lnTo>
                  <a:pt x="56387" y="15240"/>
                </a:lnTo>
                <a:lnTo>
                  <a:pt x="70103" y="15240"/>
                </a:lnTo>
                <a:lnTo>
                  <a:pt x="70103" y="1524"/>
                </a:lnTo>
                <a:close/>
              </a:path>
              <a:path w="490854" h="15239">
                <a:moveTo>
                  <a:pt x="42671" y="1524"/>
                </a:moveTo>
                <a:lnTo>
                  <a:pt x="28955" y="1524"/>
                </a:lnTo>
                <a:lnTo>
                  <a:pt x="28955" y="15240"/>
                </a:lnTo>
                <a:lnTo>
                  <a:pt x="42671" y="15240"/>
                </a:lnTo>
                <a:lnTo>
                  <a:pt x="42671" y="1524"/>
                </a:lnTo>
                <a:close/>
              </a:path>
              <a:path w="490854" h="15239">
                <a:moveTo>
                  <a:pt x="15239" y="1524"/>
                </a:moveTo>
                <a:lnTo>
                  <a:pt x="0" y="1524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C0B44B1-C90A-4B9C-B5BC-83DE406F9E58}"/>
              </a:ext>
            </a:extLst>
          </p:cNvPr>
          <p:cNvSpPr/>
          <p:nvPr/>
        </p:nvSpPr>
        <p:spPr>
          <a:xfrm>
            <a:off x="4845050" y="2327275"/>
            <a:ext cx="419100" cy="12700"/>
          </a:xfrm>
          <a:custGeom>
            <a:avLst/>
            <a:gdLst/>
            <a:ahLst/>
            <a:cxnLst/>
            <a:rect l="l" t="t" r="r" b="b"/>
            <a:pathLst>
              <a:path w="489585" h="15239">
                <a:moveTo>
                  <a:pt x="489203" y="0"/>
                </a:moveTo>
                <a:lnTo>
                  <a:pt x="475488" y="0"/>
                </a:lnTo>
                <a:lnTo>
                  <a:pt x="475488" y="13716"/>
                </a:lnTo>
                <a:lnTo>
                  <a:pt x="489203" y="13716"/>
                </a:lnTo>
                <a:lnTo>
                  <a:pt x="489203" y="0"/>
                </a:lnTo>
                <a:close/>
              </a:path>
              <a:path w="489585" h="15239">
                <a:moveTo>
                  <a:pt x="461772" y="0"/>
                </a:moveTo>
                <a:lnTo>
                  <a:pt x="448056" y="0"/>
                </a:lnTo>
                <a:lnTo>
                  <a:pt x="448056" y="13716"/>
                </a:lnTo>
                <a:lnTo>
                  <a:pt x="461772" y="13716"/>
                </a:lnTo>
                <a:lnTo>
                  <a:pt x="461772" y="0"/>
                </a:lnTo>
                <a:close/>
              </a:path>
              <a:path w="489585" h="15239">
                <a:moveTo>
                  <a:pt x="432815" y="0"/>
                </a:moveTo>
                <a:lnTo>
                  <a:pt x="419100" y="0"/>
                </a:lnTo>
                <a:lnTo>
                  <a:pt x="419100" y="13716"/>
                </a:lnTo>
                <a:lnTo>
                  <a:pt x="432815" y="13716"/>
                </a:lnTo>
                <a:lnTo>
                  <a:pt x="432815" y="0"/>
                </a:lnTo>
                <a:close/>
              </a:path>
              <a:path w="489585" h="15239">
                <a:moveTo>
                  <a:pt x="405384" y="0"/>
                </a:moveTo>
                <a:lnTo>
                  <a:pt x="391668" y="0"/>
                </a:lnTo>
                <a:lnTo>
                  <a:pt x="391668" y="13716"/>
                </a:lnTo>
                <a:lnTo>
                  <a:pt x="405384" y="13716"/>
                </a:lnTo>
                <a:lnTo>
                  <a:pt x="405384" y="0"/>
                </a:lnTo>
                <a:close/>
              </a:path>
              <a:path w="489585" h="15239">
                <a:moveTo>
                  <a:pt x="377951" y="0"/>
                </a:moveTo>
                <a:lnTo>
                  <a:pt x="362712" y="0"/>
                </a:lnTo>
                <a:lnTo>
                  <a:pt x="362712" y="13716"/>
                </a:lnTo>
                <a:lnTo>
                  <a:pt x="377951" y="13716"/>
                </a:lnTo>
                <a:lnTo>
                  <a:pt x="377951" y="0"/>
                </a:lnTo>
                <a:close/>
              </a:path>
              <a:path w="489585" h="15239">
                <a:moveTo>
                  <a:pt x="348996" y="0"/>
                </a:moveTo>
                <a:lnTo>
                  <a:pt x="335279" y="0"/>
                </a:lnTo>
                <a:lnTo>
                  <a:pt x="335279" y="13716"/>
                </a:lnTo>
                <a:lnTo>
                  <a:pt x="348996" y="13716"/>
                </a:lnTo>
                <a:lnTo>
                  <a:pt x="348996" y="0"/>
                </a:lnTo>
                <a:close/>
              </a:path>
              <a:path w="489585" h="15239">
                <a:moveTo>
                  <a:pt x="321563" y="0"/>
                </a:moveTo>
                <a:lnTo>
                  <a:pt x="307848" y="0"/>
                </a:lnTo>
                <a:lnTo>
                  <a:pt x="307848" y="13716"/>
                </a:lnTo>
                <a:lnTo>
                  <a:pt x="321563" y="13716"/>
                </a:lnTo>
                <a:lnTo>
                  <a:pt x="321563" y="0"/>
                </a:lnTo>
                <a:close/>
              </a:path>
              <a:path w="489585" h="15239">
                <a:moveTo>
                  <a:pt x="294132" y="0"/>
                </a:moveTo>
                <a:lnTo>
                  <a:pt x="278891" y="0"/>
                </a:lnTo>
                <a:lnTo>
                  <a:pt x="278891" y="13716"/>
                </a:lnTo>
                <a:lnTo>
                  <a:pt x="294132" y="13716"/>
                </a:lnTo>
                <a:lnTo>
                  <a:pt x="294132" y="0"/>
                </a:lnTo>
                <a:close/>
              </a:path>
              <a:path w="489585" h="15239">
                <a:moveTo>
                  <a:pt x="265175" y="0"/>
                </a:moveTo>
                <a:lnTo>
                  <a:pt x="251460" y="0"/>
                </a:lnTo>
                <a:lnTo>
                  <a:pt x="251460" y="13716"/>
                </a:lnTo>
                <a:lnTo>
                  <a:pt x="265175" y="13716"/>
                </a:lnTo>
                <a:lnTo>
                  <a:pt x="265175" y="0"/>
                </a:lnTo>
                <a:close/>
              </a:path>
              <a:path w="489585" h="15239">
                <a:moveTo>
                  <a:pt x="237744" y="0"/>
                </a:moveTo>
                <a:lnTo>
                  <a:pt x="224027" y="0"/>
                </a:lnTo>
                <a:lnTo>
                  <a:pt x="224027" y="13716"/>
                </a:lnTo>
                <a:lnTo>
                  <a:pt x="237744" y="13716"/>
                </a:lnTo>
                <a:lnTo>
                  <a:pt x="237744" y="0"/>
                </a:lnTo>
                <a:close/>
              </a:path>
              <a:path w="489585" h="15239">
                <a:moveTo>
                  <a:pt x="208787" y="0"/>
                </a:moveTo>
                <a:lnTo>
                  <a:pt x="195072" y="0"/>
                </a:lnTo>
                <a:lnTo>
                  <a:pt x="195072" y="13716"/>
                </a:lnTo>
                <a:lnTo>
                  <a:pt x="208787" y="13716"/>
                </a:lnTo>
                <a:lnTo>
                  <a:pt x="208787" y="0"/>
                </a:lnTo>
                <a:close/>
              </a:path>
              <a:path w="489585" h="15239">
                <a:moveTo>
                  <a:pt x="181356" y="0"/>
                </a:moveTo>
                <a:lnTo>
                  <a:pt x="167639" y="0"/>
                </a:lnTo>
                <a:lnTo>
                  <a:pt x="167639" y="13716"/>
                </a:lnTo>
                <a:lnTo>
                  <a:pt x="181356" y="13716"/>
                </a:lnTo>
                <a:lnTo>
                  <a:pt x="181356" y="0"/>
                </a:lnTo>
                <a:close/>
              </a:path>
              <a:path w="489585" h="15239">
                <a:moveTo>
                  <a:pt x="153924" y="0"/>
                </a:moveTo>
                <a:lnTo>
                  <a:pt x="138684" y="0"/>
                </a:lnTo>
                <a:lnTo>
                  <a:pt x="140208" y="13716"/>
                </a:lnTo>
                <a:lnTo>
                  <a:pt x="153924" y="13716"/>
                </a:lnTo>
                <a:lnTo>
                  <a:pt x="153924" y="0"/>
                </a:lnTo>
                <a:close/>
              </a:path>
              <a:path w="489585" h="15239">
                <a:moveTo>
                  <a:pt x="124968" y="0"/>
                </a:moveTo>
                <a:lnTo>
                  <a:pt x="111251" y="0"/>
                </a:lnTo>
                <a:lnTo>
                  <a:pt x="111251" y="13716"/>
                </a:lnTo>
                <a:lnTo>
                  <a:pt x="124968" y="13716"/>
                </a:lnTo>
                <a:lnTo>
                  <a:pt x="124968" y="0"/>
                </a:lnTo>
                <a:close/>
              </a:path>
              <a:path w="489585" h="15239">
                <a:moveTo>
                  <a:pt x="97536" y="0"/>
                </a:moveTo>
                <a:lnTo>
                  <a:pt x="83820" y="0"/>
                </a:lnTo>
                <a:lnTo>
                  <a:pt x="83820" y="15240"/>
                </a:lnTo>
                <a:lnTo>
                  <a:pt x="97536" y="15240"/>
                </a:lnTo>
                <a:lnTo>
                  <a:pt x="97536" y="0"/>
                </a:lnTo>
                <a:close/>
              </a:path>
              <a:path w="489585" h="15239">
                <a:moveTo>
                  <a:pt x="70103" y="0"/>
                </a:moveTo>
                <a:lnTo>
                  <a:pt x="54863" y="0"/>
                </a:lnTo>
                <a:lnTo>
                  <a:pt x="54863" y="15240"/>
                </a:lnTo>
                <a:lnTo>
                  <a:pt x="70103" y="15240"/>
                </a:lnTo>
                <a:lnTo>
                  <a:pt x="70103" y="0"/>
                </a:lnTo>
                <a:close/>
              </a:path>
              <a:path w="489585" h="15239">
                <a:moveTo>
                  <a:pt x="41148" y="0"/>
                </a:moveTo>
                <a:lnTo>
                  <a:pt x="27432" y="0"/>
                </a:lnTo>
                <a:lnTo>
                  <a:pt x="27432" y="15240"/>
                </a:lnTo>
                <a:lnTo>
                  <a:pt x="41148" y="15240"/>
                </a:lnTo>
                <a:lnTo>
                  <a:pt x="41148" y="0"/>
                </a:lnTo>
                <a:close/>
              </a:path>
              <a:path w="489585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5987F63-7465-4EF6-B3DF-1F83A2A1DE9C}"/>
              </a:ext>
            </a:extLst>
          </p:cNvPr>
          <p:cNvSpPr/>
          <p:nvPr/>
        </p:nvSpPr>
        <p:spPr>
          <a:xfrm>
            <a:off x="4421188" y="2327275"/>
            <a:ext cx="411162" cy="12700"/>
          </a:xfrm>
          <a:custGeom>
            <a:avLst/>
            <a:gdLst/>
            <a:ahLst/>
            <a:cxnLst/>
            <a:rect l="l" t="t" r="r" b="b"/>
            <a:pathLst>
              <a:path w="481964" h="15239">
                <a:moveTo>
                  <a:pt x="481584" y="0"/>
                </a:moveTo>
                <a:lnTo>
                  <a:pt x="467868" y="1524"/>
                </a:lnTo>
                <a:lnTo>
                  <a:pt x="467868" y="15240"/>
                </a:lnTo>
                <a:lnTo>
                  <a:pt x="481584" y="15240"/>
                </a:lnTo>
                <a:lnTo>
                  <a:pt x="481584" y="0"/>
                </a:lnTo>
                <a:close/>
              </a:path>
              <a:path w="481964" h="15239">
                <a:moveTo>
                  <a:pt x="454151" y="1524"/>
                </a:moveTo>
                <a:lnTo>
                  <a:pt x="440436" y="1524"/>
                </a:lnTo>
                <a:lnTo>
                  <a:pt x="440436" y="15240"/>
                </a:lnTo>
                <a:lnTo>
                  <a:pt x="454151" y="15240"/>
                </a:lnTo>
                <a:lnTo>
                  <a:pt x="454151" y="1524"/>
                </a:lnTo>
                <a:close/>
              </a:path>
              <a:path w="481964" h="15239">
                <a:moveTo>
                  <a:pt x="426720" y="1524"/>
                </a:moveTo>
                <a:lnTo>
                  <a:pt x="413003" y="1524"/>
                </a:lnTo>
                <a:lnTo>
                  <a:pt x="413003" y="15240"/>
                </a:lnTo>
                <a:lnTo>
                  <a:pt x="426720" y="15240"/>
                </a:lnTo>
                <a:lnTo>
                  <a:pt x="426720" y="1524"/>
                </a:lnTo>
                <a:close/>
              </a:path>
              <a:path w="481964" h="15239">
                <a:moveTo>
                  <a:pt x="397763" y="1524"/>
                </a:moveTo>
                <a:lnTo>
                  <a:pt x="384048" y="1524"/>
                </a:lnTo>
                <a:lnTo>
                  <a:pt x="384048" y="15240"/>
                </a:lnTo>
                <a:lnTo>
                  <a:pt x="397763" y="15240"/>
                </a:lnTo>
                <a:lnTo>
                  <a:pt x="397763" y="1524"/>
                </a:lnTo>
                <a:close/>
              </a:path>
              <a:path w="481964" h="15239">
                <a:moveTo>
                  <a:pt x="370332" y="1524"/>
                </a:moveTo>
                <a:lnTo>
                  <a:pt x="356615" y="1524"/>
                </a:lnTo>
                <a:lnTo>
                  <a:pt x="356615" y="15240"/>
                </a:lnTo>
                <a:lnTo>
                  <a:pt x="370332" y="15240"/>
                </a:lnTo>
                <a:lnTo>
                  <a:pt x="370332" y="1524"/>
                </a:lnTo>
                <a:close/>
              </a:path>
              <a:path w="481964" h="15239">
                <a:moveTo>
                  <a:pt x="342900" y="1524"/>
                </a:moveTo>
                <a:lnTo>
                  <a:pt x="327660" y="1524"/>
                </a:lnTo>
                <a:lnTo>
                  <a:pt x="327660" y="15240"/>
                </a:lnTo>
                <a:lnTo>
                  <a:pt x="342900" y="15240"/>
                </a:lnTo>
                <a:lnTo>
                  <a:pt x="342900" y="1524"/>
                </a:lnTo>
                <a:close/>
              </a:path>
              <a:path w="481964" h="15239">
                <a:moveTo>
                  <a:pt x="313944" y="1524"/>
                </a:moveTo>
                <a:lnTo>
                  <a:pt x="300227" y="1524"/>
                </a:lnTo>
                <a:lnTo>
                  <a:pt x="300227" y="15240"/>
                </a:lnTo>
                <a:lnTo>
                  <a:pt x="313944" y="15240"/>
                </a:lnTo>
                <a:lnTo>
                  <a:pt x="313944" y="1524"/>
                </a:lnTo>
                <a:close/>
              </a:path>
              <a:path w="481964" h="15239">
                <a:moveTo>
                  <a:pt x="286512" y="1524"/>
                </a:moveTo>
                <a:lnTo>
                  <a:pt x="272796" y="1524"/>
                </a:lnTo>
                <a:lnTo>
                  <a:pt x="272796" y="15240"/>
                </a:lnTo>
                <a:lnTo>
                  <a:pt x="286512" y="15240"/>
                </a:lnTo>
                <a:lnTo>
                  <a:pt x="286512" y="1524"/>
                </a:lnTo>
                <a:close/>
              </a:path>
              <a:path w="481964" h="15239">
                <a:moveTo>
                  <a:pt x="257556" y="1524"/>
                </a:moveTo>
                <a:lnTo>
                  <a:pt x="243839" y="1524"/>
                </a:lnTo>
                <a:lnTo>
                  <a:pt x="243839" y="15240"/>
                </a:lnTo>
                <a:lnTo>
                  <a:pt x="257556" y="15240"/>
                </a:lnTo>
                <a:lnTo>
                  <a:pt x="257556" y="1524"/>
                </a:lnTo>
                <a:close/>
              </a:path>
              <a:path w="481964" h="15239">
                <a:moveTo>
                  <a:pt x="230124" y="1524"/>
                </a:moveTo>
                <a:lnTo>
                  <a:pt x="216408" y="1524"/>
                </a:lnTo>
                <a:lnTo>
                  <a:pt x="216408" y="15240"/>
                </a:lnTo>
                <a:lnTo>
                  <a:pt x="230124" y="15240"/>
                </a:lnTo>
                <a:lnTo>
                  <a:pt x="230124" y="1524"/>
                </a:lnTo>
                <a:close/>
              </a:path>
              <a:path w="481964" h="15239">
                <a:moveTo>
                  <a:pt x="202692" y="1524"/>
                </a:moveTo>
                <a:lnTo>
                  <a:pt x="188975" y="1524"/>
                </a:lnTo>
                <a:lnTo>
                  <a:pt x="188975" y="15240"/>
                </a:lnTo>
                <a:lnTo>
                  <a:pt x="202692" y="15240"/>
                </a:lnTo>
                <a:lnTo>
                  <a:pt x="202692" y="1524"/>
                </a:lnTo>
                <a:close/>
              </a:path>
              <a:path w="481964" h="15239">
                <a:moveTo>
                  <a:pt x="173736" y="1524"/>
                </a:moveTo>
                <a:lnTo>
                  <a:pt x="160020" y="1524"/>
                </a:lnTo>
                <a:lnTo>
                  <a:pt x="160020" y="15240"/>
                </a:lnTo>
                <a:lnTo>
                  <a:pt x="173736" y="15240"/>
                </a:lnTo>
                <a:lnTo>
                  <a:pt x="173736" y="1524"/>
                </a:lnTo>
                <a:close/>
              </a:path>
              <a:path w="481964" h="15239">
                <a:moveTo>
                  <a:pt x="146303" y="1524"/>
                </a:moveTo>
                <a:lnTo>
                  <a:pt x="132587" y="1524"/>
                </a:lnTo>
                <a:lnTo>
                  <a:pt x="132587" y="15240"/>
                </a:lnTo>
                <a:lnTo>
                  <a:pt x="146303" y="15240"/>
                </a:lnTo>
                <a:lnTo>
                  <a:pt x="146303" y="1524"/>
                </a:lnTo>
                <a:close/>
              </a:path>
              <a:path w="481964" h="15239">
                <a:moveTo>
                  <a:pt x="118872" y="1524"/>
                </a:moveTo>
                <a:lnTo>
                  <a:pt x="103632" y="1524"/>
                </a:lnTo>
                <a:lnTo>
                  <a:pt x="103632" y="15240"/>
                </a:lnTo>
                <a:lnTo>
                  <a:pt x="118872" y="15240"/>
                </a:lnTo>
                <a:lnTo>
                  <a:pt x="118872" y="1524"/>
                </a:lnTo>
                <a:close/>
              </a:path>
              <a:path w="481964" h="15239">
                <a:moveTo>
                  <a:pt x="89915" y="1524"/>
                </a:moveTo>
                <a:lnTo>
                  <a:pt x="76200" y="1524"/>
                </a:lnTo>
                <a:lnTo>
                  <a:pt x="76200" y="15240"/>
                </a:lnTo>
                <a:lnTo>
                  <a:pt x="89915" y="15240"/>
                </a:lnTo>
                <a:lnTo>
                  <a:pt x="89915" y="1524"/>
                </a:lnTo>
                <a:close/>
              </a:path>
              <a:path w="481964" h="15239">
                <a:moveTo>
                  <a:pt x="62484" y="1524"/>
                </a:moveTo>
                <a:lnTo>
                  <a:pt x="48768" y="1524"/>
                </a:lnTo>
                <a:lnTo>
                  <a:pt x="48768" y="15240"/>
                </a:lnTo>
                <a:lnTo>
                  <a:pt x="62484" y="15240"/>
                </a:lnTo>
                <a:lnTo>
                  <a:pt x="62484" y="1524"/>
                </a:lnTo>
                <a:close/>
              </a:path>
              <a:path w="481964" h="15239">
                <a:moveTo>
                  <a:pt x="33527" y="1524"/>
                </a:moveTo>
                <a:lnTo>
                  <a:pt x="19812" y="1524"/>
                </a:lnTo>
                <a:lnTo>
                  <a:pt x="19812" y="15240"/>
                </a:lnTo>
                <a:lnTo>
                  <a:pt x="35051" y="15240"/>
                </a:lnTo>
                <a:lnTo>
                  <a:pt x="33527" y="1524"/>
                </a:lnTo>
                <a:close/>
              </a:path>
              <a:path w="481964" h="15239">
                <a:moveTo>
                  <a:pt x="6096" y="1524"/>
                </a:moveTo>
                <a:lnTo>
                  <a:pt x="0" y="1524"/>
                </a:lnTo>
                <a:lnTo>
                  <a:pt x="0" y="15240"/>
                </a:lnTo>
                <a:lnTo>
                  <a:pt x="6096" y="15240"/>
                </a:lnTo>
                <a:lnTo>
                  <a:pt x="609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A7AC4FE-10BB-45A8-8A4E-B99DDD38444D}"/>
              </a:ext>
            </a:extLst>
          </p:cNvPr>
          <p:cNvSpPr txBox="1"/>
          <p:nvPr/>
        </p:nvSpPr>
        <p:spPr>
          <a:xfrm>
            <a:off x="2290764" y="1279526"/>
            <a:ext cx="6484937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PS: </a:t>
            </a:r>
            <a:r>
              <a:rPr sz="1667" spc="9" dirty="0">
                <a:latin typeface="Arial"/>
                <a:cs typeface="Arial"/>
              </a:rPr>
              <a:t>C++ </a:t>
            </a:r>
            <a:r>
              <a:rPr sz="1667" spc="13" dirty="0">
                <a:latin typeface="Arial"/>
                <a:cs typeface="Arial"/>
              </a:rPr>
              <a:t>STL &lt;algorithm&gt; </a:t>
            </a:r>
            <a:r>
              <a:rPr sz="1667" spc="9" dirty="0">
                <a:latin typeface="Arial"/>
                <a:cs typeface="Arial"/>
              </a:rPr>
              <a:t>has </a:t>
            </a:r>
            <a:r>
              <a:rPr sz="1667" u="heavy" spc="9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</a:rPr>
              <a:t>partition</a:t>
            </a:r>
            <a:r>
              <a:rPr sz="1667" spc="9" dirty="0">
                <a:solidFill>
                  <a:srgbClr val="6B9F25"/>
                </a:solidFill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subroutine</a:t>
            </a:r>
            <a:r>
              <a:rPr sz="1667" spc="-137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too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0853544-DDFA-4D54-9CD9-D8471E940A1F}"/>
              </a:ext>
            </a:extLst>
          </p:cNvPr>
          <p:cNvSpPr/>
          <p:nvPr/>
        </p:nvSpPr>
        <p:spPr>
          <a:xfrm>
            <a:off x="2211388" y="2349500"/>
            <a:ext cx="5961062" cy="2154238"/>
          </a:xfrm>
          <a:custGeom>
            <a:avLst/>
            <a:gdLst/>
            <a:ahLst/>
            <a:cxnLst/>
            <a:rect l="l" t="t" r="r" b="b"/>
            <a:pathLst>
              <a:path w="6971030" h="2519679">
                <a:moveTo>
                  <a:pt x="0" y="2519172"/>
                </a:moveTo>
                <a:lnTo>
                  <a:pt x="6970776" y="2519172"/>
                </a:lnTo>
                <a:lnTo>
                  <a:pt x="6970776" y="0"/>
                </a:lnTo>
                <a:lnTo>
                  <a:pt x="0" y="0"/>
                </a:lnTo>
                <a:lnTo>
                  <a:pt x="0" y="2519172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587890-1BD8-4DE3-AB4E-18DA8572AB66}"/>
              </a:ext>
            </a:extLst>
          </p:cNvPr>
          <p:cNvSpPr txBox="1"/>
          <p:nvPr/>
        </p:nvSpPr>
        <p:spPr>
          <a:xfrm>
            <a:off x="2571751" y="2168525"/>
            <a:ext cx="1458913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int m =</a:t>
            </a:r>
            <a:r>
              <a:rPr sz="1881" spc="-81" dirty="0">
                <a:latin typeface="Courier New"/>
                <a:cs typeface="Courier New"/>
              </a:rPr>
              <a:t> </a:t>
            </a:r>
            <a:r>
              <a:rPr sz="1881" spc="-4" dirty="0">
                <a:latin typeface="Courier New"/>
                <a:cs typeface="Courier New"/>
              </a:rPr>
              <a:t>i;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1DC8CE1-6BA9-4242-906C-985C3D297BB5}"/>
              </a:ext>
            </a:extLst>
          </p:cNvPr>
          <p:cNvSpPr txBox="1"/>
          <p:nvPr/>
        </p:nvSpPr>
        <p:spPr>
          <a:xfrm>
            <a:off x="2571751" y="2741614"/>
            <a:ext cx="4614863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for </a:t>
            </a:r>
            <a:r>
              <a:rPr sz="1881" spc="-4" dirty="0">
                <a:latin typeface="Courier New"/>
                <a:cs typeface="Courier New"/>
              </a:rPr>
              <a:t>(int </a:t>
            </a:r>
            <a:r>
              <a:rPr sz="1881" dirty="0">
                <a:latin typeface="Courier New"/>
                <a:cs typeface="Courier New"/>
              </a:rPr>
              <a:t>k = </a:t>
            </a:r>
            <a:r>
              <a:rPr sz="1881" spc="-4" dirty="0">
                <a:latin typeface="Courier New"/>
                <a:cs typeface="Courier New"/>
              </a:rPr>
              <a:t>i+1; </a:t>
            </a:r>
            <a:r>
              <a:rPr sz="1881" dirty="0">
                <a:latin typeface="Courier New"/>
                <a:cs typeface="Courier New"/>
              </a:rPr>
              <a:t>k </a:t>
            </a:r>
            <a:r>
              <a:rPr sz="1881" spc="-4" dirty="0">
                <a:latin typeface="Courier New"/>
                <a:cs typeface="Courier New"/>
              </a:rPr>
              <a:t>&lt;= j; k++)</a:t>
            </a:r>
            <a:r>
              <a:rPr sz="1881" spc="-26" dirty="0">
                <a:latin typeface="Courier New"/>
                <a:cs typeface="Courier New"/>
              </a:rPr>
              <a:t> </a:t>
            </a:r>
            <a:r>
              <a:rPr sz="1881" dirty="0">
                <a:latin typeface="Courier New"/>
                <a:cs typeface="Courier New"/>
              </a:rPr>
              <a:t>{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CFBB6A2-4C96-4D8A-938D-6EF234CE930D}"/>
              </a:ext>
            </a:extLst>
          </p:cNvPr>
          <p:cNvSpPr/>
          <p:nvPr/>
        </p:nvSpPr>
        <p:spPr>
          <a:xfrm>
            <a:off x="7916863" y="2352676"/>
            <a:ext cx="2127250" cy="506413"/>
          </a:xfrm>
          <a:custGeom>
            <a:avLst/>
            <a:gdLst/>
            <a:ahLst/>
            <a:cxnLst/>
            <a:rect l="l" t="t" r="r" b="b"/>
            <a:pathLst>
              <a:path w="2489200" h="591819">
                <a:moveTo>
                  <a:pt x="13715" y="576072"/>
                </a:moveTo>
                <a:lnTo>
                  <a:pt x="6096" y="576072"/>
                </a:lnTo>
                <a:lnTo>
                  <a:pt x="6096" y="591312"/>
                </a:lnTo>
                <a:lnTo>
                  <a:pt x="13715" y="591312"/>
                </a:lnTo>
                <a:lnTo>
                  <a:pt x="13715" y="576072"/>
                </a:lnTo>
                <a:close/>
              </a:path>
              <a:path w="2489200" h="591819">
                <a:moveTo>
                  <a:pt x="13715" y="569976"/>
                </a:moveTo>
                <a:lnTo>
                  <a:pt x="0" y="569976"/>
                </a:lnTo>
                <a:lnTo>
                  <a:pt x="0" y="583691"/>
                </a:lnTo>
                <a:lnTo>
                  <a:pt x="6096" y="583691"/>
                </a:lnTo>
                <a:lnTo>
                  <a:pt x="6096" y="576072"/>
                </a:lnTo>
                <a:lnTo>
                  <a:pt x="13715" y="576072"/>
                </a:lnTo>
                <a:lnTo>
                  <a:pt x="13715" y="569976"/>
                </a:lnTo>
                <a:close/>
              </a:path>
              <a:path w="2489200" h="591819">
                <a:moveTo>
                  <a:pt x="13715" y="541019"/>
                </a:moveTo>
                <a:lnTo>
                  <a:pt x="0" y="541019"/>
                </a:lnTo>
                <a:lnTo>
                  <a:pt x="0" y="556260"/>
                </a:lnTo>
                <a:lnTo>
                  <a:pt x="13715" y="556260"/>
                </a:lnTo>
                <a:lnTo>
                  <a:pt x="13715" y="541019"/>
                </a:lnTo>
                <a:close/>
              </a:path>
              <a:path w="2489200" h="591819">
                <a:moveTo>
                  <a:pt x="13715" y="513588"/>
                </a:moveTo>
                <a:lnTo>
                  <a:pt x="0" y="513588"/>
                </a:lnTo>
                <a:lnTo>
                  <a:pt x="0" y="527303"/>
                </a:lnTo>
                <a:lnTo>
                  <a:pt x="13715" y="527303"/>
                </a:lnTo>
                <a:lnTo>
                  <a:pt x="13715" y="513588"/>
                </a:lnTo>
                <a:close/>
              </a:path>
              <a:path w="2489200" h="591819">
                <a:moveTo>
                  <a:pt x="13715" y="486155"/>
                </a:moveTo>
                <a:lnTo>
                  <a:pt x="0" y="486155"/>
                </a:lnTo>
                <a:lnTo>
                  <a:pt x="0" y="499872"/>
                </a:lnTo>
                <a:lnTo>
                  <a:pt x="13715" y="499872"/>
                </a:lnTo>
                <a:lnTo>
                  <a:pt x="13715" y="486155"/>
                </a:lnTo>
                <a:close/>
              </a:path>
              <a:path w="2489200" h="591819">
                <a:moveTo>
                  <a:pt x="13715" y="457200"/>
                </a:moveTo>
                <a:lnTo>
                  <a:pt x="0" y="457200"/>
                </a:lnTo>
                <a:lnTo>
                  <a:pt x="0" y="472439"/>
                </a:lnTo>
                <a:lnTo>
                  <a:pt x="13715" y="472439"/>
                </a:lnTo>
                <a:lnTo>
                  <a:pt x="13715" y="457200"/>
                </a:lnTo>
                <a:close/>
              </a:path>
              <a:path w="2489200" h="591819">
                <a:moveTo>
                  <a:pt x="13715" y="429767"/>
                </a:moveTo>
                <a:lnTo>
                  <a:pt x="0" y="429767"/>
                </a:lnTo>
                <a:lnTo>
                  <a:pt x="0" y="443484"/>
                </a:lnTo>
                <a:lnTo>
                  <a:pt x="13715" y="443484"/>
                </a:lnTo>
                <a:lnTo>
                  <a:pt x="13715" y="429767"/>
                </a:lnTo>
                <a:close/>
              </a:path>
              <a:path w="2489200" h="591819">
                <a:moveTo>
                  <a:pt x="13715" y="402336"/>
                </a:moveTo>
                <a:lnTo>
                  <a:pt x="0" y="402336"/>
                </a:lnTo>
                <a:lnTo>
                  <a:pt x="0" y="416051"/>
                </a:lnTo>
                <a:lnTo>
                  <a:pt x="13715" y="416051"/>
                </a:lnTo>
                <a:lnTo>
                  <a:pt x="13715" y="402336"/>
                </a:lnTo>
                <a:close/>
              </a:path>
              <a:path w="2489200" h="591819">
                <a:moveTo>
                  <a:pt x="13715" y="373379"/>
                </a:moveTo>
                <a:lnTo>
                  <a:pt x="0" y="373379"/>
                </a:lnTo>
                <a:lnTo>
                  <a:pt x="0" y="387095"/>
                </a:lnTo>
                <a:lnTo>
                  <a:pt x="13715" y="387095"/>
                </a:lnTo>
                <a:lnTo>
                  <a:pt x="13715" y="373379"/>
                </a:lnTo>
                <a:close/>
              </a:path>
              <a:path w="2489200" h="591819">
                <a:moveTo>
                  <a:pt x="13715" y="345948"/>
                </a:moveTo>
                <a:lnTo>
                  <a:pt x="0" y="345948"/>
                </a:lnTo>
                <a:lnTo>
                  <a:pt x="0" y="359663"/>
                </a:lnTo>
                <a:lnTo>
                  <a:pt x="13715" y="359663"/>
                </a:lnTo>
                <a:lnTo>
                  <a:pt x="13715" y="345948"/>
                </a:lnTo>
                <a:close/>
              </a:path>
              <a:path w="2489200" h="591819">
                <a:moveTo>
                  <a:pt x="13715" y="316991"/>
                </a:moveTo>
                <a:lnTo>
                  <a:pt x="0" y="316991"/>
                </a:lnTo>
                <a:lnTo>
                  <a:pt x="0" y="332231"/>
                </a:lnTo>
                <a:lnTo>
                  <a:pt x="13715" y="332231"/>
                </a:lnTo>
                <a:lnTo>
                  <a:pt x="13715" y="316991"/>
                </a:lnTo>
                <a:close/>
              </a:path>
              <a:path w="2489200" h="591819">
                <a:moveTo>
                  <a:pt x="13715" y="289560"/>
                </a:moveTo>
                <a:lnTo>
                  <a:pt x="0" y="289560"/>
                </a:lnTo>
                <a:lnTo>
                  <a:pt x="0" y="303275"/>
                </a:lnTo>
                <a:lnTo>
                  <a:pt x="13715" y="303275"/>
                </a:lnTo>
                <a:lnTo>
                  <a:pt x="13715" y="289560"/>
                </a:lnTo>
                <a:close/>
              </a:path>
              <a:path w="2489200" h="591819">
                <a:moveTo>
                  <a:pt x="13715" y="262127"/>
                </a:moveTo>
                <a:lnTo>
                  <a:pt x="0" y="262127"/>
                </a:lnTo>
                <a:lnTo>
                  <a:pt x="0" y="275843"/>
                </a:lnTo>
                <a:lnTo>
                  <a:pt x="13715" y="275843"/>
                </a:lnTo>
                <a:lnTo>
                  <a:pt x="13715" y="262127"/>
                </a:lnTo>
                <a:close/>
              </a:path>
              <a:path w="2489200" h="591819">
                <a:moveTo>
                  <a:pt x="13715" y="233172"/>
                </a:moveTo>
                <a:lnTo>
                  <a:pt x="0" y="233172"/>
                </a:lnTo>
                <a:lnTo>
                  <a:pt x="0" y="248412"/>
                </a:lnTo>
                <a:lnTo>
                  <a:pt x="13715" y="248412"/>
                </a:lnTo>
                <a:lnTo>
                  <a:pt x="13715" y="233172"/>
                </a:lnTo>
                <a:close/>
              </a:path>
              <a:path w="2489200" h="591819">
                <a:moveTo>
                  <a:pt x="13715" y="205739"/>
                </a:moveTo>
                <a:lnTo>
                  <a:pt x="0" y="205739"/>
                </a:lnTo>
                <a:lnTo>
                  <a:pt x="0" y="219455"/>
                </a:lnTo>
                <a:lnTo>
                  <a:pt x="13715" y="219455"/>
                </a:lnTo>
                <a:lnTo>
                  <a:pt x="13715" y="205739"/>
                </a:lnTo>
                <a:close/>
              </a:path>
              <a:path w="2489200" h="591819">
                <a:moveTo>
                  <a:pt x="13715" y="178307"/>
                </a:moveTo>
                <a:lnTo>
                  <a:pt x="0" y="178307"/>
                </a:lnTo>
                <a:lnTo>
                  <a:pt x="0" y="192024"/>
                </a:lnTo>
                <a:lnTo>
                  <a:pt x="13715" y="192024"/>
                </a:lnTo>
                <a:lnTo>
                  <a:pt x="13715" y="178307"/>
                </a:lnTo>
                <a:close/>
              </a:path>
              <a:path w="2489200" h="591819">
                <a:moveTo>
                  <a:pt x="13715" y="149351"/>
                </a:moveTo>
                <a:lnTo>
                  <a:pt x="0" y="149351"/>
                </a:lnTo>
                <a:lnTo>
                  <a:pt x="0" y="163067"/>
                </a:lnTo>
                <a:lnTo>
                  <a:pt x="13715" y="163067"/>
                </a:lnTo>
                <a:lnTo>
                  <a:pt x="13715" y="149351"/>
                </a:lnTo>
                <a:close/>
              </a:path>
              <a:path w="2489200" h="591819">
                <a:moveTo>
                  <a:pt x="13715" y="121919"/>
                </a:moveTo>
                <a:lnTo>
                  <a:pt x="0" y="121919"/>
                </a:lnTo>
                <a:lnTo>
                  <a:pt x="0" y="135636"/>
                </a:lnTo>
                <a:lnTo>
                  <a:pt x="13715" y="135636"/>
                </a:lnTo>
                <a:lnTo>
                  <a:pt x="13715" y="121919"/>
                </a:lnTo>
                <a:close/>
              </a:path>
              <a:path w="2489200" h="591819">
                <a:moveTo>
                  <a:pt x="13715" y="94487"/>
                </a:moveTo>
                <a:lnTo>
                  <a:pt x="0" y="94487"/>
                </a:lnTo>
                <a:lnTo>
                  <a:pt x="0" y="108203"/>
                </a:lnTo>
                <a:lnTo>
                  <a:pt x="13715" y="108203"/>
                </a:lnTo>
                <a:lnTo>
                  <a:pt x="13715" y="94487"/>
                </a:lnTo>
                <a:close/>
              </a:path>
              <a:path w="2489200" h="591819">
                <a:moveTo>
                  <a:pt x="13715" y="65531"/>
                </a:moveTo>
                <a:lnTo>
                  <a:pt x="0" y="65531"/>
                </a:lnTo>
                <a:lnTo>
                  <a:pt x="0" y="79248"/>
                </a:lnTo>
                <a:lnTo>
                  <a:pt x="13715" y="79248"/>
                </a:lnTo>
                <a:lnTo>
                  <a:pt x="13715" y="65531"/>
                </a:lnTo>
                <a:close/>
              </a:path>
              <a:path w="2489200" h="591819">
                <a:moveTo>
                  <a:pt x="13715" y="38100"/>
                </a:moveTo>
                <a:lnTo>
                  <a:pt x="0" y="38100"/>
                </a:lnTo>
                <a:lnTo>
                  <a:pt x="0" y="51815"/>
                </a:lnTo>
                <a:lnTo>
                  <a:pt x="13715" y="51815"/>
                </a:lnTo>
                <a:lnTo>
                  <a:pt x="13715" y="38100"/>
                </a:lnTo>
                <a:close/>
              </a:path>
              <a:path w="2489200" h="591819">
                <a:moveTo>
                  <a:pt x="13715" y="9143"/>
                </a:moveTo>
                <a:lnTo>
                  <a:pt x="0" y="9143"/>
                </a:lnTo>
                <a:lnTo>
                  <a:pt x="0" y="24384"/>
                </a:lnTo>
                <a:lnTo>
                  <a:pt x="13715" y="24384"/>
                </a:lnTo>
                <a:lnTo>
                  <a:pt x="13715" y="9143"/>
                </a:lnTo>
                <a:close/>
              </a:path>
              <a:path w="2489200" h="591819">
                <a:moveTo>
                  <a:pt x="2488691" y="0"/>
                </a:moveTo>
                <a:lnTo>
                  <a:pt x="2473452" y="0"/>
                </a:lnTo>
                <a:lnTo>
                  <a:pt x="2473452" y="13715"/>
                </a:lnTo>
                <a:lnTo>
                  <a:pt x="2488691" y="13715"/>
                </a:lnTo>
                <a:lnTo>
                  <a:pt x="2488691" y="0"/>
                </a:lnTo>
                <a:close/>
              </a:path>
              <a:path w="2489200" h="591819">
                <a:moveTo>
                  <a:pt x="2488691" y="27431"/>
                </a:moveTo>
                <a:lnTo>
                  <a:pt x="2473452" y="27431"/>
                </a:lnTo>
                <a:lnTo>
                  <a:pt x="2473452" y="41148"/>
                </a:lnTo>
                <a:lnTo>
                  <a:pt x="2488691" y="41148"/>
                </a:lnTo>
                <a:lnTo>
                  <a:pt x="2488691" y="27431"/>
                </a:lnTo>
                <a:close/>
              </a:path>
              <a:path w="2489200" h="591819">
                <a:moveTo>
                  <a:pt x="2488691" y="54863"/>
                </a:moveTo>
                <a:lnTo>
                  <a:pt x="2473452" y="54863"/>
                </a:lnTo>
                <a:lnTo>
                  <a:pt x="2473452" y="68579"/>
                </a:lnTo>
                <a:lnTo>
                  <a:pt x="2488691" y="68579"/>
                </a:lnTo>
                <a:lnTo>
                  <a:pt x="2488691" y="54863"/>
                </a:lnTo>
                <a:close/>
              </a:path>
              <a:path w="2489200" h="591819">
                <a:moveTo>
                  <a:pt x="2488691" y="83819"/>
                </a:moveTo>
                <a:lnTo>
                  <a:pt x="2473452" y="83819"/>
                </a:lnTo>
                <a:lnTo>
                  <a:pt x="2473452" y="97536"/>
                </a:lnTo>
                <a:lnTo>
                  <a:pt x="2488691" y="97536"/>
                </a:lnTo>
                <a:lnTo>
                  <a:pt x="2488691" y="83819"/>
                </a:lnTo>
                <a:close/>
              </a:path>
              <a:path w="2489200" h="591819">
                <a:moveTo>
                  <a:pt x="2488691" y="111251"/>
                </a:moveTo>
                <a:lnTo>
                  <a:pt x="2473452" y="111251"/>
                </a:lnTo>
                <a:lnTo>
                  <a:pt x="2473452" y="124967"/>
                </a:lnTo>
                <a:lnTo>
                  <a:pt x="2488691" y="124967"/>
                </a:lnTo>
                <a:lnTo>
                  <a:pt x="2488691" y="111251"/>
                </a:lnTo>
                <a:close/>
              </a:path>
              <a:path w="2489200" h="591819">
                <a:moveTo>
                  <a:pt x="2488691" y="138684"/>
                </a:moveTo>
                <a:lnTo>
                  <a:pt x="2473452" y="138684"/>
                </a:lnTo>
                <a:lnTo>
                  <a:pt x="2473452" y="153924"/>
                </a:lnTo>
                <a:lnTo>
                  <a:pt x="2488691" y="153924"/>
                </a:lnTo>
                <a:lnTo>
                  <a:pt x="2488691" y="138684"/>
                </a:lnTo>
                <a:close/>
              </a:path>
              <a:path w="2489200" h="591819">
                <a:moveTo>
                  <a:pt x="2488691" y="167639"/>
                </a:moveTo>
                <a:lnTo>
                  <a:pt x="2473452" y="167639"/>
                </a:lnTo>
                <a:lnTo>
                  <a:pt x="2473452" y="181355"/>
                </a:lnTo>
                <a:lnTo>
                  <a:pt x="2488691" y="181355"/>
                </a:lnTo>
                <a:lnTo>
                  <a:pt x="2488691" y="167639"/>
                </a:lnTo>
                <a:close/>
              </a:path>
              <a:path w="2489200" h="591819">
                <a:moveTo>
                  <a:pt x="2488691" y="195072"/>
                </a:moveTo>
                <a:lnTo>
                  <a:pt x="2473452" y="195072"/>
                </a:lnTo>
                <a:lnTo>
                  <a:pt x="2473452" y="208787"/>
                </a:lnTo>
                <a:lnTo>
                  <a:pt x="2488691" y="208787"/>
                </a:lnTo>
                <a:lnTo>
                  <a:pt x="2488691" y="195072"/>
                </a:lnTo>
                <a:close/>
              </a:path>
              <a:path w="2489200" h="591819">
                <a:moveTo>
                  <a:pt x="2488691" y="222503"/>
                </a:moveTo>
                <a:lnTo>
                  <a:pt x="2473452" y="222503"/>
                </a:lnTo>
                <a:lnTo>
                  <a:pt x="2473452" y="237743"/>
                </a:lnTo>
                <a:lnTo>
                  <a:pt x="2488691" y="237743"/>
                </a:lnTo>
                <a:lnTo>
                  <a:pt x="2488691" y="222503"/>
                </a:lnTo>
                <a:close/>
              </a:path>
              <a:path w="2489200" h="591819">
                <a:moveTo>
                  <a:pt x="2488691" y="251460"/>
                </a:moveTo>
                <a:lnTo>
                  <a:pt x="2473452" y="251460"/>
                </a:lnTo>
                <a:lnTo>
                  <a:pt x="2473452" y="265175"/>
                </a:lnTo>
                <a:lnTo>
                  <a:pt x="2488691" y="265175"/>
                </a:lnTo>
                <a:lnTo>
                  <a:pt x="2488691" y="251460"/>
                </a:lnTo>
                <a:close/>
              </a:path>
              <a:path w="2489200" h="591819">
                <a:moveTo>
                  <a:pt x="2488691" y="278891"/>
                </a:moveTo>
                <a:lnTo>
                  <a:pt x="2473452" y="278891"/>
                </a:lnTo>
                <a:lnTo>
                  <a:pt x="2473452" y="292607"/>
                </a:lnTo>
                <a:lnTo>
                  <a:pt x="2488691" y="292607"/>
                </a:lnTo>
                <a:lnTo>
                  <a:pt x="2488691" y="278891"/>
                </a:lnTo>
                <a:close/>
              </a:path>
              <a:path w="2489200" h="591819">
                <a:moveTo>
                  <a:pt x="2488691" y="307848"/>
                </a:moveTo>
                <a:lnTo>
                  <a:pt x="2473452" y="307848"/>
                </a:lnTo>
                <a:lnTo>
                  <a:pt x="2473452" y="321563"/>
                </a:lnTo>
                <a:lnTo>
                  <a:pt x="2488691" y="321563"/>
                </a:lnTo>
                <a:lnTo>
                  <a:pt x="2488691" y="307848"/>
                </a:lnTo>
                <a:close/>
              </a:path>
              <a:path w="2489200" h="591819">
                <a:moveTo>
                  <a:pt x="2488691" y="335279"/>
                </a:moveTo>
                <a:lnTo>
                  <a:pt x="2473452" y="335279"/>
                </a:lnTo>
                <a:lnTo>
                  <a:pt x="2473452" y="348995"/>
                </a:lnTo>
                <a:lnTo>
                  <a:pt x="2488691" y="348995"/>
                </a:lnTo>
                <a:lnTo>
                  <a:pt x="2488691" y="335279"/>
                </a:lnTo>
                <a:close/>
              </a:path>
              <a:path w="2489200" h="591819">
                <a:moveTo>
                  <a:pt x="2488691" y="362712"/>
                </a:moveTo>
                <a:lnTo>
                  <a:pt x="2473452" y="362712"/>
                </a:lnTo>
                <a:lnTo>
                  <a:pt x="2473452" y="377951"/>
                </a:lnTo>
                <a:lnTo>
                  <a:pt x="2488691" y="377951"/>
                </a:lnTo>
                <a:lnTo>
                  <a:pt x="2488691" y="362712"/>
                </a:lnTo>
                <a:close/>
              </a:path>
              <a:path w="2489200" h="591819">
                <a:moveTo>
                  <a:pt x="2488691" y="391667"/>
                </a:moveTo>
                <a:lnTo>
                  <a:pt x="2473452" y="391667"/>
                </a:lnTo>
                <a:lnTo>
                  <a:pt x="2473452" y="405384"/>
                </a:lnTo>
                <a:lnTo>
                  <a:pt x="2488691" y="405384"/>
                </a:lnTo>
                <a:lnTo>
                  <a:pt x="2488691" y="391667"/>
                </a:lnTo>
                <a:close/>
              </a:path>
              <a:path w="2489200" h="591819">
                <a:moveTo>
                  <a:pt x="2488691" y="419100"/>
                </a:moveTo>
                <a:lnTo>
                  <a:pt x="2473452" y="419100"/>
                </a:lnTo>
                <a:lnTo>
                  <a:pt x="2473452" y="432815"/>
                </a:lnTo>
                <a:lnTo>
                  <a:pt x="2488691" y="432815"/>
                </a:lnTo>
                <a:lnTo>
                  <a:pt x="2488691" y="419100"/>
                </a:lnTo>
                <a:close/>
              </a:path>
              <a:path w="2489200" h="591819">
                <a:moveTo>
                  <a:pt x="2488691" y="446531"/>
                </a:moveTo>
                <a:lnTo>
                  <a:pt x="2473452" y="446531"/>
                </a:lnTo>
                <a:lnTo>
                  <a:pt x="2473452" y="461772"/>
                </a:lnTo>
                <a:lnTo>
                  <a:pt x="2488691" y="461772"/>
                </a:lnTo>
                <a:lnTo>
                  <a:pt x="2488691" y="446531"/>
                </a:lnTo>
                <a:close/>
              </a:path>
              <a:path w="2489200" h="591819">
                <a:moveTo>
                  <a:pt x="2488691" y="475488"/>
                </a:moveTo>
                <a:lnTo>
                  <a:pt x="2473452" y="475488"/>
                </a:lnTo>
                <a:lnTo>
                  <a:pt x="2473452" y="489203"/>
                </a:lnTo>
                <a:lnTo>
                  <a:pt x="2488691" y="489203"/>
                </a:lnTo>
                <a:lnTo>
                  <a:pt x="2488691" y="475488"/>
                </a:lnTo>
                <a:close/>
              </a:path>
              <a:path w="2489200" h="591819">
                <a:moveTo>
                  <a:pt x="2488691" y="502919"/>
                </a:moveTo>
                <a:lnTo>
                  <a:pt x="2473452" y="502919"/>
                </a:lnTo>
                <a:lnTo>
                  <a:pt x="2473452" y="516636"/>
                </a:lnTo>
                <a:lnTo>
                  <a:pt x="2488691" y="516636"/>
                </a:lnTo>
                <a:lnTo>
                  <a:pt x="2488691" y="502919"/>
                </a:lnTo>
                <a:close/>
              </a:path>
              <a:path w="2489200" h="591819">
                <a:moveTo>
                  <a:pt x="2488691" y="531876"/>
                </a:moveTo>
                <a:lnTo>
                  <a:pt x="2473452" y="531876"/>
                </a:lnTo>
                <a:lnTo>
                  <a:pt x="2473452" y="545591"/>
                </a:lnTo>
                <a:lnTo>
                  <a:pt x="2488691" y="545591"/>
                </a:lnTo>
                <a:lnTo>
                  <a:pt x="2488691" y="531876"/>
                </a:lnTo>
                <a:close/>
              </a:path>
              <a:path w="2489200" h="591819">
                <a:moveTo>
                  <a:pt x="2488691" y="559307"/>
                </a:moveTo>
                <a:lnTo>
                  <a:pt x="2473452" y="559307"/>
                </a:lnTo>
                <a:lnTo>
                  <a:pt x="2473452" y="573024"/>
                </a:lnTo>
                <a:lnTo>
                  <a:pt x="2488691" y="573024"/>
                </a:lnTo>
                <a:lnTo>
                  <a:pt x="2488691" y="559307"/>
                </a:lnTo>
                <a:close/>
              </a:path>
              <a:path w="2489200" h="591819">
                <a:moveTo>
                  <a:pt x="2478024" y="576072"/>
                </a:moveTo>
                <a:lnTo>
                  <a:pt x="2464307" y="576072"/>
                </a:lnTo>
                <a:lnTo>
                  <a:pt x="2464307" y="591312"/>
                </a:lnTo>
                <a:lnTo>
                  <a:pt x="2478024" y="591312"/>
                </a:lnTo>
                <a:lnTo>
                  <a:pt x="2478024" y="576072"/>
                </a:lnTo>
                <a:close/>
              </a:path>
              <a:path w="2489200" h="591819">
                <a:moveTo>
                  <a:pt x="2449068" y="576072"/>
                </a:moveTo>
                <a:lnTo>
                  <a:pt x="2435352" y="576072"/>
                </a:lnTo>
                <a:lnTo>
                  <a:pt x="2435352" y="591312"/>
                </a:lnTo>
                <a:lnTo>
                  <a:pt x="2449068" y="591312"/>
                </a:lnTo>
                <a:lnTo>
                  <a:pt x="2449068" y="576072"/>
                </a:lnTo>
                <a:close/>
              </a:path>
              <a:path w="2489200" h="591819">
                <a:moveTo>
                  <a:pt x="2421635" y="576072"/>
                </a:moveTo>
                <a:lnTo>
                  <a:pt x="2407920" y="576072"/>
                </a:lnTo>
                <a:lnTo>
                  <a:pt x="2407920" y="591312"/>
                </a:lnTo>
                <a:lnTo>
                  <a:pt x="2421635" y="591312"/>
                </a:lnTo>
                <a:lnTo>
                  <a:pt x="2421635" y="576072"/>
                </a:lnTo>
                <a:close/>
              </a:path>
              <a:path w="2489200" h="591819">
                <a:moveTo>
                  <a:pt x="2394204" y="576072"/>
                </a:moveTo>
                <a:lnTo>
                  <a:pt x="2378963" y="576072"/>
                </a:lnTo>
                <a:lnTo>
                  <a:pt x="2378963" y="591312"/>
                </a:lnTo>
                <a:lnTo>
                  <a:pt x="2394204" y="591312"/>
                </a:lnTo>
                <a:lnTo>
                  <a:pt x="2394204" y="576072"/>
                </a:lnTo>
                <a:close/>
              </a:path>
              <a:path w="2489200" h="591819">
                <a:moveTo>
                  <a:pt x="2365248" y="576072"/>
                </a:moveTo>
                <a:lnTo>
                  <a:pt x="2351531" y="576072"/>
                </a:lnTo>
                <a:lnTo>
                  <a:pt x="2351531" y="591312"/>
                </a:lnTo>
                <a:lnTo>
                  <a:pt x="2365248" y="591312"/>
                </a:lnTo>
                <a:lnTo>
                  <a:pt x="2365248" y="576072"/>
                </a:lnTo>
                <a:close/>
              </a:path>
              <a:path w="2489200" h="591819">
                <a:moveTo>
                  <a:pt x="2337815" y="576072"/>
                </a:moveTo>
                <a:lnTo>
                  <a:pt x="2324100" y="576072"/>
                </a:lnTo>
                <a:lnTo>
                  <a:pt x="2324100" y="591312"/>
                </a:lnTo>
                <a:lnTo>
                  <a:pt x="2337815" y="591312"/>
                </a:lnTo>
                <a:lnTo>
                  <a:pt x="2337815" y="576072"/>
                </a:lnTo>
                <a:close/>
              </a:path>
              <a:path w="2489200" h="591819">
                <a:moveTo>
                  <a:pt x="2310383" y="576072"/>
                </a:moveTo>
                <a:lnTo>
                  <a:pt x="2295144" y="576072"/>
                </a:lnTo>
                <a:lnTo>
                  <a:pt x="2295144" y="591312"/>
                </a:lnTo>
                <a:lnTo>
                  <a:pt x="2310383" y="591312"/>
                </a:lnTo>
                <a:lnTo>
                  <a:pt x="2310383" y="576072"/>
                </a:lnTo>
                <a:close/>
              </a:path>
              <a:path w="2489200" h="591819">
                <a:moveTo>
                  <a:pt x="2281428" y="576072"/>
                </a:moveTo>
                <a:lnTo>
                  <a:pt x="2267711" y="576072"/>
                </a:lnTo>
                <a:lnTo>
                  <a:pt x="2267711" y="591312"/>
                </a:lnTo>
                <a:lnTo>
                  <a:pt x="2281428" y="591312"/>
                </a:lnTo>
                <a:lnTo>
                  <a:pt x="2281428" y="576072"/>
                </a:lnTo>
                <a:close/>
              </a:path>
              <a:path w="2489200" h="591819">
                <a:moveTo>
                  <a:pt x="2253996" y="576072"/>
                </a:moveTo>
                <a:lnTo>
                  <a:pt x="2240279" y="576072"/>
                </a:lnTo>
                <a:lnTo>
                  <a:pt x="2240279" y="591312"/>
                </a:lnTo>
                <a:lnTo>
                  <a:pt x="2253996" y="591312"/>
                </a:lnTo>
                <a:lnTo>
                  <a:pt x="2253996" y="576072"/>
                </a:lnTo>
                <a:close/>
              </a:path>
              <a:path w="2489200" h="591819">
                <a:moveTo>
                  <a:pt x="2225039" y="576072"/>
                </a:moveTo>
                <a:lnTo>
                  <a:pt x="2211324" y="576072"/>
                </a:lnTo>
                <a:lnTo>
                  <a:pt x="2211324" y="591312"/>
                </a:lnTo>
                <a:lnTo>
                  <a:pt x="2225039" y="591312"/>
                </a:lnTo>
                <a:lnTo>
                  <a:pt x="2225039" y="576072"/>
                </a:lnTo>
                <a:close/>
              </a:path>
              <a:path w="2489200" h="591819">
                <a:moveTo>
                  <a:pt x="2197607" y="576072"/>
                </a:moveTo>
                <a:lnTo>
                  <a:pt x="2183891" y="576072"/>
                </a:lnTo>
                <a:lnTo>
                  <a:pt x="2183891" y="591312"/>
                </a:lnTo>
                <a:lnTo>
                  <a:pt x="2197607" y="591312"/>
                </a:lnTo>
                <a:lnTo>
                  <a:pt x="2197607" y="576072"/>
                </a:lnTo>
                <a:close/>
              </a:path>
              <a:path w="2489200" h="591819">
                <a:moveTo>
                  <a:pt x="2170176" y="576072"/>
                </a:moveTo>
                <a:lnTo>
                  <a:pt x="2154935" y="576072"/>
                </a:lnTo>
                <a:lnTo>
                  <a:pt x="2154935" y="591312"/>
                </a:lnTo>
                <a:lnTo>
                  <a:pt x="2170176" y="591312"/>
                </a:lnTo>
                <a:lnTo>
                  <a:pt x="2170176" y="576072"/>
                </a:lnTo>
                <a:close/>
              </a:path>
              <a:path w="2489200" h="591819">
                <a:moveTo>
                  <a:pt x="2141220" y="576072"/>
                </a:moveTo>
                <a:lnTo>
                  <a:pt x="2127504" y="576072"/>
                </a:lnTo>
                <a:lnTo>
                  <a:pt x="2127504" y="591312"/>
                </a:lnTo>
                <a:lnTo>
                  <a:pt x="2141220" y="591312"/>
                </a:lnTo>
                <a:lnTo>
                  <a:pt x="2141220" y="576072"/>
                </a:lnTo>
                <a:close/>
              </a:path>
              <a:path w="2489200" h="591819">
                <a:moveTo>
                  <a:pt x="2113787" y="576072"/>
                </a:moveTo>
                <a:lnTo>
                  <a:pt x="2100072" y="576072"/>
                </a:lnTo>
                <a:lnTo>
                  <a:pt x="2100072" y="591312"/>
                </a:lnTo>
                <a:lnTo>
                  <a:pt x="2113787" y="591312"/>
                </a:lnTo>
                <a:lnTo>
                  <a:pt x="2113787" y="576072"/>
                </a:lnTo>
                <a:close/>
              </a:path>
              <a:path w="2489200" h="591819">
                <a:moveTo>
                  <a:pt x="2086355" y="576072"/>
                </a:moveTo>
                <a:lnTo>
                  <a:pt x="2071115" y="576072"/>
                </a:lnTo>
                <a:lnTo>
                  <a:pt x="2071115" y="591312"/>
                </a:lnTo>
                <a:lnTo>
                  <a:pt x="2086355" y="591312"/>
                </a:lnTo>
                <a:lnTo>
                  <a:pt x="2086355" y="576072"/>
                </a:lnTo>
                <a:close/>
              </a:path>
              <a:path w="2489200" h="591819">
                <a:moveTo>
                  <a:pt x="2057400" y="576072"/>
                </a:moveTo>
                <a:lnTo>
                  <a:pt x="2043683" y="576072"/>
                </a:lnTo>
                <a:lnTo>
                  <a:pt x="2043683" y="591312"/>
                </a:lnTo>
                <a:lnTo>
                  <a:pt x="2057400" y="591312"/>
                </a:lnTo>
                <a:lnTo>
                  <a:pt x="2057400" y="576072"/>
                </a:lnTo>
                <a:close/>
              </a:path>
              <a:path w="2489200" h="591819">
                <a:moveTo>
                  <a:pt x="2029968" y="576072"/>
                </a:moveTo>
                <a:lnTo>
                  <a:pt x="2016252" y="576072"/>
                </a:lnTo>
                <a:lnTo>
                  <a:pt x="2016252" y="591312"/>
                </a:lnTo>
                <a:lnTo>
                  <a:pt x="2029968" y="591312"/>
                </a:lnTo>
                <a:lnTo>
                  <a:pt x="2029968" y="576072"/>
                </a:lnTo>
                <a:close/>
              </a:path>
              <a:path w="2489200" h="591819">
                <a:moveTo>
                  <a:pt x="2001011" y="576072"/>
                </a:moveTo>
                <a:lnTo>
                  <a:pt x="1987296" y="576072"/>
                </a:lnTo>
                <a:lnTo>
                  <a:pt x="1987296" y="591312"/>
                </a:lnTo>
                <a:lnTo>
                  <a:pt x="2001011" y="591312"/>
                </a:lnTo>
                <a:lnTo>
                  <a:pt x="2001011" y="576072"/>
                </a:lnTo>
                <a:close/>
              </a:path>
              <a:path w="2489200" h="591819">
                <a:moveTo>
                  <a:pt x="1973579" y="576072"/>
                </a:moveTo>
                <a:lnTo>
                  <a:pt x="1959863" y="576072"/>
                </a:lnTo>
                <a:lnTo>
                  <a:pt x="1959863" y="591312"/>
                </a:lnTo>
                <a:lnTo>
                  <a:pt x="1973579" y="591312"/>
                </a:lnTo>
                <a:lnTo>
                  <a:pt x="1973579" y="576072"/>
                </a:lnTo>
                <a:close/>
              </a:path>
              <a:path w="2489200" h="591819">
                <a:moveTo>
                  <a:pt x="1946148" y="576072"/>
                </a:moveTo>
                <a:lnTo>
                  <a:pt x="1930907" y="576072"/>
                </a:lnTo>
                <a:lnTo>
                  <a:pt x="1930907" y="591312"/>
                </a:lnTo>
                <a:lnTo>
                  <a:pt x="1946148" y="591312"/>
                </a:lnTo>
                <a:lnTo>
                  <a:pt x="1946148" y="576072"/>
                </a:lnTo>
                <a:close/>
              </a:path>
              <a:path w="2489200" h="591819">
                <a:moveTo>
                  <a:pt x="1917191" y="576072"/>
                </a:moveTo>
                <a:lnTo>
                  <a:pt x="1903476" y="576072"/>
                </a:lnTo>
                <a:lnTo>
                  <a:pt x="1903476" y="591312"/>
                </a:lnTo>
                <a:lnTo>
                  <a:pt x="1917191" y="591312"/>
                </a:lnTo>
                <a:lnTo>
                  <a:pt x="1917191" y="576072"/>
                </a:lnTo>
                <a:close/>
              </a:path>
              <a:path w="2489200" h="591819">
                <a:moveTo>
                  <a:pt x="1889759" y="576072"/>
                </a:moveTo>
                <a:lnTo>
                  <a:pt x="1876044" y="576072"/>
                </a:lnTo>
                <a:lnTo>
                  <a:pt x="1876044" y="591312"/>
                </a:lnTo>
                <a:lnTo>
                  <a:pt x="1889759" y="591312"/>
                </a:lnTo>
                <a:lnTo>
                  <a:pt x="1889759" y="576072"/>
                </a:lnTo>
                <a:close/>
              </a:path>
              <a:path w="2489200" h="591819">
                <a:moveTo>
                  <a:pt x="1862327" y="576072"/>
                </a:moveTo>
                <a:lnTo>
                  <a:pt x="1847087" y="576072"/>
                </a:lnTo>
                <a:lnTo>
                  <a:pt x="1847087" y="591312"/>
                </a:lnTo>
                <a:lnTo>
                  <a:pt x="1862327" y="591312"/>
                </a:lnTo>
                <a:lnTo>
                  <a:pt x="1862327" y="576072"/>
                </a:lnTo>
                <a:close/>
              </a:path>
              <a:path w="2489200" h="591819">
                <a:moveTo>
                  <a:pt x="1833372" y="576072"/>
                </a:moveTo>
                <a:lnTo>
                  <a:pt x="1819655" y="576072"/>
                </a:lnTo>
                <a:lnTo>
                  <a:pt x="1819655" y="591312"/>
                </a:lnTo>
                <a:lnTo>
                  <a:pt x="1833372" y="591312"/>
                </a:lnTo>
                <a:lnTo>
                  <a:pt x="1833372" y="576072"/>
                </a:lnTo>
                <a:close/>
              </a:path>
              <a:path w="2489200" h="591819">
                <a:moveTo>
                  <a:pt x="1805939" y="576072"/>
                </a:moveTo>
                <a:lnTo>
                  <a:pt x="1792224" y="576072"/>
                </a:lnTo>
                <a:lnTo>
                  <a:pt x="1792224" y="591312"/>
                </a:lnTo>
                <a:lnTo>
                  <a:pt x="1805939" y="591312"/>
                </a:lnTo>
                <a:lnTo>
                  <a:pt x="1805939" y="576072"/>
                </a:lnTo>
                <a:close/>
              </a:path>
              <a:path w="2489200" h="591819">
                <a:moveTo>
                  <a:pt x="1776983" y="576072"/>
                </a:moveTo>
                <a:lnTo>
                  <a:pt x="1763268" y="576072"/>
                </a:lnTo>
                <a:lnTo>
                  <a:pt x="1763268" y="591312"/>
                </a:lnTo>
                <a:lnTo>
                  <a:pt x="1776983" y="591312"/>
                </a:lnTo>
                <a:lnTo>
                  <a:pt x="1776983" y="576072"/>
                </a:lnTo>
                <a:close/>
              </a:path>
              <a:path w="2489200" h="591819">
                <a:moveTo>
                  <a:pt x="1749552" y="576072"/>
                </a:moveTo>
                <a:lnTo>
                  <a:pt x="1735835" y="576072"/>
                </a:lnTo>
                <a:lnTo>
                  <a:pt x="1735835" y="591312"/>
                </a:lnTo>
                <a:lnTo>
                  <a:pt x="1749552" y="591312"/>
                </a:lnTo>
                <a:lnTo>
                  <a:pt x="1749552" y="576072"/>
                </a:lnTo>
                <a:close/>
              </a:path>
              <a:path w="2489200" h="591819">
                <a:moveTo>
                  <a:pt x="1722120" y="576072"/>
                </a:moveTo>
                <a:lnTo>
                  <a:pt x="1708403" y="576072"/>
                </a:lnTo>
                <a:lnTo>
                  <a:pt x="1708403" y="591312"/>
                </a:lnTo>
                <a:lnTo>
                  <a:pt x="1722120" y="591312"/>
                </a:lnTo>
                <a:lnTo>
                  <a:pt x="1722120" y="576072"/>
                </a:lnTo>
                <a:close/>
              </a:path>
              <a:path w="2489200" h="591819">
                <a:moveTo>
                  <a:pt x="1693163" y="576072"/>
                </a:moveTo>
                <a:lnTo>
                  <a:pt x="1679448" y="576072"/>
                </a:lnTo>
                <a:lnTo>
                  <a:pt x="1679448" y="591312"/>
                </a:lnTo>
                <a:lnTo>
                  <a:pt x="1693163" y="591312"/>
                </a:lnTo>
                <a:lnTo>
                  <a:pt x="1693163" y="576072"/>
                </a:lnTo>
                <a:close/>
              </a:path>
              <a:path w="2489200" h="591819">
                <a:moveTo>
                  <a:pt x="1665731" y="576072"/>
                </a:moveTo>
                <a:lnTo>
                  <a:pt x="1652015" y="576072"/>
                </a:lnTo>
                <a:lnTo>
                  <a:pt x="1652015" y="591312"/>
                </a:lnTo>
                <a:lnTo>
                  <a:pt x="1665731" y="591312"/>
                </a:lnTo>
                <a:lnTo>
                  <a:pt x="1665731" y="576072"/>
                </a:lnTo>
                <a:close/>
              </a:path>
              <a:path w="2489200" h="591819">
                <a:moveTo>
                  <a:pt x="1638300" y="576072"/>
                </a:moveTo>
                <a:lnTo>
                  <a:pt x="1623059" y="576072"/>
                </a:lnTo>
                <a:lnTo>
                  <a:pt x="1623059" y="591312"/>
                </a:lnTo>
                <a:lnTo>
                  <a:pt x="1638300" y="591312"/>
                </a:lnTo>
                <a:lnTo>
                  <a:pt x="1638300" y="576072"/>
                </a:lnTo>
                <a:close/>
              </a:path>
              <a:path w="2489200" h="591819">
                <a:moveTo>
                  <a:pt x="1609344" y="576072"/>
                </a:moveTo>
                <a:lnTo>
                  <a:pt x="1595627" y="576072"/>
                </a:lnTo>
                <a:lnTo>
                  <a:pt x="1595627" y="591312"/>
                </a:lnTo>
                <a:lnTo>
                  <a:pt x="1609344" y="591312"/>
                </a:lnTo>
                <a:lnTo>
                  <a:pt x="1609344" y="576072"/>
                </a:lnTo>
                <a:close/>
              </a:path>
              <a:path w="2489200" h="591819">
                <a:moveTo>
                  <a:pt x="1581911" y="576072"/>
                </a:moveTo>
                <a:lnTo>
                  <a:pt x="1568196" y="576072"/>
                </a:lnTo>
                <a:lnTo>
                  <a:pt x="1568196" y="591312"/>
                </a:lnTo>
                <a:lnTo>
                  <a:pt x="1581911" y="591312"/>
                </a:lnTo>
                <a:lnTo>
                  <a:pt x="1581911" y="576072"/>
                </a:lnTo>
                <a:close/>
              </a:path>
              <a:path w="2489200" h="591819">
                <a:moveTo>
                  <a:pt x="1552955" y="576072"/>
                </a:moveTo>
                <a:lnTo>
                  <a:pt x="1539239" y="576072"/>
                </a:lnTo>
                <a:lnTo>
                  <a:pt x="1539239" y="591312"/>
                </a:lnTo>
                <a:lnTo>
                  <a:pt x="1552955" y="591312"/>
                </a:lnTo>
                <a:lnTo>
                  <a:pt x="1552955" y="576072"/>
                </a:lnTo>
                <a:close/>
              </a:path>
              <a:path w="2489200" h="591819">
                <a:moveTo>
                  <a:pt x="1525524" y="576072"/>
                </a:moveTo>
                <a:lnTo>
                  <a:pt x="1511807" y="576072"/>
                </a:lnTo>
                <a:lnTo>
                  <a:pt x="1511807" y="591312"/>
                </a:lnTo>
                <a:lnTo>
                  <a:pt x="1525524" y="591312"/>
                </a:lnTo>
                <a:lnTo>
                  <a:pt x="1525524" y="576072"/>
                </a:lnTo>
                <a:close/>
              </a:path>
              <a:path w="2489200" h="591819">
                <a:moveTo>
                  <a:pt x="1498091" y="576072"/>
                </a:moveTo>
                <a:lnTo>
                  <a:pt x="1484376" y="576072"/>
                </a:lnTo>
                <a:lnTo>
                  <a:pt x="1484376" y="591312"/>
                </a:lnTo>
                <a:lnTo>
                  <a:pt x="1498091" y="591312"/>
                </a:lnTo>
                <a:lnTo>
                  <a:pt x="1498091" y="576072"/>
                </a:lnTo>
                <a:close/>
              </a:path>
              <a:path w="2489200" h="591819">
                <a:moveTo>
                  <a:pt x="1469135" y="576072"/>
                </a:moveTo>
                <a:lnTo>
                  <a:pt x="1455420" y="576072"/>
                </a:lnTo>
                <a:lnTo>
                  <a:pt x="1455420" y="591312"/>
                </a:lnTo>
                <a:lnTo>
                  <a:pt x="1469135" y="591312"/>
                </a:lnTo>
                <a:lnTo>
                  <a:pt x="1469135" y="576072"/>
                </a:lnTo>
                <a:close/>
              </a:path>
              <a:path w="2489200" h="591819">
                <a:moveTo>
                  <a:pt x="1441703" y="576072"/>
                </a:moveTo>
                <a:lnTo>
                  <a:pt x="1427987" y="576072"/>
                </a:lnTo>
                <a:lnTo>
                  <a:pt x="1427987" y="591312"/>
                </a:lnTo>
                <a:lnTo>
                  <a:pt x="1441703" y="591312"/>
                </a:lnTo>
                <a:lnTo>
                  <a:pt x="1441703" y="576072"/>
                </a:lnTo>
                <a:close/>
              </a:path>
              <a:path w="2489200" h="591819">
                <a:moveTo>
                  <a:pt x="1414272" y="576072"/>
                </a:moveTo>
                <a:lnTo>
                  <a:pt x="1399031" y="576072"/>
                </a:lnTo>
                <a:lnTo>
                  <a:pt x="1399031" y="591312"/>
                </a:lnTo>
                <a:lnTo>
                  <a:pt x="1414272" y="591312"/>
                </a:lnTo>
                <a:lnTo>
                  <a:pt x="1414272" y="576072"/>
                </a:lnTo>
                <a:close/>
              </a:path>
              <a:path w="2489200" h="591819">
                <a:moveTo>
                  <a:pt x="1385315" y="576072"/>
                </a:moveTo>
                <a:lnTo>
                  <a:pt x="1371600" y="576072"/>
                </a:lnTo>
                <a:lnTo>
                  <a:pt x="1371600" y="591312"/>
                </a:lnTo>
                <a:lnTo>
                  <a:pt x="1385315" y="591312"/>
                </a:lnTo>
                <a:lnTo>
                  <a:pt x="1385315" y="576072"/>
                </a:lnTo>
                <a:close/>
              </a:path>
              <a:path w="2489200" h="591819">
                <a:moveTo>
                  <a:pt x="1357883" y="576072"/>
                </a:moveTo>
                <a:lnTo>
                  <a:pt x="1344168" y="576072"/>
                </a:lnTo>
                <a:lnTo>
                  <a:pt x="1344168" y="591312"/>
                </a:lnTo>
                <a:lnTo>
                  <a:pt x="1357883" y="591312"/>
                </a:lnTo>
                <a:lnTo>
                  <a:pt x="1357883" y="576072"/>
                </a:lnTo>
                <a:close/>
              </a:path>
              <a:path w="2489200" h="591819">
                <a:moveTo>
                  <a:pt x="1328927" y="576072"/>
                </a:moveTo>
                <a:lnTo>
                  <a:pt x="1315211" y="576072"/>
                </a:lnTo>
                <a:lnTo>
                  <a:pt x="1315211" y="591312"/>
                </a:lnTo>
                <a:lnTo>
                  <a:pt x="1328927" y="591312"/>
                </a:lnTo>
                <a:lnTo>
                  <a:pt x="1328927" y="576072"/>
                </a:lnTo>
                <a:close/>
              </a:path>
              <a:path w="2489200" h="591819">
                <a:moveTo>
                  <a:pt x="1301496" y="576072"/>
                </a:moveTo>
                <a:lnTo>
                  <a:pt x="1287779" y="576072"/>
                </a:lnTo>
                <a:lnTo>
                  <a:pt x="1287779" y="591312"/>
                </a:lnTo>
                <a:lnTo>
                  <a:pt x="1301496" y="591312"/>
                </a:lnTo>
                <a:lnTo>
                  <a:pt x="1301496" y="576072"/>
                </a:lnTo>
                <a:close/>
              </a:path>
              <a:path w="2489200" h="591819">
                <a:moveTo>
                  <a:pt x="1274063" y="576072"/>
                </a:moveTo>
                <a:lnTo>
                  <a:pt x="1260348" y="576072"/>
                </a:lnTo>
                <a:lnTo>
                  <a:pt x="1260348" y="591312"/>
                </a:lnTo>
                <a:lnTo>
                  <a:pt x="1274063" y="591312"/>
                </a:lnTo>
                <a:lnTo>
                  <a:pt x="1274063" y="576072"/>
                </a:lnTo>
                <a:close/>
              </a:path>
              <a:path w="2489200" h="591819">
                <a:moveTo>
                  <a:pt x="1245107" y="576072"/>
                </a:moveTo>
                <a:lnTo>
                  <a:pt x="1231391" y="576072"/>
                </a:lnTo>
                <a:lnTo>
                  <a:pt x="1231391" y="591312"/>
                </a:lnTo>
                <a:lnTo>
                  <a:pt x="1245107" y="591312"/>
                </a:lnTo>
                <a:lnTo>
                  <a:pt x="1245107" y="576072"/>
                </a:lnTo>
                <a:close/>
              </a:path>
              <a:path w="2489200" h="591819">
                <a:moveTo>
                  <a:pt x="1217676" y="576072"/>
                </a:moveTo>
                <a:lnTo>
                  <a:pt x="1203959" y="576072"/>
                </a:lnTo>
                <a:lnTo>
                  <a:pt x="1203959" y="591312"/>
                </a:lnTo>
                <a:lnTo>
                  <a:pt x="1217676" y="591312"/>
                </a:lnTo>
                <a:lnTo>
                  <a:pt x="1217676" y="576072"/>
                </a:lnTo>
                <a:close/>
              </a:path>
              <a:path w="2489200" h="591819">
                <a:moveTo>
                  <a:pt x="1190244" y="576072"/>
                </a:moveTo>
                <a:lnTo>
                  <a:pt x="1175003" y="576072"/>
                </a:lnTo>
                <a:lnTo>
                  <a:pt x="1175003" y="591312"/>
                </a:lnTo>
                <a:lnTo>
                  <a:pt x="1190244" y="591312"/>
                </a:lnTo>
                <a:lnTo>
                  <a:pt x="1190244" y="576072"/>
                </a:lnTo>
                <a:close/>
              </a:path>
              <a:path w="2489200" h="591819">
                <a:moveTo>
                  <a:pt x="1161287" y="576072"/>
                </a:moveTo>
                <a:lnTo>
                  <a:pt x="1147572" y="576072"/>
                </a:lnTo>
                <a:lnTo>
                  <a:pt x="1147572" y="591312"/>
                </a:lnTo>
                <a:lnTo>
                  <a:pt x="1161287" y="591312"/>
                </a:lnTo>
                <a:lnTo>
                  <a:pt x="1161287" y="576072"/>
                </a:lnTo>
                <a:close/>
              </a:path>
              <a:path w="2489200" h="591819">
                <a:moveTo>
                  <a:pt x="1133855" y="576072"/>
                </a:moveTo>
                <a:lnTo>
                  <a:pt x="1120139" y="576072"/>
                </a:lnTo>
                <a:lnTo>
                  <a:pt x="1120139" y="591312"/>
                </a:lnTo>
                <a:lnTo>
                  <a:pt x="1133855" y="591312"/>
                </a:lnTo>
                <a:lnTo>
                  <a:pt x="1133855" y="576072"/>
                </a:lnTo>
                <a:close/>
              </a:path>
              <a:path w="2489200" h="591819">
                <a:moveTo>
                  <a:pt x="1106424" y="576072"/>
                </a:moveTo>
                <a:lnTo>
                  <a:pt x="1091183" y="576072"/>
                </a:lnTo>
                <a:lnTo>
                  <a:pt x="1091183" y="591312"/>
                </a:lnTo>
                <a:lnTo>
                  <a:pt x="1106424" y="591312"/>
                </a:lnTo>
                <a:lnTo>
                  <a:pt x="1106424" y="576072"/>
                </a:lnTo>
                <a:close/>
              </a:path>
              <a:path w="2489200" h="591819">
                <a:moveTo>
                  <a:pt x="1077468" y="576072"/>
                </a:moveTo>
                <a:lnTo>
                  <a:pt x="1063752" y="576072"/>
                </a:lnTo>
                <a:lnTo>
                  <a:pt x="1063752" y="591312"/>
                </a:lnTo>
                <a:lnTo>
                  <a:pt x="1077468" y="591312"/>
                </a:lnTo>
                <a:lnTo>
                  <a:pt x="1077468" y="576072"/>
                </a:lnTo>
                <a:close/>
              </a:path>
              <a:path w="2489200" h="591819">
                <a:moveTo>
                  <a:pt x="1050035" y="576072"/>
                </a:moveTo>
                <a:lnTo>
                  <a:pt x="1036320" y="576072"/>
                </a:lnTo>
                <a:lnTo>
                  <a:pt x="1036320" y="591312"/>
                </a:lnTo>
                <a:lnTo>
                  <a:pt x="1050035" y="591312"/>
                </a:lnTo>
                <a:lnTo>
                  <a:pt x="1050035" y="576072"/>
                </a:lnTo>
                <a:close/>
              </a:path>
              <a:path w="2489200" h="591819">
                <a:moveTo>
                  <a:pt x="1021079" y="576072"/>
                </a:moveTo>
                <a:lnTo>
                  <a:pt x="1007363" y="576072"/>
                </a:lnTo>
                <a:lnTo>
                  <a:pt x="1007363" y="591312"/>
                </a:lnTo>
                <a:lnTo>
                  <a:pt x="1021079" y="591312"/>
                </a:lnTo>
                <a:lnTo>
                  <a:pt x="1021079" y="576072"/>
                </a:lnTo>
                <a:close/>
              </a:path>
              <a:path w="2489200" h="591819">
                <a:moveTo>
                  <a:pt x="993648" y="576072"/>
                </a:moveTo>
                <a:lnTo>
                  <a:pt x="979931" y="576072"/>
                </a:lnTo>
                <a:lnTo>
                  <a:pt x="979931" y="591312"/>
                </a:lnTo>
                <a:lnTo>
                  <a:pt x="993648" y="591312"/>
                </a:lnTo>
                <a:lnTo>
                  <a:pt x="993648" y="576072"/>
                </a:lnTo>
                <a:close/>
              </a:path>
              <a:path w="2489200" h="591819">
                <a:moveTo>
                  <a:pt x="966215" y="576072"/>
                </a:moveTo>
                <a:lnTo>
                  <a:pt x="950976" y="576072"/>
                </a:lnTo>
                <a:lnTo>
                  <a:pt x="950976" y="591312"/>
                </a:lnTo>
                <a:lnTo>
                  <a:pt x="966215" y="591312"/>
                </a:lnTo>
                <a:lnTo>
                  <a:pt x="966215" y="576072"/>
                </a:lnTo>
                <a:close/>
              </a:path>
              <a:path w="2489200" h="591819">
                <a:moveTo>
                  <a:pt x="937259" y="576072"/>
                </a:moveTo>
                <a:lnTo>
                  <a:pt x="923544" y="576072"/>
                </a:lnTo>
                <a:lnTo>
                  <a:pt x="923544" y="591312"/>
                </a:lnTo>
                <a:lnTo>
                  <a:pt x="937259" y="591312"/>
                </a:lnTo>
                <a:lnTo>
                  <a:pt x="937259" y="576072"/>
                </a:lnTo>
                <a:close/>
              </a:path>
              <a:path w="2489200" h="591819">
                <a:moveTo>
                  <a:pt x="909827" y="576072"/>
                </a:moveTo>
                <a:lnTo>
                  <a:pt x="896111" y="576072"/>
                </a:lnTo>
                <a:lnTo>
                  <a:pt x="896111" y="591312"/>
                </a:lnTo>
                <a:lnTo>
                  <a:pt x="909827" y="591312"/>
                </a:lnTo>
                <a:lnTo>
                  <a:pt x="909827" y="576072"/>
                </a:lnTo>
                <a:close/>
              </a:path>
              <a:path w="2489200" h="591819">
                <a:moveTo>
                  <a:pt x="882396" y="576072"/>
                </a:moveTo>
                <a:lnTo>
                  <a:pt x="867155" y="576072"/>
                </a:lnTo>
                <a:lnTo>
                  <a:pt x="867155" y="591312"/>
                </a:lnTo>
                <a:lnTo>
                  <a:pt x="882396" y="591312"/>
                </a:lnTo>
                <a:lnTo>
                  <a:pt x="882396" y="576072"/>
                </a:lnTo>
                <a:close/>
              </a:path>
              <a:path w="2489200" h="591819">
                <a:moveTo>
                  <a:pt x="853439" y="576072"/>
                </a:moveTo>
                <a:lnTo>
                  <a:pt x="839724" y="576072"/>
                </a:lnTo>
                <a:lnTo>
                  <a:pt x="839724" y="591312"/>
                </a:lnTo>
                <a:lnTo>
                  <a:pt x="853439" y="591312"/>
                </a:lnTo>
                <a:lnTo>
                  <a:pt x="853439" y="576072"/>
                </a:lnTo>
                <a:close/>
              </a:path>
              <a:path w="2489200" h="591819">
                <a:moveTo>
                  <a:pt x="826007" y="576072"/>
                </a:moveTo>
                <a:lnTo>
                  <a:pt x="812291" y="576072"/>
                </a:lnTo>
                <a:lnTo>
                  <a:pt x="812291" y="591312"/>
                </a:lnTo>
                <a:lnTo>
                  <a:pt x="826007" y="591312"/>
                </a:lnTo>
                <a:lnTo>
                  <a:pt x="826007" y="576072"/>
                </a:lnTo>
                <a:close/>
              </a:path>
              <a:path w="2489200" h="591819">
                <a:moveTo>
                  <a:pt x="797051" y="576072"/>
                </a:moveTo>
                <a:lnTo>
                  <a:pt x="783335" y="576072"/>
                </a:lnTo>
                <a:lnTo>
                  <a:pt x="783335" y="591312"/>
                </a:lnTo>
                <a:lnTo>
                  <a:pt x="797051" y="591312"/>
                </a:lnTo>
                <a:lnTo>
                  <a:pt x="797051" y="576072"/>
                </a:lnTo>
                <a:close/>
              </a:path>
              <a:path w="2489200" h="591819">
                <a:moveTo>
                  <a:pt x="769620" y="576072"/>
                </a:moveTo>
                <a:lnTo>
                  <a:pt x="755903" y="576072"/>
                </a:lnTo>
                <a:lnTo>
                  <a:pt x="755903" y="591312"/>
                </a:lnTo>
                <a:lnTo>
                  <a:pt x="769620" y="591312"/>
                </a:lnTo>
                <a:lnTo>
                  <a:pt x="769620" y="576072"/>
                </a:lnTo>
                <a:close/>
              </a:path>
              <a:path w="2489200" h="591819">
                <a:moveTo>
                  <a:pt x="742187" y="576072"/>
                </a:moveTo>
                <a:lnTo>
                  <a:pt x="726948" y="576072"/>
                </a:lnTo>
                <a:lnTo>
                  <a:pt x="726948" y="591312"/>
                </a:lnTo>
                <a:lnTo>
                  <a:pt x="742187" y="591312"/>
                </a:lnTo>
                <a:lnTo>
                  <a:pt x="742187" y="576072"/>
                </a:lnTo>
                <a:close/>
              </a:path>
              <a:path w="2489200" h="591819">
                <a:moveTo>
                  <a:pt x="713231" y="576072"/>
                </a:moveTo>
                <a:lnTo>
                  <a:pt x="699515" y="576072"/>
                </a:lnTo>
                <a:lnTo>
                  <a:pt x="699515" y="591312"/>
                </a:lnTo>
                <a:lnTo>
                  <a:pt x="713231" y="591312"/>
                </a:lnTo>
                <a:lnTo>
                  <a:pt x="713231" y="576072"/>
                </a:lnTo>
                <a:close/>
              </a:path>
              <a:path w="2489200" h="591819">
                <a:moveTo>
                  <a:pt x="685800" y="576072"/>
                </a:moveTo>
                <a:lnTo>
                  <a:pt x="672083" y="576072"/>
                </a:lnTo>
                <a:lnTo>
                  <a:pt x="672083" y="591312"/>
                </a:lnTo>
                <a:lnTo>
                  <a:pt x="685800" y="591312"/>
                </a:lnTo>
                <a:lnTo>
                  <a:pt x="685800" y="576072"/>
                </a:lnTo>
                <a:close/>
              </a:path>
              <a:path w="2489200" h="591819">
                <a:moveTo>
                  <a:pt x="658368" y="576072"/>
                </a:moveTo>
                <a:lnTo>
                  <a:pt x="643127" y="576072"/>
                </a:lnTo>
                <a:lnTo>
                  <a:pt x="643127" y="591312"/>
                </a:lnTo>
                <a:lnTo>
                  <a:pt x="658368" y="591312"/>
                </a:lnTo>
                <a:lnTo>
                  <a:pt x="658368" y="576072"/>
                </a:lnTo>
                <a:close/>
              </a:path>
              <a:path w="2489200" h="591819">
                <a:moveTo>
                  <a:pt x="629411" y="576072"/>
                </a:moveTo>
                <a:lnTo>
                  <a:pt x="615696" y="576072"/>
                </a:lnTo>
                <a:lnTo>
                  <a:pt x="615696" y="591312"/>
                </a:lnTo>
                <a:lnTo>
                  <a:pt x="629411" y="591312"/>
                </a:lnTo>
                <a:lnTo>
                  <a:pt x="629411" y="576072"/>
                </a:lnTo>
                <a:close/>
              </a:path>
              <a:path w="2489200" h="591819">
                <a:moveTo>
                  <a:pt x="601979" y="576072"/>
                </a:moveTo>
                <a:lnTo>
                  <a:pt x="588263" y="576072"/>
                </a:lnTo>
                <a:lnTo>
                  <a:pt x="588263" y="591312"/>
                </a:lnTo>
                <a:lnTo>
                  <a:pt x="601979" y="591312"/>
                </a:lnTo>
                <a:lnTo>
                  <a:pt x="601979" y="576072"/>
                </a:lnTo>
                <a:close/>
              </a:path>
              <a:path w="2489200" h="591819">
                <a:moveTo>
                  <a:pt x="573024" y="576072"/>
                </a:moveTo>
                <a:lnTo>
                  <a:pt x="559307" y="576072"/>
                </a:lnTo>
                <a:lnTo>
                  <a:pt x="559307" y="591312"/>
                </a:lnTo>
                <a:lnTo>
                  <a:pt x="573024" y="591312"/>
                </a:lnTo>
                <a:lnTo>
                  <a:pt x="573024" y="576072"/>
                </a:lnTo>
                <a:close/>
              </a:path>
              <a:path w="2489200" h="591819">
                <a:moveTo>
                  <a:pt x="545591" y="576072"/>
                </a:moveTo>
                <a:lnTo>
                  <a:pt x="531876" y="576072"/>
                </a:lnTo>
                <a:lnTo>
                  <a:pt x="531876" y="591312"/>
                </a:lnTo>
                <a:lnTo>
                  <a:pt x="545591" y="591312"/>
                </a:lnTo>
                <a:lnTo>
                  <a:pt x="545591" y="576072"/>
                </a:lnTo>
                <a:close/>
              </a:path>
              <a:path w="2489200" h="591819">
                <a:moveTo>
                  <a:pt x="518159" y="576072"/>
                </a:moveTo>
                <a:lnTo>
                  <a:pt x="504444" y="576072"/>
                </a:lnTo>
                <a:lnTo>
                  <a:pt x="504444" y="591312"/>
                </a:lnTo>
                <a:lnTo>
                  <a:pt x="518159" y="591312"/>
                </a:lnTo>
                <a:lnTo>
                  <a:pt x="518159" y="576072"/>
                </a:lnTo>
                <a:close/>
              </a:path>
              <a:path w="2489200" h="591819">
                <a:moveTo>
                  <a:pt x="489203" y="576072"/>
                </a:moveTo>
                <a:lnTo>
                  <a:pt x="475487" y="576072"/>
                </a:lnTo>
                <a:lnTo>
                  <a:pt x="475487" y="591312"/>
                </a:lnTo>
                <a:lnTo>
                  <a:pt x="489203" y="591312"/>
                </a:lnTo>
                <a:lnTo>
                  <a:pt x="489203" y="576072"/>
                </a:lnTo>
                <a:close/>
              </a:path>
              <a:path w="2489200" h="591819">
                <a:moveTo>
                  <a:pt x="461772" y="576072"/>
                </a:moveTo>
                <a:lnTo>
                  <a:pt x="448055" y="576072"/>
                </a:lnTo>
                <a:lnTo>
                  <a:pt x="448055" y="591312"/>
                </a:lnTo>
                <a:lnTo>
                  <a:pt x="461772" y="591312"/>
                </a:lnTo>
                <a:lnTo>
                  <a:pt x="461772" y="576072"/>
                </a:lnTo>
                <a:close/>
              </a:path>
              <a:path w="2489200" h="591819">
                <a:moveTo>
                  <a:pt x="434339" y="576072"/>
                </a:moveTo>
                <a:lnTo>
                  <a:pt x="419100" y="576072"/>
                </a:lnTo>
                <a:lnTo>
                  <a:pt x="419100" y="591312"/>
                </a:lnTo>
                <a:lnTo>
                  <a:pt x="434339" y="591312"/>
                </a:lnTo>
                <a:lnTo>
                  <a:pt x="434339" y="576072"/>
                </a:lnTo>
                <a:close/>
              </a:path>
              <a:path w="2489200" h="591819">
                <a:moveTo>
                  <a:pt x="405383" y="576072"/>
                </a:moveTo>
                <a:lnTo>
                  <a:pt x="391668" y="576072"/>
                </a:lnTo>
                <a:lnTo>
                  <a:pt x="391668" y="591312"/>
                </a:lnTo>
                <a:lnTo>
                  <a:pt x="405383" y="591312"/>
                </a:lnTo>
                <a:lnTo>
                  <a:pt x="405383" y="576072"/>
                </a:lnTo>
                <a:close/>
              </a:path>
              <a:path w="2489200" h="591819">
                <a:moveTo>
                  <a:pt x="377951" y="576072"/>
                </a:moveTo>
                <a:lnTo>
                  <a:pt x="364235" y="576072"/>
                </a:lnTo>
                <a:lnTo>
                  <a:pt x="364235" y="591312"/>
                </a:lnTo>
                <a:lnTo>
                  <a:pt x="377951" y="591312"/>
                </a:lnTo>
                <a:lnTo>
                  <a:pt x="377951" y="576072"/>
                </a:lnTo>
                <a:close/>
              </a:path>
              <a:path w="2489200" h="591819">
                <a:moveTo>
                  <a:pt x="348996" y="576072"/>
                </a:moveTo>
                <a:lnTo>
                  <a:pt x="335279" y="576072"/>
                </a:lnTo>
                <a:lnTo>
                  <a:pt x="335279" y="591312"/>
                </a:lnTo>
                <a:lnTo>
                  <a:pt x="348996" y="591312"/>
                </a:lnTo>
                <a:lnTo>
                  <a:pt x="348996" y="576072"/>
                </a:lnTo>
                <a:close/>
              </a:path>
              <a:path w="2489200" h="591819">
                <a:moveTo>
                  <a:pt x="321563" y="576072"/>
                </a:moveTo>
                <a:lnTo>
                  <a:pt x="307848" y="576072"/>
                </a:lnTo>
                <a:lnTo>
                  <a:pt x="307848" y="591312"/>
                </a:lnTo>
                <a:lnTo>
                  <a:pt x="321563" y="591312"/>
                </a:lnTo>
                <a:lnTo>
                  <a:pt x="321563" y="576072"/>
                </a:lnTo>
                <a:close/>
              </a:path>
              <a:path w="2489200" h="591819">
                <a:moveTo>
                  <a:pt x="294131" y="576072"/>
                </a:moveTo>
                <a:lnTo>
                  <a:pt x="280415" y="576072"/>
                </a:lnTo>
                <a:lnTo>
                  <a:pt x="280415" y="591312"/>
                </a:lnTo>
                <a:lnTo>
                  <a:pt x="294131" y="591312"/>
                </a:lnTo>
                <a:lnTo>
                  <a:pt x="294131" y="576072"/>
                </a:lnTo>
                <a:close/>
              </a:path>
              <a:path w="2489200" h="591819">
                <a:moveTo>
                  <a:pt x="265175" y="576072"/>
                </a:moveTo>
                <a:lnTo>
                  <a:pt x="251459" y="576072"/>
                </a:lnTo>
                <a:lnTo>
                  <a:pt x="251459" y="591312"/>
                </a:lnTo>
                <a:lnTo>
                  <a:pt x="265175" y="591312"/>
                </a:lnTo>
                <a:lnTo>
                  <a:pt x="265175" y="576072"/>
                </a:lnTo>
                <a:close/>
              </a:path>
              <a:path w="2489200" h="591819">
                <a:moveTo>
                  <a:pt x="237744" y="576072"/>
                </a:moveTo>
                <a:lnTo>
                  <a:pt x="224027" y="576072"/>
                </a:lnTo>
                <a:lnTo>
                  <a:pt x="224027" y="591312"/>
                </a:lnTo>
                <a:lnTo>
                  <a:pt x="237744" y="591312"/>
                </a:lnTo>
                <a:lnTo>
                  <a:pt x="237744" y="576072"/>
                </a:lnTo>
                <a:close/>
              </a:path>
              <a:path w="2489200" h="591819">
                <a:moveTo>
                  <a:pt x="210311" y="576072"/>
                </a:moveTo>
                <a:lnTo>
                  <a:pt x="195072" y="576072"/>
                </a:lnTo>
                <a:lnTo>
                  <a:pt x="195072" y="591312"/>
                </a:lnTo>
                <a:lnTo>
                  <a:pt x="210311" y="591312"/>
                </a:lnTo>
                <a:lnTo>
                  <a:pt x="210311" y="576072"/>
                </a:lnTo>
                <a:close/>
              </a:path>
              <a:path w="2489200" h="591819">
                <a:moveTo>
                  <a:pt x="181355" y="576072"/>
                </a:moveTo>
                <a:lnTo>
                  <a:pt x="167639" y="576072"/>
                </a:lnTo>
                <a:lnTo>
                  <a:pt x="167639" y="591312"/>
                </a:lnTo>
                <a:lnTo>
                  <a:pt x="181355" y="591312"/>
                </a:lnTo>
                <a:lnTo>
                  <a:pt x="181355" y="576072"/>
                </a:lnTo>
                <a:close/>
              </a:path>
              <a:path w="2489200" h="591819">
                <a:moveTo>
                  <a:pt x="153924" y="576072"/>
                </a:moveTo>
                <a:lnTo>
                  <a:pt x="140207" y="576072"/>
                </a:lnTo>
                <a:lnTo>
                  <a:pt x="140207" y="591312"/>
                </a:lnTo>
                <a:lnTo>
                  <a:pt x="153924" y="591312"/>
                </a:lnTo>
                <a:lnTo>
                  <a:pt x="153924" y="576072"/>
                </a:lnTo>
                <a:close/>
              </a:path>
              <a:path w="2489200" h="591819">
                <a:moveTo>
                  <a:pt x="124968" y="576072"/>
                </a:moveTo>
                <a:lnTo>
                  <a:pt x="111251" y="576072"/>
                </a:lnTo>
                <a:lnTo>
                  <a:pt x="111251" y="591312"/>
                </a:lnTo>
                <a:lnTo>
                  <a:pt x="124968" y="591312"/>
                </a:lnTo>
                <a:lnTo>
                  <a:pt x="124968" y="576072"/>
                </a:lnTo>
                <a:close/>
              </a:path>
              <a:path w="2489200" h="591819">
                <a:moveTo>
                  <a:pt x="97535" y="576072"/>
                </a:moveTo>
                <a:lnTo>
                  <a:pt x="83820" y="576072"/>
                </a:lnTo>
                <a:lnTo>
                  <a:pt x="83820" y="591312"/>
                </a:lnTo>
                <a:lnTo>
                  <a:pt x="97535" y="591312"/>
                </a:lnTo>
                <a:lnTo>
                  <a:pt x="97535" y="576072"/>
                </a:lnTo>
                <a:close/>
              </a:path>
              <a:path w="2489200" h="591819">
                <a:moveTo>
                  <a:pt x="70103" y="576072"/>
                </a:moveTo>
                <a:lnTo>
                  <a:pt x="56387" y="576072"/>
                </a:lnTo>
                <a:lnTo>
                  <a:pt x="56387" y="591312"/>
                </a:lnTo>
                <a:lnTo>
                  <a:pt x="70103" y="591312"/>
                </a:lnTo>
                <a:lnTo>
                  <a:pt x="70103" y="576072"/>
                </a:lnTo>
                <a:close/>
              </a:path>
              <a:path w="2489200" h="591819">
                <a:moveTo>
                  <a:pt x="41148" y="576072"/>
                </a:moveTo>
                <a:lnTo>
                  <a:pt x="27431" y="576072"/>
                </a:lnTo>
                <a:lnTo>
                  <a:pt x="27431" y="591312"/>
                </a:lnTo>
                <a:lnTo>
                  <a:pt x="41148" y="591312"/>
                </a:lnTo>
                <a:lnTo>
                  <a:pt x="41148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B99A9E4-FC6F-4295-A1E6-EEB290A07109}"/>
              </a:ext>
            </a:extLst>
          </p:cNvPr>
          <p:cNvSpPr txBox="1"/>
          <p:nvPr/>
        </p:nvSpPr>
        <p:spPr>
          <a:xfrm>
            <a:off x="7910513" y="2249489"/>
            <a:ext cx="167005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S1 </a:t>
            </a:r>
            <a:r>
              <a:rPr sz="1667" spc="9" dirty="0">
                <a:latin typeface="Arial"/>
                <a:cs typeface="Arial"/>
              </a:rPr>
              <a:t>and </a:t>
            </a:r>
            <a:r>
              <a:rPr sz="1667" spc="13" dirty="0">
                <a:latin typeface="Arial"/>
                <a:cs typeface="Arial"/>
              </a:rPr>
              <a:t>S2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empty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0276614-C09A-44B3-A9F0-489541FF03A6}"/>
              </a:ext>
            </a:extLst>
          </p:cNvPr>
          <p:cNvSpPr txBox="1"/>
          <p:nvPr/>
        </p:nvSpPr>
        <p:spPr>
          <a:xfrm>
            <a:off x="8643938" y="2506663"/>
            <a:ext cx="1389062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4" dirty="0">
                <a:latin typeface="Arial"/>
                <a:cs typeface="Arial"/>
              </a:rPr>
              <a:t>initially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971E8CD-E595-4E1F-BB3B-1F6C25E5B77F}"/>
              </a:ext>
            </a:extLst>
          </p:cNvPr>
          <p:cNvSpPr/>
          <p:nvPr/>
        </p:nvSpPr>
        <p:spPr>
          <a:xfrm>
            <a:off x="7908925" y="2921001"/>
            <a:ext cx="2089150" cy="777875"/>
          </a:xfrm>
          <a:custGeom>
            <a:avLst/>
            <a:gdLst/>
            <a:ahLst/>
            <a:cxnLst/>
            <a:rect l="l" t="t" r="r" b="b"/>
            <a:pathLst>
              <a:path w="2443479" h="908685">
                <a:moveTo>
                  <a:pt x="13716" y="894588"/>
                </a:moveTo>
                <a:lnTo>
                  <a:pt x="7620" y="894588"/>
                </a:lnTo>
                <a:lnTo>
                  <a:pt x="7620" y="908303"/>
                </a:lnTo>
                <a:lnTo>
                  <a:pt x="18288" y="908303"/>
                </a:lnTo>
                <a:lnTo>
                  <a:pt x="18288" y="900684"/>
                </a:lnTo>
                <a:lnTo>
                  <a:pt x="13716" y="900684"/>
                </a:lnTo>
                <a:lnTo>
                  <a:pt x="13716" y="894588"/>
                </a:lnTo>
                <a:close/>
              </a:path>
              <a:path w="2443479" h="908685">
                <a:moveTo>
                  <a:pt x="13716" y="886967"/>
                </a:moveTo>
                <a:lnTo>
                  <a:pt x="0" y="886967"/>
                </a:lnTo>
                <a:lnTo>
                  <a:pt x="0" y="900684"/>
                </a:lnTo>
                <a:lnTo>
                  <a:pt x="7620" y="900684"/>
                </a:lnTo>
                <a:lnTo>
                  <a:pt x="7620" y="894588"/>
                </a:lnTo>
                <a:lnTo>
                  <a:pt x="13716" y="894588"/>
                </a:lnTo>
                <a:lnTo>
                  <a:pt x="13716" y="886967"/>
                </a:lnTo>
                <a:close/>
              </a:path>
              <a:path w="2443479" h="908685">
                <a:moveTo>
                  <a:pt x="18288" y="894588"/>
                </a:moveTo>
                <a:lnTo>
                  <a:pt x="13716" y="894588"/>
                </a:lnTo>
                <a:lnTo>
                  <a:pt x="13716" y="900684"/>
                </a:lnTo>
                <a:lnTo>
                  <a:pt x="18288" y="900684"/>
                </a:lnTo>
                <a:lnTo>
                  <a:pt x="18288" y="894588"/>
                </a:lnTo>
                <a:close/>
              </a:path>
              <a:path w="2443479" h="908685">
                <a:moveTo>
                  <a:pt x="13716" y="859536"/>
                </a:moveTo>
                <a:lnTo>
                  <a:pt x="0" y="859536"/>
                </a:lnTo>
                <a:lnTo>
                  <a:pt x="0" y="873251"/>
                </a:lnTo>
                <a:lnTo>
                  <a:pt x="13716" y="873251"/>
                </a:lnTo>
                <a:lnTo>
                  <a:pt x="13716" y="859536"/>
                </a:lnTo>
                <a:close/>
              </a:path>
              <a:path w="2443479" h="908685">
                <a:moveTo>
                  <a:pt x="13716" y="830579"/>
                </a:moveTo>
                <a:lnTo>
                  <a:pt x="0" y="830579"/>
                </a:lnTo>
                <a:lnTo>
                  <a:pt x="0" y="845819"/>
                </a:lnTo>
                <a:lnTo>
                  <a:pt x="13716" y="845819"/>
                </a:lnTo>
                <a:lnTo>
                  <a:pt x="13716" y="830579"/>
                </a:lnTo>
                <a:close/>
              </a:path>
              <a:path w="2443479" h="908685">
                <a:moveTo>
                  <a:pt x="13716" y="803148"/>
                </a:moveTo>
                <a:lnTo>
                  <a:pt x="0" y="803148"/>
                </a:lnTo>
                <a:lnTo>
                  <a:pt x="0" y="816863"/>
                </a:lnTo>
                <a:lnTo>
                  <a:pt x="13716" y="816863"/>
                </a:lnTo>
                <a:lnTo>
                  <a:pt x="13716" y="803148"/>
                </a:lnTo>
                <a:close/>
              </a:path>
              <a:path w="2443479" h="908685">
                <a:moveTo>
                  <a:pt x="13716" y="775715"/>
                </a:moveTo>
                <a:lnTo>
                  <a:pt x="0" y="775715"/>
                </a:lnTo>
                <a:lnTo>
                  <a:pt x="0" y="789431"/>
                </a:lnTo>
                <a:lnTo>
                  <a:pt x="13716" y="789431"/>
                </a:lnTo>
                <a:lnTo>
                  <a:pt x="13716" y="775715"/>
                </a:lnTo>
                <a:close/>
              </a:path>
              <a:path w="2443479" h="908685">
                <a:moveTo>
                  <a:pt x="13716" y="746760"/>
                </a:moveTo>
                <a:lnTo>
                  <a:pt x="0" y="746760"/>
                </a:lnTo>
                <a:lnTo>
                  <a:pt x="0" y="760476"/>
                </a:lnTo>
                <a:lnTo>
                  <a:pt x="13716" y="760476"/>
                </a:lnTo>
                <a:lnTo>
                  <a:pt x="13716" y="746760"/>
                </a:lnTo>
                <a:close/>
              </a:path>
              <a:path w="2443479" h="908685">
                <a:moveTo>
                  <a:pt x="13716" y="719327"/>
                </a:moveTo>
                <a:lnTo>
                  <a:pt x="0" y="719327"/>
                </a:lnTo>
                <a:lnTo>
                  <a:pt x="0" y="733043"/>
                </a:lnTo>
                <a:lnTo>
                  <a:pt x="13716" y="733043"/>
                </a:lnTo>
                <a:lnTo>
                  <a:pt x="13716" y="719327"/>
                </a:lnTo>
                <a:close/>
              </a:path>
              <a:path w="2443479" h="908685">
                <a:moveTo>
                  <a:pt x="13716" y="691896"/>
                </a:moveTo>
                <a:lnTo>
                  <a:pt x="0" y="691896"/>
                </a:lnTo>
                <a:lnTo>
                  <a:pt x="0" y="705612"/>
                </a:lnTo>
                <a:lnTo>
                  <a:pt x="13716" y="705612"/>
                </a:lnTo>
                <a:lnTo>
                  <a:pt x="13716" y="691896"/>
                </a:lnTo>
                <a:close/>
              </a:path>
              <a:path w="2443479" h="908685">
                <a:moveTo>
                  <a:pt x="13716" y="662939"/>
                </a:moveTo>
                <a:lnTo>
                  <a:pt x="0" y="662939"/>
                </a:lnTo>
                <a:lnTo>
                  <a:pt x="0" y="676655"/>
                </a:lnTo>
                <a:lnTo>
                  <a:pt x="13716" y="676655"/>
                </a:lnTo>
                <a:lnTo>
                  <a:pt x="13716" y="662939"/>
                </a:lnTo>
                <a:close/>
              </a:path>
              <a:path w="2443479" h="908685">
                <a:moveTo>
                  <a:pt x="13716" y="635507"/>
                </a:moveTo>
                <a:lnTo>
                  <a:pt x="0" y="635507"/>
                </a:lnTo>
                <a:lnTo>
                  <a:pt x="0" y="649224"/>
                </a:lnTo>
                <a:lnTo>
                  <a:pt x="13716" y="649224"/>
                </a:lnTo>
                <a:lnTo>
                  <a:pt x="13716" y="635507"/>
                </a:lnTo>
                <a:close/>
              </a:path>
              <a:path w="2443479" h="908685">
                <a:moveTo>
                  <a:pt x="13716" y="606551"/>
                </a:moveTo>
                <a:lnTo>
                  <a:pt x="0" y="606551"/>
                </a:lnTo>
                <a:lnTo>
                  <a:pt x="0" y="621791"/>
                </a:lnTo>
                <a:lnTo>
                  <a:pt x="13716" y="621791"/>
                </a:lnTo>
                <a:lnTo>
                  <a:pt x="13716" y="606551"/>
                </a:lnTo>
                <a:close/>
              </a:path>
              <a:path w="2443479" h="908685">
                <a:moveTo>
                  <a:pt x="13716" y="579119"/>
                </a:moveTo>
                <a:lnTo>
                  <a:pt x="0" y="579119"/>
                </a:lnTo>
                <a:lnTo>
                  <a:pt x="0" y="592836"/>
                </a:lnTo>
                <a:lnTo>
                  <a:pt x="13716" y="592836"/>
                </a:lnTo>
                <a:lnTo>
                  <a:pt x="13716" y="579119"/>
                </a:lnTo>
                <a:close/>
              </a:path>
              <a:path w="2443479" h="908685">
                <a:moveTo>
                  <a:pt x="13716" y="551688"/>
                </a:moveTo>
                <a:lnTo>
                  <a:pt x="0" y="551688"/>
                </a:lnTo>
                <a:lnTo>
                  <a:pt x="0" y="565403"/>
                </a:lnTo>
                <a:lnTo>
                  <a:pt x="13716" y="565403"/>
                </a:lnTo>
                <a:lnTo>
                  <a:pt x="13716" y="551688"/>
                </a:lnTo>
                <a:close/>
              </a:path>
              <a:path w="2443479" h="908685">
                <a:moveTo>
                  <a:pt x="13716" y="522731"/>
                </a:moveTo>
                <a:lnTo>
                  <a:pt x="0" y="522731"/>
                </a:lnTo>
                <a:lnTo>
                  <a:pt x="0" y="536448"/>
                </a:lnTo>
                <a:lnTo>
                  <a:pt x="13716" y="536448"/>
                </a:lnTo>
                <a:lnTo>
                  <a:pt x="13716" y="522731"/>
                </a:lnTo>
                <a:close/>
              </a:path>
              <a:path w="2443479" h="908685">
                <a:moveTo>
                  <a:pt x="13716" y="495300"/>
                </a:moveTo>
                <a:lnTo>
                  <a:pt x="0" y="495300"/>
                </a:lnTo>
                <a:lnTo>
                  <a:pt x="0" y="509015"/>
                </a:lnTo>
                <a:lnTo>
                  <a:pt x="13716" y="509015"/>
                </a:lnTo>
                <a:lnTo>
                  <a:pt x="13716" y="495300"/>
                </a:lnTo>
                <a:close/>
              </a:path>
              <a:path w="2443479" h="908685">
                <a:moveTo>
                  <a:pt x="13716" y="467867"/>
                </a:moveTo>
                <a:lnTo>
                  <a:pt x="0" y="467867"/>
                </a:lnTo>
                <a:lnTo>
                  <a:pt x="0" y="481584"/>
                </a:lnTo>
                <a:lnTo>
                  <a:pt x="13716" y="481584"/>
                </a:lnTo>
                <a:lnTo>
                  <a:pt x="13716" y="467867"/>
                </a:lnTo>
                <a:close/>
              </a:path>
              <a:path w="2443479" h="908685">
                <a:moveTo>
                  <a:pt x="13716" y="438912"/>
                </a:moveTo>
                <a:lnTo>
                  <a:pt x="0" y="438912"/>
                </a:lnTo>
                <a:lnTo>
                  <a:pt x="0" y="452627"/>
                </a:lnTo>
                <a:lnTo>
                  <a:pt x="13716" y="452627"/>
                </a:lnTo>
                <a:lnTo>
                  <a:pt x="13716" y="438912"/>
                </a:lnTo>
                <a:close/>
              </a:path>
              <a:path w="2443479" h="908685">
                <a:moveTo>
                  <a:pt x="13716" y="411479"/>
                </a:moveTo>
                <a:lnTo>
                  <a:pt x="0" y="411479"/>
                </a:lnTo>
                <a:lnTo>
                  <a:pt x="0" y="425196"/>
                </a:lnTo>
                <a:lnTo>
                  <a:pt x="13716" y="425196"/>
                </a:lnTo>
                <a:lnTo>
                  <a:pt x="13716" y="411479"/>
                </a:lnTo>
                <a:close/>
              </a:path>
              <a:path w="2443479" h="908685">
                <a:moveTo>
                  <a:pt x="13716" y="382524"/>
                </a:moveTo>
                <a:lnTo>
                  <a:pt x="0" y="382524"/>
                </a:lnTo>
                <a:lnTo>
                  <a:pt x="0" y="397763"/>
                </a:lnTo>
                <a:lnTo>
                  <a:pt x="13716" y="397763"/>
                </a:lnTo>
                <a:lnTo>
                  <a:pt x="13716" y="382524"/>
                </a:lnTo>
                <a:close/>
              </a:path>
              <a:path w="2443479" h="908685">
                <a:moveTo>
                  <a:pt x="13716" y="355091"/>
                </a:moveTo>
                <a:lnTo>
                  <a:pt x="0" y="355091"/>
                </a:lnTo>
                <a:lnTo>
                  <a:pt x="0" y="368807"/>
                </a:lnTo>
                <a:lnTo>
                  <a:pt x="13716" y="368807"/>
                </a:lnTo>
                <a:lnTo>
                  <a:pt x="13716" y="355091"/>
                </a:lnTo>
                <a:close/>
              </a:path>
              <a:path w="2443479" h="908685">
                <a:moveTo>
                  <a:pt x="13716" y="327660"/>
                </a:moveTo>
                <a:lnTo>
                  <a:pt x="0" y="327660"/>
                </a:lnTo>
                <a:lnTo>
                  <a:pt x="0" y="341375"/>
                </a:lnTo>
                <a:lnTo>
                  <a:pt x="13716" y="341375"/>
                </a:lnTo>
                <a:lnTo>
                  <a:pt x="13716" y="327660"/>
                </a:lnTo>
                <a:close/>
              </a:path>
              <a:path w="2443479" h="908685">
                <a:moveTo>
                  <a:pt x="13716" y="298703"/>
                </a:moveTo>
                <a:lnTo>
                  <a:pt x="0" y="298703"/>
                </a:lnTo>
                <a:lnTo>
                  <a:pt x="0" y="313943"/>
                </a:lnTo>
                <a:lnTo>
                  <a:pt x="13716" y="313943"/>
                </a:lnTo>
                <a:lnTo>
                  <a:pt x="13716" y="298703"/>
                </a:lnTo>
                <a:close/>
              </a:path>
              <a:path w="2443479" h="908685">
                <a:moveTo>
                  <a:pt x="13716" y="271272"/>
                </a:moveTo>
                <a:lnTo>
                  <a:pt x="0" y="271272"/>
                </a:lnTo>
                <a:lnTo>
                  <a:pt x="0" y="284988"/>
                </a:lnTo>
                <a:lnTo>
                  <a:pt x="13716" y="284988"/>
                </a:lnTo>
                <a:lnTo>
                  <a:pt x="13716" y="271272"/>
                </a:lnTo>
                <a:close/>
              </a:path>
              <a:path w="2443479" h="908685">
                <a:moveTo>
                  <a:pt x="13716" y="243839"/>
                </a:moveTo>
                <a:lnTo>
                  <a:pt x="0" y="243839"/>
                </a:lnTo>
                <a:lnTo>
                  <a:pt x="0" y="257555"/>
                </a:lnTo>
                <a:lnTo>
                  <a:pt x="13716" y="257555"/>
                </a:lnTo>
                <a:lnTo>
                  <a:pt x="13716" y="243839"/>
                </a:lnTo>
                <a:close/>
              </a:path>
              <a:path w="2443479" h="908685">
                <a:moveTo>
                  <a:pt x="13716" y="214884"/>
                </a:moveTo>
                <a:lnTo>
                  <a:pt x="0" y="214884"/>
                </a:lnTo>
                <a:lnTo>
                  <a:pt x="0" y="228600"/>
                </a:lnTo>
                <a:lnTo>
                  <a:pt x="13716" y="228600"/>
                </a:lnTo>
                <a:lnTo>
                  <a:pt x="13716" y="214884"/>
                </a:lnTo>
                <a:close/>
              </a:path>
              <a:path w="2443479" h="908685">
                <a:moveTo>
                  <a:pt x="13716" y="187451"/>
                </a:moveTo>
                <a:lnTo>
                  <a:pt x="0" y="187451"/>
                </a:lnTo>
                <a:lnTo>
                  <a:pt x="0" y="201167"/>
                </a:lnTo>
                <a:lnTo>
                  <a:pt x="13716" y="201167"/>
                </a:lnTo>
                <a:lnTo>
                  <a:pt x="13716" y="187451"/>
                </a:lnTo>
                <a:close/>
              </a:path>
              <a:path w="2443479" h="908685">
                <a:moveTo>
                  <a:pt x="13716" y="158496"/>
                </a:moveTo>
                <a:lnTo>
                  <a:pt x="0" y="158496"/>
                </a:lnTo>
                <a:lnTo>
                  <a:pt x="0" y="173736"/>
                </a:lnTo>
                <a:lnTo>
                  <a:pt x="13716" y="173736"/>
                </a:lnTo>
                <a:lnTo>
                  <a:pt x="13716" y="158496"/>
                </a:lnTo>
                <a:close/>
              </a:path>
              <a:path w="2443479" h="908685">
                <a:moveTo>
                  <a:pt x="13716" y="131063"/>
                </a:moveTo>
                <a:lnTo>
                  <a:pt x="0" y="131063"/>
                </a:lnTo>
                <a:lnTo>
                  <a:pt x="0" y="144779"/>
                </a:lnTo>
                <a:lnTo>
                  <a:pt x="13716" y="144779"/>
                </a:lnTo>
                <a:lnTo>
                  <a:pt x="13716" y="131063"/>
                </a:lnTo>
                <a:close/>
              </a:path>
              <a:path w="2443479" h="908685">
                <a:moveTo>
                  <a:pt x="13716" y="103631"/>
                </a:moveTo>
                <a:lnTo>
                  <a:pt x="0" y="103631"/>
                </a:lnTo>
                <a:lnTo>
                  <a:pt x="0" y="117348"/>
                </a:lnTo>
                <a:lnTo>
                  <a:pt x="13716" y="117348"/>
                </a:lnTo>
                <a:lnTo>
                  <a:pt x="13716" y="103631"/>
                </a:lnTo>
                <a:close/>
              </a:path>
              <a:path w="2443479" h="908685">
                <a:moveTo>
                  <a:pt x="13716" y="74675"/>
                </a:moveTo>
                <a:lnTo>
                  <a:pt x="0" y="74675"/>
                </a:lnTo>
                <a:lnTo>
                  <a:pt x="0" y="89915"/>
                </a:lnTo>
                <a:lnTo>
                  <a:pt x="13716" y="89915"/>
                </a:lnTo>
                <a:lnTo>
                  <a:pt x="13716" y="74675"/>
                </a:lnTo>
                <a:close/>
              </a:path>
              <a:path w="2443479" h="908685">
                <a:moveTo>
                  <a:pt x="13716" y="47243"/>
                </a:moveTo>
                <a:lnTo>
                  <a:pt x="0" y="47243"/>
                </a:lnTo>
                <a:lnTo>
                  <a:pt x="0" y="60960"/>
                </a:lnTo>
                <a:lnTo>
                  <a:pt x="13716" y="60960"/>
                </a:lnTo>
                <a:lnTo>
                  <a:pt x="13716" y="47243"/>
                </a:lnTo>
                <a:close/>
              </a:path>
              <a:path w="2443479" h="908685">
                <a:moveTo>
                  <a:pt x="13716" y="19812"/>
                </a:moveTo>
                <a:lnTo>
                  <a:pt x="0" y="19812"/>
                </a:lnTo>
                <a:lnTo>
                  <a:pt x="0" y="33527"/>
                </a:lnTo>
                <a:lnTo>
                  <a:pt x="13716" y="33527"/>
                </a:lnTo>
                <a:lnTo>
                  <a:pt x="13716" y="19812"/>
                </a:lnTo>
                <a:close/>
              </a:path>
              <a:path w="2443479" h="908685">
                <a:moveTo>
                  <a:pt x="22859" y="0"/>
                </a:moveTo>
                <a:lnTo>
                  <a:pt x="9144" y="0"/>
                </a:lnTo>
                <a:lnTo>
                  <a:pt x="9144" y="13715"/>
                </a:lnTo>
                <a:lnTo>
                  <a:pt x="22859" y="13715"/>
                </a:lnTo>
                <a:lnTo>
                  <a:pt x="22859" y="0"/>
                </a:lnTo>
                <a:close/>
              </a:path>
              <a:path w="2443479" h="908685">
                <a:moveTo>
                  <a:pt x="50292" y="0"/>
                </a:moveTo>
                <a:lnTo>
                  <a:pt x="36575" y="0"/>
                </a:lnTo>
                <a:lnTo>
                  <a:pt x="36575" y="13715"/>
                </a:lnTo>
                <a:lnTo>
                  <a:pt x="50292" y="13715"/>
                </a:lnTo>
                <a:lnTo>
                  <a:pt x="50292" y="0"/>
                </a:lnTo>
                <a:close/>
              </a:path>
              <a:path w="2443479" h="908685">
                <a:moveTo>
                  <a:pt x="79248" y="0"/>
                </a:moveTo>
                <a:lnTo>
                  <a:pt x="65531" y="0"/>
                </a:lnTo>
                <a:lnTo>
                  <a:pt x="65531" y="13715"/>
                </a:lnTo>
                <a:lnTo>
                  <a:pt x="79248" y="13715"/>
                </a:lnTo>
                <a:lnTo>
                  <a:pt x="79248" y="0"/>
                </a:lnTo>
                <a:close/>
              </a:path>
              <a:path w="2443479" h="908685">
                <a:moveTo>
                  <a:pt x="106679" y="0"/>
                </a:moveTo>
                <a:lnTo>
                  <a:pt x="92964" y="0"/>
                </a:lnTo>
                <a:lnTo>
                  <a:pt x="92964" y="13715"/>
                </a:lnTo>
                <a:lnTo>
                  <a:pt x="106679" y="13715"/>
                </a:lnTo>
                <a:lnTo>
                  <a:pt x="106679" y="0"/>
                </a:lnTo>
                <a:close/>
              </a:path>
              <a:path w="2443479" h="908685">
                <a:moveTo>
                  <a:pt x="134112" y="0"/>
                </a:moveTo>
                <a:lnTo>
                  <a:pt x="120396" y="0"/>
                </a:lnTo>
                <a:lnTo>
                  <a:pt x="120396" y="13715"/>
                </a:lnTo>
                <a:lnTo>
                  <a:pt x="134112" y="13715"/>
                </a:lnTo>
                <a:lnTo>
                  <a:pt x="134112" y="0"/>
                </a:lnTo>
                <a:close/>
              </a:path>
              <a:path w="2443479" h="908685">
                <a:moveTo>
                  <a:pt x="163068" y="0"/>
                </a:moveTo>
                <a:lnTo>
                  <a:pt x="149351" y="0"/>
                </a:lnTo>
                <a:lnTo>
                  <a:pt x="149351" y="13715"/>
                </a:lnTo>
                <a:lnTo>
                  <a:pt x="163068" y="13715"/>
                </a:lnTo>
                <a:lnTo>
                  <a:pt x="163068" y="0"/>
                </a:lnTo>
                <a:close/>
              </a:path>
              <a:path w="2443479" h="908685">
                <a:moveTo>
                  <a:pt x="190500" y="0"/>
                </a:moveTo>
                <a:lnTo>
                  <a:pt x="176783" y="0"/>
                </a:lnTo>
                <a:lnTo>
                  <a:pt x="176783" y="13715"/>
                </a:lnTo>
                <a:lnTo>
                  <a:pt x="190500" y="13715"/>
                </a:lnTo>
                <a:lnTo>
                  <a:pt x="190500" y="0"/>
                </a:lnTo>
                <a:close/>
              </a:path>
              <a:path w="2443479" h="908685">
                <a:moveTo>
                  <a:pt x="219455" y="0"/>
                </a:moveTo>
                <a:lnTo>
                  <a:pt x="204216" y="0"/>
                </a:lnTo>
                <a:lnTo>
                  <a:pt x="204216" y="13715"/>
                </a:lnTo>
                <a:lnTo>
                  <a:pt x="219455" y="13715"/>
                </a:lnTo>
                <a:lnTo>
                  <a:pt x="219455" y="0"/>
                </a:lnTo>
                <a:close/>
              </a:path>
              <a:path w="2443479" h="908685">
                <a:moveTo>
                  <a:pt x="246888" y="0"/>
                </a:moveTo>
                <a:lnTo>
                  <a:pt x="233172" y="0"/>
                </a:lnTo>
                <a:lnTo>
                  <a:pt x="233172" y="13715"/>
                </a:lnTo>
                <a:lnTo>
                  <a:pt x="246888" y="13715"/>
                </a:lnTo>
                <a:lnTo>
                  <a:pt x="246888" y="0"/>
                </a:lnTo>
                <a:close/>
              </a:path>
              <a:path w="2443479" h="908685">
                <a:moveTo>
                  <a:pt x="274320" y="0"/>
                </a:moveTo>
                <a:lnTo>
                  <a:pt x="260603" y="0"/>
                </a:lnTo>
                <a:lnTo>
                  <a:pt x="260603" y="13715"/>
                </a:lnTo>
                <a:lnTo>
                  <a:pt x="274320" y="13715"/>
                </a:lnTo>
                <a:lnTo>
                  <a:pt x="274320" y="0"/>
                </a:lnTo>
                <a:close/>
              </a:path>
              <a:path w="2443479" h="908685">
                <a:moveTo>
                  <a:pt x="303275" y="0"/>
                </a:moveTo>
                <a:lnTo>
                  <a:pt x="289559" y="0"/>
                </a:lnTo>
                <a:lnTo>
                  <a:pt x="289559" y="13715"/>
                </a:lnTo>
                <a:lnTo>
                  <a:pt x="303275" y="13715"/>
                </a:lnTo>
                <a:lnTo>
                  <a:pt x="303275" y="0"/>
                </a:lnTo>
                <a:close/>
              </a:path>
              <a:path w="2443479" h="908685">
                <a:moveTo>
                  <a:pt x="330707" y="0"/>
                </a:moveTo>
                <a:lnTo>
                  <a:pt x="316992" y="0"/>
                </a:lnTo>
                <a:lnTo>
                  <a:pt x="316992" y="13715"/>
                </a:lnTo>
                <a:lnTo>
                  <a:pt x="330707" y="13715"/>
                </a:lnTo>
                <a:lnTo>
                  <a:pt x="330707" y="0"/>
                </a:lnTo>
                <a:close/>
              </a:path>
              <a:path w="2443479" h="908685">
                <a:moveTo>
                  <a:pt x="358140" y="0"/>
                </a:moveTo>
                <a:lnTo>
                  <a:pt x="344424" y="0"/>
                </a:lnTo>
                <a:lnTo>
                  <a:pt x="344424" y="13715"/>
                </a:lnTo>
                <a:lnTo>
                  <a:pt x="358140" y="13715"/>
                </a:lnTo>
                <a:lnTo>
                  <a:pt x="358140" y="0"/>
                </a:lnTo>
                <a:close/>
              </a:path>
              <a:path w="2443479" h="908685">
                <a:moveTo>
                  <a:pt x="387096" y="0"/>
                </a:moveTo>
                <a:lnTo>
                  <a:pt x="373379" y="0"/>
                </a:lnTo>
                <a:lnTo>
                  <a:pt x="373379" y="13715"/>
                </a:lnTo>
                <a:lnTo>
                  <a:pt x="387096" y="13715"/>
                </a:lnTo>
                <a:lnTo>
                  <a:pt x="387096" y="0"/>
                </a:lnTo>
                <a:close/>
              </a:path>
              <a:path w="2443479" h="908685">
                <a:moveTo>
                  <a:pt x="414527" y="0"/>
                </a:moveTo>
                <a:lnTo>
                  <a:pt x="400812" y="0"/>
                </a:lnTo>
                <a:lnTo>
                  <a:pt x="400812" y="13715"/>
                </a:lnTo>
                <a:lnTo>
                  <a:pt x="414527" y="13715"/>
                </a:lnTo>
                <a:lnTo>
                  <a:pt x="414527" y="0"/>
                </a:lnTo>
                <a:close/>
              </a:path>
              <a:path w="2443479" h="908685">
                <a:moveTo>
                  <a:pt x="443483" y="0"/>
                </a:moveTo>
                <a:lnTo>
                  <a:pt x="428244" y="0"/>
                </a:lnTo>
                <a:lnTo>
                  <a:pt x="428244" y="13715"/>
                </a:lnTo>
                <a:lnTo>
                  <a:pt x="443483" y="13715"/>
                </a:lnTo>
                <a:lnTo>
                  <a:pt x="443483" y="0"/>
                </a:lnTo>
                <a:close/>
              </a:path>
              <a:path w="2443479" h="908685">
                <a:moveTo>
                  <a:pt x="470916" y="0"/>
                </a:moveTo>
                <a:lnTo>
                  <a:pt x="457200" y="0"/>
                </a:lnTo>
                <a:lnTo>
                  <a:pt x="457200" y="13715"/>
                </a:lnTo>
                <a:lnTo>
                  <a:pt x="470916" y="13715"/>
                </a:lnTo>
                <a:lnTo>
                  <a:pt x="470916" y="0"/>
                </a:lnTo>
                <a:close/>
              </a:path>
              <a:path w="2443479" h="908685">
                <a:moveTo>
                  <a:pt x="498348" y="0"/>
                </a:moveTo>
                <a:lnTo>
                  <a:pt x="484631" y="0"/>
                </a:lnTo>
                <a:lnTo>
                  <a:pt x="484631" y="13715"/>
                </a:lnTo>
                <a:lnTo>
                  <a:pt x="498348" y="13715"/>
                </a:lnTo>
                <a:lnTo>
                  <a:pt x="498348" y="0"/>
                </a:lnTo>
                <a:close/>
              </a:path>
              <a:path w="2443479" h="908685">
                <a:moveTo>
                  <a:pt x="527303" y="0"/>
                </a:moveTo>
                <a:lnTo>
                  <a:pt x="513588" y="0"/>
                </a:lnTo>
                <a:lnTo>
                  <a:pt x="513588" y="13715"/>
                </a:lnTo>
                <a:lnTo>
                  <a:pt x="527303" y="13715"/>
                </a:lnTo>
                <a:lnTo>
                  <a:pt x="527303" y="0"/>
                </a:lnTo>
                <a:close/>
              </a:path>
              <a:path w="2443479" h="908685">
                <a:moveTo>
                  <a:pt x="554735" y="0"/>
                </a:moveTo>
                <a:lnTo>
                  <a:pt x="541020" y="0"/>
                </a:lnTo>
                <a:lnTo>
                  <a:pt x="541020" y="13715"/>
                </a:lnTo>
                <a:lnTo>
                  <a:pt x="554735" y="13715"/>
                </a:lnTo>
                <a:lnTo>
                  <a:pt x="554735" y="0"/>
                </a:lnTo>
                <a:close/>
              </a:path>
              <a:path w="2443479" h="908685">
                <a:moveTo>
                  <a:pt x="582168" y="0"/>
                </a:moveTo>
                <a:lnTo>
                  <a:pt x="568451" y="0"/>
                </a:lnTo>
                <a:lnTo>
                  <a:pt x="568451" y="13715"/>
                </a:lnTo>
                <a:lnTo>
                  <a:pt x="582168" y="13715"/>
                </a:lnTo>
                <a:lnTo>
                  <a:pt x="582168" y="0"/>
                </a:lnTo>
                <a:close/>
              </a:path>
              <a:path w="2443479" h="908685">
                <a:moveTo>
                  <a:pt x="611124" y="0"/>
                </a:moveTo>
                <a:lnTo>
                  <a:pt x="597407" y="0"/>
                </a:lnTo>
                <a:lnTo>
                  <a:pt x="597407" y="13715"/>
                </a:lnTo>
                <a:lnTo>
                  <a:pt x="611124" y="13715"/>
                </a:lnTo>
                <a:lnTo>
                  <a:pt x="611124" y="0"/>
                </a:lnTo>
                <a:close/>
              </a:path>
              <a:path w="2443479" h="908685">
                <a:moveTo>
                  <a:pt x="638555" y="0"/>
                </a:moveTo>
                <a:lnTo>
                  <a:pt x="624840" y="0"/>
                </a:lnTo>
                <a:lnTo>
                  <a:pt x="624840" y="13715"/>
                </a:lnTo>
                <a:lnTo>
                  <a:pt x="638555" y="13715"/>
                </a:lnTo>
                <a:lnTo>
                  <a:pt x="638555" y="0"/>
                </a:lnTo>
                <a:close/>
              </a:path>
              <a:path w="2443479" h="908685">
                <a:moveTo>
                  <a:pt x="667512" y="0"/>
                </a:moveTo>
                <a:lnTo>
                  <a:pt x="652272" y="0"/>
                </a:lnTo>
                <a:lnTo>
                  <a:pt x="652272" y="13715"/>
                </a:lnTo>
                <a:lnTo>
                  <a:pt x="667512" y="13715"/>
                </a:lnTo>
                <a:lnTo>
                  <a:pt x="667512" y="0"/>
                </a:lnTo>
                <a:close/>
              </a:path>
              <a:path w="2443479" h="908685">
                <a:moveTo>
                  <a:pt x="694944" y="0"/>
                </a:moveTo>
                <a:lnTo>
                  <a:pt x="681227" y="0"/>
                </a:lnTo>
                <a:lnTo>
                  <a:pt x="681227" y="13715"/>
                </a:lnTo>
                <a:lnTo>
                  <a:pt x="694944" y="13715"/>
                </a:lnTo>
                <a:lnTo>
                  <a:pt x="694944" y="0"/>
                </a:lnTo>
                <a:close/>
              </a:path>
              <a:path w="2443479" h="908685">
                <a:moveTo>
                  <a:pt x="722376" y="0"/>
                </a:moveTo>
                <a:lnTo>
                  <a:pt x="708659" y="0"/>
                </a:lnTo>
                <a:lnTo>
                  <a:pt x="708659" y="13715"/>
                </a:lnTo>
                <a:lnTo>
                  <a:pt x="722376" y="13715"/>
                </a:lnTo>
                <a:lnTo>
                  <a:pt x="722376" y="0"/>
                </a:lnTo>
                <a:close/>
              </a:path>
              <a:path w="2443479" h="908685">
                <a:moveTo>
                  <a:pt x="751331" y="0"/>
                </a:moveTo>
                <a:lnTo>
                  <a:pt x="736092" y="0"/>
                </a:lnTo>
                <a:lnTo>
                  <a:pt x="736092" y="13715"/>
                </a:lnTo>
                <a:lnTo>
                  <a:pt x="751331" y="13715"/>
                </a:lnTo>
                <a:lnTo>
                  <a:pt x="751331" y="0"/>
                </a:lnTo>
                <a:close/>
              </a:path>
              <a:path w="2443479" h="908685">
                <a:moveTo>
                  <a:pt x="778764" y="0"/>
                </a:moveTo>
                <a:lnTo>
                  <a:pt x="765048" y="0"/>
                </a:lnTo>
                <a:lnTo>
                  <a:pt x="765048" y="13715"/>
                </a:lnTo>
                <a:lnTo>
                  <a:pt x="778764" y="13715"/>
                </a:lnTo>
                <a:lnTo>
                  <a:pt x="778764" y="0"/>
                </a:lnTo>
                <a:close/>
              </a:path>
              <a:path w="2443479" h="908685">
                <a:moveTo>
                  <a:pt x="806196" y="0"/>
                </a:moveTo>
                <a:lnTo>
                  <a:pt x="792479" y="0"/>
                </a:lnTo>
                <a:lnTo>
                  <a:pt x="792479" y="13715"/>
                </a:lnTo>
                <a:lnTo>
                  <a:pt x="806196" y="13715"/>
                </a:lnTo>
                <a:lnTo>
                  <a:pt x="806196" y="0"/>
                </a:lnTo>
                <a:close/>
              </a:path>
              <a:path w="2443479" h="908685">
                <a:moveTo>
                  <a:pt x="835151" y="0"/>
                </a:moveTo>
                <a:lnTo>
                  <a:pt x="821435" y="0"/>
                </a:lnTo>
                <a:lnTo>
                  <a:pt x="821435" y="13715"/>
                </a:lnTo>
                <a:lnTo>
                  <a:pt x="835151" y="13715"/>
                </a:lnTo>
                <a:lnTo>
                  <a:pt x="835151" y="0"/>
                </a:lnTo>
                <a:close/>
              </a:path>
              <a:path w="2443479" h="908685">
                <a:moveTo>
                  <a:pt x="862583" y="0"/>
                </a:moveTo>
                <a:lnTo>
                  <a:pt x="848868" y="0"/>
                </a:lnTo>
                <a:lnTo>
                  <a:pt x="848868" y="13715"/>
                </a:lnTo>
                <a:lnTo>
                  <a:pt x="862583" y="13715"/>
                </a:lnTo>
                <a:lnTo>
                  <a:pt x="862583" y="0"/>
                </a:lnTo>
                <a:close/>
              </a:path>
              <a:path w="2443479" h="908685">
                <a:moveTo>
                  <a:pt x="891540" y="0"/>
                </a:moveTo>
                <a:lnTo>
                  <a:pt x="876300" y="0"/>
                </a:lnTo>
                <a:lnTo>
                  <a:pt x="876300" y="13715"/>
                </a:lnTo>
                <a:lnTo>
                  <a:pt x="891540" y="13715"/>
                </a:lnTo>
                <a:lnTo>
                  <a:pt x="891540" y="0"/>
                </a:lnTo>
                <a:close/>
              </a:path>
              <a:path w="2443479" h="908685">
                <a:moveTo>
                  <a:pt x="918972" y="0"/>
                </a:moveTo>
                <a:lnTo>
                  <a:pt x="905255" y="0"/>
                </a:lnTo>
                <a:lnTo>
                  <a:pt x="905255" y="13715"/>
                </a:lnTo>
                <a:lnTo>
                  <a:pt x="918972" y="13715"/>
                </a:lnTo>
                <a:lnTo>
                  <a:pt x="918972" y="0"/>
                </a:lnTo>
                <a:close/>
              </a:path>
              <a:path w="2443479" h="908685">
                <a:moveTo>
                  <a:pt x="946403" y="0"/>
                </a:moveTo>
                <a:lnTo>
                  <a:pt x="932688" y="0"/>
                </a:lnTo>
                <a:lnTo>
                  <a:pt x="932688" y="13715"/>
                </a:lnTo>
                <a:lnTo>
                  <a:pt x="946403" y="13715"/>
                </a:lnTo>
                <a:lnTo>
                  <a:pt x="946403" y="0"/>
                </a:lnTo>
                <a:close/>
              </a:path>
              <a:path w="2443479" h="908685">
                <a:moveTo>
                  <a:pt x="975359" y="0"/>
                </a:moveTo>
                <a:lnTo>
                  <a:pt x="960120" y="0"/>
                </a:lnTo>
                <a:lnTo>
                  <a:pt x="960120" y="13715"/>
                </a:lnTo>
                <a:lnTo>
                  <a:pt x="975359" y="13715"/>
                </a:lnTo>
                <a:lnTo>
                  <a:pt x="975359" y="0"/>
                </a:lnTo>
                <a:close/>
              </a:path>
              <a:path w="2443479" h="908685">
                <a:moveTo>
                  <a:pt x="1002792" y="0"/>
                </a:moveTo>
                <a:lnTo>
                  <a:pt x="989076" y="0"/>
                </a:lnTo>
                <a:lnTo>
                  <a:pt x="989076" y="13715"/>
                </a:lnTo>
                <a:lnTo>
                  <a:pt x="1002792" y="13715"/>
                </a:lnTo>
                <a:lnTo>
                  <a:pt x="1002792" y="0"/>
                </a:lnTo>
                <a:close/>
              </a:path>
              <a:path w="2443479" h="908685">
                <a:moveTo>
                  <a:pt x="1030224" y="0"/>
                </a:moveTo>
                <a:lnTo>
                  <a:pt x="1016507" y="0"/>
                </a:lnTo>
                <a:lnTo>
                  <a:pt x="1016507" y="13715"/>
                </a:lnTo>
                <a:lnTo>
                  <a:pt x="1030224" y="13715"/>
                </a:lnTo>
                <a:lnTo>
                  <a:pt x="1030224" y="0"/>
                </a:lnTo>
                <a:close/>
              </a:path>
              <a:path w="2443479" h="908685">
                <a:moveTo>
                  <a:pt x="1059179" y="0"/>
                </a:moveTo>
                <a:lnTo>
                  <a:pt x="1045464" y="0"/>
                </a:lnTo>
                <a:lnTo>
                  <a:pt x="1045464" y="13715"/>
                </a:lnTo>
                <a:lnTo>
                  <a:pt x="1059179" y="13715"/>
                </a:lnTo>
                <a:lnTo>
                  <a:pt x="1059179" y="0"/>
                </a:lnTo>
                <a:close/>
              </a:path>
              <a:path w="2443479" h="908685">
                <a:moveTo>
                  <a:pt x="1086612" y="0"/>
                </a:moveTo>
                <a:lnTo>
                  <a:pt x="1072896" y="0"/>
                </a:lnTo>
                <a:lnTo>
                  <a:pt x="1072896" y="13715"/>
                </a:lnTo>
                <a:lnTo>
                  <a:pt x="1086612" y="13715"/>
                </a:lnTo>
                <a:lnTo>
                  <a:pt x="1086612" y="0"/>
                </a:lnTo>
                <a:close/>
              </a:path>
              <a:path w="2443479" h="908685">
                <a:moveTo>
                  <a:pt x="1115568" y="0"/>
                </a:moveTo>
                <a:lnTo>
                  <a:pt x="1100327" y="0"/>
                </a:lnTo>
                <a:lnTo>
                  <a:pt x="1100327" y="13715"/>
                </a:lnTo>
                <a:lnTo>
                  <a:pt x="1115568" y="13715"/>
                </a:lnTo>
                <a:lnTo>
                  <a:pt x="1115568" y="0"/>
                </a:lnTo>
                <a:close/>
              </a:path>
              <a:path w="2443479" h="908685">
                <a:moveTo>
                  <a:pt x="1143000" y="0"/>
                </a:moveTo>
                <a:lnTo>
                  <a:pt x="1129283" y="0"/>
                </a:lnTo>
                <a:lnTo>
                  <a:pt x="1129283" y="13715"/>
                </a:lnTo>
                <a:lnTo>
                  <a:pt x="1143000" y="13715"/>
                </a:lnTo>
                <a:lnTo>
                  <a:pt x="1143000" y="0"/>
                </a:lnTo>
                <a:close/>
              </a:path>
              <a:path w="2443479" h="908685">
                <a:moveTo>
                  <a:pt x="1170431" y="0"/>
                </a:moveTo>
                <a:lnTo>
                  <a:pt x="1156716" y="0"/>
                </a:lnTo>
                <a:lnTo>
                  <a:pt x="1156716" y="13715"/>
                </a:lnTo>
                <a:lnTo>
                  <a:pt x="1170431" y="13715"/>
                </a:lnTo>
                <a:lnTo>
                  <a:pt x="1170431" y="0"/>
                </a:lnTo>
                <a:close/>
              </a:path>
              <a:path w="2443479" h="908685">
                <a:moveTo>
                  <a:pt x="1199388" y="0"/>
                </a:moveTo>
                <a:lnTo>
                  <a:pt x="1184148" y="0"/>
                </a:lnTo>
                <a:lnTo>
                  <a:pt x="1184148" y="13715"/>
                </a:lnTo>
                <a:lnTo>
                  <a:pt x="1199388" y="13715"/>
                </a:lnTo>
                <a:lnTo>
                  <a:pt x="1199388" y="0"/>
                </a:lnTo>
                <a:close/>
              </a:path>
              <a:path w="2443479" h="908685">
                <a:moveTo>
                  <a:pt x="1226820" y="0"/>
                </a:moveTo>
                <a:lnTo>
                  <a:pt x="1213103" y="0"/>
                </a:lnTo>
                <a:lnTo>
                  <a:pt x="1213103" y="13715"/>
                </a:lnTo>
                <a:lnTo>
                  <a:pt x="1226820" y="13715"/>
                </a:lnTo>
                <a:lnTo>
                  <a:pt x="1226820" y="0"/>
                </a:lnTo>
                <a:close/>
              </a:path>
              <a:path w="2443479" h="908685">
                <a:moveTo>
                  <a:pt x="1254252" y="0"/>
                </a:moveTo>
                <a:lnTo>
                  <a:pt x="1240535" y="0"/>
                </a:lnTo>
                <a:lnTo>
                  <a:pt x="1240535" y="13715"/>
                </a:lnTo>
                <a:lnTo>
                  <a:pt x="1254252" y="13715"/>
                </a:lnTo>
                <a:lnTo>
                  <a:pt x="1254252" y="0"/>
                </a:lnTo>
                <a:close/>
              </a:path>
              <a:path w="2443479" h="908685">
                <a:moveTo>
                  <a:pt x="1283207" y="0"/>
                </a:moveTo>
                <a:lnTo>
                  <a:pt x="1269492" y="0"/>
                </a:lnTo>
                <a:lnTo>
                  <a:pt x="1269492" y="13715"/>
                </a:lnTo>
                <a:lnTo>
                  <a:pt x="1283207" y="13715"/>
                </a:lnTo>
                <a:lnTo>
                  <a:pt x="1283207" y="0"/>
                </a:lnTo>
                <a:close/>
              </a:path>
              <a:path w="2443479" h="908685">
                <a:moveTo>
                  <a:pt x="1310640" y="0"/>
                </a:moveTo>
                <a:lnTo>
                  <a:pt x="1296924" y="0"/>
                </a:lnTo>
                <a:lnTo>
                  <a:pt x="1296924" y="13715"/>
                </a:lnTo>
                <a:lnTo>
                  <a:pt x="1310640" y="13715"/>
                </a:lnTo>
                <a:lnTo>
                  <a:pt x="1310640" y="0"/>
                </a:lnTo>
                <a:close/>
              </a:path>
              <a:path w="2443479" h="908685">
                <a:moveTo>
                  <a:pt x="1338072" y="0"/>
                </a:moveTo>
                <a:lnTo>
                  <a:pt x="1324355" y="0"/>
                </a:lnTo>
                <a:lnTo>
                  <a:pt x="1324355" y="13715"/>
                </a:lnTo>
                <a:lnTo>
                  <a:pt x="1338072" y="13715"/>
                </a:lnTo>
                <a:lnTo>
                  <a:pt x="1338072" y="0"/>
                </a:lnTo>
                <a:close/>
              </a:path>
              <a:path w="2443479" h="908685">
                <a:moveTo>
                  <a:pt x="1367027" y="0"/>
                </a:moveTo>
                <a:lnTo>
                  <a:pt x="1353312" y="0"/>
                </a:lnTo>
                <a:lnTo>
                  <a:pt x="1353312" y="13715"/>
                </a:lnTo>
                <a:lnTo>
                  <a:pt x="1367027" y="13715"/>
                </a:lnTo>
                <a:lnTo>
                  <a:pt x="1367027" y="0"/>
                </a:lnTo>
                <a:close/>
              </a:path>
              <a:path w="2443479" h="908685">
                <a:moveTo>
                  <a:pt x="1394459" y="0"/>
                </a:moveTo>
                <a:lnTo>
                  <a:pt x="1380744" y="0"/>
                </a:lnTo>
                <a:lnTo>
                  <a:pt x="1380744" y="13715"/>
                </a:lnTo>
                <a:lnTo>
                  <a:pt x="1394459" y="13715"/>
                </a:lnTo>
                <a:lnTo>
                  <a:pt x="1394459" y="0"/>
                </a:lnTo>
                <a:close/>
              </a:path>
              <a:path w="2443479" h="908685">
                <a:moveTo>
                  <a:pt x="1423416" y="0"/>
                </a:moveTo>
                <a:lnTo>
                  <a:pt x="1408176" y="0"/>
                </a:lnTo>
                <a:lnTo>
                  <a:pt x="1408176" y="13715"/>
                </a:lnTo>
                <a:lnTo>
                  <a:pt x="1423416" y="13715"/>
                </a:lnTo>
                <a:lnTo>
                  <a:pt x="1423416" y="0"/>
                </a:lnTo>
                <a:close/>
              </a:path>
              <a:path w="2443479" h="908685">
                <a:moveTo>
                  <a:pt x="1450848" y="0"/>
                </a:moveTo>
                <a:lnTo>
                  <a:pt x="1437131" y="0"/>
                </a:lnTo>
                <a:lnTo>
                  <a:pt x="1437131" y="13715"/>
                </a:lnTo>
                <a:lnTo>
                  <a:pt x="1450848" y="13715"/>
                </a:lnTo>
                <a:lnTo>
                  <a:pt x="1450848" y="0"/>
                </a:lnTo>
                <a:close/>
              </a:path>
              <a:path w="2443479" h="908685">
                <a:moveTo>
                  <a:pt x="1478279" y="0"/>
                </a:moveTo>
                <a:lnTo>
                  <a:pt x="1464564" y="0"/>
                </a:lnTo>
                <a:lnTo>
                  <a:pt x="1464564" y="13715"/>
                </a:lnTo>
                <a:lnTo>
                  <a:pt x="1478279" y="13715"/>
                </a:lnTo>
                <a:lnTo>
                  <a:pt x="1478279" y="0"/>
                </a:lnTo>
                <a:close/>
              </a:path>
              <a:path w="2443479" h="908685">
                <a:moveTo>
                  <a:pt x="1507235" y="0"/>
                </a:moveTo>
                <a:lnTo>
                  <a:pt x="1493520" y="0"/>
                </a:lnTo>
                <a:lnTo>
                  <a:pt x="1493520" y="13715"/>
                </a:lnTo>
                <a:lnTo>
                  <a:pt x="1507235" y="13715"/>
                </a:lnTo>
                <a:lnTo>
                  <a:pt x="1507235" y="0"/>
                </a:lnTo>
                <a:close/>
              </a:path>
              <a:path w="2443479" h="908685">
                <a:moveTo>
                  <a:pt x="1534668" y="0"/>
                </a:moveTo>
                <a:lnTo>
                  <a:pt x="1520952" y="0"/>
                </a:lnTo>
                <a:lnTo>
                  <a:pt x="1520952" y="13715"/>
                </a:lnTo>
                <a:lnTo>
                  <a:pt x="1534668" y="13715"/>
                </a:lnTo>
                <a:lnTo>
                  <a:pt x="1534668" y="0"/>
                </a:lnTo>
                <a:close/>
              </a:path>
              <a:path w="2443479" h="908685">
                <a:moveTo>
                  <a:pt x="1562100" y="0"/>
                </a:moveTo>
                <a:lnTo>
                  <a:pt x="1548383" y="0"/>
                </a:lnTo>
                <a:lnTo>
                  <a:pt x="1548383" y="13715"/>
                </a:lnTo>
                <a:lnTo>
                  <a:pt x="1562100" y="13715"/>
                </a:lnTo>
                <a:lnTo>
                  <a:pt x="1562100" y="0"/>
                </a:lnTo>
                <a:close/>
              </a:path>
              <a:path w="2443479" h="908685">
                <a:moveTo>
                  <a:pt x="1591055" y="0"/>
                </a:moveTo>
                <a:lnTo>
                  <a:pt x="1577340" y="0"/>
                </a:lnTo>
                <a:lnTo>
                  <a:pt x="1577340" y="13715"/>
                </a:lnTo>
                <a:lnTo>
                  <a:pt x="1591055" y="13715"/>
                </a:lnTo>
                <a:lnTo>
                  <a:pt x="1591055" y="0"/>
                </a:lnTo>
                <a:close/>
              </a:path>
              <a:path w="2443479" h="908685">
                <a:moveTo>
                  <a:pt x="1618488" y="0"/>
                </a:moveTo>
                <a:lnTo>
                  <a:pt x="1604772" y="0"/>
                </a:lnTo>
                <a:lnTo>
                  <a:pt x="1604772" y="13715"/>
                </a:lnTo>
                <a:lnTo>
                  <a:pt x="1618488" y="13715"/>
                </a:lnTo>
                <a:lnTo>
                  <a:pt x="1618488" y="0"/>
                </a:lnTo>
                <a:close/>
              </a:path>
              <a:path w="2443479" h="908685">
                <a:moveTo>
                  <a:pt x="1647444" y="0"/>
                </a:moveTo>
                <a:lnTo>
                  <a:pt x="1632203" y="0"/>
                </a:lnTo>
                <a:lnTo>
                  <a:pt x="1632203" y="13715"/>
                </a:lnTo>
                <a:lnTo>
                  <a:pt x="1647444" y="13715"/>
                </a:lnTo>
                <a:lnTo>
                  <a:pt x="1647444" y="0"/>
                </a:lnTo>
                <a:close/>
              </a:path>
              <a:path w="2443479" h="908685">
                <a:moveTo>
                  <a:pt x="1674876" y="0"/>
                </a:moveTo>
                <a:lnTo>
                  <a:pt x="1661159" y="0"/>
                </a:lnTo>
                <a:lnTo>
                  <a:pt x="1661159" y="13715"/>
                </a:lnTo>
                <a:lnTo>
                  <a:pt x="1674876" y="13715"/>
                </a:lnTo>
                <a:lnTo>
                  <a:pt x="1674876" y="0"/>
                </a:lnTo>
                <a:close/>
              </a:path>
              <a:path w="2443479" h="908685">
                <a:moveTo>
                  <a:pt x="1702307" y="0"/>
                </a:moveTo>
                <a:lnTo>
                  <a:pt x="1688592" y="0"/>
                </a:lnTo>
                <a:lnTo>
                  <a:pt x="1688592" y="13715"/>
                </a:lnTo>
                <a:lnTo>
                  <a:pt x="1702307" y="13715"/>
                </a:lnTo>
                <a:lnTo>
                  <a:pt x="1702307" y="0"/>
                </a:lnTo>
                <a:close/>
              </a:path>
              <a:path w="2443479" h="908685">
                <a:moveTo>
                  <a:pt x="1731264" y="0"/>
                </a:moveTo>
                <a:lnTo>
                  <a:pt x="1717548" y="0"/>
                </a:lnTo>
                <a:lnTo>
                  <a:pt x="1717548" y="13715"/>
                </a:lnTo>
                <a:lnTo>
                  <a:pt x="1731264" y="13715"/>
                </a:lnTo>
                <a:lnTo>
                  <a:pt x="1731264" y="0"/>
                </a:lnTo>
                <a:close/>
              </a:path>
              <a:path w="2443479" h="908685">
                <a:moveTo>
                  <a:pt x="1758696" y="0"/>
                </a:moveTo>
                <a:lnTo>
                  <a:pt x="1744979" y="0"/>
                </a:lnTo>
                <a:lnTo>
                  <a:pt x="1744979" y="13715"/>
                </a:lnTo>
                <a:lnTo>
                  <a:pt x="1758696" y="13715"/>
                </a:lnTo>
                <a:lnTo>
                  <a:pt x="1758696" y="0"/>
                </a:lnTo>
                <a:close/>
              </a:path>
              <a:path w="2443479" h="908685">
                <a:moveTo>
                  <a:pt x="1786127" y="0"/>
                </a:moveTo>
                <a:lnTo>
                  <a:pt x="1772412" y="0"/>
                </a:lnTo>
                <a:lnTo>
                  <a:pt x="1772412" y="13715"/>
                </a:lnTo>
                <a:lnTo>
                  <a:pt x="1786127" y="13715"/>
                </a:lnTo>
                <a:lnTo>
                  <a:pt x="1786127" y="0"/>
                </a:lnTo>
                <a:close/>
              </a:path>
              <a:path w="2443479" h="908685">
                <a:moveTo>
                  <a:pt x="1815083" y="0"/>
                </a:moveTo>
                <a:lnTo>
                  <a:pt x="1801368" y="0"/>
                </a:lnTo>
                <a:lnTo>
                  <a:pt x="1801368" y="13715"/>
                </a:lnTo>
                <a:lnTo>
                  <a:pt x="1815083" y="13715"/>
                </a:lnTo>
                <a:lnTo>
                  <a:pt x="1815083" y="0"/>
                </a:lnTo>
                <a:close/>
              </a:path>
              <a:path w="2443479" h="908685">
                <a:moveTo>
                  <a:pt x="1842516" y="0"/>
                </a:moveTo>
                <a:lnTo>
                  <a:pt x="1828800" y="0"/>
                </a:lnTo>
                <a:lnTo>
                  <a:pt x="1828800" y="13715"/>
                </a:lnTo>
                <a:lnTo>
                  <a:pt x="1842516" y="13715"/>
                </a:lnTo>
                <a:lnTo>
                  <a:pt x="1842516" y="0"/>
                </a:lnTo>
                <a:close/>
              </a:path>
              <a:path w="2443479" h="908685">
                <a:moveTo>
                  <a:pt x="1871472" y="0"/>
                </a:moveTo>
                <a:lnTo>
                  <a:pt x="1856231" y="0"/>
                </a:lnTo>
                <a:lnTo>
                  <a:pt x="1856231" y="13715"/>
                </a:lnTo>
                <a:lnTo>
                  <a:pt x="1871472" y="13715"/>
                </a:lnTo>
                <a:lnTo>
                  <a:pt x="1871472" y="0"/>
                </a:lnTo>
                <a:close/>
              </a:path>
              <a:path w="2443479" h="908685">
                <a:moveTo>
                  <a:pt x="1898903" y="0"/>
                </a:moveTo>
                <a:lnTo>
                  <a:pt x="1885188" y="0"/>
                </a:lnTo>
                <a:lnTo>
                  <a:pt x="1885188" y="13715"/>
                </a:lnTo>
                <a:lnTo>
                  <a:pt x="1898903" y="13715"/>
                </a:lnTo>
                <a:lnTo>
                  <a:pt x="1898903" y="0"/>
                </a:lnTo>
                <a:close/>
              </a:path>
              <a:path w="2443479" h="908685">
                <a:moveTo>
                  <a:pt x="1926335" y="0"/>
                </a:moveTo>
                <a:lnTo>
                  <a:pt x="1912620" y="0"/>
                </a:lnTo>
                <a:lnTo>
                  <a:pt x="1912620" y="13715"/>
                </a:lnTo>
                <a:lnTo>
                  <a:pt x="1926335" y="13715"/>
                </a:lnTo>
                <a:lnTo>
                  <a:pt x="1926335" y="0"/>
                </a:lnTo>
                <a:close/>
              </a:path>
              <a:path w="2443479" h="908685">
                <a:moveTo>
                  <a:pt x="1955292" y="0"/>
                </a:moveTo>
                <a:lnTo>
                  <a:pt x="1940052" y="0"/>
                </a:lnTo>
                <a:lnTo>
                  <a:pt x="1940052" y="13715"/>
                </a:lnTo>
                <a:lnTo>
                  <a:pt x="1955292" y="13715"/>
                </a:lnTo>
                <a:lnTo>
                  <a:pt x="1955292" y="0"/>
                </a:lnTo>
                <a:close/>
              </a:path>
              <a:path w="2443479" h="908685">
                <a:moveTo>
                  <a:pt x="1982724" y="0"/>
                </a:moveTo>
                <a:lnTo>
                  <a:pt x="1969007" y="0"/>
                </a:lnTo>
                <a:lnTo>
                  <a:pt x="1969007" y="13715"/>
                </a:lnTo>
                <a:lnTo>
                  <a:pt x="1982724" y="13715"/>
                </a:lnTo>
                <a:lnTo>
                  <a:pt x="1982724" y="0"/>
                </a:lnTo>
                <a:close/>
              </a:path>
              <a:path w="2443479" h="908685">
                <a:moveTo>
                  <a:pt x="2010155" y="0"/>
                </a:moveTo>
                <a:lnTo>
                  <a:pt x="1996440" y="0"/>
                </a:lnTo>
                <a:lnTo>
                  <a:pt x="1996440" y="13715"/>
                </a:lnTo>
                <a:lnTo>
                  <a:pt x="2010155" y="13715"/>
                </a:lnTo>
                <a:lnTo>
                  <a:pt x="2010155" y="0"/>
                </a:lnTo>
                <a:close/>
              </a:path>
              <a:path w="2443479" h="908685">
                <a:moveTo>
                  <a:pt x="2039112" y="0"/>
                </a:moveTo>
                <a:lnTo>
                  <a:pt x="2025396" y="0"/>
                </a:lnTo>
                <a:lnTo>
                  <a:pt x="2025396" y="13715"/>
                </a:lnTo>
                <a:lnTo>
                  <a:pt x="2039112" y="13715"/>
                </a:lnTo>
                <a:lnTo>
                  <a:pt x="2039112" y="0"/>
                </a:lnTo>
                <a:close/>
              </a:path>
              <a:path w="2443479" h="908685">
                <a:moveTo>
                  <a:pt x="2066544" y="0"/>
                </a:moveTo>
                <a:lnTo>
                  <a:pt x="2052827" y="0"/>
                </a:lnTo>
                <a:lnTo>
                  <a:pt x="2052827" y="13715"/>
                </a:lnTo>
                <a:lnTo>
                  <a:pt x="2066544" y="13715"/>
                </a:lnTo>
                <a:lnTo>
                  <a:pt x="2066544" y="0"/>
                </a:lnTo>
                <a:close/>
              </a:path>
              <a:path w="2443479" h="908685">
                <a:moveTo>
                  <a:pt x="2095500" y="0"/>
                </a:moveTo>
                <a:lnTo>
                  <a:pt x="2080259" y="0"/>
                </a:lnTo>
                <a:lnTo>
                  <a:pt x="2080259" y="13715"/>
                </a:lnTo>
                <a:lnTo>
                  <a:pt x="2095500" y="13715"/>
                </a:lnTo>
                <a:lnTo>
                  <a:pt x="2095500" y="0"/>
                </a:lnTo>
                <a:close/>
              </a:path>
              <a:path w="2443479" h="908685">
                <a:moveTo>
                  <a:pt x="2122931" y="0"/>
                </a:moveTo>
                <a:lnTo>
                  <a:pt x="2109216" y="0"/>
                </a:lnTo>
                <a:lnTo>
                  <a:pt x="2109216" y="13715"/>
                </a:lnTo>
                <a:lnTo>
                  <a:pt x="2122931" y="13715"/>
                </a:lnTo>
                <a:lnTo>
                  <a:pt x="2122931" y="0"/>
                </a:lnTo>
                <a:close/>
              </a:path>
              <a:path w="2443479" h="908685">
                <a:moveTo>
                  <a:pt x="2150364" y="0"/>
                </a:moveTo>
                <a:lnTo>
                  <a:pt x="2136648" y="0"/>
                </a:lnTo>
                <a:lnTo>
                  <a:pt x="2136648" y="13715"/>
                </a:lnTo>
                <a:lnTo>
                  <a:pt x="2150364" y="13715"/>
                </a:lnTo>
                <a:lnTo>
                  <a:pt x="2150364" y="0"/>
                </a:lnTo>
                <a:close/>
              </a:path>
              <a:path w="2443479" h="908685">
                <a:moveTo>
                  <a:pt x="2179320" y="0"/>
                </a:moveTo>
                <a:lnTo>
                  <a:pt x="2164079" y="0"/>
                </a:lnTo>
                <a:lnTo>
                  <a:pt x="2164079" y="13715"/>
                </a:lnTo>
                <a:lnTo>
                  <a:pt x="2179320" y="13715"/>
                </a:lnTo>
                <a:lnTo>
                  <a:pt x="2179320" y="0"/>
                </a:lnTo>
                <a:close/>
              </a:path>
              <a:path w="2443479" h="908685">
                <a:moveTo>
                  <a:pt x="2206752" y="0"/>
                </a:moveTo>
                <a:lnTo>
                  <a:pt x="2193035" y="0"/>
                </a:lnTo>
                <a:lnTo>
                  <a:pt x="2193035" y="13715"/>
                </a:lnTo>
                <a:lnTo>
                  <a:pt x="2206752" y="13715"/>
                </a:lnTo>
                <a:lnTo>
                  <a:pt x="2206752" y="0"/>
                </a:lnTo>
                <a:close/>
              </a:path>
              <a:path w="2443479" h="908685">
                <a:moveTo>
                  <a:pt x="2234183" y="0"/>
                </a:moveTo>
                <a:lnTo>
                  <a:pt x="2220468" y="0"/>
                </a:lnTo>
                <a:lnTo>
                  <a:pt x="2220468" y="13715"/>
                </a:lnTo>
                <a:lnTo>
                  <a:pt x="2234183" y="13715"/>
                </a:lnTo>
                <a:lnTo>
                  <a:pt x="2234183" y="0"/>
                </a:lnTo>
                <a:close/>
              </a:path>
              <a:path w="2443479" h="908685">
                <a:moveTo>
                  <a:pt x="2263140" y="0"/>
                </a:moveTo>
                <a:lnTo>
                  <a:pt x="2249424" y="0"/>
                </a:lnTo>
                <a:lnTo>
                  <a:pt x="2249424" y="13715"/>
                </a:lnTo>
                <a:lnTo>
                  <a:pt x="2263140" y="13715"/>
                </a:lnTo>
                <a:lnTo>
                  <a:pt x="2263140" y="0"/>
                </a:lnTo>
                <a:close/>
              </a:path>
              <a:path w="2443479" h="908685">
                <a:moveTo>
                  <a:pt x="2290572" y="0"/>
                </a:moveTo>
                <a:lnTo>
                  <a:pt x="2276855" y="0"/>
                </a:lnTo>
                <a:lnTo>
                  <a:pt x="2276855" y="13715"/>
                </a:lnTo>
                <a:lnTo>
                  <a:pt x="2290572" y="13715"/>
                </a:lnTo>
                <a:lnTo>
                  <a:pt x="2290572" y="0"/>
                </a:lnTo>
                <a:close/>
              </a:path>
              <a:path w="2443479" h="908685">
                <a:moveTo>
                  <a:pt x="2319528" y="0"/>
                </a:moveTo>
                <a:lnTo>
                  <a:pt x="2304288" y="0"/>
                </a:lnTo>
                <a:lnTo>
                  <a:pt x="2304288" y="13715"/>
                </a:lnTo>
                <a:lnTo>
                  <a:pt x="2319528" y="13715"/>
                </a:lnTo>
                <a:lnTo>
                  <a:pt x="2319528" y="0"/>
                </a:lnTo>
                <a:close/>
              </a:path>
              <a:path w="2443479" h="908685">
                <a:moveTo>
                  <a:pt x="2346959" y="0"/>
                </a:moveTo>
                <a:lnTo>
                  <a:pt x="2333244" y="0"/>
                </a:lnTo>
                <a:lnTo>
                  <a:pt x="2333244" y="13715"/>
                </a:lnTo>
                <a:lnTo>
                  <a:pt x="2346959" y="13715"/>
                </a:lnTo>
                <a:lnTo>
                  <a:pt x="2346959" y="0"/>
                </a:lnTo>
                <a:close/>
              </a:path>
              <a:path w="2443479" h="908685">
                <a:moveTo>
                  <a:pt x="2374392" y="0"/>
                </a:moveTo>
                <a:lnTo>
                  <a:pt x="2360676" y="0"/>
                </a:lnTo>
                <a:lnTo>
                  <a:pt x="2360676" y="13715"/>
                </a:lnTo>
                <a:lnTo>
                  <a:pt x="2374392" y="13715"/>
                </a:lnTo>
                <a:lnTo>
                  <a:pt x="2374392" y="0"/>
                </a:lnTo>
                <a:close/>
              </a:path>
              <a:path w="2443479" h="908685">
                <a:moveTo>
                  <a:pt x="2403348" y="0"/>
                </a:moveTo>
                <a:lnTo>
                  <a:pt x="2388107" y="0"/>
                </a:lnTo>
                <a:lnTo>
                  <a:pt x="2388107" y="13715"/>
                </a:lnTo>
                <a:lnTo>
                  <a:pt x="2403348" y="13715"/>
                </a:lnTo>
                <a:lnTo>
                  <a:pt x="2403348" y="0"/>
                </a:lnTo>
                <a:close/>
              </a:path>
              <a:path w="2443479" h="908685">
                <a:moveTo>
                  <a:pt x="2430779" y="0"/>
                </a:moveTo>
                <a:lnTo>
                  <a:pt x="2417064" y="0"/>
                </a:lnTo>
                <a:lnTo>
                  <a:pt x="2417064" y="13715"/>
                </a:lnTo>
                <a:lnTo>
                  <a:pt x="2430779" y="13715"/>
                </a:lnTo>
                <a:lnTo>
                  <a:pt x="2430779" y="0"/>
                </a:lnTo>
                <a:close/>
              </a:path>
              <a:path w="2443479" h="908685">
                <a:moveTo>
                  <a:pt x="2442972" y="15239"/>
                </a:moveTo>
                <a:lnTo>
                  <a:pt x="2429255" y="15239"/>
                </a:lnTo>
                <a:lnTo>
                  <a:pt x="2429255" y="30479"/>
                </a:lnTo>
                <a:lnTo>
                  <a:pt x="2442972" y="30479"/>
                </a:lnTo>
                <a:lnTo>
                  <a:pt x="2442972" y="15239"/>
                </a:lnTo>
                <a:close/>
              </a:path>
              <a:path w="2443479" h="908685">
                <a:moveTo>
                  <a:pt x="2442972" y="44196"/>
                </a:moveTo>
                <a:lnTo>
                  <a:pt x="2429255" y="44196"/>
                </a:lnTo>
                <a:lnTo>
                  <a:pt x="2429255" y="57912"/>
                </a:lnTo>
                <a:lnTo>
                  <a:pt x="2442972" y="57912"/>
                </a:lnTo>
                <a:lnTo>
                  <a:pt x="2442972" y="44196"/>
                </a:lnTo>
                <a:close/>
              </a:path>
              <a:path w="2443479" h="908685">
                <a:moveTo>
                  <a:pt x="2442972" y="71627"/>
                </a:moveTo>
                <a:lnTo>
                  <a:pt x="2429255" y="71627"/>
                </a:lnTo>
                <a:lnTo>
                  <a:pt x="2429255" y="85343"/>
                </a:lnTo>
                <a:lnTo>
                  <a:pt x="2442972" y="85343"/>
                </a:lnTo>
                <a:lnTo>
                  <a:pt x="2442972" y="71627"/>
                </a:lnTo>
                <a:close/>
              </a:path>
              <a:path w="2443479" h="908685">
                <a:moveTo>
                  <a:pt x="2442972" y="99060"/>
                </a:moveTo>
                <a:lnTo>
                  <a:pt x="2429255" y="99060"/>
                </a:lnTo>
                <a:lnTo>
                  <a:pt x="2429255" y="114300"/>
                </a:lnTo>
                <a:lnTo>
                  <a:pt x="2442972" y="114300"/>
                </a:lnTo>
                <a:lnTo>
                  <a:pt x="2442972" y="99060"/>
                </a:lnTo>
                <a:close/>
              </a:path>
              <a:path w="2443479" h="908685">
                <a:moveTo>
                  <a:pt x="2442972" y="128015"/>
                </a:moveTo>
                <a:lnTo>
                  <a:pt x="2429255" y="128015"/>
                </a:lnTo>
                <a:lnTo>
                  <a:pt x="2429255" y="141731"/>
                </a:lnTo>
                <a:lnTo>
                  <a:pt x="2442972" y="141731"/>
                </a:lnTo>
                <a:lnTo>
                  <a:pt x="2442972" y="128015"/>
                </a:lnTo>
                <a:close/>
              </a:path>
              <a:path w="2443479" h="908685">
                <a:moveTo>
                  <a:pt x="2442972" y="155448"/>
                </a:moveTo>
                <a:lnTo>
                  <a:pt x="2429255" y="155448"/>
                </a:lnTo>
                <a:lnTo>
                  <a:pt x="2429255" y="169163"/>
                </a:lnTo>
                <a:lnTo>
                  <a:pt x="2442972" y="169163"/>
                </a:lnTo>
                <a:lnTo>
                  <a:pt x="2442972" y="155448"/>
                </a:lnTo>
                <a:close/>
              </a:path>
              <a:path w="2443479" h="908685">
                <a:moveTo>
                  <a:pt x="2442972" y="184403"/>
                </a:moveTo>
                <a:lnTo>
                  <a:pt x="2429255" y="184403"/>
                </a:lnTo>
                <a:lnTo>
                  <a:pt x="2429255" y="198119"/>
                </a:lnTo>
                <a:lnTo>
                  <a:pt x="2442972" y="198119"/>
                </a:lnTo>
                <a:lnTo>
                  <a:pt x="2442972" y="184403"/>
                </a:lnTo>
                <a:close/>
              </a:path>
              <a:path w="2443479" h="908685">
                <a:moveTo>
                  <a:pt x="2442972" y="211836"/>
                </a:moveTo>
                <a:lnTo>
                  <a:pt x="2429255" y="211836"/>
                </a:lnTo>
                <a:lnTo>
                  <a:pt x="2429255" y="225551"/>
                </a:lnTo>
                <a:lnTo>
                  <a:pt x="2442972" y="225551"/>
                </a:lnTo>
                <a:lnTo>
                  <a:pt x="2442972" y="211836"/>
                </a:lnTo>
                <a:close/>
              </a:path>
              <a:path w="2443479" h="908685">
                <a:moveTo>
                  <a:pt x="2442972" y="239267"/>
                </a:moveTo>
                <a:lnTo>
                  <a:pt x="2429255" y="239267"/>
                </a:lnTo>
                <a:lnTo>
                  <a:pt x="2429255" y="252984"/>
                </a:lnTo>
                <a:lnTo>
                  <a:pt x="2442972" y="252984"/>
                </a:lnTo>
                <a:lnTo>
                  <a:pt x="2442972" y="239267"/>
                </a:lnTo>
                <a:close/>
              </a:path>
              <a:path w="2443479" h="908685">
                <a:moveTo>
                  <a:pt x="2442972" y="268224"/>
                </a:moveTo>
                <a:lnTo>
                  <a:pt x="2429255" y="268224"/>
                </a:lnTo>
                <a:lnTo>
                  <a:pt x="2429255" y="281939"/>
                </a:lnTo>
                <a:lnTo>
                  <a:pt x="2442972" y="281939"/>
                </a:lnTo>
                <a:lnTo>
                  <a:pt x="2442972" y="268224"/>
                </a:lnTo>
                <a:close/>
              </a:path>
              <a:path w="2443479" h="908685">
                <a:moveTo>
                  <a:pt x="2442972" y="295655"/>
                </a:moveTo>
                <a:lnTo>
                  <a:pt x="2429255" y="295655"/>
                </a:lnTo>
                <a:lnTo>
                  <a:pt x="2429255" y="309372"/>
                </a:lnTo>
                <a:lnTo>
                  <a:pt x="2442972" y="309372"/>
                </a:lnTo>
                <a:lnTo>
                  <a:pt x="2442972" y="295655"/>
                </a:lnTo>
                <a:close/>
              </a:path>
              <a:path w="2443479" h="908685">
                <a:moveTo>
                  <a:pt x="2442972" y="323088"/>
                </a:moveTo>
                <a:lnTo>
                  <a:pt x="2429255" y="323088"/>
                </a:lnTo>
                <a:lnTo>
                  <a:pt x="2429255" y="338327"/>
                </a:lnTo>
                <a:lnTo>
                  <a:pt x="2442972" y="338327"/>
                </a:lnTo>
                <a:lnTo>
                  <a:pt x="2442972" y="323088"/>
                </a:lnTo>
                <a:close/>
              </a:path>
              <a:path w="2443479" h="908685">
                <a:moveTo>
                  <a:pt x="2442972" y="352043"/>
                </a:moveTo>
                <a:lnTo>
                  <a:pt x="2429255" y="352043"/>
                </a:lnTo>
                <a:lnTo>
                  <a:pt x="2429255" y="365760"/>
                </a:lnTo>
                <a:lnTo>
                  <a:pt x="2442972" y="365760"/>
                </a:lnTo>
                <a:lnTo>
                  <a:pt x="2442972" y="352043"/>
                </a:lnTo>
                <a:close/>
              </a:path>
              <a:path w="2443479" h="908685">
                <a:moveTo>
                  <a:pt x="2442972" y="379475"/>
                </a:moveTo>
                <a:lnTo>
                  <a:pt x="2429255" y="379475"/>
                </a:lnTo>
                <a:lnTo>
                  <a:pt x="2429255" y="393191"/>
                </a:lnTo>
                <a:lnTo>
                  <a:pt x="2442972" y="393191"/>
                </a:lnTo>
                <a:lnTo>
                  <a:pt x="2442972" y="379475"/>
                </a:lnTo>
                <a:close/>
              </a:path>
              <a:path w="2443479" h="908685">
                <a:moveTo>
                  <a:pt x="2442972" y="408431"/>
                </a:moveTo>
                <a:lnTo>
                  <a:pt x="2429255" y="408431"/>
                </a:lnTo>
                <a:lnTo>
                  <a:pt x="2429255" y="422148"/>
                </a:lnTo>
                <a:lnTo>
                  <a:pt x="2442972" y="422148"/>
                </a:lnTo>
                <a:lnTo>
                  <a:pt x="2442972" y="408431"/>
                </a:lnTo>
                <a:close/>
              </a:path>
              <a:path w="2443479" h="908685">
                <a:moveTo>
                  <a:pt x="2442972" y="435863"/>
                </a:moveTo>
                <a:lnTo>
                  <a:pt x="2429255" y="435863"/>
                </a:lnTo>
                <a:lnTo>
                  <a:pt x="2429255" y="449579"/>
                </a:lnTo>
                <a:lnTo>
                  <a:pt x="2442972" y="449579"/>
                </a:lnTo>
                <a:lnTo>
                  <a:pt x="2442972" y="435863"/>
                </a:lnTo>
                <a:close/>
              </a:path>
              <a:path w="2443479" h="908685">
                <a:moveTo>
                  <a:pt x="2442972" y="463296"/>
                </a:moveTo>
                <a:lnTo>
                  <a:pt x="2429255" y="463296"/>
                </a:lnTo>
                <a:lnTo>
                  <a:pt x="2429255" y="477012"/>
                </a:lnTo>
                <a:lnTo>
                  <a:pt x="2442972" y="477012"/>
                </a:lnTo>
                <a:lnTo>
                  <a:pt x="2442972" y="463296"/>
                </a:lnTo>
                <a:close/>
              </a:path>
              <a:path w="2443479" h="908685">
                <a:moveTo>
                  <a:pt x="2442972" y="492251"/>
                </a:moveTo>
                <a:lnTo>
                  <a:pt x="2429255" y="492251"/>
                </a:lnTo>
                <a:lnTo>
                  <a:pt x="2429255" y="505967"/>
                </a:lnTo>
                <a:lnTo>
                  <a:pt x="2442972" y="505967"/>
                </a:lnTo>
                <a:lnTo>
                  <a:pt x="2442972" y="492251"/>
                </a:lnTo>
                <a:close/>
              </a:path>
              <a:path w="2443479" h="908685">
                <a:moveTo>
                  <a:pt x="2442972" y="519684"/>
                </a:moveTo>
                <a:lnTo>
                  <a:pt x="2429255" y="519684"/>
                </a:lnTo>
                <a:lnTo>
                  <a:pt x="2429255" y="533400"/>
                </a:lnTo>
                <a:lnTo>
                  <a:pt x="2442972" y="533400"/>
                </a:lnTo>
                <a:lnTo>
                  <a:pt x="2442972" y="519684"/>
                </a:lnTo>
                <a:close/>
              </a:path>
              <a:path w="2443479" h="908685">
                <a:moveTo>
                  <a:pt x="2442972" y="547115"/>
                </a:moveTo>
                <a:lnTo>
                  <a:pt x="2429255" y="547115"/>
                </a:lnTo>
                <a:lnTo>
                  <a:pt x="2429255" y="562355"/>
                </a:lnTo>
                <a:lnTo>
                  <a:pt x="2442972" y="562355"/>
                </a:lnTo>
                <a:lnTo>
                  <a:pt x="2442972" y="547115"/>
                </a:lnTo>
                <a:close/>
              </a:path>
              <a:path w="2443479" h="908685">
                <a:moveTo>
                  <a:pt x="2442972" y="576072"/>
                </a:moveTo>
                <a:lnTo>
                  <a:pt x="2429255" y="576072"/>
                </a:lnTo>
                <a:lnTo>
                  <a:pt x="2429255" y="589788"/>
                </a:lnTo>
                <a:lnTo>
                  <a:pt x="2442972" y="589788"/>
                </a:lnTo>
                <a:lnTo>
                  <a:pt x="2442972" y="576072"/>
                </a:lnTo>
                <a:close/>
              </a:path>
              <a:path w="2443479" h="908685">
                <a:moveTo>
                  <a:pt x="2442972" y="603503"/>
                </a:moveTo>
                <a:lnTo>
                  <a:pt x="2429255" y="603503"/>
                </a:lnTo>
                <a:lnTo>
                  <a:pt x="2429255" y="617219"/>
                </a:lnTo>
                <a:lnTo>
                  <a:pt x="2442972" y="617219"/>
                </a:lnTo>
                <a:lnTo>
                  <a:pt x="2442972" y="603503"/>
                </a:lnTo>
                <a:close/>
              </a:path>
              <a:path w="2443479" h="908685">
                <a:moveTo>
                  <a:pt x="2442972" y="630936"/>
                </a:moveTo>
                <a:lnTo>
                  <a:pt x="2429255" y="630936"/>
                </a:lnTo>
                <a:lnTo>
                  <a:pt x="2429255" y="646176"/>
                </a:lnTo>
                <a:lnTo>
                  <a:pt x="2442972" y="646176"/>
                </a:lnTo>
                <a:lnTo>
                  <a:pt x="2442972" y="630936"/>
                </a:lnTo>
                <a:close/>
              </a:path>
              <a:path w="2443479" h="908685">
                <a:moveTo>
                  <a:pt x="2442972" y="659891"/>
                </a:moveTo>
                <a:lnTo>
                  <a:pt x="2429255" y="659891"/>
                </a:lnTo>
                <a:lnTo>
                  <a:pt x="2429255" y="673607"/>
                </a:lnTo>
                <a:lnTo>
                  <a:pt x="2442972" y="673607"/>
                </a:lnTo>
                <a:lnTo>
                  <a:pt x="2442972" y="659891"/>
                </a:lnTo>
                <a:close/>
              </a:path>
              <a:path w="2443479" h="908685">
                <a:moveTo>
                  <a:pt x="2442972" y="687324"/>
                </a:moveTo>
                <a:lnTo>
                  <a:pt x="2429255" y="687324"/>
                </a:lnTo>
                <a:lnTo>
                  <a:pt x="2429255" y="701039"/>
                </a:lnTo>
                <a:lnTo>
                  <a:pt x="2442972" y="701039"/>
                </a:lnTo>
                <a:lnTo>
                  <a:pt x="2442972" y="687324"/>
                </a:lnTo>
                <a:close/>
              </a:path>
              <a:path w="2443479" h="908685">
                <a:moveTo>
                  <a:pt x="2442972" y="716279"/>
                </a:moveTo>
                <a:lnTo>
                  <a:pt x="2429255" y="716279"/>
                </a:lnTo>
                <a:lnTo>
                  <a:pt x="2429255" y="729996"/>
                </a:lnTo>
                <a:lnTo>
                  <a:pt x="2442972" y="729996"/>
                </a:lnTo>
                <a:lnTo>
                  <a:pt x="2442972" y="716279"/>
                </a:lnTo>
                <a:close/>
              </a:path>
              <a:path w="2443479" h="908685">
                <a:moveTo>
                  <a:pt x="2442972" y="743712"/>
                </a:moveTo>
                <a:lnTo>
                  <a:pt x="2429255" y="743712"/>
                </a:lnTo>
                <a:lnTo>
                  <a:pt x="2429255" y="757427"/>
                </a:lnTo>
                <a:lnTo>
                  <a:pt x="2442972" y="757427"/>
                </a:lnTo>
                <a:lnTo>
                  <a:pt x="2442972" y="743712"/>
                </a:lnTo>
                <a:close/>
              </a:path>
              <a:path w="2443479" h="908685">
                <a:moveTo>
                  <a:pt x="2442972" y="771143"/>
                </a:moveTo>
                <a:lnTo>
                  <a:pt x="2429255" y="771143"/>
                </a:lnTo>
                <a:lnTo>
                  <a:pt x="2429255" y="786384"/>
                </a:lnTo>
                <a:lnTo>
                  <a:pt x="2442972" y="786384"/>
                </a:lnTo>
                <a:lnTo>
                  <a:pt x="2442972" y="771143"/>
                </a:lnTo>
                <a:close/>
              </a:path>
              <a:path w="2443479" h="908685">
                <a:moveTo>
                  <a:pt x="2442972" y="800100"/>
                </a:moveTo>
                <a:lnTo>
                  <a:pt x="2429255" y="800100"/>
                </a:lnTo>
                <a:lnTo>
                  <a:pt x="2429255" y="813815"/>
                </a:lnTo>
                <a:lnTo>
                  <a:pt x="2442972" y="813815"/>
                </a:lnTo>
                <a:lnTo>
                  <a:pt x="2442972" y="800100"/>
                </a:lnTo>
                <a:close/>
              </a:path>
              <a:path w="2443479" h="908685">
                <a:moveTo>
                  <a:pt x="2442972" y="827531"/>
                </a:moveTo>
                <a:lnTo>
                  <a:pt x="2429255" y="827531"/>
                </a:lnTo>
                <a:lnTo>
                  <a:pt x="2429255" y="841248"/>
                </a:lnTo>
                <a:lnTo>
                  <a:pt x="2442972" y="841248"/>
                </a:lnTo>
                <a:lnTo>
                  <a:pt x="2442972" y="827531"/>
                </a:lnTo>
                <a:close/>
              </a:path>
              <a:path w="2443479" h="908685">
                <a:moveTo>
                  <a:pt x="2442972" y="854963"/>
                </a:moveTo>
                <a:lnTo>
                  <a:pt x="2429255" y="854963"/>
                </a:lnTo>
                <a:lnTo>
                  <a:pt x="2429255" y="870203"/>
                </a:lnTo>
                <a:lnTo>
                  <a:pt x="2442972" y="870203"/>
                </a:lnTo>
                <a:lnTo>
                  <a:pt x="2442972" y="854963"/>
                </a:lnTo>
                <a:close/>
              </a:path>
              <a:path w="2443479" h="908685">
                <a:moveTo>
                  <a:pt x="2442972" y="883919"/>
                </a:moveTo>
                <a:lnTo>
                  <a:pt x="2429255" y="883919"/>
                </a:lnTo>
                <a:lnTo>
                  <a:pt x="2429255" y="897636"/>
                </a:lnTo>
                <a:lnTo>
                  <a:pt x="2442972" y="897636"/>
                </a:lnTo>
                <a:lnTo>
                  <a:pt x="2442972" y="883919"/>
                </a:lnTo>
                <a:close/>
              </a:path>
              <a:path w="2443479" h="908685">
                <a:moveTo>
                  <a:pt x="2426207" y="894588"/>
                </a:moveTo>
                <a:lnTo>
                  <a:pt x="2410968" y="894588"/>
                </a:lnTo>
                <a:lnTo>
                  <a:pt x="2410968" y="908303"/>
                </a:lnTo>
                <a:lnTo>
                  <a:pt x="2426207" y="908303"/>
                </a:lnTo>
                <a:lnTo>
                  <a:pt x="2426207" y="894588"/>
                </a:lnTo>
                <a:close/>
              </a:path>
              <a:path w="2443479" h="908685">
                <a:moveTo>
                  <a:pt x="2397252" y="894588"/>
                </a:moveTo>
                <a:lnTo>
                  <a:pt x="2383535" y="894588"/>
                </a:lnTo>
                <a:lnTo>
                  <a:pt x="2383535" y="908303"/>
                </a:lnTo>
                <a:lnTo>
                  <a:pt x="2397252" y="908303"/>
                </a:lnTo>
                <a:lnTo>
                  <a:pt x="2397252" y="894588"/>
                </a:lnTo>
                <a:close/>
              </a:path>
              <a:path w="2443479" h="908685">
                <a:moveTo>
                  <a:pt x="2369820" y="894588"/>
                </a:moveTo>
                <a:lnTo>
                  <a:pt x="2356104" y="894588"/>
                </a:lnTo>
                <a:lnTo>
                  <a:pt x="2356104" y="908303"/>
                </a:lnTo>
                <a:lnTo>
                  <a:pt x="2369820" y="908303"/>
                </a:lnTo>
                <a:lnTo>
                  <a:pt x="2369820" y="894588"/>
                </a:lnTo>
                <a:close/>
              </a:path>
              <a:path w="2443479" h="908685">
                <a:moveTo>
                  <a:pt x="2340864" y="894588"/>
                </a:moveTo>
                <a:lnTo>
                  <a:pt x="2327148" y="894588"/>
                </a:lnTo>
                <a:lnTo>
                  <a:pt x="2327148" y="908303"/>
                </a:lnTo>
                <a:lnTo>
                  <a:pt x="2340864" y="908303"/>
                </a:lnTo>
                <a:lnTo>
                  <a:pt x="2340864" y="894588"/>
                </a:lnTo>
                <a:close/>
              </a:path>
              <a:path w="2443479" h="908685">
                <a:moveTo>
                  <a:pt x="2313431" y="894588"/>
                </a:moveTo>
                <a:lnTo>
                  <a:pt x="2299716" y="894588"/>
                </a:lnTo>
                <a:lnTo>
                  <a:pt x="2299716" y="908303"/>
                </a:lnTo>
                <a:lnTo>
                  <a:pt x="2313431" y="908303"/>
                </a:lnTo>
                <a:lnTo>
                  <a:pt x="2313431" y="894588"/>
                </a:lnTo>
                <a:close/>
              </a:path>
              <a:path w="2443479" h="908685">
                <a:moveTo>
                  <a:pt x="2286000" y="894588"/>
                </a:moveTo>
                <a:lnTo>
                  <a:pt x="2272283" y="894588"/>
                </a:lnTo>
                <a:lnTo>
                  <a:pt x="2272283" y="908303"/>
                </a:lnTo>
                <a:lnTo>
                  <a:pt x="2286000" y="908303"/>
                </a:lnTo>
                <a:lnTo>
                  <a:pt x="2286000" y="894588"/>
                </a:lnTo>
                <a:close/>
              </a:path>
              <a:path w="2443479" h="908685">
                <a:moveTo>
                  <a:pt x="2257044" y="894588"/>
                </a:moveTo>
                <a:lnTo>
                  <a:pt x="2243328" y="894588"/>
                </a:lnTo>
                <a:lnTo>
                  <a:pt x="2243328" y="908303"/>
                </a:lnTo>
                <a:lnTo>
                  <a:pt x="2257044" y="908303"/>
                </a:lnTo>
                <a:lnTo>
                  <a:pt x="2257044" y="894588"/>
                </a:lnTo>
                <a:close/>
              </a:path>
              <a:path w="2443479" h="908685">
                <a:moveTo>
                  <a:pt x="2229612" y="894588"/>
                </a:moveTo>
                <a:lnTo>
                  <a:pt x="2215896" y="894588"/>
                </a:lnTo>
                <a:lnTo>
                  <a:pt x="2215896" y="908303"/>
                </a:lnTo>
                <a:lnTo>
                  <a:pt x="2229612" y="908303"/>
                </a:lnTo>
                <a:lnTo>
                  <a:pt x="2229612" y="894588"/>
                </a:lnTo>
                <a:close/>
              </a:path>
              <a:path w="2443479" h="908685">
                <a:moveTo>
                  <a:pt x="2202179" y="894588"/>
                </a:moveTo>
                <a:lnTo>
                  <a:pt x="2186940" y="894588"/>
                </a:lnTo>
                <a:lnTo>
                  <a:pt x="2186940" y="908303"/>
                </a:lnTo>
                <a:lnTo>
                  <a:pt x="2202179" y="908303"/>
                </a:lnTo>
                <a:lnTo>
                  <a:pt x="2202179" y="894588"/>
                </a:lnTo>
                <a:close/>
              </a:path>
              <a:path w="2443479" h="908685">
                <a:moveTo>
                  <a:pt x="2173224" y="894588"/>
                </a:moveTo>
                <a:lnTo>
                  <a:pt x="2159507" y="894588"/>
                </a:lnTo>
                <a:lnTo>
                  <a:pt x="2159507" y="908303"/>
                </a:lnTo>
                <a:lnTo>
                  <a:pt x="2173224" y="908303"/>
                </a:lnTo>
                <a:lnTo>
                  <a:pt x="2173224" y="894588"/>
                </a:lnTo>
                <a:close/>
              </a:path>
              <a:path w="2443479" h="908685">
                <a:moveTo>
                  <a:pt x="2145792" y="894588"/>
                </a:moveTo>
                <a:lnTo>
                  <a:pt x="2132076" y="894588"/>
                </a:lnTo>
                <a:lnTo>
                  <a:pt x="2132076" y="908303"/>
                </a:lnTo>
                <a:lnTo>
                  <a:pt x="2145792" y="908303"/>
                </a:lnTo>
                <a:lnTo>
                  <a:pt x="2145792" y="894588"/>
                </a:lnTo>
                <a:close/>
              </a:path>
              <a:path w="2443479" h="908685">
                <a:moveTo>
                  <a:pt x="2116835" y="894588"/>
                </a:moveTo>
                <a:lnTo>
                  <a:pt x="2103120" y="894588"/>
                </a:lnTo>
                <a:lnTo>
                  <a:pt x="2103120" y="908303"/>
                </a:lnTo>
                <a:lnTo>
                  <a:pt x="2116835" y="908303"/>
                </a:lnTo>
                <a:lnTo>
                  <a:pt x="2116835" y="894588"/>
                </a:lnTo>
                <a:close/>
              </a:path>
              <a:path w="2443479" h="908685">
                <a:moveTo>
                  <a:pt x="2089403" y="894588"/>
                </a:moveTo>
                <a:lnTo>
                  <a:pt x="2075688" y="894588"/>
                </a:lnTo>
                <a:lnTo>
                  <a:pt x="2075688" y="908303"/>
                </a:lnTo>
                <a:lnTo>
                  <a:pt x="2089403" y="908303"/>
                </a:lnTo>
                <a:lnTo>
                  <a:pt x="2089403" y="894588"/>
                </a:lnTo>
                <a:close/>
              </a:path>
              <a:path w="2443479" h="908685">
                <a:moveTo>
                  <a:pt x="2061972" y="894588"/>
                </a:moveTo>
                <a:lnTo>
                  <a:pt x="2048255" y="894588"/>
                </a:lnTo>
                <a:lnTo>
                  <a:pt x="2048255" y="908303"/>
                </a:lnTo>
                <a:lnTo>
                  <a:pt x="2061972" y="908303"/>
                </a:lnTo>
                <a:lnTo>
                  <a:pt x="2061972" y="894588"/>
                </a:lnTo>
                <a:close/>
              </a:path>
              <a:path w="2443479" h="908685">
                <a:moveTo>
                  <a:pt x="2033016" y="894588"/>
                </a:moveTo>
                <a:lnTo>
                  <a:pt x="2019300" y="894588"/>
                </a:lnTo>
                <a:lnTo>
                  <a:pt x="2019300" y="908303"/>
                </a:lnTo>
                <a:lnTo>
                  <a:pt x="2033016" y="908303"/>
                </a:lnTo>
                <a:lnTo>
                  <a:pt x="2033016" y="894588"/>
                </a:lnTo>
                <a:close/>
              </a:path>
              <a:path w="2443479" h="908685">
                <a:moveTo>
                  <a:pt x="2005583" y="894588"/>
                </a:moveTo>
                <a:lnTo>
                  <a:pt x="1991868" y="894588"/>
                </a:lnTo>
                <a:lnTo>
                  <a:pt x="1991868" y="908303"/>
                </a:lnTo>
                <a:lnTo>
                  <a:pt x="2005583" y="908303"/>
                </a:lnTo>
                <a:lnTo>
                  <a:pt x="2005583" y="894588"/>
                </a:lnTo>
                <a:close/>
              </a:path>
              <a:path w="2443479" h="908685">
                <a:moveTo>
                  <a:pt x="1978152" y="894588"/>
                </a:moveTo>
                <a:lnTo>
                  <a:pt x="1962912" y="894588"/>
                </a:lnTo>
                <a:lnTo>
                  <a:pt x="1962912" y="908303"/>
                </a:lnTo>
                <a:lnTo>
                  <a:pt x="1978152" y="908303"/>
                </a:lnTo>
                <a:lnTo>
                  <a:pt x="1978152" y="894588"/>
                </a:lnTo>
                <a:close/>
              </a:path>
              <a:path w="2443479" h="908685">
                <a:moveTo>
                  <a:pt x="1949196" y="894588"/>
                </a:moveTo>
                <a:lnTo>
                  <a:pt x="1935479" y="894588"/>
                </a:lnTo>
                <a:lnTo>
                  <a:pt x="1935479" y="908303"/>
                </a:lnTo>
                <a:lnTo>
                  <a:pt x="1949196" y="908303"/>
                </a:lnTo>
                <a:lnTo>
                  <a:pt x="1949196" y="894588"/>
                </a:lnTo>
                <a:close/>
              </a:path>
              <a:path w="2443479" h="908685">
                <a:moveTo>
                  <a:pt x="1921764" y="894588"/>
                </a:moveTo>
                <a:lnTo>
                  <a:pt x="1908048" y="894588"/>
                </a:lnTo>
                <a:lnTo>
                  <a:pt x="1908048" y="908303"/>
                </a:lnTo>
                <a:lnTo>
                  <a:pt x="1921764" y="908303"/>
                </a:lnTo>
                <a:lnTo>
                  <a:pt x="1921764" y="894588"/>
                </a:lnTo>
                <a:close/>
              </a:path>
              <a:path w="2443479" h="908685">
                <a:moveTo>
                  <a:pt x="1892807" y="894588"/>
                </a:moveTo>
                <a:lnTo>
                  <a:pt x="1879092" y="894588"/>
                </a:lnTo>
                <a:lnTo>
                  <a:pt x="1879092" y="908303"/>
                </a:lnTo>
                <a:lnTo>
                  <a:pt x="1892807" y="908303"/>
                </a:lnTo>
                <a:lnTo>
                  <a:pt x="1892807" y="894588"/>
                </a:lnTo>
                <a:close/>
              </a:path>
              <a:path w="2443479" h="908685">
                <a:moveTo>
                  <a:pt x="1865376" y="894588"/>
                </a:moveTo>
                <a:lnTo>
                  <a:pt x="1851659" y="894588"/>
                </a:lnTo>
                <a:lnTo>
                  <a:pt x="1851659" y="908303"/>
                </a:lnTo>
                <a:lnTo>
                  <a:pt x="1865376" y="908303"/>
                </a:lnTo>
                <a:lnTo>
                  <a:pt x="1865376" y="894588"/>
                </a:lnTo>
                <a:close/>
              </a:path>
              <a:path w="2443479" h="908685">
                <a:moveTo>
                  <a:pt x="1837944" y="894588"/>
                </a:moveTo>
                <a:lnTo>
                  <a:pt x="1824227" y="894588"/>
                </a:lnTo>
                <a:lnTo>
                  <a:pt x="1824227" y="908303"/>
                </a:lnTo>
                <a:lnTo>
                  <a:pt x="1837944" y="908303"/>
                </a:lnTo>
                <a:lnTo>
                  <a:pt x="1837944" y="894588"/>
                </a:lnTo>
                <a:close/>
              </a:path>
              <a:path w="2443479" h="908685">
                <a:moveTo>
                  <a:pt x="1808988" y="894588"/>
                </a:moveTo>
                <a:lnTo>
                  <a:pt x="1795272" y="894588"/>
                </a:lnTo>
                <a:lnTo>
                  <a:pt x="1795272" y="908303"/>
                </a:lnTo>
                <a:lnTo>
                  <a:pt x="1808988" y="908303"/>
                </a:lnTo>
                <a:lnTo>
                  <a:pt x="1808988" y="894588"/>
                </a:lnTo>
                <a:close/>
              </a:path>
              <a:path w="2443479" h="908685">
                <a:moveTo>
                  <a:pt x="1781555" y="894588"/>
                </a:moveTo>
                <a:lnTo>
                  <a:pt x="1767840" y="894588"/>
                </a:lnTo>
                <a:lnTo>
                  <a:pt x="1767840" y="908303"/>
                </a:lnTo>
                <a:lnTo>
                  <a:pt x="1781555" y="908303"/>
                </a:lnTo>
                <a:lnTo>
                  <a:pt x="1781555" y="894588"/>
                </a:lnTo>
                <a:close/>
              </a:path>
              <a:path w="2443479" h="908685">
                <a:moveTo>
                  <a:pt x="1754124" y="894588"/>
                </a:moveTo>
                <a:lnTo>
                  <a:pt x="1738883" y="894588"/>
                </a:lnTo>
                <a:lnTo>
                  <a:pt x="1738883" y="908303"/>
                </a:lnTo>
                <a:lnTo>
                  <a:pt x="1754124" y="908303"/>
                </a:lnTo>
                <a:lnTo>
                  <a:pt x="1754124" y="894588"/>
                </a:lnTo>
                <a:close/>
              </a:path>
              <a:path w="2443479" h="908685">
                <a:moveTo>
                  <a:pt x="1725168" y="894588"/>
                </a:moveTo>
                <a:lnTo>
                  <a:pt x="1711452" y="894588"/>
                </a:lnTo>
                <a:lnTo>
                  <a:pt x="1711452" y="908303"/>
                </a:lnTo>
                <a:lnTo>
                  <a:pt x="1725168" y="908303"/>
                </a:lnTo>
                <a:lnTo>
                  <a:pt x="1725168" y="894588"/>
                </a:lnTo>
                <a:close/>
              </a:path>
              <a:path w="2443479" h="908685">
                <a:moveTo>
                  <a:pt x="1697735" y="894588"/>
                </a:moveTo>
                <a:lnTo>
                  <a:pt x="1684020" y="894588"/>
                </a:lnTo>
                <a:lnTo>
                  <a:pt x="1684020" y="908303"/>
                </a:lnTo>
                <a:lnTo>
                  <a:pt x="1697735" y="908303"/>
                </a:lnTo>
                <a:lnTo>
                  <a:pt x="1697735" y="894588"/>
                </a:lnTo>
                <a:close/>
              </a:path>
              <a:path w="2443479" h="908685">
                <a:moveTo>
                  <a:pt x="1670303" y="894588"/>
                </a:moveTo>
                <a:lnTo>
                  <a:pt x="1655064" y="894588"/>
                </a:lnTo>
                <a:lnTo>
                  <a:pt x="1655064" y="908303"/>
                </a:lnTo>
                <a:lnTo>
                  <a:pt x="1670303" y="908303"/>
                </a:lnTo>
                <a:lnTo>
                  <a:pt x="1670303" y="894588"/>
                </a:lnTo>
                <a:close/>
              </a:path>
              <a:path w="2443479" h="908685">
                <a:moveTo>
                  <a:pt x="1641348" y="894588"/>
                </a:moveTo>
                <a:lnTo>
                  <a:pt x="1627631" y="894588"/>
                </a:lnTo>
                <a:lnTo>
                  <a:pt x="1627631" y="908303"/>
                </a:lnTo>
                <a:lnTo>
                  <a:pt x="1641348" y="908303"/>
                </a:lnTo>
                <a:lnTo>
                  <a:pt x="1641348" y="894588"/>
                </a:lnTo>
                <a:close/>
              </a:path>
              <a:path w="2443479" h="908685">
                <a:moveTo>
                  <a:pt x="1613916" y="894588"/>
                </a:moveTo>
                <a:lnTo>
                  <a:pt x="1600200" y="894588"/>
                </a:lnTo>
                <a:lnTo>
                  <a:pt x="1600200" y="908303"/>
                </a:lnTo>
                <a:lnTo>
                  <a:pt x="1613916" y="908303"/>
                </a:lnTo>
                <a:lnTo>
                  <a:pt x="1613916" y="894588"/>
                </a:lnTo>
                <a:close/>
              </a:path>
              <a:path w="2443479" h="908685">
                <a:moveTo>
                  <a:pt x="1584959" y="894588"/>
                </a:moveTo>
                <a:lnTo>
                  <a:pt x="1571244" y="894588"/>
                </a:lnTo>
                <a:lnTo>
                  <a:pt x="1571244" y="908303"/>
                </a:lnTo>
                <a:lnTo>
                  <a:pt x="1584959" y="908303"/>
                </a:lnTo>
                <a:lnTo>
                  <a:pt x="1584959" y="894588"/>
                </a:lnTo>
                <a:close/>
              </a:path>
              <a:path w="2443479" h="908685">
                <a:moveTo>
                  <a:pt x="1557527" y="894588"/>
                </a:moveTo>
                <a:lnTo>
                  <a:pt x="1543812" y="894588"/>
                </a:lnTo>
                <a:lnTo>
                  <a:pt x="1543812" y="908303"/>
                </a:lnTo>
                <a:lnTo>
                  <a:pt x="1557527" y="908303"/>
                </a:lnTo>
                <a:lnTo>
                  <a:pt x="1557527" y="894588"/>
                </a:lnTo>
                <a:close/>
              </a:path>
              <a:path w="2443479" h="908685">
                <a:moveTo>
                  <a:pt x="1530096" y="894588"/>
                </a:moveTo>
                <a:lnTo>
                  <a:pt x="1514855" y="894588"/>
                </a:lnTo>
                <a:lnTo>
                  <a:pt x="1514855" y="908303"/>
                </a:lnTo>
                <a:lnTo>
                  <a:pt x="1530096" y="908303"/>
                </a:lnTo>
                <a:lnTo>
                  <a:pt x="1530096" y="894588"/>
                </a:lnTo>
                <a:close/>
              </a:path>
              <a:path w="2443479" h="908685">
                <a:moveTo>
                  <a:pt x="1501140" y="894588"/>
                </a:moveTo>
                <a:lnTo>
                  <a:pt x="1487424" y="894588"/>
                </a:lnTo>
                <a:lnTo>
                  <a:pt x="1487424" y="908303"/>
                </a:lnTo>
                <a:lnTo>
                  <a:pt x="1501140" y="908303"/>
                </a:lnTo>
                <a:lnTo>
                  <a:pt x="1501140" y="894588"/>
                </a:lnTo>
                <a:close/>
              </a:path>
              <a:path w="2443479" h="908685">
                <a:moveTo>
                  <a:pt x="1473707" y="894588"/>
                </a:moveTo>
                <a:lnTo>
                  <a:pt x="1459992" y="894588"/>
                </a:lnTo>
                <a:lnTo>
                  <a:pt x="1459992" y="908303"/>
                </a:lnTo>
                <a:lnTo>
                  <a:pt x="1473707" y="908303"/>
                </a:lnTo>
                <a:lnTo>
                  <a:pt x="1473707" y="894588"/>
                </a:lnTo>
                <a:close/>
              </a:path>
              <a:path w="2443479" h="908685">
                <a:moveTo>
                  <a:pt x="1446276" y="894588"/>
                </a:moveTo>
                <a:lnTo>
                  <a:pt x="1431035" y="894588"/>
                </a:lnTo>
                <a:lnTo>
                  <a:pt x="1431035" y="908303"/>
                </a:lnTo>
                <a:lnTo>
                  <a:pt x="1446276" y="908303"/>
                </a:lnTo>
                <a:lnTo>
                  <a:pt x="1446276" y="894588"/>
                </a:lnTo>
                <a:close/>
              </a:path>
              <a:path w="2443479" h="908685">
                <a:moveTo>
                  <a:pt x="1417320" y="894588"/>
                </a:moveTo>
                <a:lnTo>
                  <a:pt x="1403603" y="894588"/>
                </a:lnTo>
                <a:lnTo>
                  <a:pt x="1403603" y="908303"/>
                </a:lnTo>
                <a:lnTo>
                  <a:pt x="1417320" y="908303"/>
                </a:lnTo>
                <a:lnTo>
                  <a:pt x="1417320" y="894588"/>
                </a:lnTo>
                <a:close/>
              </a:path>
              <a:path w="2443479" h="908685">
                <a:moveTo>
                  <a:pt x="1389888" y="894588"/>
                </a:moveTo>
                <a:lnTo>
                  <a:pt x="1376172" y="894588"/>
                </a:lnTo>
                <a:lnTo>
                  <a:pt x="1376172" y="908303"/>
                </a:lnTo>
                <a:lnTo>
                  <a:pt x="1389888" y="908303"/>
                </a:lnTo>
                <a:lnTo>
                  <a:pt x="1389888" y="894588"/>
                </a:lnTo>
                <a:close/>
              </a:path>
              <a:path w="2443479" h="908685">
                <a:moveTo>
                  <a:pt x="1360931" y="894588"/>
                </a:moveTo>
                <a:lnTo>
                  <a:pt x="1347216" y="894588"/>
                </a:lnTo>
                <a:lnTo>
                  <a:pt x="1347216" y="908303"/>
                </a:lnTo>
                <a:lnTo>
                  <a:pt x="1360931" y="908303"/>
                </a:lnTo>
                <a:lnTo>
                  <a:pt x="1360931" y="894588"/>
                </a:lnTo>
                <a:close/>
              </a:path>
              <a:path w="2443479" h="908685">
                <a:moveTo>
                  <a:pt x="1333500" y="894588"/>
                </a:moveTo>
                <a:lnTo>
                  <a:pt x="1319783" y="894588"/>
                </a:lnTo>
                <a:lnTo>
                  <a:pt x="1319783" y="908303"/>
                </a:lnTo>
                <a:lnTo>
                  <a:pt x="1333500" y="908303"/>
                </a:lnTo>
                <a:lnTo>
                  <a:pt x="1333500" y="894588"/>
                </a:lnTo>
                <a:close/>
              </a:path>
              <a:path w="2443479" h="908685">
                <a:moveTo>
                  <a:pt x="1306068" y="894588"/>
                </a:moveTo>
                <a:lnTo>
                  <a:pt x="1290827" y="894588"/>
                </a:lnTo>
                <a:lnTo>
                  <a:pt x="1290827" y="908303"/>
                </a:lnTo>
                <a:lnTo>
                  <a:pt x="1306068" y="908303"/>
                </a:lnTo>
                <a:lnTo>
                  <a:pt x="1306068" y="894588"/>
                </a:lnTo>
                <a:close/>
              </a:path>
              <a:path w="2443479" h="908685">
                <a:moveTo>
                  <a:pt x="1277112" y="894588"/>
                </a:moveTo>
                <a:lnTo>
                  <a:pt x="1263396" y="894588"/>
                </a:lnTo>
                <a:lnTo>
                  <a:pt x="1263396" y="908303"/>
                </a:lnTo>
                <a:lnTo>
                  <a:pt x="1277112" y="908303"/>
                </a:lnTo>
                <a:lnTo>
                  <a:pt x="1277112" y="894588"/>
                </a:lnTo>
                <a:close/>
              </a:path>
              <a:path w="2443479" h="908685">
                <a:moveTo>
                  <a:pt x="1249679" y="894588"/>
                </a:moveTo>
                <a:lnTo>
                  <a:pt x="1235964" y="894588"/>
                </a:lnTo>
                <a:lnTo>
                  <a:pt x="1235964" y="908303"/>
                </a:lnTo>
                <a:lnTo>
                  <a:pt x="1249679" y="908303"/>
                </a:lnTo>
                <a:lnTo>
                  <a:pt x="1249679" y="894588"/>
                </a:lnTo>
                <a:close/>
              </a:path>
              <a:path w="2443479" h="908685">
                <a:moveTo>
                  <a:pt x="1222248" y="894588"/>
                </a:moveTo>
                <a:lnTo>
                  <a:pt x="1207007" y="894588"/>
                </a:lnTo>
                <a:lnTo>
                  <a:pt x="1207007" y="908303"/>
                </a:lnTo>
                <a:lnTo>
                  <a:pt x="1222248" y="908303"/>
                </a:lnTo>
                <a:lnTo>
                  <a:pt x="1222248" y="894588"/>
                </a:lnTo>
                <a:close/>
              </a:path>
              <a:path w="2443479" h="908685">
                <a:moveTo>
                  <a:pt x="1193292" y="894588"/>
                </a:moveTo>
                <a:lnTo>
                  <a:pt x="1179576" y="894588"/>
                </a:lnTo>
                <a:lnTo>
                  <a:pt x="1179576" y="908303"/>
                </a:lnTo>
                <a:lnTo>
                  <a:pt x="1193292" y="908303"/>
                </a:lnTo>
                <a:lnTo>
                  <a:pt x="1193292" y="894588"/>
                </a:lnTo>
                <a:close/>
              </a:path>
              <a:path w="2443479" h="908685">
                <a:moveTo>
                  <a:pt x="1165859" y="894588"/>
                </a:moveTo>
                <a:lnTo>
                  <a:pt x="1152144" y="894588"/>
                </a:lnTo>
                <a:lnTo>
                  <a:pt x="1152144" y="908303"/>
                </a:lnTo>
                <a:lnTo>
                  <a:pt x="1165859" y="908303"/>
                </a:lnTo>
                <a:lnTo>
                  <a:pt x="1165859" y="894588"/>
                </a:lnTo>
                <a:close/>
              </a:path>
              <a:path w="2443479" h="908685">
                <a:moveTo>
                  <a:pt x="1136903" y="894588"/>
                </a:moveTo>
                <a:lnTo>
                  <a:pt x="1123188" y="894588"/>
                </a:lnTo>
                <a:lnTo>
                  <a:pt x="1123188" y="908303"/>
                </a:lnTo>
                <a:lnTo>
                  <a:pt x="1136903" y="908303"/>
                </a:lnTo>
                <a:lnTo>
                  <a:pt x="1136903" y="894588"/>
                </a:lnTo>
                <a:close/>
              </a:path>
              <a:path w="2443479" h="908685">
                <a:moveTo>
                  <a:pt x="1109472" y="894588"/>
                </a:moveTo>
                <a:lnTo>
                  <a:pt x="1095755" y="894588"/>
                </a:lnTo>
                <a:lnTo>
                  <a:pt x="1095755" y="908303"/>
                </a:lnTo>
                <a:lnTo>
                  <a:pt x="1109472" y="908303"/>
                </a:lnTo>
                <a:lnTo>
                  <a:pt x="1109472" y="894588"/>
                </a:lnTo>
                <a:close/>
              </a:path>
              <a:path w="2443479" h="908685">
                <a:moveTo>
                  <a:pt x="1082040" y="894588"/>
                </a:moveTo>
                <a:lnTo>
                  <a:pt x="1068324" y="894588"/>
                </a:lnTo>
                <a:lnTo>
                  <a:pt x="1068324" y="908303"/>
                </a:lnTo>
                <a:lnTo>
                  <a:pt x="1082040" y="908303"/>
                </a:lnTo>
                <a:lnTo>
                  <a:pt x="1082040" y="894588"/>
                </a:lnTo>
                <a:close/>
              </a:path>
              <a:path w="2443479" h="908685">
                <a:moveTo>
                  <a:pt x="1053083" y="894588"/>
                </a:moveTo>
                <a:lnTo>
                  <a:pt x="1039368" y="894588"/>
                </a:lnTo>
                <a:lnTo>
                  <a:pt x="1039368" y="908303"/>
                </a:lnTo>
                <a:lnTo>
                  <a:pt x="1053083" y="908303"/>
                </a:lnTo>
                <a:lnTo>
                  <a:pt x="1053083" y="894588"/>
                </a:lnTo>
                <a:close/>
              </a:path>
              <a:path w="2443479" h="908685">
                <a:moveTo>
                  <a:pt x="1025651" y="894588"/>
                </a:moveTo>
                <a:lnTo>
                  <a:pt x="1011935" y="894588"/>
                </a:lnTo>
                <a:lnTo>
                  <a:pt x="1011935" y="908303"/>
                </a:lnTo>
                <a:lnTo>
                  <a:pt x="1025651" y="908303"/>
                </a:lnTo>
                <a:lnTo>
                  <a:pt x="1025651" y="894588"/>
                </a:lnTo>
                <a:close/>
              </a:path>
              <a:path w="2443479" h="908685">
                <a:moveTo>
                  <a:pt x="998220" y="894588"/>
                </a:moveTo>
                <a:lnTo>
                  <a:pt x="982979" y="894588"/>
                </a:lnTo>
                <a:lnTo>
                  <a:pt x="982979" y="908303"/>
                </a:lnTo>
                <a:lnTo>
                  <a:pt x="998220" y="908303"/>
                </a:lnTo>
                <a:lnTo>
                  <a:pt x="998220" y="894588"/>
                </a:lnTo>
                <a:close/>
              </a:path>
              <a:path w="2443479" h="908685">
                <a:moveTo>
                  <a:pt x="969264" y="894588"/>
                </a:moveTo>
                <a:lnTo>
                  <a:pt x="955548" y="894588"/>
                </a:lnTo>
                <a:lnTo>
                  <a:pt x="955548" y="908303"/>
                </a:lnTo>
                <a:lnTo>
                  <a:pt x="969264" y="908303"/>
                </a:lnTo>
                <a:lnTo>
                  <a:pt x="969264" y="894588"/>
                </a:lnTo>
                <a:close/>
              </a:path>
              <a:path w="2443479" h="908685">
                <a:moveTo>
                  <a:pt x="941831" y="894588"/>
                </a:moveTo>
                <a:lnTo>
                  <a:pt x="928116" y="894588"/>
                </a:lnTo>
                <a:lnTo>
                  <a:pt x="928116" y="908303"/>
                </a:lnTo>
                <a:lnTo>
                  <a:pt x="941831" y="908303"/>
                </a:lnTo>
                <a:lnTo>
                  <a:pt x="941831" y="894588"/>
                </a:lnTo>
                <a:close/>
              </a:path>
              <a:path w="2443479" h="908685">
                <a:moveTo>
                  <a:pt x="912876" y="894588"/>
                </a:moveTo>
                <a:lnTo>
                  <a:pt x="899159" y="894588"/>
                </a:lnTo>
                <a:lnTo>
                  <a:pt x="899159" y="908303"/>
                </a:lnTo>
                <a:lnTo>
                  <a:pt x="912876" y="908303"/>
                </a:lnTo>
                <a:lnTo>
                  <a:pt x="912876" y="894588"/>
                </a:lnTo>
                <a:close/>
              </a:path>
              <a:path w="2443479" h="908685">
                <a:moveTo>
                  <a:pt x="885444" y="894588"/>
                </a:moveTo>
                <a:lnTo>
                  <a:pt x="871727" y="894588"/>
                </a:lnTo>
                <a:lnTo>
                  <a:pt x="871727" y="908303"/>
                </a:lnTo>
                <a:lnTo>
                  <a:pt x="885444" y="908303"/>
                </a:lnTo>
                <a:lnTo>
                  <a:pt x="885444" y="894588"/>
                </a:lnTo>
                <a:close/>
              </a:path>
              <a:path w="2443479" h="908685">
                <a:moveTo>
                  <a:pt x="858012" y="894588"/>
                </a:moveTo>
                <a:lnTo>
                  <a:pt x="844296" y="894588"/>
                </a:lnTo>
                <a:lnTo>
                  <a:pt x="844296" y="908303"/>
                </a:lnTo>
                <a:lnTo>
                  <a:pt x="858012" y="908303"/>
                </a:lnTo>
                <a:lnTo>
                  <a:pt x="858012" y="894588"/>
                </a:lnTo>
                <a:close/>
              </a:path>
              <a:path w="2443479" h="908685">
                <a:moveTo>
                  <a:pt x="829055" y="894588"/>
                </a:moveTo>
                <a:lnTo>
                  <a:pt x="815340" y="894588"/>
                </a:lnTo>
                <a:lnTo>
                  <a:pt x="815340" y="908303"/>
                </a:lnTo>
                <a:lnTo>
                  <a:pt x="829055" y="908303"/>
                </a:lnTo>
                <a:lnTo>
                  <a:pt x="829055" y="894588"/>
                </a:lnTo>
                <a:close/>
              </a:path>
              <a:path w="2443479" h="908685">
                <a:moveTo>
                  <a:pt x="801624" y="894588"/>
                </a:moveTo>
                <a:lnTo>
                  <a:pt x="787907" y="894588"/>
                </a:lnTo>
                <a:lnTo>
                  <a:pt x="787907" y="908303"/>
                </a:lnTo>
                <a:lnTo>
                  <a:pt x="801624" y="908303"/>
                </a:lnTo>
                <a:lnTo>
                  <a:pt x="801624" y="894588"/>
                </a:lnTo>
                <a:close/>
              </a:path>
              <a:path w="2443479" h="908685">
                <a:moveTo>
                  <a:pt x="774192" y="894588"/>
                </a:moveTo>
                <a:lnTo>
                  <a:pt x="758951" y="894588"/>
                </a:lnTo>
                <a:lnTo>
                  <a:pt x="758951" y="908303"/>
                </a:lnTo>
                <a:lnTo>
                  <a:pt x="774192" y="908303"/>
                </a:lnTo>
                <a:lnTo>
                  <a:pt x="774192" y="894588"/>
                </a:lnTo>
                <a:close/>
              </a:path>
              <a:path w="2443479" h="908685">
                <a:moveTo>
                  <a:pt x="745235" y="894588"/>
                </a:moveTo>
                <a:lnTo>
                  <a:pt x="731520" y="894588"/>
                </a:lnTo>
                <a:lnTo>
                  <a:pt x="731520" y="908303"/>
                </a:lnTo>
                <a:lnTo>
                  <a:pt x="745235" y="908303"/>
                </a:lnTo>
                <a:lnTo>
                  <a:pt x="745235" y="894588"/>
                </a:lnTo>
                <a:close/>
              </a:path>
              <a:path w="2443479" h="908685">
                <a:moveTo>
                  <a:pt x="717803" y="894588"/>
                </a:moveTo>
                <a:lnTo>
                  <a:pt x="704088" y="894588"/>
                </a:lnTo>
                <a:lnTo>
                  <a:pt x="704088" y="908303"/>
                </a:lnTo>
                <a:lnTo>
                  <a:pt x="717803" y="908303"/>
                </a:lnTo>
                <a:lnTo>
                  <a:pt x="717803" y="894588"/>
                </a:lnTo>
                <a:close/>
              </a:path>
              <a:path w="2443479" h="908685">
                <a:moveTo>
                  <a:pt x="688848" y="894588"/>
                </a:moveTo>
                <a:lnTo>
                  <a:pt x="675131" y="894588"/>
                </a:lnTo>
                <a:lnTo>
                  <a:pt x="675131" y="908303"/>
                </a:lnTo>
                <a:lnTo>
                  <a:pt x="688848" y="908303"/>
                </a:lnTo>
                <a:lnTo>
                  <a:pt x="688848" y="894588"/>
                </a:lnTo>
                <a:close/>
              </a:path>
              <a:path w="2443479" h="908685">
                <a:moveTo>
                  <a:pt x="661416" y="894588"/>
                </a:moveTo>
                <a:lnTo>
                  <a:pt x="647700" y="894588"/>
                </a:lnTo>
                <a:lnTo>
                  <a:pt x="647700" y="908303"/>
                </a:lnTo>
                <a:lnTo>
                  <a:pt x="661416" y="908303"/>
                </a:lnTo>
                <a:lnTo>
                  <a:pt x="661416" y="894588"/>
                </a:lnTo>
                <a:close/>
              </a:path>
              <a:path w="2443479" h="908685">
                <a:moveTo>
                  <a:pt x="633983" y="894588"/>
                </a:moveTo>
                <a:lnTo>
                  <a:pt x="620268" y="894588"/>
                </a:lnTo>
                <a:lnTo>
                  <a:pt x="620268" y="908303"/>
                </a:lnTo>
                <a:lnTo>
                  <a:pt x="633983" y="908303"/>
                </a:lnTo>
                <a:lnTo>
                  <a:pt x="633983" y="894588"/>
                </a:lnTo>
                <a:close/>
              </a:path>
              <a:path w="2443479" h="908685">
                <a:moveTo>
                  <a:pt x="605027" y="894588"/>
                </a:moveTo>
                <a:lnTo>
                  <a:pt x="591312" y="894588"/>
                </a:lnTo>
                <a:lnTo>
                  <a:pt x="591312" y="908303"/>
                </a:lnTo>
                <a:lnTo>
                  <a:pt x="605027" y="908303"/>
                </a:lnTo>
                <a:lnTo>
                  <a:pt x="605027" y="894588"/>
                </a:lnTo>
                <a:close/>
              </a:path>
              <a:path w="2443479" h="908685">
                <a:moveTo>
                  <a:pt x="577596" y="894588"/>
                </a:moveTo>
                <a:lnTo>
                  <a:pt x="563879" y="894588"/>
                </a:lnTo>
                <a:lnTo>
                  <a:pt x="563879" y="908303"/>
                </a:lnTo>
                <a:lnTo>
                  <a:pt x="577596" y="908303"/>
                </a:lnTo>
                <a:lnTo>
                  <a:pt x="577596" y="894588"/>
                </a:lnTo>
                <a:close/>
              </a:path>
              <a:path w="2443479" h="908685">
                <a:moveTo>
                  <a:pt x="550164" y="894588"/>
                </a:moveTo>
                <a:lnTo>
                  <a:pt x="534924" y="894588"/>
                </a:lnTo>
                <a:lnTo>
                  <a:pt x="534924" y="908303"/>
                </a:lnTo>
                <a:lnTo>
                  <a:pt x="550164" y="908303"/>
                </a:lnTo>
                <a:lnTo>
                  <a:pt x="550164" y="894588"/>
                </a:lnTo>
                <a:close/>
              </a:path>
              <a:path w="2443479" h="908685">
                <a:moveTo>
                  <a:pt x="521207" y="894588"/>
                </a:moveTo>
                <a:lnTo>
                  <a:pt x="507492" y="894588"/>
                </a:lnTo>
                <a:lnTo>
                  <a:pt x="507492" y="908303"/>
                </a:lnTo>
                <a:lnTo>
                  <a:pt x="521207" y="908303"/>
                </a:lnTo>
                <a:lnTo>
                  <a:pt x="521207" y="894588"/>
                </a:lnTo>
                <a:close/>
              </a:path>
              <a:path w="2443479" h="908685">
                <a:moveTo>
                  <a:pt x="493775" y="894588"/>
                </a:moveTo>
                <a:lnTo>
                  <a:pt x="480059" y="894588"/>
                </a:lnTo>
                <a:lnTo>
                  <a:pt x="480059" y="908303"/>
                </a:lnTo>
                <a:lnTo>
                  <a:pt x="493775" y="908303"/>
                </a:lnTo>
                <a:lnTo>
                  <a:pt x="493775" y="894588"/>
                </a:lnTo>
                <a:close/>
              </a:path>
              <a:path w="2443479" h="908685">
                <a:moveTo>
                  <a:pt x="466344" y="894588"/>
                </a:moveTo>
                <a:lnTo>
                  <a:pt x="451103" y="894588"/>
                </a:lnTo>
                <a:lnTo>
                  <a:pt x="451103" y="908303"/>
                </a:lnTo>
                <a:lnTo>
                  <a:pt x="466344" y="908303"/>
                </a:lnTo>
                <a:lnTo>
                  <a:pt x="466344" y="894588"/>
                </a:lnTo>
                <a:close/>
              </a:path>
              <a:path w="2443479" h="908685">
                <a:moveTo>
                  <a:pt x="437388" y="894588"/>
                </a:moveTo>
                <a:lnTo>
                  <a:pt x="423672" y="894588"/>
                </a:lnTo>
                <a:lnTo>
                  <a:pt x="423672" y="908303"/>
                </a:lnTo>
                <a:lnTo>
                  <a:pt x="437388" y="908303"/>
                </a:lnTo>
                <a:lnTo>
                  <a:pt x="437388" y="894588"/>
                </a:lnTo>
                <a:close/>
              </a:path>
              <a:path w="2443479" h="908685">
                <a:moveTo>
                  <a:pt x="409955" y="894588"/>
                </a:moveTo>
                <a:lnTo>
                  <a:pt x="396240" y="894588"/>
                </a:lnTo>
                <a:lnTo>
                  <a:pt x="396240" y="908303"/>
                </a:lnTo>
                <a:lnTo>
                  <a:pt x="409955" y="908303"/>
                </a:lnTo>
                <a:lnTo>
                  <a:pt x="409955" y="894588"/>
                </a:lnTo>
                <a:close/>
              </a:path>
              <a:path w="2443479" h="908685">
                <a:moveTo>
                  <a:pt x="381000" y="894588"/>
                </a:moveTo>
                <a:lnTo>
                  <a:pt x="367283" y="894588"/>
                </a:lnTo>
                <a:lnTo>
                  <a:pt x="367283" y="908303"/>
                </a:lnTo>
                <a:lnTo>
                  <a:pt x="381000" y="908303"/>
                </a:lnTo>
                <a:lnTo>
                  <a:pt x="381000" y="894588"/>
                </a:lnTo>
                <a:close/>
              </a:path>
              <a:path w="2443479" h="908685">
                <a:moveTo>
                  <a:pt x="353568" y="894588"/>
                </a:moveTo>
                <a:lnTo>
                  <a:pt x="339851" y="894588"/>
                </a:lnTo>
                <a:lnTo>
                  <a:pt x="339851" y="908303"/>
                </a:lnTo>
                <a:lnTo>
                  <a:pt x="353568" y="908303"/>
                </a:lnTo>
                <a:lnTo>
                  <a:pt x="353568" y="894588"/>
                </a:lnTo>
                <a:close/>
              </a:path>
              <a:path w="2443479" h="908685">
                <a:moveTo>
                  <a:pt x="326135" y="894588"/>
                </a:moveTo>
                <a:lnTo>
                  <a:pt x="310896" y="894588"/>
                </a:lnTo>
                <a:lnTo>
                  <a:pt x="310896" y="908303"/>
                </a:lnTo>
                <a:lnTo>
                  <a:pt x="326135" y="908303"/>
                </a:lnTo>
                <a:lnTo>
                  <a:pt x="326135" y="894588"/>
                </a:lnTo>
                <a:close/>
              </a:path>
              <a:path w="2443479" h="908685">
                <a:moveTo>
                  <a:pt x="297179" y="894588"/>
                </a:moveTo>
                <a:lnTo>
                  <a:pt x="283464" y="894588"/>
                </a:lnTo>
                <a:lnTo>
                  <a:pt x="283464" y="908303"/>
                </a:lnTo>
                <a:lnTo>
                  <a:pt x="297179" y="908303"/>
                </a:lnTo>
                <a:lnTo>
                  <a:pt x="297179" y="894588"/>
                </a:lnTo>
                <a:close/>
              </a:path>
              <a:path w="2443479" h="908685">
                <a:moveTo>
                  <a:pt x="269748" y="894588"/>
                </a:moveTo>
                <a:lnTo>
                  <a:pt x="256031" y="894588"/>
                </a:lnTo>
                <a:lnTo>
                  <a:pt x="256031" y="908303"/>
                </a:lnTo>
                <a:lnTo>
                  <a:pt x="269748" y="908303"/>
                </a:lnTo>
                <a:lnTo>
                  <a:pt x="269748" y="894588"/>
                </a:lnTo>
                <a:close/>
              </a:path>
              <a:path w="2443479" h="908685">
                <a:moveTo>
                  <a:pt x="242316" y="894588"/>
                </a:moveTo>
                <a:lnTo>
                  <a:pt x="227075" y="894588"/>
                </a:lnTo>
                <a:lnTo>
                  <a:pt x="227075" y="908303"/>
                </a:lnTo>
                <a:lnTo>
                  <a:pt x="242316" y="908303"/>
                </a:lnTo>
                <a:lnTo>
                  <a:pt x="242316" y="894588"/>
                </a:lnTo>
                <a:close/>
              </a:path>
              <a:path w="2443479" h="908685">
                <a:moveTo>
                  <a:pt x="213359" y="894588"/>
                </a:moveTo>
                <a:lnTo>
                  <a:pt x="199644" y="894588"/>
                </a:lnTo>
                <a:lnTo>
                  <a:pt x="199644" y="908303"/>
                </a:lnTo>
                <a:lnTo>
                  <a:pt x="213359" y="908303"/>
                </a:lnTo>
                <a:lnTo>
                  <a:pt x="213359" y="894588"/>
                </a:lnTo>
                <a:close/>
              </a:path>
              <a:path w="2443479" h="908685">
                <a:moveTo>
                  <a:pt x="185927" y="894588"/>
                </a:moveTo>
                <a:lnTo>
                  <a:pt x="172212" y="894588"/>
                </a:lnTo>
                <a:lnTo>
                  <a:pt x="172212" y="908303"/>
                </a:lnTo>
                <a:lnTo>
                  <a:pt x="185927" y="908303"/>
                </a:lnTo>
                <a:lnTo>
                  <a:pt x="185927" y="894588"/>
                </a:lnTo>
                <a:close/>
              </a:path>
              <a:path w="2443479" h="908685">
                <a:moveTo>
                  <a:pt x="156972" y="894588"/>
                </a:moveTo>
                <a:lnTo>
                  <a:pt x="143255" y="894588"/>
                </a:lnTo>
                <a:lnTo>
                  <a:pt x="143255" y="908303"/>
                </a:lnTo>
                <a:lnTo>
                  <a:pt x="156972" y="908303"/>
                </a:lnTo>
                <a:lnTo>
                  <a:pt x="156972" y="894588"/>
                </a:lnTo>
                <a:close/>
              </a:path>
              <a:path w="2443479" h="908685">
                <a:moveTo>
                  <a:pt x="129540" y="894588"/>
                </a:moveTo>
                <a:lnTo>
                  <a:pt x="115824" y="894588"/>
                </a:lnTo>
                <a:lnTo>
                  <a:pt x="115824" y="908303"/>
                </a:lnTo>
                <a:lnTo>
                  <a:pt x="129540" y="908303"/>
                </a:lnTo>
                <a:lnTo>
                  <a:pt x="129540" y="894588"/>
                </a:lnTo>
                <a:close/>
              </a:path>
              <a:path w="2443479" h="908685">
                <a:moveTo>
                  <a:pt x="102107" y="894588"/>
                </a:moveTo>
                <a:lnTo>
                  <a:pt x="86868" y="894588"/>
                </a:lnTo>
                <a:lnTo>
                  <a:pt x="86868" y="908303"/>
                </a:lnTo>
                <a:lnTo>
                  <a:pt x="102107" y="908303"/>
                </a:lnTo>
                <a:lnTo>
                  <a:pt x="102107" y="894588"/>
                </a:lnTo>
                <a:close/>
              </a:path>
              <a:path w="2443479" h="908685">
                <a:moveTo>
                  <a:pt x="73151" y="894588"/>
                </a:moveTo>
                <a:lnTo>
                  <a:pt x="59435" y="894588"/>
                </a:lnTo>
                <a:lnTo>
                  <a:pt x="59435" y="908303"/>
                </a:lnTo>
                <a:lnTo>
                  <a:pt x="73151" y="908303"/>
                </a:lnTo>
                <a:lnTo>
                  <a:pt x="73151" y="894588"/>
                </a:lnTo>
                <a:close/>
              </a:path>
              <a:path w="2443479" h="908685">
                <a:moveTo>
                  <a:pt x="45720" y="894588"/>
                </a:moveTo>
                <a:lnTo>
                  <a:pt x="32003" y="894588"/>
                </a:lnTo>
                <a:lnTo>
                  <a:pt x="32003" y="908303"/>
                </a:lnTo>
                <a:lnTo>
                  <a:pt x="45720" y="908303"/>
                </a:lnTo>
                <a:lnTo>
                  <a:pt x="45720" y="89458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1F25733-8E42-40CC-8EC0-6D1869E13618}"/>
              </a:ext>
            </a:extLst>
          </p:cNvPr>
          <p:cNvSpPr/>
          <p:nvPr/>
        </p:nvSpPr>
        <p:spPr>
          <a:xfrm>
            <a:off x="7232650" y="2890838"/>
            <a:ext cx="611188" cy="150812"/>
          </a:xfrm>
          <a:custGeom>
            <a:avLst/>
            <a:gdLst/>
            <a:ahLst/>
            <a:cxnLst/>
            <a:rect l="l" t="t" r="r" b="b"/>
            <a:pathLst>
              <a:path w="713740" h="177164">
                <a:moveTo>
                  <a:pt x="699515" y="161543"/>
                </a:moveTo>
                <a:lnTo>
                  <a:pt x="697991" y="175260"/>
                </a:lnTo>
                <a:lnTo>
                  <a:pt x="711707" y="176783"/>
                </a:lnTo>
                <a:lnTo>
                  <a:pt x="713231" y="163067"/>
                </a:lnTo>
                <a:lnTo>
                  <a:pt x="699515" y="161543"/>
                </a:lnTo>
                <a:close/>
              </a:path>
              <a:path w="713740" h="177164">
                <a:moveTo>
                  <a:pt x="684276" y="161543"/>
                </a:moveTo>
                <a:lnTo>
                  <a:pt x="670559" y="161543"/>
                </a:lnTo>
                <a:lnTo>
                  <a:pt x="670559" y="175260"/>
                </a:lnTo>
                <a:lnTo>
                  <a:pt x="684276" y="175260"/>
                </a:lnTo>
                <a:lnTo>
                  <a:pt x="684276" y="161543"/>
                </a:lnTo>
                <a:close/>
              </a:path>
              <a:path w="713740" h="177164">
                <a:moveTo>
                  <a:pt x="656844" y="160019"/>
                </a:moveTo>
                <a:lnTo>
                  <a:pt x="643127" y="160019"/>
                </a:lnTo>
                <a:lnTo>
                  <a:pt x="641603" y="173736"/>
                </a:lnTo>
                <a:lnTo>
                  <a:pt x="656844" y="173736"/>
                </a:lnTo>
                <a:lnTo>
                  <a:pt x="656844" y="160019"/>
                </a:lnTo>
                <a:close/>
              </a:path>
              <a:path w="713740" h="177164">
                <a:moveTo>
                  <a:pt x="629411" y="158495"/>
                </a:moveTo>
                <a:lnTo>
                  <a:pt x="615696" y="158495"/>
                </a:lnTo>
                <a:lnTo>
                  <a:pt x="614172" y="172212"/>
                </a:lnTo>
                <a:lnTo>
                  <a:pt x="627887" y="173736"/>
                </a:lnTo>
                <a:lnTo>
                  <a:pt x="629411" y="158495"/>
                </a:lnTo>
                <a:close/>
              </a:path>
              <a:path w="713740" h="177164">
                <a:moveTo>
                  <a:pt x="586739" y="156972"/>
                </a:moveTo>
                <a:lnTo>
                  <a:pt x="586739" y="170687"/>
                </a:lnTo>
                <a:lnTo>
                  <a:pt x="600455" y="172212"/>
                </a:lnTo>
                <a:lnTo>
                  <a:pt x="600455" y="158495"/>
                </a:lnTo>
                <a:lnTo>
                  <a:pt x="586739" y="156972"/>
                </a:lnTo>
                <a:close/>
              </a:path>
              <a:path w="713740" h="177164">
                <a:moveTo>
                  <a:pt x="573024" y="156972"/>
                </a:moveTo>
                <a:lnTo>
                  <a:pt x="559307" y="156972"/>
                </a:lnTo>
                <a:lnTo>
                  <a:pt x="557783" y="170687"/>
                </a:lnTo>
                <a:lnTo>
                  <a:pt x="573024" y="170687"/>
                </a:lnTo>
                <a:lnTo>
                  <a:pt x="573024" y="156972"/>
                </a:lnTo>
                <a:close/>
              </a:path>
              <a:path w="713740" h="177164">
                <a:moveTo>
                  <a:pt x="545591" y="155448"/>
                </a:moveTo>
                <a:lnTo>
                  <a:pt x="530351" y="155448"/>
                </a:lnTo>
                <a:lnTo>
                  <a:pt x="530351" y="169163"/>
                </a:lnTo>
                <a:lnTo>
                  <a:pt x="544067" y="169163"/>
                </a:lnTo>
                <a:lnTo>
                  <a:pt x="545591" y="155448"/>
                </a:lnTo>
                <a:close/>
              </a:path>
              <a:path w="713740" h="177164">
                <a:moveTo>
                  <a:pt x="516635" y="153924"/>
                </a:moveTo>
                <a:lnTo>
                  <a:pt x="502920" y="153924"/>
                </a:lnTo>
                <a:lnTo>
                  <a:pt x="502920" y="167639"/>
                </a:lnTo>
                <a:lnTo>
                  <a:pt x="516635" y="169163"/>
                </a:lnTo>
                <a:lnTo>
                  <a:pt x="516635" y="153924"/>
                </a:lnTo>
                <a:close/>
              </a:path>
              <a:path w="713740" h="177164">
                <a:moveTo>
                  <a:pt x="475487" y="152400"/>
                </a:moveTo>
                <a:lnTo>
                  <a:pt x="473963" y="167639"/>
                </a:lnTo>
                <a:lnTo>
                  <a:pt x="489203" y="167639"/>
                </a:lnTo>
                <a:lnTo>
                  <a:pt x="489203" y="153924"/>
                </a:lnTo>
                <a:lnTo>
                  <a:pt x="475487" y="152400"/>
                </a:lnTo>
                <a:close/>
              </a:path>
              <a:path w="713740" h="177164">
                <a:moveTo>
                  <a:pt x="461772" y="152400"/>
                </a:moveTo>
                <a:lnTo>
                  <a:pt x="446531" y="152400"/>
                </a:lnTo>
                <a:lnTo>
                  <a:pt x="446531" y="166115"/>
                </a:lnTo>
                <a:lnTo>
                  <a:pt x="460248" y="166115"/>
                </a:lnTo>
                <a:lnTo>
                  <a:pt x="461772" y="152400"/>
                </a:lnTo>
                <a:close/>
              </a:path>
              <a:path w="713740" h="177164">
                <a:moveTo>
                  <a:pt x="432815" y="150875"/>
                </a:moveTo>
                <a:lnTo>
                  <a:pt x="419100" y="150875"/>
                </a:lnTo>
                <a:lnTo>
                  <a:pt x="419100" y="164591"/>
                </a:lnTo>
                <a:lnTo>
                  <a:pt x="432815" y="164591"/>
                </a:lnTo>
                <a:lnTo>
                  <a:pt x="432815" y="150875"/>
                </a:lnTo>
                <a:close/>
              </a:path>
              <a:path w="713740" h="177164">
                <a:moveTo>
                  <a:pt x="405383" y="149351"/>
                </a:moveTo>
                <a:lnTo>
                  <a:pt x="391667" y="149351"/>
                </a:lnTo>
                <a:lnTo>
                  <a:pt x="390144" y="163067"/>
                </a:lnTo>
                <a:lnTo>
                  <a:pt x="403859" y="164591"/>
                </a:lnTo>
                <a:lnTo>
                  <a:pt x="405383" y="149351"/>
                </a:lnTo>
                <a:close/>
              </a:path>
              <a:path w="713740" h="177164">
                <a:moveTo>
                  <a:pt x="362711" y="147827"/>
                </a:moveTo>
                <a:lnTo>
                  <a:pt x="362711" y="163067"/>
                </a:lnTo>
                <a:lnTo>
                  <a:pt x="376427" y="163067"/>
                </a:lnTo>
                <a:lnTo>
                  <a:pt x="376427" y="149351"/>
                </a:lnTo>
                <a:lnTo>
                  <a:pt x="362711" y="147827"/>
                </a:lnTo>
                <a:close/>
              </a:path>
              <a:path w="713740" h="177164">
                <a:moveTo>
                  <a:pt x="348996" y="147827"/>
                </a:moveTo>
                <a:lnTo>
                  <a:pt x="335279" y="147827"/>
                </a:lnTo>
                <a:lnTo>
                  <a:pt x="335279" y="161543"/>
                </a:lnTo>
                <a:lnTo>
                  <a:pt x="348996" y="161543"/>
                </a:lnTo>
                <a:lnTo>
                  <a:pt x="348996" y="147827"/>
                </a:lnTo>
                <a:close/>
              </a:path>
              <a:path w="713740" h="177164">
                <a:moveTo>
                  <a:pt x="312420" y="138683"/>
                </a:moveTo>
                <a:lnTo>
                  <a:pt x="306324" y="150875"/>
                </a:lnTo>
                <a:lnTo>
                  <a:pt x="318515" y="156972"/>
                </a:lnTo>
                <a:lnTo>
                  <a:pt x="324611" y="143255"/>
                </a:lnTo>
                <a:lnTo>
                  <a:pt x="312420" y="138683"/>
                </a:lnTo>
                <a:close/>
              </a:path>
              <a:path w="713740" h="177164">
                <a:moveTo>
                  <a:pt x="286511" y="126491"/>
                </a:moveTo>
                <a:lnTo>
                  <a:pt x="280415" y="138683"/>
                </a:lnTo>
                <a:lnTo>
                  <a:pt x="292607" y="144779"/>
                </a:lnTo>
                <a:lnTo>
                  <a:pt x="298703" y="132587"/>
                </a:lnTo>
                <a:lnTo>
                  <a:pt x="286511" y="126491"/>
                </a:lnTo>
                <a:close/>
              </a:path>
              <a:path w="713740" h="177164">
                <a:moveTo>
                  <a:pt x="260603" y="115824"/>
                </a:moveTo>
                <a:lnTo>
                  <a:pt x="254507" y="128015"/>
                </a:lnTo>
                <a:lnTo>
                  <a:pt x="268224" y="134112"/>
                </a:lnTo>
                <a:lnTo>
                  <a:pt x="272796" y="120395"/>
                </a:lnTo>
                <a:lnTo>
                  <a:pt x="260603" y="115824"/>
                </a:lnTo>
                <a:close/>
              </a:path>
              <a:path w="713740" h="177164">
                <a:moveTo>
                  <a:pt x="234696" y="103631"/>
                </a:moveTo>
                <a:lnTo>
                  <a:pt x="230124" y="115824"/>
                </a:lnTo>
                <a:lnTo>
                  <a:pt x="242315" y="121919"/>
                </a:lnTo>
                <a:lnTo>
                  <a:pt x="248411" y="109727"/>
                </a:lnTo>
                <a:lnTo>
                  <a:pt x="234696" y="103631"/>
                </a:lnTo>
                <a:close/>
              </a:path>
              <a:path w="713740" h="177164">
                <a:moveTo>
                  <a:pt x="210311" y="91439"/>
                </a:moveTo>
                <a:lnTo>
                  <a:pt x="204215" y="105155"/>
                </a:lnTo>
                <a:lnTo>
                  <a:pt x="216407" y="111251"/>
                </a:lnTo>
                <a:lnTo>
                  <a:pt x="222503" y="97536"/>
                </a:lnTo>
                <a:lnTo>
                  <a:pt x="210311" y="91439"/>
                </a:lnTo>
                <a:close/>
              </a:path>
              <a:path w="713740" h="177164">
                <a:moveTo>
                  <a:pt x="184403" y="80772"/>
                </a:moveTo>
                <a:lnTo>
                  <a:pt x="178307" y="92963"/>
                </a:lnTo>
                <a:lnTo>
                  <a:pt x="190500" y="99060"/>
                </a:lnTo>
                <a:lnTo>
                  <a:pt x="196596" y="86867"/>
                </a:lnTo>
                <a:lnTo>
                  <a:pt x="184403" y="80772"/>
                </a:lnTo>
                <a:close/>
              </a:path>
              <a:path w="713740" h="177164">
                <a:moveTo>
                  <a:pt x="158496" y="68579"/>
                </a:moveTo>
                <a:lnTo>
                  <a:pt x="152400" y="82295"/>
                </a:lnTo>
                <a:lnTo>
                  <a:pt x="166115" y="86867"/>
                </a:lnTo>
                <a:lnTo>
                  <a:pt x="172211" y="74675"/>
                </a:lnTo>
                <a:lnTo>
                  <a:pt x="158496" y="68579"/>
                </a:lnTo>
                <a:close/>
              </a:path>
              <a:path w="713740" h="177164">
                <a:moveTo>
                  <a:pt x="132587" y="57912"/>
                </a:moveTo>
                <a:lnTo>
                  <a:pt x="128015" y="70103"/>
                </a:lnTo>
                <a:lnTo>
                  <a:pt x="140207" y="76200"/>
                </a:lnTo>
                <a:lnTo>
                  <a:pt x="146303" y="62483"/>
                </a:lnTo>
                <a:lnTo>
                  <a:pt x="132587" y="57912"/>
                </a:lnTo>
                <a:close/>
              </a:path>
              <a:path w="713740" h="177164">
                <a:moveTo>
                  <a:pt x="108203" y="45719"/>
                </a:moveTo>
                <a:lnTo>
                  <a:pt x="102107" y="57912"/>
                </a:lnTo>
                <a:lnTo>
                  <a:pt x="114300" y="64007"/>
                </a:lnTo>
                <a:lnTo>
                  <a:pt x="120396" y="51815"/>
                </a:lnTo>
                <a:lnTo>
                  <a:pt x="108203" y="45719"/>
                </a:lnTo>
                <a:close/>
              </a:path>
              <a:path w="713740" h="177164">
                <a:moveTo>
                  <a:pt x="82296" y="35051"/>
                </a:moveTo>
                <a:lnTo>
                  <a:pt x="76200" y="47243"/>
                </a:lnTo>
                <a:lnTo>
                  <a:pt x="89915" y="53339"/>
                </a:lnTo>
                <a:lnTo>
                  <a:pt x="94487" y="39624"/>
                </a:lnTo>
                <a:lnTo>
                  <a:pt x="82296" y="35051"/>
                </a:lnTo>
                <a:close/>
              </a:path>
              <a:path w="713740" h="177164">
                <a:moveTo>
                  <a:pt x="56387" y="22860"/>
                </a:moveTo>
                <a:lnTo>
                  <a:pt x="50291" y="35051"/>
                </a:lnTo>
                <a:lnTo>
                  <a:pt x="64007" y="41148"/>
                </a:lnTo>
                <a:lnTo>
                  <a:pt x="70103" y="28955"/>
                </a:lnTo>
                <a:lnTo>
                  <a:pt x="56387" y="22860"/>
                </a:lnTo>
                <a:close/>
              </a:path>
              <a:path w="713740" h="177164">
                <a:moveTo>
                  <a:pt x="30479" y="10667"/>
                </a:moveTo>
                <a:lnTo>
                  <a:pt x="25907" y="24383"/>
                </a:lnTo>
                <a:lnTo>
                  <a:pt x="38100" y="30479"/>
                </a:lnTo>
                <a:lnTo>
                  <a:pt x="44196" y="16763"/>
                </a:lnTo>
                <a:lnTo>
                  <a:pt x="30479" y="10667"/>
                </a:lnTo>
                <a:close/>
              </a:path>
              <a:path w="713740" h="177164">
                <a:moveTo>
                  <a:pt x="6096" y="0"/>
                </a:moveTo>
                <a:lnTo>
                  <a:pt x="0" y="12191"/>
                </a:lnTo>
                <a:lnTo>
                  <a:pt x="12191" y="18287"/>
                </a:lnTo>
                <a:lnTo>
                  <a:pt x="18287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FCE775C-0F60-46E9-8177-7D4899427D41}"/>
              </a:ext>
            </a:extLst>
          </p:cNvPr>
          <p:cNvSpPr txBox="1"/>
          <p:nvPr/>
        </p:nvSpPr>
        <p:spPr>
          <a:xfrm>
            <a:off x="8226426" y="2954338"/>
            <a:ext cx="3148013" cy="241300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spc="4" dirty="0">
                <a:latin typeface="Arial"/>
                <a:cs typeface="Arial"/>
              </a:rPr>
              <a:t>Go through</a:t>
            </a:r>
            <a:r>
              <a:rPr sz="1496" spc="-68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each</a:t>
            </a:r>
            <a:endParaRPr sz="1496" dirty="0"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6DA2485-C4B2-445A-A6AB-484E0C577FA0}"/>
              </a:ext>
            </a:extLst>
          </p:cNvPr>
          <p:cNvSpPr txBox="1"/>
          <p:nvPr/>
        </p:nvSpPr>
        <p:spPr>
          <a:xfrm>
            <a:off x="8089901" y="3182939"/>
            <a:ext cx="3103563" cy="242887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dirty="0">
                <a:latin typeface="Arial"/>
                <a:cs typeface="Arial"/>
              </a:rPr>
              <a:t>element in</a:t>
            </a:r>
            <a:r>
              <a:rPr sz="1496" spc="-73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unknown</a:t>
            </a:r>
            <a:endParaRPr sz="1496" dirty="0">
              <a:latin typeface="Arial"/>
              <a:cs typeface="Aria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055439D-E33F-4FC6-B5B7-1CED601E7F8C}"/>
              </a:ext>
            </a:extLst>
          </p:cNvPr>
          <p:cNvSpPr txBox="1"/>
          <p:nvPr/>
        </p:nvSpPr>
        <p:spPr>
          <a:xfrm>
            <a:off x="8674100" y="3413125"/>
            <a:ext cx="2046288" cy="241300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spc="4" dirty="0">
                <a:latin typeface="Arial"/>
                <a:cs typeface="Arial"/>
              </a:rPr>
              <a:t>regi</a:t>
            </a:r>
            <a:r>
              <a:rPr sz="1496" spc="13" dirty="0">
                <a:latin typeface="Arial"/>
                <a:cs typeface="Arial"/>
              </a:rPr>
              <a:t>o</a:t>
            </a:r>
            <a:r>
              <a:rPr sz="1496" spc="4" dirty="0">
                <a:latin typeface="Arial"/>
                <a:cs typeface="Arial"/>
              </a:rPr>
              <a:t>n</a:t>
            </a:r>
            <a:endParaRPr sz="1496" dirty="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0833EC7-F45B-4588-AE67-E8C129B62E94}"/>
              </a:ext>
            </a:extLst>
          </p:cNvPr>
          <p:cNvSpPr/>
          <p:nvPr/>
        </p:nvSpPr>
        <p:spPr>
          <a:xfrm>
            <a:off x="5870575" y="4151314"/>
            <a:ext cx="147638" cy="352425"/>
          </a:xfrm>
          <a:custGeom>
            <a:avLst/>
            <a:gdLst/>
            <a:ahLst/>
            <a:cxnLst/>
            <a:rect l="l" t="t" r="r" b="b"/>
            <a:pathLst>
              <a:path w="172720" h="413385">
                <a:moveTo>
                  <a:pt x="144779" y="381000"/>
                </a:moveTo>
                <a:lnTo>
                  <a:pt x="138684" y="384048"/>
                </a:lnTo>
                <a:lnTo>
                  <a:pt x="123444" y="396240"/>
                </a:lnTo>
                <a:lnTo>
                  <a:pt x="115824" y="405384"/>
                </a:lnTo>
                <a:lnTo>
                  <a:pt x="110743" y="413004"/>
                </a:lnTo>
                <a:lnTo>
                  <a:pt x="122428" y="413004"/>
                </a:lnTo>
                <a:lnTo>
                  <a:pt x="123444" y="411480"/>
                </a:lnTo>
                <a:lnTo>
                  <a:pt x="137160" y="397764"/>
                </a:lnTo>
                <a:lnTo>
                  <a:pt x="152400" y="388620"/>
                </a:lnTo>
                <a:lnTo>
                  <a:pt x="150875" y="388620"/>
                </a:lnTo>
                <a:lnTo>
                  <a:pt x="160020" y="387096"/>
                </a:lnTo>
                <a:lnTo>
                  <a:pt x="158496" y="387096"/>
                </a:lnTo>
                <a:lnTo>
                  <a:pt x="167639" y="385572"/>
                </a:lnTo>
                <a:lnTo>
                  <a:pt x="156972" y="385572"/>
                </a:lnTo>
                <a:lnTo>
                  <a:pt x="147827" y="382524"/>
                </a:lnTo>
                <a:lnTo>
                  <a:pt x="144779" y="381000"/>
                </a:lnTo>
                <a:close/>
              </a:path>
              <a:path w="172720" h="413385">
                <a:moveTo>
                  <a:pt x="166115" y="376428"/>
                </a:moveTo>
                <a:lnTo>
                  <a:pt x="156972" y="376428"/>
                </a:lnTo>
                <a:lnTo>
                  <a:pt x="147827" y="379476"/>
                </a:lnTo>
                <a:lnTo>
                  <a:pt x="144779" y="381000"/>
                </a:lnTo>
                <a:lnTo>
                  <a:pt x="147827" y="382524"/>
                </a:lnTo>
                <a:lnTo>
                  <a:pt x="156972" y="385572"/>
                </a:lnTo>
                <a:lnTo>
                  <a:pt x="166115" y="385572"/>
                </a:lnTo>
                <a:lnTo>
                  <a:pt x="166115" y="376428"/>
                </a:lnTo>
                <a:close/>
              </a:path>
              <a:path w="172720" h="413385">
                <a:moveTo>
                  <a:pt x="169163" y="376428"/>
                </a:moveTo>
                <a:lnTo>
                  <a:pt x="166115" y="376428"/>
                </a:lnTo>
                <a:lnTo>
                  <a:pt x="166115" y="385572"/>
                </a:lnTo>
                <a:lnTo>
                  <a:pt x="169163" y="385572"/>
                </a:lnTo>
                <a:lnTo>
                  <a:pt x="172212" y="384048"/>
                </a:lnTo>
                <a:lnTo>
                  <a:pt x="172212" y="377952"/>
                </a:lnTo>
                <a:lnTo>
                  <a:pt x="169163" y="376428"/>
                </a:lnTo>
                <a:close/>
              </a:path>
              <a:path w="172720" h="413385">
                <a:moveTo>
                  <a:pt x="33147" y="12192"/>
                </a:moveTo>
                <a:lnTo>
                  <a:pt x="15239" y="12192"/>
                </a:lnTo>
                <a:lnTo>
                  <a:pt x="22860" y="16764"/>
                </a:lnTo>
                <a:lnTo>
                  <a:pt x="21336" y="16764"/>
                </a:lnTo>
                <a:lnTo>
                  <a:pt x="48768" y="44196"/>
                </a:lnTo>
                <a:lnTo>
                  <a:pt x="68580" y="91440"/>
                </a:lnTo>
                <a:lnTo>
                  <a:pt x="77724" y="149352"/>
                </a:lnTo>
                <a:lnTo>
                  <a:pt x="77724" y="219456"/>
                </a:lnTo>
                <a:lnTo>
                  <a:pt x="79248" y="236220"/>
                </a:lnTo>
                <a:lnTo>
                  <a:pt x="79248" y="252984"/>
                </a:lnTo>
                <a:lnTo>
                  <a:pt x="88392" y="298704"/>
                </a:lnTo>
                <a:lnTo>
                  <a:pt x="103632" y="336804"/>
                </a:lnTo>
                <a:lnTo>
                  <a:pt x="138684" y="377952"/>
                </a:lnTo>
                <a:lnTo>
                  <a:pt x="144779" y="381000"/>
                </a:lnTo>
                <a:lnTo>
                  <a:pt x="147827" y="379476"/>
                </a:lnTo>
                <a:lnTo>
                  <a:pt x="156972" y="376428"/>
                </a:lnTo>
                <a:lnTo>
                  <a:pt x="167639" y="376428"/>
                </a:lnTo>
                <a:lnTo>
                  <a:pt x="158496" y="374904"/>
                </a:lnTo>
                <a:lnTo>
                  <a:pt x="160020" y="374904"/>
                </a:lnTo>
                <a:lnTo>
                  <a:pt x="150875" y="373380"/>
                </a:lnTo>
                <a:lnTo>
                  <a:pt x="152400" y="373380"/>
                </a:lnTo>
                <a:lnTo>
                  <a:pt x="137160" y="364236"/>
                </a:lnTo>
                <a:lnTo>
                  <a:pt x="112775" y="332232"/>
                </a:lnTo>
                <a:lnTo>
                  <a:pt x="99060" y="295656"/>
                </a:lnTo>
                <a:lnTo>
                  <a:pt x="94487" y="281940"/>
                </a:lnTo>
                <a:lnTo>
                  <a:pt x="92963" y="266700"/>
                </a:lnTo>
                <a:lnTo>
                  <a:pt x="89915" y="251460"/>
                </a:lnTo>
                <a:lnTo>
                  <a:pt x="88392" y="236220"/>
                </a:lnTo>
                <a:lnTo>
                  <a:pt x="88392" y="149352"/>
                </a:lnTo>
                <a:lnTo>
                  <a:pt x="86868" y="132588"/>
                </a:lnTo>
                <a:lnTo>
                  <a:pt x="85344" y="117348"/>
                </a:lnTo>
                <a:lnTo>
                  <a:pt x="82296" y="102108"/>
                </a:lnTo>
                <a:lnTo>
                  <a:pt x="77724" y="86868"/>
                </a:lnTo>
                <a:lnTo>
                  <a:pt x="74675" y="73152"/>
                </a:lnTo>
                <a:lnTo>
                  <a:pt x="68580" y="60960"/>
                </a:lnTo>
                <a:lnTo>
                  <a:pt x="64008" y="48768"/>
                </a:lnTo>
                <a:lnTo>
                  <a:pt x="57912" y="38100"/>
                </a:lnTo>
                <a:lnTo>
                  <a:pt x="50292" y="28956"/>
                </a:lnTo>
                <a:lnTo>
                  <a:pt x="44196" y="19812"/>
                </a:lnTo>
                <a:lnTo>
                  <a:pt x="35051" y="13716"/>
                </a:lnTo>
                <a:lnTo>
                  <a:pt x="33147" y="12192"/>
                </a:lnTo>
                <a:close/>
              </a:path>
              <a:path w="172720" h="413385">
                <a:moveTo>
                  <a:pt x="10668" y="0"/>
                </a:moveTo>
                <a:lnTo>
                  <a:pt x="1524" y="0"/>
                </a:lnTo>
                <a:lnTo>
                  <a:pt x="0" y="10668"/>
                </a:lnTo>
                <a:lnTo>
                  <a:pt x="7620" y="10668"/>
                </a:lnTo>
                <a:lnTo>
                  <a:pt x="15239" y="13716"/>
                </a:lnTo>
                <a:lnTo>
                  <a:pt x="15239" y="12192"/>
                </a:lnTo>
                <a:lnTo>
                  <a:pt x="33147" y="12192"/>
                </a:lnTo>
                <a:lnTo>
                  <a:pt x="27432" y="7620"/>
                </a:lnTo>
                <a:lnTo>
                  <a:pt x="19812" y="3048"/>
                </a:lnTo>
                <a:lnTo>
                  <a:pt x="18287" y="3048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D41CEFE-FBFD-4E9E-A5A7-08E61C6DF868}"/>
              </a:ext>
            </a:extLst>
          </p:cNvPr>
          <p:cNvSpPr/>
          <p:nvPr/>
        </p:nvSpPr>
        <p:spPr>
          <a:xfrm>
            <a:off x="6154738" y="4284664"/>
            <a:ext cx="2178050" cy="219075"/>
          </a:xfrm>
          <a:custGeom>
            <a:avLst/>
            <a:gdLst/>
            <a:ahLst/>
            <a:cxnLst/>
            <a:rect l="l" t="t" r="r" b="b"/>
            <a:pathLst>
              <a:path w="2546984" h="256539">
                <a:moveTo>
                  <a:pt x="0" y="256031"/>
                </a:moveTo>
                <a:lnTo>
                  <a:pt x="2546604" y="256031"/>
                </a:lnTo>
                <a:lnTo>
                  <a:pt x="2546604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A0B7D31-0531-4C04-8422-61088A6E6048}"/>
              </a:ext>
            </a:extLst>
          </p:cNvPr>
          <p:cNvSpPr/>
          <p:nvPr/>
        </p:nvSpPr>
        <p:spPr>
          <a:xfrm>
            <a:off x="6149976" y="4278314"/>
            <a:ext cx="2189163" cy="225425"/>
          </a:xfrm>
          <a:custGeom>
            <a:avLst/>
            <a:gdLst/>
            <a:ahLst/>
            <a:cxnLst/>
            <a:rect l="l" t="t" r="r" b="b"/>
            <a:pathLst>
              <a:path w="2560320" h="264160">
                <a:moveTo>
                  <a:pt x="13715" y="245364"/>
                </a:moveTo>
                <a:lnTo>
                  <a:pt x="0" y="245364"/>
                </a:lnTo>
                <a:lnTo>
                  <a:pt x="0" y="259080"/>
                </a:lnTo>
                <a:lnTo>
                  <a:pt x="13715" y="259080"/>
                </a:lnTo>
                <a:lnTo>
                  <a:pt x="13715" y="245364"/>
                </a:lnTo>
                <a:close/>
              </a:path>
              <a:path w="2560320" h="264160">
                <a:moveTo>
                  <a:pt x="13715" y="217932"/>
                </a:moveTo>
                <a:lnTo>
                  <a:pt x="0" y="217932"/>
                </a:lnTo>
                <a:lnTo>
                  <a:pt x="0" y="231648"/>
                </a:lnTo>
                <a:lnTo>
                  <a:pt x="13715" y="231648"/>
                </a:lnTo>
                <a:lnTo>
                  <a:pt x="13715" y="217932"/>
                </a:lnTo>
                <a:close/>
              </a:path>
              <a:path w="2560320" h="264160">
                <a:moveTo>
                  <a:pt x="13715" y="188976"/>
                </a:moveTo>
                <a:lnTo>
                  <a:pt x="0" y="188976"/>
                </a:lnTo>
                <a:lnTo>
                  <a:pt x="0" y="204216"/>
                </a:lnTo>
                <a:lnTo>
                  <a:pt x="13715" y="204216"/>
                </a:lnTo>
                <a:lnTo>
                  <a:pt x="13715" y="188976"/>
                </a:lnTo>
                <a:close/>
              </a:path>
              <a:path w="2560320" h="264160">
                <a:moveTo>
                  <a:pt x="13715" y="161544"/>
                </a:moveTo>
                <a:lnTo>
                  <a:pt x="0" y="161544"/>
                </a:lnTo>
                <a:lnTo>
                  <a:pt x="0" y="175260"/>
                </a:lnTo>
                <a:lnTo>
                  <a:pt x="13715" y="175260"/>
                </a:lnTo>
                <a:lnTo>
                  <a:pt x="13715" y="161544"/>
                </a:lnTo>
                <a:close/>
              </a:path>
              <a:path w="2560320" h="264160">
                <a:moveTo>
                  <a:pt x="13715" y="134112"/>
                </a:moveTo>
                <a:lnTo>
                  <a:pt x="0" y="134112"/>
                </a:lnTo>
                <a:lnTo>
                  <a:pt x="0" y="147828"/>
                </a:lnTo>
                <a:lnTo>
                  <a:pt x="13715" y="147828"/>
                </a:lnTo>
                <a:lnTo>
                  <a:pt x="13715" y="134112"/>
                </a:lnTo>
                <a:close/>
              </a:path>
              <a:path w="2560320" h="264160">
                <a:moveTo>
                  <a:pt x="13715" y="105156"/>
                </a:moveTo>
                <a:lnTo>
                  <a:pt x="0" y="105156"/>
                </a:lnTo>
                <a:lnTo>
                  <a:pt x="0" y="120396"/>
                </a:lnTo>
                <a:lnTo>
                  <a:pt x="13715" y="120396"/>
                </a:lnTo>
                <a:lnTo>
                  <a:pt x="13715" y="105156"/>
                </a:lnTo>
                <a:close/>
              </a:path>
              <a:path w="2560320" h="264160">
                <a:moveTo>
                  <a:pt x="13715" y="77724"/>
                </a:moveTo>
                <a:lnTo>
                  <a:pt x="0" y="77724"/>
                </a:lnTo>
                <a:lnTo>
                  <a:pt x="0" y="91440"/>
                </a:lnTo>
                <a:lnTo>
                  <a:pt x="13715" y="91440"/>
                </a:lnTo>
                <a:lnTo>
                  <a:pt x="13715" y="77724"/>
                </a:lnTo>
                <a:close/>
              </a:path>
              <a:path w="2560320" h="264160">
                <a:moveTo>
                  <a:pt x="13715" y="50292"/>
                </a:moveTo>
                <a:lnTo>
                  <a:pt x="0" y="50292"/>
                </a:lnTo>
                <a:lnTo>
                  <a:pt x="0" y="64008"/>
                </a:lnTo>
                <a:lnTo>
                  <a:pt x="13715" y="64008"/>
                </a:lnTo>
                <a:lnTo>
                  <a:pt x="13715" y="50292"/>
                </a:lnTo>
                <a:close/>
              </a:path>
              <a:path w="2560320" h="264160">
                <a:moveTo>
                  <a:pt x="13715" y="21336"/>
                </a:moveTo>
                <a:lnTo>
                  <a:pt x="0" y="21336"/>
                </a:lnTo>
                <a:lnTo>
                  <a:pt x="0" y="35052"/>
                </a:lnTo>
                <a:lnTo>
                  <a:pt x="13715" y="35052"/>
                </a:lnTo>
                <a:lnTo>
                  <a:pt x="13715" y="21336"/>
                </a:lnTo>
                <a:close/>
              </a:path>
              <a:path w="2560320" h="264160">
                <a:moveTo>
                  <a:pt x="21336" y="0"/>
                </a:moveTo>
                <a:lnTo>
                  <a:pt x="0" y="0"/>
                </a:lnTo>
                <a:lnTo>
                  <a:pt x="0" y="7620"/>
                </a:lnTo>
                <a:lnTo>
                  <a:pt x="13715" y="7620"/>
                </a:lnTo>
                <a:lnTo>
                  <a:pt x="6096" y="15240"/>
                </a:lnTo>
                <a:lnTo>
                  <a:pt x="21336" y="15240"/>
                </a:lnTo>
                <a:lnTo>
                  <a:pt x="21336" y="0"/>
                </a:lnTo>
                <a:close/>
              </a:path>
              <a:path w="2560320" h="264160">
                <a:moveTo>
                  <a:pt x="48767" y="0"/>
                </a:moveTo>
                <a:lnTo>
                  <a:pt x="35051" y="0"/>
                </a:lnTo>
                <a:lnTo>
                  <a:pt x="35051" y="15240"/>
                </a:lnTo>
                <a:lnTo>
                  <a:pt x="48767" y="15240"/>
                </a:lnTo>
                <a:lnTo>
                  <a:pt x="48767" y="0"/>
                </a:lnTo>
                <a:close/>
              </a:path>
              <a:path w="2560320" h="264160">
                <a:moveTo>
                  <a:pt x="76200" y="0"/>
                </a:moveTo>
                <a:lnTo>
                  <a:pt x="62484" y="0"/>
                </a:lnTo>
                <a:lnTo>
                  <a:pt x="62484" y="15240"/>
                </a:lnTo>
                <a:lnTo>
                  <a:pt x="76200" y="15240"/>
                </a:lnTo>
                <a:lnTo>
                  <a:pt x="76200" y="0"/>
                </a:lnTo>
                <a:close/>
              </a:path>
              <a:path w="2560320" h="264160">
                <a:moveTo>
                  <a:pt x="105155" y="0"/>
                </a:moveTo>
                <a:lnTo>
                  <a:pt x="91439" y="0"/>
                </a:lnTo>
                <a:lnTo>
                  <a:pt x="91439" y="15240"/>
                </a:lnTo>
                <a:lnTo>
                  <a:pt x="105155" y="15240"/>
                </a:lnTo>
                <a:lnTo>
                  <a:pt x="105155" y="0"/>
                </a:lnTo>
                <a:close/>
              </a:path>
              <a:path w="2560320" h="264160">
                <a:moveTo>
                  <a:pt x="132587" y="0"/>
                </a:moveTo>
                <a:lnTo>
                  <a:pt x="118872" y="0"/>
                </a:lnTo>
                <a:lnTo>
                  <a:pt x="118872" y="15240"/>
                </a:lnTo>
                <a:lnTo>
                  <a:pt x="132587" y="15240"/>
                </a:lnTo>
                <a:lnTo>
                  <a:pt x="132587" y="0"/>
                </a:lnTo>
                <a:close/>
              </a:path>
              <a:path w="2560320" h="264160">
                <a:moveTo>
                  <a:pt x="161544" y="0"/>
                </a:moveTo>
                <a:lnTo>
                  <a:pt x="146303" y="0"/>
                </a:lnTo>
                <a:lnTo>
                  <a:pt x="146303" y="15240"/>
                </a:lnTo>
                <a:lnTo>
                  <a:pt x="161544" y="15240"/>
                </a:lnTo>
                <a:lnTo>
                  <a:pt x="161544" y="0"/>
                </a:lnTo>
                <a:close/>
              </a:path>
              <a:path w="2560320" h="264160">
                <a:moveTo>
                  <a:pt x="188975" y="0"/>
                </a:moveTo>
                <a:lnTo>
                  <a:pt x="175260" y="0"/>
                </a:lnTo>
                <a:lnTo>
                  <a:pt x="175260" y="15240"/>
                </a:lnTo>
                <a:lnTo>
                  <a:pt x="188975" y="15240"/>
                </a:lnTo>
                <a:lnTo>
                  <a:pt x="188975" y="0"/>
                </a:lnTo>
                <a:close/>
              </a:path>
              <a:path w="2560320" h="264160">
                <a:moveTo>
                  <a:pt x="216408" y="0"/>
                </a:moveTo>
                <a:lnTo>
                  <a:pt x="202691" y="0"/>
                </a:lnTo>
                <a:lnTo>
                  <a:pt x="202691" y="15240"/>
                </a:lnTo>
                <a:lnTo>
                  <a:pt x="216408" y="15240"/>
                </a:lnTo>
                <a:lnTo>
                  <a:pt x="216408" y="0"/>
                </a:lnTo>
                <a:close/>
              </a:path>
              <a:path w="2560320" h="264160">
                <a:moveTo>
                  <a:pt x="245363" y="0"/>
                </a:moveTo>
                <a:lnTo>
                  <a:pt x="230124" y="0"/>
                </a:lnTo>
                <a:lnTo>
                  <a:pt x="230124" y="15240"/>
                </a:lnTo>
                <a:lnTo>
                  <a:pt x="245363" y="15240"/>
                </a:lnTo>
                <a:lnTo>
                  <a:pt x="245363" y="0"/>
                </a:lnTo>
                <a:close/>
              </a:path>
              <a:path w="2560320" h="264160">
                <a:moveTo>
                  <a:pt x="272796" y="0"/>
                </a:moveTo>
                <a:lnTo>
                  <a:pt x="259079" y="0"/>
                </a:lnTo>
                <a:lnTo>
                  <a:pt x="259079" y="15240"/>
                </a:lnTo>
                <a:lnTo>
                  <a:pt x="272796" y="15240"/>
                </a:lnTo>
                <a:lnTo>
                  <a:pt x="272796" y="0"/>
                </a:lnTo>
                <a:close/>
              </a:path>
              <a:path w="2560320" h="264160">
                <a:moveTo>
                  <a:pt x="300227" y="0"/>
                </a:moveTo>
                <a:lnTo>
                  <a:pt x="286512" y="0"/>
                </a:lnTo>
                <a:lnTo>
                  <a:pt x="286512" y="15240"/>
                </a:lnTo>
                <a:lnTo>
                  <a:pt x="300227" y="15240"/>
                </a:lnTo>
                <a:lnTo>
                  <a:pt x="300227" y="0"/>
                </a:lnTo>
                <a:close/>
              </a:path>
              <a:path w="2560320" h="264160">
                <a:moveTo>
                  <a:pt x="329184" y="0"/>
                </a:moveTo>
                <a:lnTo>
                  <a:pt x="315467" y="0"/>
                </a:lnTo>
                <a:lnTo>
                  <a:pt x="315467" y="15240"/>
                </a:lnTo>
                <a:lnTo>
                  <a:pt x="329184" y="15240"/>
                </a:lnTo>
                <a:lnTo>
                  <a:pt x="329184" y="0"/>
                </a:lnTo>
                <a:close/>
              </a:path>
              <a:path w="2560320" h="264160">
                <a:moveTo>
                  <a:pt x="356615" y="0"/>
                </a:moveTo>
                <a:lnTo>
                  <a:pt x="342900" y="0"/>
                </a:lnTo>
                <a:lnTo>
                  <a:pt x="342900" y="15240"/>
                </a:lnTo>
                <a:lnTo>
                  <a:pt x="356615" y="15240"/>
                </a:lnTo>
                <a:lnTo>
                  <a:pt x="356615" y="0"/>
                </a:lnTo>
                <a:close/>
              </a:path>
              <a:path w="2560320" h="264160">
                <a:moveTo>
                  <a:pt x="385572" y="0"/>
                </a:moveTo>
                <a:lnTo>
                  <a:pt x="370332" y="0"/>
                </a:lnTo>
                <a:lnTo>
                  <a:pt x="370332" y="15240"/>
                </a:lnTo>
                <a:lnTo>
                  <a:pt x="385572" y="15240"/>
                </a:lnTo>
                <a:lnTo>
                  <a:pt x="385572" y="0"/>
                </a:lnTo>
                <a:close/>
              </a:path>
              <a:path w="2560320" h="264160">
                <a:moveTo>
                  <a:pt x="413003" y="0"/>
                </a:moveTo>
                <a:lnTo>
                  <a:pt x="399288" y="0"/>
                </a:lnTo>
                <a:lnTo>
                  <a:pt x="399288" y="15240"/>
                </a:lnTo>
                <a:lnTo>
                  <a:pt x="413003" y="15240"/>
                </a:lnTo>
                <a:lnTo>
                  <a:pt x="413003" y="0"/>
                </a:lnTo>
                <a:close/>
              </a:path>
              <a:path w="2560320" h="264160">
                <a:moveTo>
                  <a:pt x="440436" y="0"/>
                </a:moveTo>
                <a:lnTo>
                  <a:pt x="426720" y="0"/>
                </a:lnTo>
                <a:lnTo>
                  <a:pt x="426720" y="15240"/>
                </a:lnTo>
                <a:lnTo>
                  <a:pt x="440436" y="15240"/>
                </a:lnTo>
                <a:lnTo>
                  <a:pt x="440436" y="0"/>
                </a:lnTo>
                <a:close/>
              </a:path>
              <a:path w="2560320" h="264160">
                <a:moveTo>
                  <a:pt x="469391" y="0"/>
                </a:moveTo>
                <a:lnTo>
                  <a:pt x="454151" y="0"/>
                </a:lnTo>
                <a:lnTo>
                  <a:pt x="454151" y="15240"/>
                </a:lnTo>
                <a:lnTo>
                  <a:pt x="469391" y="15240"/>
                </a:lnTo>
                <a:lnTo>
                  <a:pt x="469391" y="0"/>
                </a:lnTo>
                <a:close/>
              </a:path>
              <a:path w="2560320" h="264160">
                <a:moveTo>
                  <a:pt x="496824" y="0"/>
                </a:moveTo>
                <a:lnTo>
                  <a:pt x="483108" y="0"/>
                </a:lnTo>
                <a:lnTo>
                  <a:pt x="483108" y="15240"/>
                </a:lnTo>
                <a:lnTo>
                  <a:pt x="496824" y="15240"/>
                </a:lnTo>
                <a:lnTo>
                  <a:pt x="496824" y="0"/>
                </a:lnTo>
                <a:close/>
              </a:path>
              <a:path w="2560320" h="264160">
                <a:moveTo>
                  <a:pt x="524255" y="0"/>
                </a:moveTo>
                <a:lnTo>
                  <a:pt x="510539" y="0"/>
                </a:lnTo>
                <a:lnTo>
                  <a:pt x="510539" y="15240"/>
                </a:lnTo>
                <a:lnTo>
                  <a:pt x="524255" y="15240"/>
                </a:lnTo>
                <a:lnTo>
                  <a:pt x="524255" y="0"/>
                </a:lnTo>
                <a:close/>
              </a:path>
              <a:path w="2560320" h="264160">
                <a:moveTo>
                  <a:pt x="553212" y="0"/>
                </a:moveTo>
                <a:lnTo>
                  <a:pt x="539496" y="0"/>
                </a:lnTo>
                <a:lnTo>
                  <a:pt x="539496" y="15240"/>
                </a:lnTo>
                <a:lnTo>
                  <a:pt x="553212" y="15240"/>
                </a:lnTo>
                <a:lnTo>
                  <a:pt x="553212" y="0"/>
                </a:lnTo>
                <a:close/>
              </a:path>
              <a:path w="2560320" h="264160">
                <a:moveTo>
                  <a:pt x="580644" y="0"/>
                </a:moveTo>
                <a:lnTo>
                  <a:pt x="566927" y="0"/>
                </a:lnTo>
                <a:lnTo>
                  <a:pt x="566927" y="15240"/>
                </a:lnTo>
                <a:lnTo>
                  <a:pt x="580644" y="15240"/>
                </a:lnTo>
                <a:lnTo>
                  <a:pt x="580644" y="0"/>
                </a:lnTo>
                <a:close/>
              </a:path>
              <a:path w="2560320" h="264160">
                <a:moveTo>
                  <a:pt x="608076" y="0"/>
                </a:moveTo>
                <a:lnTo>
                  <a:pt x="594360" y="0"/>
                </a:lnTo>
                <a:lnTo>
                  <a:pt x="594360" y="15240"/>
                </a:lnTo>
                <a:lnTo>
                  <a:pt x="608076" y="15240"/>
                </a:lnTo>
                <a:lnTo>
                  <a:pt x="608076" y="0"/>
                </a:lnTo>
                <a:close/>
              </a:path>
              <a:path w="2560320" h="264160">
                <a:moveTo>
                  <a:pt x="637032" y="0"/>
                </a:moveTo>
                <a:lnTo>
                  <a:pt x="623315" y="0"/>
                </a:lnTo>
                <a:lnTo>
                  <a:pt x="623315" y="15240"/>
                </a:lnTo>
                <a:lnTo>
                  <a:pt x="637032" y="15240"/>
                </a:lnTo>
                <a:lnTo>
                  <a:pt x="637032" y="0"/>
                </a:lnTo>
                <a:close/>
              </a:path>
              <a:path w="2560320" h="264160">
                <a:moveTo>
                  <a:pt x="664463" y="0"/>
                </a:moveTo>
                <a:lnTo>
                  <a:pt x="650748" y="0"/>
                </a:lnTo>
                <a:lnTo>
                  <a:pt x="650748" y="15240"/>
                </a:lnTo>
                <a:lnTo>
                  <a:pt x="664463" y="15240"/>
                </a:lnTo>
                <a:lnTo>
                  <a:pt x="664463" y="0"/>
                </a:lnTo>
                <a:close/>
              </a:path>
              <a:path w="2560320" h="264160">
                <a:moveTo>
                  <a:pt x="693420" y="0"/>
                </a:moveTo>
                <a:lnTo>
                  <a:pt x="678179" y="0"/>
                </a:lnTo>
                <a:lnTo>
                  <a:pt x="678179" y="15240"/>
                </a:lnTo>
                <a:lnTo>
                  <a:pt x="693420" y="15240"/>
                </a:lnTo>
                <a:lnTo>
                  <a:pt x="693420" y="0"/>
                </a:lnTo>
                <a:close/>
              </a:path>
              <a:path w="2560320" h="264160">
                <a:moveTo>
                  <a:pt x="720851" y="0"/>
                </a:moveTo>
                <a:lnTo>
                  <a:pt x="707136" y="0"/>
                </a:lnTo>
                <a:lnTo>
                  <a:pt x="707136" y="15240"/>
                </a:lnTo>
                <a:lnTo>
                  <a:pt x="720851" y="15240"/>
                </a:lnTo>
                <a:lnTo>
                  <a:pt x="720851" y="0"/>
                </a:lnTo>
                <a:close/>
              </a:path>
              <a:path w="2560320" h="264160">
                <a:moveTo>
                  <a:pt x="748284" y="0"/>
                </a:moveTo>
                <a:lnTo>
                  <a:pt x="734567" y="0"/>
                </a:lnTo>
                <a:lnTo>
                  <a:pt x="734567" y="15240"/>
                </a:lnTo>
                <a:lnTo>
                  <a:pt x="748284" y="15240"/>
                </a:lnTo>
                <a:lnTo>
                  <a:pt x="748284" y="0"/>
                </a:lnTo>
                <a:close/>
              </a:path>
              <a:path w="2560320" h="264160">
                <a:moveTo>
                  <a:pt x="777239" y="0"/>
                </a:moveTo>
                <a:lnTo>
                  <a:pt x="763524" y="0"/>
                </a:lnTo>
                <a:lnTo>
                  <a:pt x="763524" y="15240"/>
                </a:lnTo>
                <a:lnTo>
                  <a:pt x="777239" y="15240"/>
                </a:lnTo>
                <a:lnTo>
                  <a:pt x="777239" y="0"/>
                </a:lnTo>
                <a:close/>
              </a:path>
              <a:path w="2560320" h="264160">
                <a:moveTo>
                  <a:pt x="804672" y="0"/>
                </a:moveTo>
                <a:lnTo>
                  <a:pt x="790955" y="0"/>
                </a:lnTo>
                <a:lnTo>
                  <a:pt x="790955" y="15240"/>
                </a:lnTo>
                <a:lnTo>
                  <a:pt x="804672" y="15240"/>
                </a:lnTo>
                <a:lnTo>
                  <a:pt x="804672" y="0"/>
                </a:lnTo>
                <a:close/>
              </a:path>
              <a:path w="2560320" h="264160">
                <a:moveTo>
                  <a:pt x="832103" y="0"/>
                </a:moveTo>
                <a:lnTo>
                  <a:pt x="818388" y="0"/>
                </a:lnTo>
                <a:lnTo>
                  <a:pt x="818388" y="15240"/>
                </a:lnTo>
                <a:lnTo>
                  <a:pt x="832103" y="15240"/>
                </a:lnTo>
                <a:lnTo>
                  <a:pt x="832103" y="0"/>
                </a:lnTo>
                <a:close/>
              </a:path>
              <a:path w="2560320" h="264160">
                <a:moveTo>
                  <a:pt x="861060" y="0"/>
                </a:moveTo>
                <a:lnTo>
                  <a:pt x="847344" y="0"/>
                </a:lnTo>
                <a:lnTo>
                  <a:pt x="847344" y="15240"/>
                </a:lnTo>
                <a:lnTo>
                  <a:pt x="861060" y="15240"/>
                </a:lnTo>
                <a:lnTo>
                  <a:pt x="861060" y="0"/>
                </a:lnTo>
                <a:close/>
              </a:path>
              <a:path w="2560320" h="264160">
                <a:moveTo>
                  <a:pt x="888491" y="0"/>
                </a:moveTo>
                <a:lnTo>
                  <a:pt x="874776" y="0"/>
                </a:lnTo>
                <a:lnTo>
                  <a:pt x="874776" y="15240"/>
                </a:lnTo>
                <a:lnTo>
                  <a:pt x="888491" y="15240"/>
                </a:lnTo>
                <a:lnTo>
                  <a:pt x="888491" y="0"/>
                </a:lnTo>
                <a:close/>
              </a:path>
              <a:path w="2560320" h="264160">
                <a:moveTo>
                  <a:pt x="917448" y="0"/>
                </a:moveTo>
                <a:lnTo>
                  <a:pt x="902208" y="0"/>
                </a:lnTo>
                <a:lnTo>
                  <a:pt x="902208" y="15240"/>
                </a:lnTo>
                <a:lnTo>
                  <a:pt x="917448" y="15240"/>
                </a:lnTo>
                <a:lnTo>
                  <a:pt x="917448" y="0"/>
                </a:lnTo>
                <a:close/>
              </a:path>
              <a:path w="2560320" h="264160">
                <a:moveTo>
                  <a:pt x="944879" y="0"/>
                </a:moveTo>
                <a:lnTo>
                  <a:pt x="931163" y="0"/>
                </a:lnTo>
                <a:lnTo>
                  <a:pt x="931163" y="15240"/>
                </a:lnTo>
                <a:lnTo>
                  <a:pt x="944879" y="15240"/>
                </a:lnTo>
                <a:lnTo>
                  <a:pt x="944879" y="0"/>
                </a:lnTo>
                <a:close/>
              </a:path>
              <a:path w="2560320" h="264160">
                <a:moveTo>
                  <a:pt x="972312" y="0"/>
                </a:moveTo>
                <a:lnTo>
                  <a:pt x="958596" y="0"/>
                </a:lnTo>
                <a:lnTo>
                  <a:pt x="958596" y="15240"/>
                </a:lnTo>
                <a:lnTo>
                  <a:pt x="972312" y="15240"/>
                </a:lnTo>
                <a:lnTo>
                  <a:pt x="972312" y="0"/>
                </a:lnTo>
                <a:close/>
              </a:path>
              <a:path w="2560320" h="264160">
                <a:moveTo>
                  <a:pt x="1001267" y="0"/>
                </a:moveTo>
                <a:lnTo>
                  <a:pt x="987551" y="0"/>
                </a:lnTo>
                <a:lnTo>
                  <a:pt x="987551" y="15240"/>
                </a:lnTo>
                <a:lnTo>
                  <a:pt x="1001267" y="15240"/>
                </a:lnTo>
                <a:lnTo>
                  <a:pt x="1001267" y="0"/>
                </a:lnTo>
                <a:close/>
              </a:path>
              <a:path w="2560320" h="264160">
                <a:moveTo>
                  <a:pt x="1028700" y="0"/>
                </a:moveTo>
                <a:lnTo>
                  <a:pt x="1014984" y="0"/>
                </a:lnTo>
                <a:lnTo>
                  <a:pt x="1014984" y="15240"/>
                </a:lnTo>
                <a:lnTo>
                  <a:pt x="1028700" y="15240"/>
                </a:lnTo>
                <a:lnTo>
                  <a:pt x="1028700" y="0"/>
                </a:lnTo>
                <a:close/>
              </a:path>
              <a:path w="2560320" h="264160">
                <a:moveTo>
                  <a:pt x="1056132" y="0"/>
                </a:moveTo>
                <a:lnTo>
                  <a:pt x="1042415" y="0"/>
                </a:lnTo>
                <a:lnTo>
                  <a:pt x="1042415" y="15240"/>
                </a:lnTo>
                <a:lnTo>
                  <a:pt x="1056132" y="15240"/>
                </a:lnTo>
                <a:lnTo>
                  <a:pt x="1056132" y="0"/>
                </a:lnTo>
                <a:close/>
              </a:path>
              <a:path w="2560320" h="264160">
                <a:moveTo>
                  <a:pt x="1085088" y="0"/>
                </a:moveTo>
                <a:lnTo>
                  <a:pt x="1071372" y="0"/>
                </a:lnTo>
                <a:lnTo>
                  <a:pt x="1071372" y="15240"/>
                </a:lnTo>
                <a:lnTo>
                  <a:pt x="1085088" y="15240"/>
                </a:lnTo>
                <a:lnTo>
                  <a:pt x="1085088" y="0"/>
                </a:lnTo>
                <a:close/>
              </a:path>
              <a:path w="2560320" h="264160">
                <a:moveTo>
                  <a:pt x="1112520" y="0"/>
                </a:moveTo>
                <a:lnTo>
                  <a:pt x="1098803" y="0"/>
                </a:lnTo>
                <a:lnTo>
                  <a:pt x="1098803" y="15240"/>
                </a:lnTo>
                <a:lnTo>
                  <a:pt x="1112520" y="15240"/>
                </a:lnTo>
                <a:lnTo>
                  <a:pt x="1112520" y="0"/>
                </a:lnTo>
                <a:close/>
              </a:path>
              <a:path w="2560320" h="264160">
                <a:moveTo>
                  <a:pt x="1141476" y="0"/>
                </a:moveTo>
                <a:lnTo>
                  <a:pt x="1126235" y="0"/>
                </a:lnTo>
                <a:lnTo>
                  <a:pt x="1126235" y="15240"/>
                </a:lnTo>
                <a:lnTo>
                  <a:pt x="1141476" y="15240"/>
                </a:lnTo>
                <a:lnTo>
                  <a:pt x="1141476" y="0"/>
                </a:lnTo>
                <a:close/>
              </a:path>
              <a:path w="2560320" h="264160">
                <a:moveTo>
                  <a:pt x="1168907" y="0"/>
                </a:moveTo>
                <a:lnTo>
                  <a:pt x="1155192" y="0"/>
                </a:lnTo>
                <a:lnTo>
                  <a:pt x="1155192" y="15240"/>
                </a:lnTo>
                <a:lnTo>
                  <a:pt x="1168907" y="15240"/>
                </a:lnTo>
                <a:lnTo>
                  <a:pt x="1168907" y="0"/>
                </a:lnTo>
                <a:close/>
              </a:path>
              <a:path w="2560320" h="264160">
                <a:moveTo>
                  <a:pt x="1196340" y="0"/>
                </a:moveTo>
                <a:lnTo>
                  <a:pt x="1182624" y="0"/>
                </a:lnTo>
                <a:lnTo>
                  <a:pt x="1182624" y="15240"/>
                </a:lnTo>
                <a:lnTo>
                  <a:pt x="1196340" y="15240"/>
                </a:lnTo>
                <a:lnTo>
                  <a:pt x="1196340" y="0"/>
                </a:lnTo>
                <a:close/>
              </a:path>
              <a:path w="2560320" h="264160">
                <a:moveTo>
                  <a:pt x="1225296" y="0"/>
                </a:moveTo>
                <a:lnTo>
                  <a:pt x="1210055" y="0"/>
                </a:lnTo>
                <a:lnTo>
                  <a:pt x="1210055" y="15240"/>
                </a:lnTo>
                <a:lnTo>
                  <a:pt x="1225296" y="15240"/>
                </a:lnTo>
                <a:lnTo>
                  <a:pt x="1225296" y="0"/>
                </a:lnTo>
                <a:close/>
              </a:path>
              <a:path w="2560320" h="264160">
                <a:moveTo>
                  <a:pt x="1252727" y="0"/>
                </a:moveTo>
                <a:lnTo>
                  <a:pt x="1239011" y="0"/>
                </a:lnTo>
                <a:lnTo>
                  <a:pt x="1239011" y="15240"/>
                </a:lnTo>
                <a:lnTo>
                  <a:pt x="1252727" y="15240"/>
                </a:lnTo>
                <a:lnTo>
                  <a:pt x="1252727" y="0"/>
                </a:lnTo>
                <a:close/>
              </a:path>
              <a:path w="2560320" h="264160">
                <a:moveTo>
                  <a:pt x="1280159" y="0"/>
                </a:moveTo>
                <a:lnTo>
                  <a:pt x="1266444" y="0"/>
                </a:lnTo>
                <a:lnTo>
                  <a:pt x="1266444" y="15240"/>
                </a:lnTo>
                <a:lnTo>
                  <a:pt x="1280159" y="15240"/>
                </a:lnTo>
                <a:lnTo>
                  <a:pt x="1280159" y="0"/>
                </a:lnTo>
                <a:close/>
              </a:path>
              <a:path w="2560320" h="264160">
                <a:moveTo>
                  <a:pt x="1309116" y="0"/>
                </a:moveTo>
                <a:lnTo>
                  <a:pt x="1295400" y="0"/>
                </a:lnTo>
                <a:lnTo>
                  <a:pt x="1295400" y="15240"/>
                </a:lnTo>
                <a:lnTo>
                  <a:pt x="1309116" y="15240"/>
                </a:lnTo>
                <a:lnTo>
                  <a:pt x="1309116" y="0"/>
                </a:lnTo>
                <a:close/>
              </a:path>
              <a:path w="2560320" h="264160">
                <a:moveTo>
                  <a:pt x="1336548" y="0"/>
                </a:moveTo>
                <a:lnTo>
                  <a:pt x="1322831" y="0"/>
                </a:lnTo>
                <a:lnTo>
                  <a:pt x="1322831" y="15240"/>
                </a:lnTo>
                <a:lnTo>
                  <a:pt x="1336548" y="15240"/>
                </a:lnTo>
                <a:lnTo>
                  <a:pt x="1336548" y="0"/>
                </a:lnTo>
                <a:close/>
              </a:path>
              <a:path w="2560320" h="264160">
                <a:moveTo>
                  <a:pt x="1365503" y="0"/>
                </a:moveTo>
                <a:lnTo>
                  <a:pt x="1350264" y="0"/>
                </a:lnTo>
                <a:lnTo>
                  <a:pt x="1350264" y="15240"/>
                </a:lnTo>
                <a:lnTo>
                  <a:pt x="1365503" y="15240"/>
                </a:lnTo>
                <a:lnTo>
                  <a:pt x="1365503" y="0"/>
                </a:lnTo>
                <a:close/>
              </a:path>
              <a:path w="2560320" h="264160">
                <a:moveTo>
                  <a:pt x="1392935" y="0"/>
                </a:moveTo>
                <a:lnTo>
                  <a:pt x="1379220" y="0"/>
                </a:lnTo>
                <a:lnTo>
                  <a:pt x="1379220" y="15240"/>
                </a:lnTo>
                <a:lnTo>
                  <a:pt x="1392935" y="15240"/>
                </a:lnTo>
                <a:lnTo>
                  <a:pt x="1392935" y="0"/>
                </a:lnTo>
                <a:close/>
              </a:path>
              <a:path w="2560320" h="264160">
                <a:moveTo>
                  <a:pt x="1420368" y="0"/>
                </a:moveTo>
                <a:lnTo>
                  <a:pt x="1406652" y="0"/>
                </a:lnTo>
                <a:lnTo>
                  <a:pt x="1406652" y="15240"/>
                </a:lnTo>
                <a:lnTo>
                  <a:pt x="1420368" y="15240"/>
                </a:lnTo>
                <a:lnTo>
                  <a:pt x="1420368" y="0"/>
                </a:lnTo>
                <a:close/>
              </a:path>
              <a:path w="2560320" h="264160">
                <a:moveTo>
                  <a:pt x="1449324" y="0"/>
                </a:moveTo>
                <a:lnTo>
                  <a:pt x="1434083" y="0"/>
                </a:lnTo>
                <a:lnTo>
                  <a:pt x="1434083" y="15240"/>
                </a:lnTo>
                <a:lnTo>
                  <a:pt x="1449324" y="15240"/>
                </a:lnTo>
                <a:lnTo>
                  <a:pt x="1449324" y="0"/>
                </a:lnTo>
                <a:close/>
              </a:path>
              <a:path w="2560320" h="264160">
                <a:moveTo>
                  <a:pt x="1476755" y="0"/>
                </a:moveTo>
                <a:lnTo>
                  <a:pt x="1463040" y="0"/>
                </a:lnTo>
                <a:lnTo>
                  <a:pt x="1463040" y="15240"/>
                </a:lnTo>
                <a:lnTo>
                  <a:pt x="1476755" y="15240"/>
                </a:lnTo>
                <a:lnTo>
                  <a:pt x="1476755" y="0"/>
                </a:lnTo>
                <a:close/>
              </a:path>
              <a:path w="2560320" h="264160">
                <a:moveTo>
                  <a:pt x="1504188" y="0"/>
                </a:moveTo>
                <a:lnTo>
                  <a:pt x="1490472" y="0"/>
                </a:lnTo>
                <a:lnTo>
                  <a:pt x="1490472" y="15240"/>
                </a:lnTo>
                <a:lnTo>
                  <a:pt x="1504188" y="15240"/>
                </a:lnTo>
                <a:lnTo>
                  <a:pt x="1504188" y="0"/>
                </a:lnTo>
                <a:close/>
              </a:path>
              <a:path w="2560320" h="264160">
                <a:moveTo>
                  <a:pt x="1533144" y="0"/>
                </a:moveTo>
                <a:lnTo>
                  <a:pt x="1519427" y="0"/>
                </a:lnTo>
                <a:lnTo>
                  <a:pt x="1519427" y="15240"/>
                </a:lnTo>
                <a:lnTo>
                  <a:pt x="1533144" y="15240"/>
                </a:lnTo>
                <a:lnTo>
                  <a:pt x="1533144" y="0"/>
                </a:lnTo>
                <a:close/>
              </a:path>
              <a:path w="2560320" h="264160">
                <a:moveTo>
                  <a:pt x="1560576" y="0"/>
                </a:moveTo>
                <a:lnTo>
                  <a:pt x="1546859" y="0"/>
                </a:lnTo>
                <a:lnTo>
                  <a:pt x="1546859" y="15240"/>
                </a:lnTo>
                <a:lnTo>
                  <a:pt x="1560576" y="15240"/>
                </a:lnTo>
                <a:lnTo>
                  <a:pt x="1560576" y="0"/>
                </a:lnTo>
                <a:close/>
              </a:path>
              <a:path w="2560320" h="264160">
                <a:moveTo>
                  <a:pt x="1589531" y="0"/>
                </a:moveTo>
                <a:lnTo>
                  <a:pt x="1574292" y="0"/>
                </a:lnTo>
                <a:lnTo>
                  <a:pt x="1574292" y="15240"/>
                </a:lnTo>
                <a:lnTo>
                  <a:pt x="1589531" y="15240"/>
                </a:lnTo>
                <a:lnTo>
                  <a:pt x="1589531" y="0"/>
                </a:lnTo>
                <a:close/>
              </a:path>
              <a:path w="2560320" h="264160">
                <a:moveTo>
                  <a:pt x="1616964" y="0"/>
                </a:moveTo>
                <a:lnTo>
                  <a:pt x="1603248" y="0"/>
                </a:lnTo>
                <a:lnTo>
                  <a:pt x="1603248" y="15240"/>
                </a:lnTo>
                <a:lnTo>
                  <a:pt x="1616964" y="15240"/>
                </a:lnTo>
                <a:lnTo>
                  <a:pt x="1616964" y="0"/>
                </a:lnTo>
                <a:close/>
              </a:path>
              <a:path w="2560320" h="264160">
                <a:moveTo>
                  <a:pt x="1644396" y="0"/>
                </a:moveTo>
                <a:lnTo>
                  <a:pt x="1630679" y="0"/>
                </a:lnTo>
                <a:lnTo>
                  <a:pt x="1630679" y="15240"/>
                </a:lnTo>
                <a:lnTo>
                  <a:pt x="1644396" y="15240"/>
                </a:lnTo>
                <a:lnTo>
                  <a:pt x="1644396" y="0"/>
                </a:lnTo>
                <a:close/>
              </a:path>
              <a:path w="2560320" h="264160">
                <a:moveTo>
                  <a:pt x="1673352" y="0"/>
                </a:moveTo>
                <a:lnTo>
                  <a:pt x="1658111" y="0"/>
                </a:lnTo>
                <a:lnTo>
                  <a:pt x="1658111" y="15240"/>
                </a:lnTo>
                <a:lnTo>
                  <a:pt x="1673352" y="15240"/>
                </a:lnTo>
                <a:lnTo>
                  <a:pt x="1673352" y="0"/>
                </a:lnTo>
                <a:close/>
              </a:path>
              <a:path w="2560320" h="264160">
                <a:moveTo>
                  <a:pt x="1700783" y="0"/>
                </a:moveTo>
                <a:lnTo>
                  <a:pt x="1687068" y="0"/>
                </a:lnTo>
                <a:lnTo>
                  <a:pt x="1687068" y="15240"/>
                </a:lnTo>
                <a:lnTo>
                  <a:pt x="1700783" y="15240"/>
                </a:lnTo>
                <a:lnTo>
                  <a:pt x="1700783" y="0"/>
                </a:lnTo>
                <a:close/>
              </a:path>
              <a:path w="2560320" h="264160">
                <a:moveTo>
                  <a:pt x="1728216" y="0"/>
                </a:moveTo>
                <a:lnTo>
                  <a:pt x="1714500" y="0"/>
                </a:lnTo>
                <a:lnTo>
                  <a:pt x="1714500" y="15240"/>
                </a:lnTo>
                <a:lnTo>
                  <a:pt x="1728216" y="15240"/>
                </a:lnTo>
                <a:lnTo>
                  <a:pt x="1728216" y="0"/>
                </a:lnTo>
                <a:close/>
              </a:path>
              <a:path w="2560320" h="264160">
                <a:moveTo>
                  <a:pt x="1757172" y="0"/>
                </a:moveTo>
                <a:lnTo>
                  <a:pt x="1743455" y="0"/>
                </a:lnTo>
                <a:lnTo>
                  <a:pt x="1743455" y="15240"/>
                </a:lnTo>
                <a:lnTo>
                  <a:pt x="1757172" y="15240"/>
                </a:lnTo>
                <a:lnTo>
                  <a:pt x="1757172" y="0"/>
                </a:lnTo>
                <a:close/>
              </a:path>
              <a:path w="2560320" h="264160">
                <a:moveTo>
                  <a:pt x="1784603" y="0"/>
                </a:moveTo>
                <a:lnTo>
                  <a:pt x="1770888" y="0"/>
                </a:lnTo>
                <a:lnTo>
                  <a:pt x="1770888" y="15240"/>
                </a:lnTo>
                <a:lnTo>
                  <a:pt x="1784603" y="15240"/>
                </a:lnTo>
                <a:lnTo>
                  <a:pt x="1784603" y="0"/>
                </a:lnTo>
                <a:close/>
              </a:path>
              <a:path w="2560320" h="264160">
                <a:moveTo>
                  <a:pt x="1812035" y="0"/>
                </a:moveTo>
                <a:lnTo>
                  <a:pt x="1798320" y="0"/>
                </a:lnTo>
                <a:lnTo>
                  <a:pt x="1798320" y="15240"/>
                </a:lnTo>
                <a:lnTo>
                  <a:pt x="1812035" y="15240"/>
                </a:lnTo>
                <a:lnTo>
                  <a:pt x="1812035" y="0"/>
                </a:lnTo>
                <a:close/>
              </a:path>
              <a:path w="2560320" h="264160">
                <a:moveTo>
                  <a:pt x="1840992" y="0"/>
                </a:moveTo>
                <a:lnTo>
                  <a:pt x="1827276" y="0"/>
                </a:lnTo>
                <a:lnTo>
                  <a:pt x="1827276" y="15240"/>
                </a:lnTo>
                <a:lnTo>
                  <a:pt x="1840992" y="15240"/>
                </a:lnTo>
                <a:lnTo>
                  <a:pt x="1840992" y="0"/>
                </a:lnTo>
                <a:close/>
              </a:path>
              <a:path w="2560320" h="264160">
                <a:moveTo>
                  <a:pt x="1868424" y="0"/>
                </a:moveTo>
                <a:lnTo>
                  <a:pt x="1854707" y="0"/>
                </a:lnTo>
                <a:lnTo>
                  <a:pt x="1854707" y="15240"/>
                </a:lnTo>
                <a:lnTo>
                  <a:pt x="1868424" y="15240"/>
                </a:lnTo>
                <a:lnTo>
                  <a:pt x="1868424" y="0"/>
                </a:lnTo>
                <a:close/>
              </a:path>
              <a:path w="2560320" h="264160">
                <a:moveTo>
                  <a:pt x="1897379" y="0"/>
                </a:moveTo>
                <a:lnTo>
                  <a:pt x="1882140" y="0"/>
                </a:lnTo>
                <a:lnTo>
                  <a:pt x="1882140" y="15240"/>
                </a:lnTo>
                <a:lnTo>
                  <a:pt x="1897379" y="15240"/>
                </a:lnTo>
                <a:lnTo>
                  <a:pt x="1897379" y="0"/>
                </a:lnTo>
                <a:close/>
              </a:path>
              <a:path w="2560320" h="264160">
                <a:moveTo>
                  <a:pt x="1924811" y="0"/>
                </a:moveTo>
                <a:lnTo>
                  <a:pt x="1911096" y="0"/>
                </a:lnTo>
                <a:lnTo>
                  <a:pt x="1911096" y="15240"/>
                </a:lnTo>
                <a:lnTo>
                  <a:pt x="1924811" y="15240"/>
                </a:lnTo>
                <a:lnTo>
                  <a:pt x="1924811" y="0"/>
                </a:lnTo>
                <a:close/>
              </a:path>
              <a:path w="2560320" h="264160">
                <a:moveTo>
                  <a:pt x="1952244" y="0"/>
                </a:moveTo>
                <a:lnTo>
                  <a:pt x="1938527" y="0"/>
                </a:lnTo>
                <a:lnTo>
                  <a:pt x="1938527" y="15240"/>
                </a:lnTo>
                <a:lnTo>
                  <a:pt x="1952244" y="15240"/>
                </a:lnTo>
                <a:lnTo>
                  <a:pt x="1952244" y="0"/>
                </a:lnTo>
                <a:close/>
              </a:path>
              <a:path w="2560320" h="264160">
                <a:moveTo>
                  <a:pt x="1981200" y="0"/>
                </a:moveTo>
                <a:lnTo>
                  <a:pt x="1967483" y="0"/>
                </a:lnTo>
                <a:lnTo>
                  <a:pt x="1967483" y="15240"/>
                </a:lnTo>
                <a:lnTo>
                  <a:pt x="1981200" y="15240"/>
                </a:lnTo>
                <a:lnTo>
                  <a:pt x="1981200" y="0"/>
                </a:lnTo>
                <a:close/>
              </a:path>
              <a:path w="2560320" h="264160">
                <a:moveTo>
                  <a:pt x="2008631" y="0"/>
                </a:moveTo>
                <a:lnTo>
                  <a:pt x="1994916" y="0"/>
                </a:lnTo>
                <a:lnTo>
                  <a:pt x="1994916" y="15240"/>
                </a:lnTo>
                <a:lnTo>
                  <a:pt x="2008631" y="15240"/>
                </a:lnTo>
                <a:lnTo>
                  <a:pt x="2008631" y="0"/>
                </a:lnTo>
                <a:close/>
              </a:path>
              <a:path w="2560320" h="264160">
                <a:moveTo>
                  <a:pt x="2036064" y="0"/>
                </a:moveTo>
                <a:lnTo>
                  <a:pt x="2022348" y="0"/>
                </a:lnTo>
                <a:lnTo>
                  <a:pt x="2022348" y="15240"/>
                </a:lnTo>
                <a:lnTo>
                  <a:pt x="2036064" y="15240"/>
                </a:lnTo>
                <a:lnTo>
                  <a:pt x="2036064" y="0"/>
                </a:lnTo>
                <a:close/>
              </a:path>
              <a:path w="2560320" h="264160">
                <a:moveTo>
                  <a:pt x="2065020" y="0"/>
                </a:moveTo>
                <a:lnTo>
                  <a:pt x="2051303" y="0"/>
                </a:lnTo>
                <a:lnTo>
                  <a:pt x="2051303" y="15240"/>
                </a:lnTo>
                <a:lnTo>
                  <a:pt x="2065020" y="15240"/>
                </a:lnTo>
                <a:lnTo>
                  <a:pt x="2065020" y="0"/>
                </a:lnTo>
                <a:close/>
              </a:path>
              <a:path w="2560320" h="264160">
                <a:moveTo>
                  <a:pt x="2092452" y="0"/>
                </a:moveTo>
                <a:lnTo>
                  <a:pt x="2078735" y="0"/>
                </a:lnTo>
                <a:lnTo>
                  <a:pt x="2078735" y="15240"/>
                </a:lnTo>
                <a:lnTo>
                  <a:pt x="2092452" y="15240"/>
                </a:lnTo>
                <a:lnTo>
                  <a:pt x="2092452" y="0"/>
                </a:lnTo>
                <a:close/>
              </a:path>
              <a:path w="2560320" h="264160">
                <a:moveTo>
                  <a:pt x="2121407" y="0"/>
                </a:moveTo>
                <a:lnTo>
                  <a:pt x="2106168" y="0"/>
                </a:lnTo>
                <a:lnTo>
                  <a:pt x="2106168" y="15240"/>
                </a:lnTo>
                <a:lnTo>
                  <a:pt x="2121407" y="15240"/>
                </a:lnTo>
                <a:lnTo>
                  <a:pt x="2121407" y="0"/>
                </a:lnTo>
                <a:close/>
              </a:path>
              <a:path w="2560320" h="264160">
                <a:moveTo>
                  <a:pt x="2148840" y="0"/>
                </a:moveTo>
                <a:lnTo>
                  <a:pt x="2135124" y="0"/>
                </a:lnTo>
                <a:lnTo>
                  <a:pt x="2135124" y="15240"/>
                </a:lnTo>
                <a:lnTo>
                  <a:pt x="2148840" y="15240"/>
                </a:lnTo>
                <a:lnTo>
                  <a:pt x="2148840" y="0"/>
                </a:lnTo>
                <a:close/>
              </a:path>
              <a:path w="2560320" h="264160">
                <a:moveTo>
                  <a:pt x="2176272" y="0"/>
                </a:moveTo>
                <a:lnTo>
                  <a:pt x="2162555" y="0"/>
                </a:lnTo>
                <a:lnTo>
                  <a:pt x="2162555" y="15240"/>
                </a:lnTo>
                <a:lnTo>
                  <a:pt x="2176272" y="15240"/>
                </a:lnTo>
                <a:lnTo>
                  <a:pt x="2176272" y="0"/>
                </a:lnTo>
                <a:close/>
              </a:path>
              <a:path w="2560320" h="264160">
                <a:moveTo>
                  <a:pt x="2205228" y="0"/>
                </a:moveTo>
                <a:lnTo>
                  <a:pt x="2189988" y="0"/>
                </a:lnTo>
                <a:lnTo>
                  <a:pt x="2189988" y="15240"/>
                </a:lnTo>
                <a:lnTo>
                  <a:pt x="2205228" y="15240"/>
                </a:lnTo>
                <a:lnTo>
                  <a:pt x="2205228" y="0"/>
                </a:lnTo>
                <a:close/>
              </a:path>
              <a:path w="2560320" h="264160">
                <a:moveTo>
                  <a:pt x="2232659" y="0"/>
                </a:moveTo>
                <a:lnTo>
                  <a:pt x="2218944" y="0"/>
                </a:lnTo>
                <a:lnTo>
                  <a:pt x="2218944" y="15240"/>
                </a:lnTo>
                <a:lnTo>
                  <a:pt x="2232659" y="15240"/>
                </a:lnTo>
                <a:lnTo>
                  <a:pt x="2232659" y="0"/>
                </a:lnTo>
                <a:close/>
              </a:path>
              <a:path w="2560320" h="264160">
                <a:moveTo>
                  <a:pt x="2260092" y="0"/>
                </a:moveTo>
                <a:lnTo>
                  <a:pt x="2246376" y="0"/>
                </a:lnTo>
                <a:lnTo>
                  <a:pt x="2246376" y="15240"/>
                </a:lnTo>
                <a:lnTo>
                  <a:pt x="2260092" y="15240"/>
                </a:lnTo>
                <a:lnTo>
                  <a:pt x="2260092" y="0"/>
                </a:lnTo>
                <a:close/>
              </a:path>
              <a:path w="2560320" h="264160">
                <a:moveTo>
                  <a:pt x="2289048" y="0"/>
                </a:moveTo>
                <a:lnTo>
                  <a:pt x="2275331" y="0"/>
                </a:lnTo>
                <a:lnTo>
                  <a:pt x="2275331" y="15240"/>
                </a:lnTo>
                <a:lnTo>
                  <a:pt x="2289048" y="15240"/>
                </a:lnTo>
                <a:lnTo>
                  <a:pt x="2289048" y="0"/>
                </a:lnTo>
                <a:close/>
              </a:path>
              <a:path w="2560320" h="264160">
                <a:moveTo>
                  <a:pt x="2316479" y="0"/>
                </a:moveTo>
                <a:lnTo>
                  <a:pt x="2302764" y="0"/>
                </a:lnTo>
                <a:lnTo>
                  <a:pt x="2302764" y="15240"/>
                </a:lnTo>
                <a:lnTo>
                  <a:pt x="2316479" y="15240"/>
                </a:lnTo>
                <a:lnTo>
                  <a:pt x="2316479" y="0"/>
                </a:lnTo>
                <a:close/>
              </a:path>
              <a:path w="2560320" h="264160">
                <a:moveTo>
                  <a:pt x="2345435" y="0"/>
                </a:moveTo>
                <a:lnTo>
                  <a:pt x="2330196" y="0"/>
                </a:lnTo>
                <a:lnTo>
                  <a:pt x="2330196" y="15240"/>
                </a:lnTo>
                <a:lnTo>
                  <a:pt x="2345435" y="15240"/>
                </a:lnTo>
                <a:lnTo>
                  <a:pt x="2345435" y="0"/>
                </a:lnTo>
                <a:close/>
              </a:path>
              <a:path w="2560320" h="264160">
                <a:moveTo>
                  <a:pt x="2372868" y="0"/>
                </a:moveTo>
                <a:lnTo>
                  <a:pt x="2359152" y="0"/>
                </a:lnTo>
                <a:lnTo>
                  <a:pt x="2359152" y="15240"/>
                </a:lnTo>
                <a:lnTo>
                  <a:pt x="2372868" y="15240"/>
                </a:lnTo>
                <a:lnTo>
                  <a:pt x="2372868" y="0"/>
                </a:lnTo>
                <a:close/>
              </a:path>
              <a:path w="2560320" h="264160">
                <a:moveTo>
                  <a:pt x="2400300" y="0"/>
                </a:moveTo>
                <a:lnTo>
                  <a:pt x="2386583" y="0"/>
                </a:lnTo>
                <a:lnTo>
                  <a:pt x="2386583" y="15240"/>
                </a:lnTo>
                <a:lnTo>
                  <a:pt x="2400300" y="15240"/>
                </a:lnTo>
                <a:lnTo>
                  <a:pt x="2400300" y="0"/>
                </a:lnTo>
                <a:close/>
              </a:path>
              <a:path w="2560320" h="264160">
                <a:moveTo>
                  <a:pt x="2429255" y="0"/>
                </a:moveTo>
                <a:lnTo>
                  <a:pt x="2414016" y="0"/>
                </a:lnTo>
                <a:lnTo>
                  <a:pt x="2414016" y="15240"/>
                </a:lnTo>
                <a:lnTo>
                  <a:pt x="2429255" y="15240"/>
                </a:lnTo>
                <a:lnTo>
                  <a:pt x="2429255" y="0"/>
                </a:lnTo>
                <a:close/>
              </a:path>
              <a:path w="2560320" h="264160">
                <a:moveTo>
                  <a:pt x="2456688" y="0"/>
                </a:moveTo>
                <a:lnTo>
                  <a:pt x="2442972" y="0"/>
                </a:lnTo>
                <a:lnTo>
                  <a:pt x="2442972" y="15240"/>
                </a:lnTo>
                <a:lnTo>
                  <a:pt x="2456688" y="15240"/>
                </a:lnTo>
                <a:lnTo>
                  <a:pt x="2456688" y="0"/>
                </a:lnTo>
                <a:close/>
              </a:path>
              <a:path w="2560320" h="264160">
                <a:moveTo>
                  <a:pt x="2484120" y="0"/>
                </a:moveTo>
                <a:lnTo>
                  <a:pt x="2470404" y="0"/>
                </a:lnTo>
                <a:lnTo>
                  <a:pt x="2470404" y="15240"/>
                </a:lnTo>
                <a:lnTo>
                  <a:pt x="2484120" y="15240"/>
                </a:lnTo>
                <a:lnTo>
                  <a:pt x="2484120" y="0"/>
                </a:lnTo>
                <a:close/>
              </a:path>
              <a:path w="2560320" h="264160">
                <a:moveTo>
                  <a:pt x="2513076" y="0"/>
                </a:moveTo>
                <a:lnTo>
                  <a:pt x="2499359" y="0"/>
                </a:lnTo>
                <a:lnTo>
                  <a:pt x="2499359" y="15240"/>
                </a:lnTo>
                <a:lnTo>
                  <a:pt x="2513076" y="15240"/>
                </a:lnTo>
                <a:lnTo>
                  <a:pt x="2513076" y="0"/>
                </a:lnTo>
                <a:close/>
              </a:path>
              <a:path w="2560320" h="264160">
                <a:moveTo>
                  <a:pt x="2540507" y="0"/>
                </a:moveTo>
                <a:lnTo>
                  <a:pt x="2526792" y="0"/>
                </a:lnTo>
                <a:lnTo>
                  <a:pt x="2526792" y="15240"/>
                </a:lnTo>
                <a:lnTo>
                  <a:pt x="2540507" y="15240"/>
                </a:lnTo>
                <a:lnTo>
                  <a:pt x="2540507" y="0"/>
                </a:lnTo>
                <a:close/>
              </a:path>
              <a:path w="2560320" h="264160">
                <a:moveTo>
                  <a:pt x="2560320" y="9144"/>
                </a:moveTo>
                <a:lnTo>
                  <a:pt x="2546604" y="9144"/>
                </a:lnTo>
                <a:lnTo>
                  <a:pt x="2546604" y="22860"/>
                </a:lnTo>
                <a:lnTo>
                  <a:pt x="2560320" y="22860"/>
                </a:lnTo>
                <a:lnTo>
                  <a:pt x="2560320" y="9144"/>
                </a:lnTo>
                <a:close/>
              </a:path>
              <a:path w="2560320" h="264160">
                <a:moveTo>
                  <a:pt x="2560320" y="38100"/>
                </a:moveTo>
                <a:lnTo>
                  <a:pt x="2546604" y="38100"/>
                </a:lnTo>
                <a:lnTo>
                  <a:pt x="2546604" y="51816"/>
                </a:lnTo>
                <a:lnTo>
                  <a:pt x="2560320" y="51816"/>
                </a:lnTo>
                <a:lnTo>
                  <a:pt x="2560320" y="38100"/>
                </a:lnTo>
                <a:close/>
              </a:path>
              <a:path w="2560320" h="264160">
                <a:moveTo>
                  <a:pt x="2560320" y="65532"/>
                </a:moveTo>
                <a:lnTo>
                  <a:pt x="2546604" y="65532"/>
                </a:lnTo>
                <a:lnTo>
                  <a:pt x="2546604" y="79248"/>
                </a:lnTo>
                <a:lnTo>
                  <a:pt x="2560320" y="79248"/>
                </a:lnTo>
                <a:lnTo>
                  <a:pt x="2560320" y="65532"/>
                </a:lnTo>
                <a:close/>
              </a:path>
              <a:path w="2560320" h="264160">
                <a:moveTo>
                  <a:pt x="2560320" y="92964"/>
                </a:moveTo>
                <a:lnTo>
                  <a:pt x="2546604" y="92964"/>
                </a:lnTo>
                <a:lnTo>
                  <a:pt x="2546604" y="106680"/>
                </a:lnTo>
                <a:lnTo>
                  <a:pt x="2560320" y="106680"/>
                </a:lnTo>
                <a:lnTo>
                  <a:pt x="2560320" y="92964"/>
                </a:lnTo>
                <a:close/>
              </a:path>
              <a:path w="2560320" h="264160">
                <a:moveTo>
                  <a:pt x="2560320" y="121920"/>
                </a:moveTo>
                <a:lnTo>
                  <a:pt x="2546604" y="121920"/>
                </a:lnTo>
                <a:lnTo>
                  <a:pt x="2546604" y="135636"/>
                </a:lnTo>
                <a:lnTo>
                  <a:pt x="2560320" y="135636"/>
                </a:lnTo>
                <a:lnTo>
                  <a:pt x="2560320" y="121920"/>
                </a:lnTo>
                <a:close/>
              </a:path>
              <a:path w="2560320" h="264160">
                <a:moveTo>
                  <a:pt x="2560320" y="149352"/>
                </a:moveTo>
                <a:lnTo>
                  <a:pt x="2546604" y="149352"/>
                </a:lnTo>
                <a:lnTo>
                  <a:pt x="2546604" y="163068"/>
                </a:lnTo>
                <a:lnTo>
                  <a:pt x="2560320" y="163068"/>
                </a:lnTo>
                <a:lnTo>
                  <a:pt x="2560320" y="149352"/>
                </a:lnTo>
                <a:close/>
              </a:path>
              <a:path w="2560320" h="264160">
                <a:moveTo>
                  <a:pt x="2560320" y="176784"/>
                </a:moveTo>
                <a:lnTo>
                  <a:pt x="2546604" y="176784"/>
                </a:lnTo>
                <a:lnTo>
                  <a:pt x="2546604" y="192024"/>
                </a:lnTo>
                <a:lnTo>
                  <a:pt x="2560320" y="192024"/>
                </a:lnTo>
                <a:lnTo>
                  <a:pt x="2560320" y="176784"/>
                </a:lnTo>
                <a:close/>
              </a:path>
              <a:path w="2560320" h="264160">
                <a:moveTo>
                  <a:pt x="2560320" y="205740"/>
                </a:moveTo>
                <a:lnTo>
                  <a:pt x="2546604" y="205740"/>
                </a:lnTo>
                <a:lnTo>
                  <a:pt x="2546604" y="219456"/>
                </a:lnTo>
                <a:lnTo>
                  <a:pt x="2560320" y="219456"/>
                </a:lnTo>
                <a:lnTo>
                  <a:pt x="2560320" y="205740"/>
                </a:lnTo>
                <a:close/>
              </a:path>
              <a:path w="2560320" h="264160">
                <a:moveTo>
                  <a:pt x="2560320" y="233172"/>
                </a:moveTo>
                <a:lnTo>
                  <a:pt x="2546604" y="233172"/>
                </a:lnTo>
                <a:lnTo>
                  <a:pt x="2546604" y="246888"/>
                </a:lnTo>
                <a:lnTo>
                  <a:pt x="2560320" y="246888"/>
                </a:lnTo>
                <a:lnTo>
                  <a:pt x="2560320" y="233172"/>
                </a:lnTo>
                <a:close/>
              </a:path>
              <a:path w="2560320" h="264160">
                <a:moveTo>
                  <a:pt x="2560320" y="262128"/>
                </a:moveTo>
                <a:lnTo>
                  <a:pt x="2546604" y="262128"/>
                </a:lnTo>
                <a:lnTo>
                  <a:pt x="2546604" y="263652"/>
                </a:lnTo>
                <a:lnTo>
                  <a:pt x="2560320" y="263652"/>
                </a:lnTo>
                <a:lnTo>
                  <a:pt x="2560320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CB143F0-2A52-43C5-87CB-4987A5D26F02}"/>
              </a:ext>
            </a:extLst>
          </p:cNvPr>
          <p:cNvSpPr/>
          <p:nvPr/>
        </p:nvSpPr>
        <p:spPr>
          <a:xfrm>
            <a:off x="6154738" y="3322638"/>
            <a:ext cx="1008062" cy="387350"/>
          </a:xfrm>
          <a:custGeom>
            <a:avLst/>
            <a:gdLst/>
            <a:ahLst/>
            <a:cxnLst/>
            <a:rect l="l" t="t" r="r" b="b"/>
            <a:pathLst>
              <a:path w="1178559" h="452754">
                <a:moveTo>
                  <a:pt x="0" y="452627"/>
                </a:moveTo>
                <a:lnTo>
                  <a:pt x="1178052" y="452627"/>
                </a:lnTo>
                <a:lnTo>
                  <a:pt x="1178052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BD1D009-1C16-4F78-956F-6534589537BD}"/>
              </a:ext>
            </a:extLst>
          </p:cNvPr>
          <p:cNvSpPr/>
          <p:nvPr/>
        </p:nvSpPr>
        <p:spPr>
          <a:xfrm>
            <a:off x="6149976" y="3316288"/>
            <a:ext cx="1019175" cy="400050"/>
          </a:xfrm>
          <a:custGeom>
            <a:avLst/>
            <a:gdLst/>
            <a:ahLst/>
            <a:cxnLst/>
            <a:rect l="l" t="t" r="r" b="b"/>
            <a:pathLst>
              <a:path w="1191895" h="467995">
                <a:moveTo>
                  <a:pt x="13715" y="454151"/>
                </a:moveTo>
                <a:lnTo>
                  <a:pt x="6096" y="454151"/>
                </a:lnTo>
                <a:lnTo>
                  <a:pt x="6096" y="467867"/>
                </a:lnTo>
                <a:lnTo>
                  <a:pt x="21336" y="467867"/>
                </a:lnTo>
                <a:lnTo>
                  <a:pt x="21336" y="460247"/>
                </a:lnTo>
                <a:lnTo>
                  <a:pt x="13715" y="460247"/>
                </a:lnTo>
                <a:lnTo>
                  <a:pt x="13715" y="454151"/>
                </a:lnTo>
                <a:close/>
              </a:path>
              <a:path w="1191895" h="467995">
                <a:moveTo>
                  <a:pt x="13715" y="446531"/>
                </a:moveTo>
                <a:lnTo>
                  <a:pt x="0" y="446531"/>
                </a:lnTo>
                <a:lnTo>
                  <a:pt x="0" y="460247"/>
                </a:lnTo>
                <a:lnTo>
                  <a:pt x="6096" y="460247"/>
                </a:lnTo>
                <a:lnTo>
                  <a:pt x="6096" y="454151"/>
                </a:lnTo>
                <a:lnTo>
                  <a:pt x="13715" y="454151"/>
                </a:lnTo>
                <a:lnTo>
                  <a:pt x="13715" y="446531"/>
                </a:lnTo>
                <a:close/>
              </a:path>
              <a:path w="1191895" h="467995">
                <a:moveTo>
                  <a:pt x="21336" y="454151"/>
                </a:moveTo>
                <a:lnTo>
                  <a:pt x="13715" y="454151"/>
                </a:lnTo>
                <a:lnTo>
                  <a:pt x="13715" y="460247"/>
                </a:lnTo>
                <a:lnTo>
                  <a:pt x="21336" y="460247"/>
                </a:lnTo>
                <a:lnTo>
                  <a:pt x="21336" y="454151"/>
                </a:lnTo>
                <a:close/>
              </a:path>
              <a:path w="1191895" h="467995">
                <a:moveTo>
                  <a:pt x="13715" y="419100"/>
                </a:moveTo>
                <a:lnTo>
                  <a:pt x="0" y="419100"/>
                </a:lnTo>
                <a:lnTo>
                  <a:pt x="0" y="432815"/>
                </a:lnTo>
                <a:lnTo>
                  <a:pt x="13715" y="432815"/>
                </a:lnTo>
                <a:lnTo>
                  <a:pt x="13715" y="419100"/>
                </a:lnTo>
                <a:close/>
              </a:path>
              <a:path w="1191895" h="467995">
                <a:moveTo>
                  <a:pt x="13715" y="390143"/>
                </a:moveTo>
                <a:lnTo>
                  <a:pt x="0" y="390143"/>
                </a:lnTo>
                <a:lnTo>
                  <a:pt x="0" y="403859"/>
                </a:lnTo>
                <a:lnTo>
                  <a:pt x="13715" y="403859"/>
                </a:lnTo>
                <a:lnTo>
                  <a:pt x="13715" y="390143"/>
                </a:lnTo>
                <a:close/>
              </a:path>
              <a:path w="1191895" h="467995">
                <a:moveTo>
                  <a:pt x="13715" y="362712"/>
                </a:moveTo>
                <a:lnTo>
                  <a:pt x="0" y="362712"/>
                </a:lnTo>
                <a:lnTo>
                  <a:pt x="0" y="376427"/>
                </a:lnTo>
                <a:lnTo>
                  <a:pt x="13715" y="376427"/>
                </a:lnTo>
                <a:lnTo>
                  <a:pt x="13715" y="362712"/>
                </a:lnTo>
                <a:close/>
              </a:path>
              <a:path w="1191895" h="467995">
                <a:moveTo>
                  <a:pt x="13715" y="333755"/>
                </a:moveTo>
                <a:lnTo>
                  <a:pt x="0" y="333755"/>
                </a:lnTo>
                <a:lnTo>
                  <a:pt x="0" y="348995"/>
                </a:lnTo>
                <a:lnTo>
                  <a:pt x="13715" y="348995"/>
                </a:lnTo>
                <a:lnTo>
                  <a:pt x="13715" y="333755"/>
                </a:lnTo>
                <a:close/>
              </a:path>
              <a:path w="1191895" h="467995">
                <a:moveTo>
                  <a:pt x="13715" y="306324"/>
                </a:moveTo>
                <a:lnTo>
                  <a:pt x="0" y="306324"/>
                </a:lnTo>
                <a:lnTo>
                  <a:pt x="0" y="320039"/>
                </a:lnTo>
                <a:lnTo>
                  <a:pt x="13715" y="320039"/>
                </a:lnTo>
                <a:lnTo>
                  <a:pt x="13715" y="306324"/>
                </a:lnTo>
                <a:close/>
              </a:path>
              <a:path w="1191895" h="467995">
                <a:moveTo>
                  <a:pt x="13715" y="278891"/>
                </a:moveTo>
                <a:lnTo>
                  <a:pt x="0" y="278891"/>
                </a:lnTo>
                <a:lnTo>
                  <a:pt x="0" y="292607"/>
                </a:lnTo>
                <a:lnTo>
                  <a:pt x="13715" y="292607"/>
                </a:lnTo>
                <a:lnTo>
                  <a:pt x="13715" y="278891"/>
                </a:lnTo>
                <a:close/>
              </a:path>
              <a:path w="1191895" h="467995">
                <a:moveTo>
                  <a:pt x="13715" y="249935"/>
                </a:moveTo>
                <a:lnTo>
                  <a:pt x="0" y="249935"/>
                </a:lnTo>
                <a:lnTo>
                  <a:pt x="0" y="265175"/>
                </a:lnTo>
                <a:lnTo>
                  <a:pt x="13715" y="265175"/>
                </a:lnTo>
                <a:lnTo>
                  <a:pt x="13715" y="249935"/>
                </a:lnTo>
                <a:close/>
              </a:path>
              <a:path w="1191895" h="467995">
                <a:moveTo>
                  <a:pt x="13715" y="222503"/>
                </a:moveTo>
                <a:lnTo>
                  <a:pt x="0" y="222503"/>
                </a:lnTo>
                <a:lnTo>
                  <a:pt x="0" y="236219"/>
                </a:lnTo>
                <a:lnTo>
                  <a:pt x="13715" y="236219"/>
                </a:lnTo>
                <a:lnTo>
                  <a:pt x="13715" y="222503"/>
                </a:lnTo>
                <a:close/>
              </a:path>
              <a:path w="1191895" h="467995">
                <a:moveTo>
                  <a:pt x="13715" y="195071"/>
                </a:moveTo>
                <a:lnTo>
                  <a:pt x="0" y="195071"/>
                </a:lnTo>
                <a:lnTo>
                  <a:pt x="0" y="208787"/>
                </a:lnTo>
                <a:lnTo>
                  <a:pt x="13715" y="208787"/>
                </a:lnTo>
                <a:lnTo>
                  <a:pt x="13715" y="195071"/>
                </a:lnTo>
                <a:close/>
              </a:path>
              <a:path w="1191895" h="467995">
                <a:moveTo>
                  <a:pt x="13715" y="166115"/>
                </a:moveTo>
                <a:lnTo>
                  <a:pt x="0" y="166115"/>
                </a:lnTo>
                <a:lnTo>
                  <a:pt x="0" y="179831"/>
                </a:lnTo>
                <a:lnTo>
                  <a:pt x="13715" y="179831"/>
                </a:lnTo>
                <a:lnTo>
                  <a:pt x="13715" y="166115"/>
                </a:lnTo>
                <a:close/>
              </a:path>
              <a:path w="1191895" h="467995">
                <a:moveTo>
                  <a:pt x="13715" y="138683"/>
                </a:moveTo>
                <a:lnTo>
                  <a:pt x="0" y="138683"/>
                </a:lnTo>
                <a:lnTo>
                  <a:pt x="0" y="152400"/>
                </a:lnTo>
                <a:lnTo>
                  <a:pt x="13715" y="152400"/>
                </a:lnTo>
                <a:lnTo>
                  <a:pt x="13715" y="138683"/>
                </a:lnTo>
                <a:close/>
              </a:path>
              <a:path w="1191895" h="467995">
                <a:moveTo>
                  <a:pt x="13715" y="109727"/>
                </a:moveTo>
                <a:lnTo>
                  <a:pt x="0" y="109727"/>
                </a:lnTo>
                <a:lnTo>
                  <a:pt x="0" y="124967"/>
                </a:lnTo>
                <a:lnTo>
                  <a:pt x="13715" y="124967"/>
                </a:lnTo>
                <a:lnTo>
                  <a:pt x="13715" y="109727"/>
                </a:lnTo>
                <a:close/>
              </a:path>
              <a:path w="1191895" h="467995">
                <a:moveTo>
                  <a:pt x="13715" y="82295"/>
                </a:moveTo>
                <a:lnTo>
                  <a:pt x="0" y="82295"/>
                </a:lnTo>
                <a:lnTo>
                  <a:pt x="0" y="96012"/>
                </a:lnTo>
                <a:lnTo>
                  <a:pt x="13715" y="96012"/>
                </a:lnTo>
                <a:lnTo>
                  <a:pt x="13715" y="82295"/>
                </a:lnTo>
                <a:close/>
              </a:path>
              <a:path w="1191895" h="467995">
                <a:moveTo>
                  <a:pt x="13715" y="54863"/>
                </a:moveTo>
                <a:lnTo>
                  <a:pt x="0" y="54863"/>
                </a:lnTo>
                <a:lnTo>
                  <a:pt x="0" y="68579"/>
                </a:lnTo>
                <a:lnTo>
                  <a:pt x="13715" y="68579"/>
                </a:lnTo>
                <a:lnTo>
                  <a:pt x="13715" y="54863"/>
                </a:lnTo>
                <a:close/>
              </a:path>
              <a:path w="1191895" h="467995">
                <a:moveTo>
                  <a:pt x="13715" y="25907"/>
                </a:moveTo>
                <a:lnTo>
                  <a:pt x="0" y="25907"/>
                </a:lnTo>
                <a:lnTo>
                  <a:pt x="0" y="41147"/>
                </a:lnTo>
                <a:lnTo>
                  <a:pt x="13715" y="41147"/>
                </a:lnTo>
                <a:lnTo>
                  <a:pt x="13715" y="25907"/>
                </a:lnTo>
                <a:close/>
              </a:path>
              <a:path w="1191895" h="467995">
                <a:moveTo>
                  <a:pt x="13715" y="7619"/>
                </a:moveTo>
                <a:lnTo>
                  <a:pt x="6096" y="13715"/>
                </a:lnTo>
                <a:lnTo>
                  <a:pt x="15239" y="13715"/>
                </a:lnTo>
                <a:lnTo>
                  <a:pt x="15239" y="12191"/>
                </a:lnTo>
                <a:lnTo>
                  <a:pt x="13715" y="12191"/>
                </a:lnTo>
                <a:lnTo>
                  <a:pt x="13715" y="7619"/>
                </a:lnTo>
                <a:close/>
              </a:path>
              <a:path w="1191895" h="467995">
                <a:moveTo>
                  <a:pt x="15239" y="0"/>
                </a:moveTo>
                <a:lnTo>
                  <a:pt x="0" y="0"/>
                </a:lnTo>
                <a:lnTo>
                  <a:pt x="0" y="12191"/>
                </a:lnTo>
                <a:lnTo>
                  <a:pt x="8000" y="12191"/>
                </a:lnTo>
                <a:lnTo>
                  <a:pt x="13715" y="7619"/>
                </a:lnTo>
                <a:lnTo>
                  <a:pt x="15239" y="7619"/>
                </a:lnTo>
                <a:lnTo>
                  <a:pt x="15239" y="0"/>
                </a:lnTo>
                <a:close/>
              </a:path>
              <a:path w="1191895" h="467995">
                <a:moveTo>
                  <a:pt x="15239" y="7619"/>
                </a:moveTo>
                <a:lnTo>
                  <a:pt x="13715" y="7619"/>
                </a:lnTo>
                <a:lnTo>
                  <a:pt x="13715" y="12191"/>
                </a:lnTo>
                <a:lnTo>
                  <a:pt x="15239" y="12191"/>
                </a:lnTo>
                <a:lnTo>
                  <a:pt x="15239" y="7619"/>
                </a:lnTo>
                <a:close/>
              </a:path>
              <a:path w="1191895" h="467995">
                <a:moveTo>
                  <a:pt x="44196" y="0"/>
                </a:moveTo>
                <a:lnTo>
                  <a:pt x="28955" y="0"/>
                </a:lnTo>
                <a:lnTo>
                  <a:pt x="28955" y="13715"/>
                </a:lnTo>
                <a:lnTo>
                  <a:pt x="44196" y="13715"/>
                </a:lnTo>
                <a:lnTo>
                  <a:pt x="44196" y="0"/>
                </a:lnTo>
                <a:close/>
              </a:path>
              <a:path w="1191895" h="467995">
                <a:moveTo>
                  <a:pt x="71627" y="0"/>
                </a:moveTo>
                <a:lnTo>
                  <a:pt x="57912" y="0"/>
                </a:lnTo>
                <a:lnTo>
                  <a:pt x="57912" y="13715"/>
                </a:lnTo>
                <a:lnTo>
                  <a:pt x="71627" y="13715"/>
                </a:lnTo>
                <a:lnTo>
                  <a:pt x="71627" y="0"/>
                </a:lnTo>
                <a:close/>
              </a:path>
              <a:path w="1191895" h="467995">
                <a:moveTo>
                  <a:pt x="99060" y="0"/>
                </a:moveTo>
                <a:lnTo>
                  <a:pt x="85344" y="0"/>
                </a:lnTo>
                <a:lnTo>
                  <a:pt x="85344" y="13715"/>
                </a:lnTo>
                <a:lnTo>
                  <a:pt x="99060" y="13715"/>
                </a:lnTo>
                <a:lnTo>
                  <a:pt x="99060" y="0"/>
                </a:lnTo>
                <a:close/>
              </a:path>
              <a:path w="1191895" h="467995">
                <a:moveTo>
                  <a:pt x="128015" y="0"/>
                </a:moveTo>
                <a:lnTo>
                  <a:pt x="114300" y="0"/>
                </a:lnTo>
                <a:lnTo>
                  <a:pt x="114300" y="13715"/>
                </a:lnTo>
                <a:lnTo>
                  <a:pt x="128015" y="13715"/>
                </a:lnTo>
                <a:lnTo>
                  <a:pt x="128015" y="0"/>
                </a:lnTo>
                <a:close/>
              </a:path>
              <a:path w="1191895" h="467995">
                <a:moveTo>
                  <a:pt x="155448" y="0"/>
                </a:moveTo>
                <a:lnTo>
                  <a:pt x="141732" y="0"/>
                </a:lnTo>
                <a:lnTo>
                  <a:pt x="141732" y="13715"/>
                </a:lnTo>
                <a:lnTo>
                  <a:pt x="155448" y="13715"/>
                </a:lnTo>
                <a:lnTo>
                  <a:pt x="155448" y="0"/>
                </a:lnTo>
                <a:close/>
              </a:path>
              <a:path w="1191895" h="467995">
                <a:moveTo>
                  <a:pt x="182879" y="0"/>
                </a:moveTo>
                <a:lnTo>
                  <a:pt x="169163" y="0"/>
                </a:lnTo>
                <a:lnTo>
                  <a:pt x="169163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  <a:path w="1191895" h="467995">
                <a:moveTo>
                  <a:pt x="211836" y="0"/>
                </a:moveTo>
                <a:lnTo>
                  <a:pt x="198120" y="0"/>
                </a:lnTo>
                <a:lnTo>
                  <a:pt x="198120" y="13715"/>
                </a:lnTo>
                <a:lnTo>
                  <a:pt x="211836" y="13715"/>
                </a:lnTo>
                <a:lnTo>
                  <a:pt x="211836" y="0"/>
                </a:lnTo>
                <a:close/>
              </a:path>
              <a:path w="1191895" h="467995">
                <a:moveTo>
                  <a:pt x="239267" y="0"/>
                </a:moveTo>
                <a:lnTo>
                  <a:pt x="225551" y="0"/>
                </a:lnTo>
                <a:lnTo>
                  <a:pt x="225551" y="13715"/>
                </a:lnTo>
                <a:lnTo>
                  <a:pt x="239267" y="13715"/>
                </a:lnTo>
                <a:lnTo>
                  <a:pt x="239267" y="0"/>
                </a:lnTo>
                <a:close/>
              </a:path>
              <a:path w="1191895" h="467995">
                <a:moveTo>
                  <a:pt x="268224" y="0"/>
                </a:moveTo>
                <a:lnTo>
                  <a:pt x="252984" y="0"/>
                </a:lnTo>
                <a:lnTo>
                  <a:pt x="252984" y="13715"/>
                </a:lnTo>
                <a:lnTo>
                  <a:pt x="268224" y="13715"/>
                </a:lnTo>
                <a:lnTo>
                  <a:pt x="268224" y="0"/>
                </a:lnTo>
                <a:close/>
              </a:path>
              <a:path w="1191895" h="467995">
                <a:moveTo>
                  <a:pt x="295655" y="0"/>
                </a:moveTo>
                <a:lnTo>
                  <a:pt x="281939" y="0"/>
                </a:lnTo>
                <a:lnTo>
                  <a:pt x="281939" y="13715"/>
                </a:lnTo>
                <a:lnTo>
                  <a:pt x="295655" y="13715"/>
                </a:lnTo>
                <a:lnTo>
                  <a:pt x="295655" y="0"/>
                </a:lnTo>
                <a:close/>
              </a:path>
              <a:path w="1191895" h="467995">
                <a:moveTo>
                  <a:pt x="323088" y="0"/>
                </a:moveTo>
                <a:lnTo>
                  <a:pt x="309372" y="0"/>
                </a:lnTo>
                <a:lnTo>
                  <a:pt x="309372" y="13715"/>
                </a:lnTo>
                <a:lnTo>
                  <a:pt x="323088" y="13715"/>
                </a:lnTo>
                <a:lnTo>
                  <a:pt x="323088" y="0"/>
                </a:lnTo>
                <a:close/>
              </a:path>
              <a:path w="1191895" h="467995">
                <a:moveTo>
                  <a:pt x="352044" y="0"/>
                </a:moveTo>
                <a:lnTo>
                  <a:pt x="338327" y="0"/>
                </a:lnTo>
                <a:lnTo>
                  <a:pt x="338327" y="13715"/>
                </a:lnTo>
                <a:lnTo>
                  <a:pt x="352044" y="13715"/>
                </a:lnTo>
                <a:lnTo>
                  <a:pt x="352044" y="0"/>
                </a:lnTo>
                <a:close/>
              </a:path>
              <a:path w="1191895" h="467995">
                <a:moveTo>
                  <a:pt x="379475" y="0"/>
                </a:moveTo>
                <a:lnTo>
                  <a:pt x="365760" y="0"/>
                </a:lnTo>
                <a:lnTo>
                  <a:pt x="365760" y="13715"/>
                </a:lnTo>
                <a:lnTo>
                  <a:pt x="379475" y="13715"/>
                </a:lnTo>
                <a:lnTo>
                  <a:pt x="379475" y="0"/>
                </a:lnTo>
                <a:close/>
              </a:path>
              <a:path w="1191895" h="467995">
                <a:moveTo>
                  <a:pt x="406908" y="0"/>
                </a:moveTo>
                <a:lnTo>
                  <a:pt x="393191" y="0"/>
                </a:lnTo>
                <a:lnTo>
                  <a:pt x="393191" y="13715"/>
                </a:lnTo>
                <a:lnTo>
                  <a:pt x="406908" y="13715"/>
                </a:lnTo>
                <a:lnTo>
                  <a:pt x="406908" y="0"/>
                </a:lnTo>
                <a:close/>
              </a:path>
              <a:path w="1191895" h="467995">
                <a:moveTo>
                  <a:pt x="435863" y="0"/>
                </a:moveTo>
                <a:lnTo>
                  <a:pt x="422148" y="0"/>
                </a:lnTo>
                <a:lnTo>
                  <a:pt x="422148" y="13715"/>
                </a:lnTo>
                <a:lnTo>
                  <a:pt x="435863" y="13715"/>
                </a:lnTo>
                <a:lnTo>
                  <a:pt x="435863" y="0"/>
                </a:lnTo>
                <a:close/>
              </a:path>
              <a:path w="1191895" h="467995">
                <a:moveTo>
                  <a:pt x="463296" y="0"/>
                </a:moveTo>
                <a:lnTo>
                  <a:pt x="449579" y="0"/>
                </a:lnTo>
                <a:lnTo>
                  <a:pt x="449579" y="13715"/>
                </a:lnTo>
                <a:lnTo>
                  <a:pt x="463296" y="13715"/>
                </a:lnTo>
                <a:lnTo>
                  <a:pt x="463296" y="0"/>
                </a:lnTo>
                <a:close/>
              </a:path>
              <a:path w="1191895" h="467995">
                <a:moveTo>
                  <a:pt x="492251" y="0"/>
                </a:moveTo>
                <a:lnTo>
                  <a:pt x="477012" y="0"/>
                </a:lnTo>
                <a:lnTo>
                  <a:pt x="477012" y="13715"/>
                </a:lnTo>
                <a:lnTo>
                  <a:pt x="492251" y="13715"/>
                </a:lnTo>
                <a:lnTo>
                  <a:pt x="492251" y="0"/>
                </a:lnTo>
                <a:close/>
              </a:path>
              <a:path w="1191895" h="467995">
                <a:moveTo>
                  <a:pt x="519684" y="0"/>
                </a:moveTo>
                <a:lnTo>
                  <a:pt x="505967" y="0"/>
                </a:lnTo>
                <a:lnTo>
                  <a:pt x="505967" y="13715"/>
                </a:lnTo>
                <a:lnTo>
                  <a:pt x="519684" y="13715"/>
                </a:lnTo>
                <a:lnTo>
                  <a:pt x="519684" y="0"/>
                </a:lnTo>
                <a:close/>
              </a:path>
              <a:path w="1191895" h="467995">
                <a:moveTo>
                  <a:pt x="547115" y="0"/>
                </a:moveTo>
                <a:lnTo>
                  <a:pt x="533400" y="0"/>
                </a:lnTo>
                <a:lnTo>
                  <a:pt x="533400" y="13715"/>
                </a:lnTo>
                <a:lnTo>
                  <a:pt x="547115" y="13715"/>
                </a:lnTo>
                <a:lnTo>
                  <a:pt x="547115" y="0"/>
                </a:lnTo>
                <a:close/>
              </a:path>
              <a:path w="1191895" h="467995">
                <a:moveTo>
                  <a:pt x="576072" y="0"/>
                </a:moveTo>
                <a:lnTo>
                  <a:pt x="560832" y="0"/>
                </a:lnTo>
                <a:lnTo>
                  <a:pt x="560832" y="13715"/>
                </a:lnTo>
                <a:lnTo>
                  <a:pt x="576072" y="13715"/>
                </a:lnTo>
                <a:lnTo>
                  <a:pt x="576072" y="0"/>
                </a:lnTo>
                <a:close/>
              </a:path>
              <a:path w="1191895" h="467995">
                <a:moveTo>
                  <a:pt x="603503" y="0"/>
                </a:moveTo>
                <a:lnTo>
                  <a:pt x="589788" y="0"/>
                </a:lnTo>
                <a:lnTo>
                  <a:pt x="589788" y="13715"/>
                </a:lnTo>
                <a:lnTo>
                  <a:pt x="603503" y="13715"/>
                </a:lnTo>
                <a:lnTo>
                  <a:pt x="603503" y="0"/>
                </a:lnTo>
                <a:close/>
              </a:path>
              <a:path w="1191895" h="467995">
                <a:moveTo>
                  <a:pt x="630936" y="0"/>
                </a:moveTo>
                <a:lnTo>
                  <a:pt x="617220" y="0"/>
                </a:lnTo>
                <a:lnTo>
                  <a:pt x="617220" y="13715"/>
                </a:lnTo>
                <a:lnTo>
                  <a:pt x="630936" y="13715"/>
                </a:lnTo>
                <a:lnTo>
                  <a:pt x="630936" y="0"/>
                </a:lnTo>
                <a:close/>
              </a:path>
              <a:path w="1191895" h="467995">
                <a:moveTo>
                  <a:pt x="659891" y="0"/>
                </a:moveTo>
                <a:lnTo>
                  <a:pt x="646176" y="0"/>
                </a:lnTo>
                <a:lnTo>
                  <a:pt x="646176" y="13715"/>
                </a:lnTo>
                <a:lnTo>
                  <a:pt x="659891" y="13715"/>
                </a:lnTo>
                <a:lnTo>
                  <a:pt x="659891" y="0"/>
                </a:lnTo>
                <a:close/>
              </a:path>
              <a:path w="1191895" h="467995">
                <a:moveTo>
                  <a:pt x="687324" y="0"/>
                </a:moveTo>
                <a:lnTo>
                  <a:pt x="673608" y="0"/>
                </a:lnTo>
                <a:lnTo>
                  <a:pt x="673608" y="13715"/>
                </a:lnTo>
                <a:lnTo>
                  <a:pt x="687324" y="13715"/>
                </a:lnTo>
                <a:lnTo>
                  <a:pt x="687324" y="0"/>
                </a:lnTo>
                <a:close/>
              </a:path>
              <a:path w="1191895" h="467995">
                <a:moveTo>
                  <a:pt x="716279" y="0"/>
                </a:moveTo>
                <a:lnTo>
                  <a:pt x="701039" y="0"/>
                </a:lnTo>
                <a:lnTo>
                  <a:pt x="701039" y="13715"/>
                </a:lnTo>
                <a:lnTo>
                  <a:pt x="716279" y="13715"/>
                </a:lnTo>
                <a:lnTo>
                  <a:pt x="716279" y="0"/>
                </a:lnTo>
                <a:close/>
              </a:path>
              <a:path w="1191895" h="467995">
                <a:moveTo>
                  <a:pt x="743712" y="0"/>
                </a:moveTo>
                <a:lnTo>
                  <a:pt x="729996" y="0"/>
                </a:lnTo>
                <a:lnTo>
                  <a:pt x="729996" y="13715"/>
                </a:lnTo>
                <a:lnTo>
                  <a:pt x="743712" y="13715"/>
                </a:lnTo>
                <a:lnTo>
                  <a:pt x="743712" y="0"/>
                </a:lnTo>
                <a:close/>
              </a:path>
              <a:path w="1191895" h="467995">
                <a:moveTo>
                  <a:pt x="771144" y="0"/>
                </a:moveTo>
                <a:lnTo>
                  <a:pt x="757427" y="0"/>
                </a:lnTo>
                <a:lnTo>
                  <a:pt x="757427" y="13715"/>
                </a:lnTo>
                <a:lnTo>
                  <a:pt x="771144" y="13715"/>
                </a:lnTo>
                <a:lnTo>
                  <a:pt x="771144" y="0"/>
                </a:lnTo>
                <a:close/>
              </a:path>
              <a:path w="1191895" h="467995">
                <a:moveTo>
                  <a:pt x="800100" y="0"/>
                </a:moveTo>
                <a:lnTo>
                  <a:pt x="784860" y="0"/>
                </a:lnTo>
                <a:lnTo>
                  <a:pt x="784860" y="13715"/>
                </a:lnTo>
                <a:lnTo>
                  <a:pt x="800100" y="13715"/>
                </a:lnTo>
                <a:lnTo>
                  <a:pt x="800100" y="0"/>
                </a:lnTo>
                <a:close/>
              </a:path>
              <a:path w="1191895" h="467995">
                <a:moveTo>
                  <a:pt x="827532" y="0"/>
                </a:moveTo>
                <a:lnTo>
                  <a:pt x="813815" y="0"/>
                </a:lnTo>
                <a:lnTo>
                  <a:pt x="813815" y="13715"/>
                </a:lnTo>
                <a:lnTo>
                  <a:pt x="827532" y="13715"/>
                </a:lnTo>
                <a:lnTo>
                  <a:pt x="827532" y="0"/>
                </a:lnTo>
                <a:close/>
              </a:path>
              <a:path w="1191895" h="467995">
                <a:moveTo>
                  <a:pt x="854963" y="0"/>
                </a:moveTo>
                <a:lnTo>
                  <a:pt x="841248" y="0"/>
                </a:lnTo>
                <a:lnTo>
                  <a:pt x="841248" y="13715"/>
                </a:lnTo>
                <a:lnTo>
                  <a:pt x="854963" y="13715"/>
                </a:lnTo>
                <a:lnTo>
                  <a:pt x="854963" y="0"/>
                </a:lnTo>
                <a:close/>
              </a:path>
              <a:path w="1191895" h="467995">
                <a:moveTo>
                  <a:pt x="883920" y="0"/>
                </a:moveTo>
                <a:lnTo>
                  <a:pt x="870203" y="0"/>
                </a:lnTo>
                <a:lnTo>
                  <a:pt x="870203" y="13715"/>
                </a:lnTo>
                <a:lnTo>
                  <a:pt x="883920" y="13715"/>
                </a:lnTo>
                <a:lnTo>
                  <a:pt x="883920" y="0"/>
                </a:lnTo>
                <a:close/>
              </a:path>
              <a:path w="1191895" h="467995">
                <a:moveTo>
                  <a:pt x="911351" y="0"/>
                </a:moveTo>
                <a:lnTo>
                  <a:pt x="897636" y="0"/>
                </a:lnTo>
                <a:lnTo>
                  <a:pt x="897636" y="13715"/>
                </a:lnTo>
                <a:lnTo>
                  <a:pt x="911351" y="13715"/>
                </a:lnTo>
                <a:lnTo>
                  <a:pt x="911351" y="0"/>
                </a:lnTo>
                <a:close/>
              </a:path>
              <a:path w="1191895" h="467995">
                <a:moveTo>
                  <a:pt x="940308" y="0"/>
                </a:moveTo>
                <a:lnTo>
                  <a:pt x="925067" y="0"/>
                </a:lnTo>
                <a:lnTo>
                  <a:pt x="925067" y="13715"/>
                </a:lnTo>
                <a:lnTo>
                  <a:pt x="940308" y="13715"/>
                </a:lnTo>
                <a:lnTo>
                  <a:pt x="940308" y="0"/>
                </a:lnTo>
                <a:close/>
              </a:path>
              <a:path w="1191895" h="467995">
                <a:moveTo>
                  <a:pt x="967739" y="0"/>
                </a:moveTo>
                <a:lnTo>
                  <a:pt x="954024" y="0"/>
                </a:lnTo>
                <a:lnTo>
                  <a:pt x="954024" y="13715"/>
                </a:lnTo>
                <a:lnTo>
                  <a:pt x="967739" y="13715"/>
                </a:lnTo>
                <a:lnTo>
                  <a:pt x="967739" y="0"/>
                </a:lnTo>
                <a:close/>
              </a:path>
              <a:path w="1191895" h="467995">
                <a:moveTo>
                  <a:pt x="995172" y="0"/>
                </a:moveTo>
                <a:lnTo>
                  <a:pt x="981455" y="0"/>
                </a:lnTo>
                <a:lnTo>
                  <a:pt x="981455" y="13715"/>
                </a:lnTo>
                <a:lnTo>
                  <a:pt x="995172" y="13715"/>
                </a:lnTo>
                <a:lnTo>
                  <a:pt x="995172" y="0"/>
                </a:lnTo>
                <a:close/>
              </a:path>
              <a:path w="1191895" h="467995">
                <a:moveTo>
                  <a:pt x="1024127" y="0"/>
                </a:moveTo>
                <a:lnTo>
                  <a:pt x="1008888" y="0"/>
                </a:lnTo>
                <a:lnTo>
                  <a:pt x="1008888" y="13715"/>
                </a:lnTo>
                <a:lnTo>
                  <a:pt x="1024127" y="13715"/>
                </a:lnTo>
                <a:lnTo>
                  <a:pt x="1024127" y="0"/>
                </a:lnTo>
                <a:close/>
              </a:path>
              <a:path w="1191895" h="467995">
                <a:moveTo>
                  <a:pt x="1051560" y="0"/>
                </a:moveTo>
                <a:lnTo>
                  <a:pt x="1037844" y="0"/>
                </a:lnTo>
                <a:lnTo>
                  <a:pt x="1037844" y="13715"/>
                </a:lnTo>
                <a:lnTo>
                  <a:pt x="1051560" y="13715"/>
                </a:lnTo>
                <a:lnTo>
                  <a:pt x="1051560" y="0"/>
                </a:lnTo>
                <a:close/>
              </a:path>
              <a:path w="1191895" h="467995">
                <a:moveTo>
                  <a:pt x="1078991" y="0"/>
                </a:moveTo>
                <a:lnTo>
                  <a:pt x="1065276" y="0"/>
                </a:lnTo>
                <a:lnTo>
                  <a:pt x="1065276" y="13715"/>
                </a:lnTo>
                <a:lnTo>
                  <a:pt x="1078991" y="13715"/>
                </a:lnTo>
                <a:lnTo>
                  <a:pt x="1078991" y="0"/>
                </a:lnTo>
                <a:close/>
              </a:path>
              <a:path w="1191895" h="467995">
                <a:moveTo>
                  <a:pt x="1107948" y="0"/>
                </a:moveTo>
                <a:lnTo>
                  <a:pt x="1094231" y="0"/>
                </a:lnTo>
                <a:lnTo>
                  <a:pt x="1094231" y="13715"/>
                </a:lnTo>
                <a:lnTo>
                  <a:pt x="1107948" y="13715"/>
                </a:lnTo>
                <a:lnTo>
                  <a:pt x="1107948" y="0"/>
                </a:lnTo>
                <a:close/>
              </a:path>
              <a:path w="1191895" h="467995">
                <a:moveTo>
                  <a:pt x="1135379" y="0"/>
                </a:moveTo>
                <a:lnTo>
                  <a:pt x="1121664" y="0"/>
                </a:lnTo>
                <a:lnTo>
                  <a:pt x="1121664" y="13715"/>
                </a:lnTo>
                <a:lnTo>
                  <a:pt x="1135379" y="13715"/>
                </a:lnTo>
                <a:lnTo>
                  <a:pt x="1135379" y="0"/>
                </a:lnTo>
                <a:close/>
              </a:path>
              <a:path w="1191895" h="467995">
                <a:moveTo>
                  <a:pt x="1162811" y="0"/>
                </a:moveTo>
                <a:lnTo>
                  <a:pt x="1149096" y="0"/>
                </a:lnTo>
                <a:lnTo>
                  <a:pt x="1149096" y="13715"/>
                </a:lnTo>
                <a:lnTo>
                  <a:pt x="1162811" y="13715"/>
                </a:lnTo>
                <a:lnTo>
                  <a:pt x="1162811" y="0"/>
                </a:lnTo>
                <a:close/>
              </a:path>
              <a:path w="1191895" h="467995">
                <a:moveTo>
                  <a:pt x="1178052" y="7619"/>
                </a:moveTo>
                <a:lnTo>
                  <a:pt x="1178052" y="13715"/>
                </a:lnTo>
                <a:lnTo>
                  <a:pt x="1184148" y="13715"/>
                </a:lnTo>
                <a:lnTo>
                  <a:pt x="1178052" y="7619"/>
                </a:lnTo>
                <a:close/>
              </a:path>
              <a:path w="1191895" h="467995">
                <a:moveTo>
                  <a:pt x="1191768" y="0"/>
                </a:moveTo>
                <a:lnTo>
                  <a:pt x="1178052" y="0"/>
                </a:lnTo>
                <a:lnTo>
                  <a:pt x="1178052" y="7619"/>
                </a:lnTo>
                <a:lnTo>
                  <a:pt x="1184148" y="13715"/>
                </a:lnTo>
                <a:lnTo>
                  <a:pt x="1191768" y="13715"/>
                </a:lnTo>
                <a:lnTo>
                  <a:pt x="1191768" y="0"/>
                </a:lnTo>
                <a:close/>
              </a:path>
              <a:path w="1191895" h="467995">
                <a:moveTo>
                  <a:pt x="1191768" y="27431"/>
                </a:moveTo>
                <a:lnTo>
                  <a:pt x="1178052" y="27431"/>
                </a:lnTo>
                <a:lnTo>
                  <a:pt x="1178052" y="42671"/>
                </a:lnTo>
                <a:lnTo>
                  <a:pt x="1191768" y="42671"/>
                </a:lnTo>
                <a:lnTo>
                  <a:pt x="1191768" y="27431"/>
                </a:lnTo>
                <a:close/>
              </a:path>
              <a:path w="1191895" h="467995">
                <a:moveTo>
                  <a:pt x="1191768" y="56387"/>
                </a:moveTo>
                <a:lnTo>
                  <a:pt x="1178052" y="56387"/>
                </a:lnTo>
                <a:lnTo>
                  <a:pt x="1178052" y="70103"/>
                </a:lnTo>
                <a:lnTo>
                  <a:pt x="1191768" y="70103"/>
                </a:lnTo>
                <a:lnTo>
                  <a:pt x="1191768" y="56387"/>
                </a:lnTo>
                <a:close/>
              </a:path>
              <a:path w="1191895" h="467995">
                <a:moveTo>
                  <a:pt x="1191768" y="83819"/>
                </a:moveTo>
                <a:lnTo>
                  <a:pt x="1178052" y="83819"/>
                </a:lnTo>
                <a:lnTo>
                  <a:pt x="1178052" y="97535"/>
                </a:lnTo>
                <a:lnTo>
                  <a:pt x="1191768" y="97535"/>
                </a:lnTo>
                <a:lnTo>
                  <a:pt x="1191768" y="83819"/>
                </a:lnTo>
                <a:close/>
              </a:path>
              <a:path w="1191895" h="467995">
                <a:moveTo>
                  <a:pt x="1191768" y="112775"/>
                </a:moveTo>
                <a:lnTo>
                  <a:pt x="1178052" y="112775"/>
                </a:lnTo>
                <a:lnTo>
                  <a:pt x="1178052" y="126491"/>
                </a:lnTo>
                <a:lnTo>
                  <a:pt x="1191768" y="126491"/>
                </a:lnTo>
                <a:lnTo>
                  <a:pt x="1191768" y="112775"/>
                </a:lnTo>
                <a:close/>
              </a:path>
              <a:path w="1191895" h="467995">
                <a:moveTo>
                  <a:pt x="1191768" y="140207"/>
                </a:moveTo>
                <a:lnTo>
                  <a:pt x="1178052" y="140207"/>
                </a:lnTo>
                <a:lnTo>
                  <a:pt x="1178052" y="153924"/>
                </a:lnTo>
                <a:lnTo>
                  <a:pt x="1191768" y="153924"/>
                </a:lnTo>
                <a:lnTo>
                  <a:pt x="1191768" y="140207"/>
                </a:lnTo>
                <a:close/>
              </a:path>
              <a:path w="1191895" h="467995">
                <a:moveTo>
                  <a:pt x="1191768" y="167639"/>
                </a:moveTo>
                <a:lnTo>
                  <a:pt x="1178052" y="167639"/>
                </a:lnTo>
                <a:lnTo>
                  <a:pt x="1178052" y="182879"/>
                </a:lnTo>
                <a:lnTo>
                  <a:pt x="1191768" y="182879"/>
                </a:lnTo>
                <a:lnTo>
                  <a:pt x="1191768" y="167639"/>
                </a:lnTo>
                <a:close/>
              </a:path>
              <a:path w="1191895" h="467995">
                <a:moveTo>
                  <a:pt x="1191768" y="196595"/>
                </a:moveTo>
                <a:lnTo>
                  <a:pt x="1178052" y="196595"/>
                </a:lnTo>
                <a:lnTo>
                  <a:pt x="1178052" y="210312"/>
                </a:lnTo>
                <a:lnTo>
                  <a:pt x="1191768" y="210312"/>
                </a:lnTo>
                <a:lnTo>
                  <a:pt x="1191768" y="196595"/>
                </a:lnTo>
                <a:close/>
              </a:path>
              <a:path w="1191895" h="467995">
                <a:moveTo>
                  <a:pt x="1191768" y="224027"/>
                </a:moveTo>
                <a:lnTo>
                  <a:pt x="1178052" y="224027"/>
                </a:lnTo>
                <a:lnTo>
                  <a:pt x="1178052" y="237743"/>
                </a:lnTo>
                <a:lnTo>
                  <a:pt x="1191768" y="237743"/>
                </a:lnTo>
                <a:lnTo>
                  <a:pt x="1191768" y="224027"/>
                </a:lnTo>
                <a:close/>
              </a:path>
              <a:path w="1191895" h="467995">
                <a:moveTo>
                  <a:pt x="1191768" y="251459"/>
                </a:moveTo>
                <a:lnTo>
                  <a:pt x="1178052" y="251459"/>
                </a:lnTo>
                <a:lnTo>
                  <a:pt x="1178052" y="266700"/>
                </a:lnTo>
                <a:lnTo>
                  <a:pt x="1191768" y="266700"/>
                </a:lnTo>
                <a:lnTo>
                  <a:pt x="1191768" y="251459"/>
                </a:lnTo>
                <a:close/>
              </a:path>
              <a:path w="1191895" h="467995">
                <a:moveTo>
                  <a:pt x="1191768" y="280415"/>
                </a:moveTo>
                <a:lnTo>
                  <a:pt x="1178052" y="280415"/>
                </a:lnTo>
                <a:lnTo>
                  <a:pt x="1178052" y="294131"/>
                </a:lnTo>
                <a:lnTo>
                  <a:pt x="1191768" y="294131"/>
                </a:lnTo>
                <a:lnTo>
                  <a:pt x="1191768" y="280415"/>
                </a:lnTo>
                <a:close/>
              </a:path>
              <a:path w="1191895" h="467995">
                <a:moveTo>
                  <a:pt x="1191768" y="307847"/>
                </a:moveTo>
                <a:lnTo>
                  <a:pt x="1178052" y="307847"/>
                </a:lnTo>
                <a:lnTo>
                  <a:pt x="1178052" y="321563"/>
                </a:lnTo>
                <a:lnTo>
                  <a:pt x="1191768" y="321563"/>
                </a:lnTo>
                <a:lnTo>
                  <a:pt x="1191768" y="307847"/>
                </a:lnTo>
                <a:close/>
              </a:path>
              <a:path w="1191895" h="467995">
                <a:moveTo>
                  <a:pt x="1191768" y="336803"/>
                </a:moveTo>
                <a:lnTo>
                  <a:pt x="1178052" y="336803"/>
                </a:lnTo>
                <a:lnTo>
                  <a:pt x="1178052" y="350519"/>
                </a:lnTo>
                <a:lnTo>
                  <a:pt x="1191768" y="350519"/>
                </a:lnTo>
                <a:lnTo>
                  <a:pt x="1191768" y="336803"/>
                </a:lnTo>
                <a:close/>
              </a:path>
              <a:path w="1191895" h="467995">
                <a:moveTo>
                  <a:pt x="1191768" y="364235"/>
                </a:moveTo>
                <a:lnTo>
                  <a:pt x="1178052" y="364235"/>
                </a:lnTo>
                <a:lnTo>
                  <a:pt x="1178052" y="377951"/>
                </a:lnTo>
                <a:lnTo>
                  <a:pt x="1191768" y="377951"/>
                </a:lnTo>
                <a:lnTo>
                  <a:pt x="1191768" y="364235"/>
                </a:lnTo>
                <a:close/>
              </a:path>
              <a:path w="1191895" h="467995">
                <a:moveTo>
                  <a:pt x="1191768" y="391667"/>
                </a:moveTo>
                <a:lnTo>
                  <a:pt x="1178052" y="391667"/>
                </a:lnTo>
                <a:lnTo>
                  <a:pt x="1178052" y="406907"/>
                </a:lnTo>
                <a:lnTo>
                  <a:pt x="1191768" y="406907"/>
                </a:lnTo>
                <a:lnTo>
                  <a:pt x="1191768" y="391667"/>
                </a:lnTo>
                <a:close/>
              </a:path>
              <a:path w="1191895" h="467995">
                <a:moveTo>
                  <a:pt x="1191768" y="420624"/>
                </a:moveTo>
                <a:lnTo>
                  <a:pt x="1178052" y="420624"/>
                </a:lnTo>
                <a:lnTo>
                  <a:pt x="1178052" y="434339"/>
                </a:lnTo>
                <a:lnTo>
                  <a:pt x="1191768" y="434339"/>
                </a:lnTo>
                <a:lnTo>
                  <a:pt x="1191768" y="420624"/>
                </a:lnTo>
                <a:close/>
              </a:path>
              <a:path w="1191895" h="467995">
                <a:moveTo>
                  <a:pt x="1191768" y="454151"/>
                </a:moveTo>
                <a:lnTo>
                  <a:pt x="1184148" y="454151"/>
                </a:lnTo>
                <a:lnTo>
                  <a:pt x="1182624" y="455675"/>
                </a:lnTo>
                <a:lnTo>
                  <a:pt x="1182624" y="467867"/>
                </a:lnTo>
                <a:lnTo>
                  <a:pt x="1191768" y="467867"/>
                </a:lnTo>
                <a:lnTo>
                  <a:pt x="1191768" y="454151"/>
                </a:lnTo>
                <a:close/>
              </a:path>
              <a:path w="1191895" h="467995">
                <a:moveTo>
                  <a:pt x="1191768" y="448055"/>
                </a:moveTo>
                <a:lnTo>
                  <a:pt x="1178052" y="448055"/>
                </a:lnTo>
                <a:lnTo>
                  <a:pt x="1178052" y="460247"/>
                </a:lnTo>
                <a:lnTo>
                  <a:pt x="1182624" y="455675"/>
                </a:lnTo>
                <a:lnTo>
                  <a:pt x="1182624" y="454151"/>
                </a:lnTo>
                <a:lnTo>
                  <a:pt x="1191768" y="454151"/>
                </a:lnTo>
                <a:lnTo>
                  <a:pt x="1191768" y="448055"/>
                </a:lnTo>
                <a:close/>
              </a:path>
              <a:path w="1191895" h="467995">
                <a:moveTo>
                  <a:pt x="1184148" y="454151"/>
                </a:moveTo>
                <a:lnTo>
                  <a:pt x="1182624" y="454151"/>
                </a:lnTo>
                <a:lnTo>
                  <a:pt x="1182624" y="455675"/>
                </a:lnTo>
                <a:lnTo>
                  <a:pt x="1184148" y="454151"/>
                </a:lnTo>
                <a:close/>
              </a:path>
              <a:path w="1191895" h="467995">
                <a:moveTo>
                  <a:pt x="1168907" y="454151"/>
                </a:moveTo>
                <a:lnTo>
                  <a:pt x="1155192" y="454151"/>
                </a:lnTo>
                <a:lnTo>
                  <a:pt x="1155192" y="467867"/>
                </a:lnTo>
                <a:lnTo>
                  <a:pt x="1168907" y="467867"/>
                </a:lnTo>
                <a:lnTo>
                  <a:pt x="1168907" y="454151"/>
                </a:lnTo>
                <a:close/>
              </a:path>
              <a:path w="1191895" h="467995">
                <a:moveTo>
                  <a:pt x="1141476" y="454151"/>
                </a:moveTo>
                <a:lnTo>
                  <a:pt x="1126235" y="454151"/>
                </a:lnTo>
                <a:lnTo>
                  <a:pt x="1126235" y="467867"/>
                </a:lnTo>
                <a:lnTo>
                  <a:pt x="1141476" y="467867"/>
                </a:lnTo>
                <a:lnTo>
                  <a:pt x="1141476" y="454151"/>
                </a:lnTo>
                <a:close/>
              </a:path>
              <a:path w="1191895" h="467995">
                <a:moveTo>
                  <a:pt x="1112520" y="454151"/>
                </a:moveTo>
                <a:lnTo>
                  <a:pt x="1098803" y="454151"/>
                </a:lnTo>
                <a:lnTo>
                  <a:pt x="1098803" y="467867"/>
                </a:lnTo>
                <a:lnTo>
                  <a:pt x="1112520" y="467867"/>
                </a:lnTo>
                <a:lnTo>
                  <a:pt x="1112520" y="454151"/>
                </a:lnTo>
                <a:close/>
              </a:path>
              <a:path w="1191895" h="467995">
                <a:moveTo>
                  <a:pt x="1085088" y="454151"/>
                </a:moveTo>
                <a:lnTo>
                  <a:pt x="1071372" y="454151"/>
                </a:lnTo>
                <a:lnTo>
                  <a:pt x="1071372" y="467867"/>
                </a:lnTo>
                <a:lnTo>
                  <a:pt x="1085088" y="467867"/>
                </a:lnTo>
                <a:lnTo>
                  <a:pt x="1085088" y="454151"/>
                </a:lnTo>
                <a:close/>
              </a:path>
              <a:path w="1191895" h="467995">
                <a:moveTo>
                  <a:pt x="1056132" y="454151"/>
                </a:moveTo>
                <a:lnTo>
                  <a:pt x="1042415" y="454151"/>
                </a:lnTo>
                <a:lnTo>
                  <a:pt x="1042415" y="467867"/>
                </a:lnTo>
                <a:lnTo>
                  <a:pt x="1056132" y="467867"/>
                </a:lnTo>
                <a:lnTo>
                  <a:pt x="1056132" y="454151"/>
                </a:lnTo>
                <a:close/>
              </a:path>
              <a:path w="1191895" h="467995">
                <a:moveTo>
                  <a:pt x="1028700" y="454151"/>
                </a:moveTo>
                <a:lnTo>
                  <a:pt x="1014984" y="454151"/>
                </a:lnTo>
                <a:lnTo>
                  <a:pt x="1014984" y="467867"/>
                </a:lnTo>
                <a:lnTo>
                  <a:pt x="1028700" y="467867"/>
                </a:lnTo>
                <a:lnTo>
                  <a:pt x="1028700" y="454151"/>
                </a:lnTo>
                <a:close/>
              </a:path>
              <a:path w="1191895" h="467995">
                <a:moveTo>
                  <a:pt x="1001267" y="454151"/>
                </a:moveTo>
                <a:lnTo>
                  <a:pt x="987551" y="454151"/>
                </a:lnTo>
                <a:lnTo>
                  <a:pt x="987551" y="467867"/>
                </a:lnTo>
                <a:lnTo>
                  <a:pt x="1001267" y="467867"/>
                </a:lnTo>
                <a:lnTo>
                  <a:pt x="1001267" y="454151"/>
                </a:lnTo>
                <a:close/>
              </a:path>
              <a:path w="1191895" h="467995">
                <a:moveTo>
                  <a:pt x="972312" y="454151"/>
                </a:moveTo>
                <a:lnTo>
                  <a:pt x="958596" y="454151"/>
                </a:lnTo>
                <a:lnTo>
                  <a:pt x="958596" y="467867"/>
                </a:lnTo>
                <a:lnTo>
                  <a:pt x="972312" y="467867"/>
                </a:lnTo>
                <a:lnTo>
                  <a:pt x="972312" y="454151"/>
                </a:lnTo>
                <a:close/>
              </a:path>
              <a:path w="1191895" h="467995">
                <a:moveTo>
                  <a:pt x="944879" y="454151"/>
                </a:moveTo>
                <a:lnTo>
                  <a:pt x="931163" y="454151"/>
                </a:lnTo>
                <a:lnTo>
                  <a:pt x="931163" y="467867"/>
                </a:lnTo>
                <a:lnTo>
                  <a:pt x="944879" y="467867"/>
                </a:lnTo>
                <a:lnTo>
                  <a:pt x="944879" y="454151"/>
                </a:lnTo>
                <a:close/>
              </a:path>
              <a:path w="1191895" h="467995">
                <a:moveTo>
                  <a:pt x="917448" y="454151"/>
                </a:moveTo>
                <a:lnTo>
                  <a:pt x="902208" y="454151"/>
                </a:lnTo>
                <a:lnTo>
                  <a:pt x="902208" y="467867"/>
                </a:lnTo>
                <a:lnTo>
                  <a:pt x="917448" y="467867"/>
                </a:lnTo>
                <a:lnTo>
                  <a:pt x="917448" y="454151"/>
                </a:lnTo>
                <a:close/>
              </a:path>
              <a:path w="1191895" h="467995">
                <a:moveTo>
                  <a:pt x="888491" y="454151"/>
                </a:moveTo>
                <a:lnTo>
                  <a:pt x="874776" y="454151"/>
                </a:lnTo>
                <a:lnTo>
                  <a:pt x="874776" y="467867"/>
                </a:lnTo>
                <a:lnTo>
                  <a:pt x="888491" y="467867"/>
                </a:lnTo>
                <a:lnTo>
                  <a:pt x="888491" y="454151"/>
                </a:lnTo>
                <a:close/>
              </a:path>
              <a:path w="1191895" h="467995">
                <a:moveTo>
                  <a:pt x="861060" y="454151"/>
                </a:moveTo>
                <a:lnTo>
                  <a:pt x="847344" y="454151"/>
                </a:lnTo>
                <a:lnTo>
                  <a:pt x="847344" y="467867"/>
                </a:lnTo>
                <a:lnTo>
                  <a:pt x="861060" y="467867"/>
                </a:lnTo>
                <a:lnTo>
                  <a:pt x="861060" y="454151"/>
                </a:lnTo>
                <a:close/>
              </a:path>
              <a:path w="1191895" h="467995">
                <a:moveTo>
                  <a:pt x="832103" y="454151"/>
                </a:moveTo>
                <a:lnTo>
                  <a:pt x="818388" y="454151"/>
                </a:lnTo>
                <a:lnTo>
                  <a:pt x="818388" y="467867"/>
                </a:lnTo>
                <a:lnTo>
                  <a:pt x="832103" y="467867"/>
                </a:lnTo>
                <a:lnTo>
                  <a:pt x="832103" y="454151"/>
                </a:lnTo>
                <a:close/>
              </a:path>
              <a:path w="1191895" h="467995">
                <a:moveTo>
                  <a:pt x="804672" y="454151"/>
                </a:moveTo>
                <a:lnTo>
                  <a:pt x="790955" y="454151"/>
                </a:lnTo>
                <a:lnTo>
                  <a:pt x="790955" y="467867"/>
                </a:lnTo>
                <a:lnTo>
                  <a:pt x="804672" y="467867"/>
                </a:lnTo>
                <a:lnTo>
                  <a:pt x="804672" y="454151"/>
                </a:lnTo>
                <a:close/>
              </a:path>
              <a:path w="1191895" h="467995">
                <a:moveTo>
                  <a:pt x="777239" y="454151"/>
                </a:moveTo>
                <a:lnTo>
                  <a:pt x="763524" y="454151"/>
                </a:lnTo>
                <a:lnTo>
                  <a:pt x="763524" y="467867"/>
                </a:lnTo>
                <a:lnTo>
                  <a:pt x="777239" y="467867"/>
                </a:lnTo>
                <a:lnTo>
                  <a:pt x="777239" y="454151"/>
                </a:lnTo>
                <a:close/>
              </a:path>
              <a:path w="1191895" h="467995">
                <a:moveTo>
                  <a:pt x="748284" y="454151"/>
                </a:moveTo>
                <a:lnTo>
                  <a:pt x="734567" y="454151"/>
                </a:lnTo>
                <a:lnTo>
                  <a:pt x="734567" y="467867"/>
                </a:lnTo>
                <a:lnTo>
                  <a:pt x="748284" y="467867"/>
                </a:lnTo>
                <a:lnTo>
                  <a:pt x="748284" y="454151"/>
                </a:lnTo>
                <a:close/>
              </a:path>
              <a:path w="1191895" h="467995">
                <a:moveTo>
                  <a:pt x="720851" y="454151"/>
                </a:moveTo>
                <a:lnTo>
                  <a:pt x="707136" y="454151"/>
                </a:lnTo>
                <a:lnTo>
                  <a:pt x="707136" y="467867"/>
                </a:lnTo>
                <a:lnTo>
                  <a:pt x="720851" y="467867"/>
                </a:lnTo>
                <a:lnTo>
                  <a:pt x="720851" y="454151"/>
                </a:lnTo>
                <a:close/>
              </a:path>
              <a:path w="1191895" h="467995">
                <a:moveTo>
                  <a:pt x="693420" y="454151"/>
                </a:moveTo>
                <a:lnTo>
                  <a:pt x="678179" y="454151"/>
                </a:lnTo>
                <a:lnTo>
                  <a:pt x="678179" y="467867"/>
                </a:lnTo>
                <a:lnTo>
                  <a:pt x="693420" y="467867"/>
                </a:lnTo>
                <a:lnTo>
                  <a:pt x="693420" y="454151"/>
                </a:lnTo>
                <a:close/>
              </a:path>
              <a:path w="1191895" h="467995">
                <a:moveTo>
                  <a:pt x="664463" y="454151"/>
                </a:moveTo>
                <a:lnTo>
                  <a:pt x="650748" y="454151"/>
                </a:lnTo>
                <a:lnTo>
                  <a:pt x="650748" y="467867"/>
                </a:lnTo>
                <a:lnTo>
                  <a:pt x="664463" y="467867"/>
                </a:lnTo>
                <a:lnTo>
                  <a:pt x="664463" y="454151"/>
                </a:lnTo>
                <a:close/>
              </a:path>
              <a:path w="1191895" h="467995">
                <a:moveTo>
                  <a:pt x="637032" y="454151"/>
                </a:moveTo>
                <a:lnTo>
                  <a:pt x="623315" y="454151"/>
                </a:lnTo>
                <a:lnTo>
                  <a:pt x="623315" y="467867"/>
                </a:lnTo>
                <a:lnTo>
                  <a:pt x="637032" y="467867"/>
                </a:lnTo>
                <a:lnTo>
                  <a:pt x="637032" y="454151"/>
                </a:lnTo>
                <a:close/>
              </a:path>
              <a:path w="1191895" h="467995">
                <a:moveTo>
                  <a:pt x="608076" y="454151"/>
                </a:moveTo>
                <a:lnTo>
                  <a:pt x="594360" y="454151"/>
                </a:lnTo>
                <a:lnTo>
                  <a:pt x="594360" y="467867"/>
                </a:lnTo>
                <a:lnTo>
                  <a:pt x="608076" y="467867"/>
                </a:lnTo>
                <a:lnTo>
                  <a:pt x="608076" y="454151"/>
                </a:lnTo>
                <a:close/>
              </a:path>
              <a:path w="1191895" h="467995">
                <a:moveTo>
                  <a:pt x="580644" y="454151"/>
                </a:moveTo>
                <a:lnTo>
                  <a:pt x="566927" y="454151"/>
                </a:lnTo>
                <a:lnTo>
                  <a:pt x="566927" y="467867"/>
                </a:lnTo>
                <a:lnTo>
                  <a:pt x="580644" y="467867"/>
                </a:lnTo>
                <a:lnTo>
                  <a:pt x="580644" y="454151"/>
                </a:lnTo>
                <a:close/>
              </a:path>
              <a:path w="1191895" h="467995">
                <a:moveTo>
                  <a:pt x="553212" y="454151"/>
                </a:moveTo>
                <a:lnTo>
                  <a:pt x="539496" y="454151"/>
                </a:lnTo>
                <a:lnTo>
                  <a:pt x="539496" y="467867"/>
                </a:lnTo>
                <a:lnTo>
                  <a:pt x="553212" y="467867"/>
                </a:lnTo>
                <a:lnTo>
                  <a:pt x="553212" y="454151"/>
                </a:lnTo>
                <a:close/>
              </a:path>
              <a:path w="1191895" h="467995">
                <a:moveTo>
                  <a:pt x="524255" y="454151"/>
                </a:moveTo>
                <a:lnTo>
                  <a:pt x="510539" y="454151"/>
                </a:lnTo>
                <a:lnTo>
                  <a:pt x="510539" y="467867"/>
                </a:lnTo>
                <a:lnTo>
                  <a:pt x="524255" y="467867"/>
                </a:lnTo>
                <a:lnTo>
                  <a:pt x="524255" y="454151"/>
                </a:lnTo>
                <a:close/>
              </a:path>
              <a:path w="1191895" h="467995">
                <a:moveTo>
                  <a:pt x="496824" y="454151"/>
                </a:moveTo>
                <a:lnTo>
                  <a:pt x="483108" y="454151"/>
                </a:lnTo>
                <a:lnTo>
                  <a:pt x="483108" y="467867"/>
                </a:lnTo>
                <a:lnTo>
                  <a:pt x="496824" y="467867"/>
                </a:lnTo>
                <a:lnTo>
                  <a:pt x="496824" y="454151"/>
                </a:lnTo>
                <a:close/>
              </a:path>
              <a:path w="1191895" h="467995">
                <a:moveTo>
                  <a:pt x="469391" y="454151"/>
                </a:moveTo>
                <a:lnTo>
                  <a:pt x="454151" y="454151"/>
                </a:lnTo>
                <a:lnTo>
                  <a:pt x="454151" y="467867"/>
                </a:lnTo>
                <a:lnTo>
                  <a:pt x="469391" y="467867"/>
                </a:lnTo>
                <a:lnTo>
                  <a:pt x="469391" y="454151"/>
                </a:lnTo>
                <a:close/>
              </a:path>
              <a:path w="1191895" h="467995">
                <a:moveTo>
                  <a:pt x="440436" y="454151"/>
                </a:moveTo>
                <a:lnTo>
                  <a:pt x="426720" y="454151"/>
                </a:lnTo>
                <a:lnTo>
                  <a:pt x="426720" y="467867"/>
                </a:lnTo>
                <a:lnTo>
                  <a:pt x="440436" y="467867"/>
                </a:lnTo>
                <a:lnTo>
                  <a:pt x="440436" y="454151"/>
                </a:lnTo>
                <a:close/>
              </a:path>
              <a:path w="1191895" h="467995">
                <a:moveTo>
                  <a:pt x="413003" y="454151"/>
                </a:moveTo>
                <a:lnTo>
                  <a:pt x="399288" y="454151"/>
                </a:lnTo>
                <a:lnTo>
                  <a:pt x="399288" y="467867"/>
                </a:lnTo>
                <a:lnTo>
                  <a:pt x="413003" y="467867"/>
                </a:lnTo>
                <a:lnTo>
                  <a:pt x="413003" y="454151"/>
                </a:lnTo>
                <a:close/>
              </a:path>
              <a:path w="1191895" h="467995">
                <a:moveTo>
                  <a:pt x="385572" y="454151"/>
                </a:moveTo>
                <a:lnTo>
                  <a:pt x="370332" y="454151"/>
                </a:lnTo>
                <a:lnTo>
                  <a:pt x="370332" y="467867"/>
                </a:lnTo>
                <a:lnTo>
                  <a:pt x="385572" y="467867"/>
                </a:lnTo>
                <a:lnTo>
                  <a:pt x="385572" y="454151"/>
                </a:lnTo>
                <a:close/>
              </a:path>
              <a:path w="1191895" h="467995">
                <a:moveTo>
                  <a:pt x="356615" y="454151"/>
                </a:moveTo>
                <a:lnTo>
                  <a:pt x="342900" y="454151"/>
                </a:lnTo>
                <a:lnTo>
                  <a:pt x="342900" y="467867"/>
                </a:lnTo>
                <a:lnTo>
                  <a:pt x="356615" y="467867"/>
                </a:lnTo>
                <a:lnTo>
                  <a:pt x="356615" y="454151"/>
                </a:lnTo>
                <a:close/>
              </a:path>
              <a:path w="1191895" h="467995">
                <a:moveTo>
                  <a:pt x="329184" y="454151"/>
                </a:moveTo>
                <a:lnTo>
                  <a:pt x="315467" y="454151"/>
                </a:lnTo>
                <a:lnTo>
                  <a:pt x="315467" y="467867"/>
                </a:lnTo>
                <a:lnTo>
                  <a:pt x="329184" y="467867"/>
                </a:lnTo>
                <a:lnTo>
                  <a:pt x="329184" y="454151"/>
                </a:lnTo>
                <a:close/>
              </a:path>
              <a:path w="1191895" h="467995">
                <a:moveTo>
                  <a:pt x="300227" y="454151"/>
                </a:moveTo>
                <a:lnTo>
                  <a:pt x="286512" y="454151"/>
                </a:lnTo>
                <a:lnTo>
                  <a:pt x="286512" y="467867"/>
                </a:lnTo>
                <a:lnTo>
                  <a:pt x="300227" y="467867"/>
                </a:lnTo>
                <a:lnTo>
                  <a:pt x="300227" y="454151"/>
                </a:lnTo>
                <a:close/>
              </a:path>
              <a:path w="1191895" h="467995">
                <a:moveTo>
                  <a:pt x="272796" y="454151"/>
                </a:moveTo>
                <a:lnTo>
                  <a:pt x="259079" y="454151"/>
                </a:lnTo>
                <a:lnTo>
                  <a:pt x="259079" y="467867"/>
                </a:lnTo>
                <a:lnTo>
                  <a:pt x="272796" y="467867"/>
                </a:lnTo>
                <a:lnTo>
                  <a:pt x="272796" y="454151"/>
                </a:lnTo>
                <a:close/>
              </a:path>
              <a:path w="1191895" h="467995">
                <a:moveTo>
                  <a:pt x="245363" y="454151"/>
                </a:moveTo>
                <a:lnTo>
                  <a:pt x="230124" y="454151"/>
                </a:lnTo>
                <a:lnTo>
                  <a:pt x="230124" y="467867"/>
                </a:lnTo>
                <a:lnTo>
                  <a:pt x="245363" y="467867"/>
                </a:lnTo>
                <a:lnTo>
                  <a:pt x="245363" y="454151"/>
                </a:lnTo>
                <a:close/>
              </a:path>
              <a:path w="1191895" h="467995">
                <a:moveTo>
                  <a:pt x="216408" y="454151"/>
                </a:moveTo>
                <a:lnTo>
                  <a:pt x="202691" y="454151"/>
                </a:lnTo>
                <a:lnTo>
                  <a:pt x="202691" y="467867"/>
                </a:lnTo>
                <a:lnTo>
                  <a:pt x="216408" y="467867"/>
                </a:lnTo>
                <a:lnTo>
                  <a:pt x="216408" y="454151"/>
                </a:lnTo>
                <a:close/>
              </a:path>
              <a:path w="1191895" h="467995">
                <a:moveTo>
                  <a:pt x="188975" y="454151"/>
                </a:moveTo>
                <a:lnTo>
                  <a:pt x="175260" y="454151"/>
                </a:lnTo>
                <a:lnTo>
                  <a:pt x="175260" y="467867"/>
                </a:lnTo>
                <a:lnTo>
                  <a:pt x="188975" y="467867"/>
                </a:lnTo>
                <a:lnTo>
                  <a:pt x="188975" y="454151"/>
                </a:lnTo>
                <a:close/>
              </a:path>
              <a:path w="1191895" h="467995">
                <a:moveTo>
                  <a:pt x="161544" y="454151"/>
                </a:moveTo>
                <a:lnTo>
                  <a:pt x="146303" y="454151"/>
                </a:lnTo>
                <a:lnTo>
                  <a:pt x="146303" y="467867"/>
                </a:lnTo>
                <a:lnTo>
                  <a:pt x="161544" y="467867"/>
                </a:lnTo>
                <a:lnTo>
                  <a:pt x="161544" y="454151"/>
                </a:lnTo>
                <a:close/>
              </a:path>
              <a:path w="1191895" h="467995">
                <a:moveTo>
                  <a:pt x="132587" y="454151"/>
                </a:moveTo>
                <a:lnTo>
                  <a:pt x="118872" y="454151"/>
                </a:lnTo>
                <a:lnTo>
                  <a:pt x="118872" y="467867"/>
                </a:lnTo>
                <a:lnTo>
                  <a:pt x="132587" y="467867"/>
                </a:lnTo>
                <a:lnTo>
                  <a:pt x="132587" y="454151"/>
                </a:lnTo>
                <a:close/>
              </a:path>
              <a:path w="1191895" h="467995">
                <a:moveTo>
                  <a:pt x="105155" y="454151"/>
                </a:moveTo>
                <a:lnTo>
                  <a:pt x="91439" y="454151"/>
                </a:lnTo>
                <a:lnTo>
                  <a:pt x="91439" y="467867"/>
                </a:lnTo>
                <a:lnTo>
                  <a:pt x="105155" y="467867"/>
                </a:lnTo>
                <a:lnTo>
                  <a:pt x="105155" y="454151"/>
                </a:lnTo>
                <a:close/>
              </a:path>
              <a:path w="1191895" h="467995">
                <a:moveTo>
                  <a:pt x="76200" y="454151"/>
                </a:moveTo>
                <a:lnTo>
                  <a:pt x="62484" y="454151"/>
                </a:lnTo>
                <a:lnTo>
                  <a:pt x="62484" y="467867"/>
                </a:lnTo>
                <a:lnTo>
                  <a:pt x="76200" y="467867"/>
                </a:lnTo>
                <a:lnTo>
                  <a:pt x="76200" y="454151"/>
                </a:lnTo>
                <a:close/>
              </a:path>
              <a:path w="1191895" h="467995">
                <a:moveTo>
                  <a:pt x="48767" y="454151"/>
                </a:moveTo>
                <a:lnTo>
                  <a:pt x="35051" y="454151"/>
                </a:lnTo>
                <a:lnTo>
                  <a:pt x="35051" y="467867"/>
                </a:lnTo>
                <a:lnTo>
                  <a:pt x="48767" y="467867"/>
                </a:lnTo>
                <a:lnTo>
                  <a:pt x="48767" y="45415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6E5CAF6-C00C-428B-BF9C-7D3867B3D074}"/>
              </a:ext>
            </a:extLst>
          </p:cNvPr>
          <p:cNvSpPr txBox="1"/>
          <p:nvPr/>
        </p:nvSpPr>
        <p:spPr>
          <a:xfrm>
            <a:off x="6154738" y="3370263"/>
            <a:ext cx="1008062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62897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Case</a:t>
            </a:r>
            <a:r>
              <a:rPr sz="1667" spc="-17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2</a:t>
            </a:r>
            <a:endParaRPr sz="1667">
              <a:latin typeface="Arial"/>
              <a:cs typeface="Aria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B854AC2-F893-4DBB-BB77-4CCE3FB3F8D2}"/>
              </a:ext>
            </a:extLst>
          </p:cNvPr>
          <p:cNvSpPr/>
          <p:nvPr/>
        </p:nvSpPr>
        <p:spPr>
          <a:xfrm>
            <a:off x="5870575" y="3132139"/>
            <a:ext cx="177800" cy="795337"/>
          </a:xfrm>
          <a:custGeom>
            <a:avLst/>
            <a:gdLst/>
            <a:ahLst/>
            <a:cxnLst/>
            <a:rect l="l" t="t" r="r" b="b"/>
            <a:pathLst>
              <a:path w="208914" h="931545">
                <a:moveTo>
                  <a:pt x="27432" y="911351"/>
                </a:moveTo>
                <a:lnTo>
                  <a:pt x="18287" y="915924"/>
                </a:lnTo>
                <a:lnTo>
                  <a:pt x="19812" y="915924"/>
                </a:lnTo>
                <a:lnTo>
                  <a:pt x="9144" y="918971"/>
                </a:lnTo>
                <a:lnTo>
                  <a:pt x="10668" y="918971"/>
                </a:lnTo>
                <a:lnTo>
                  <a:pt x="0" y="920495"/>
                </a:lnTo>
                <a:lnTo>
                  <a:pt x="1524" y="931163"/>
                </a:lnTo>
                <a:lnTo>
                  <a:pt x="10668" y="929639"/>
                </a:lnTo>
                <a:lnTo>
                  <a:pt x="12192" y="929639"/>
                </a:lnTo>
                <a:lnTo>
                  <a:pt x="22860" y="926592"/>
                </a:lnTo>
                <a:lnTo>
                  <a:pt x="44196" y="914400"/>
                </a:lnTo>
                <a:lnTo>
                  <a:pt x="45720" y="912876"/>
                </a:lnTo>
                <a:lnTo>
                  <a:pt x="27432" y="912876"/>
                </a:lnTo>
                <a:lnTo>
                  <a:pt x="27432" y="911351"/>
                </a:lnTo>
                <a:close/>
              </a:path>
              <a:path w="208914" h="931545">
                <a:moveTo>
                  <a:pt x="179832" y="465473"/>
                </a:moveTo>
                <a:lnTo>
                  <a:pt x="170687" y="469391"/>
                </a:lnTo>
                <a:lnTo>
                  <a:pt x="161544" y="477012"/>
                </a:lnTo>
                <a:lnTo>
                  <a:pt x="150875" y="484632"/>
                </a:lnTo>
                <a:lnTo>
                  <a:pt x="143256" y="495300"/>
                </a:lnTo>
                <a:lnTo>
                  <a:pt x="134112" y="507491"/>
                </a:lnTo>
                <a:lnTo>
                  <a:pt x="126492" y="519684"/>
                </a:lnTo>
                <a:lnTo>
                  <a:pt x="105156" y="583691"/>
                </a:lnTo>
                <a:lnTo>
                  <a:pt x="99060" y="621791"/>
                </a:lnTo>
                <a:lnTo>
                  <a:pt x="96012" y="661415"/>
                </a:lnTo>
                <a:lnTo>
                  <a:pt x="96012" y="748284"/>
                </a:lnTo>
                <a:lnTo>
                  <a:pt x="94487" y="768096"/>
                </a:lnTo>
                <a:lnTo>
                  <a:pt x="85344" y="821436"/>
                </a:lnTo>
                <a:lnTo>
                  <a:pt x="67056" y="865632"/>
                </a:lnTo>
                <a:lnTo>
                  <a:pt x="44196" y="897636"/>
                </a:lnTo>
                <a:lnTo>
                  <a:pt x="36575" y="906780"/>
                </a:lnTo>
                <a:lnTo>
                  <a:pt x="27432" y="912876"/>
                </a:lnTo>
                <a:lnTo>
                  <a:pt x="45720" y="912876"/>
                </a:lnTo>
                <a:lnTo>
                  <a:pt x="53339" y="905256"/>
                </a:lnTo>
                <a:lnTo>
                  <a:pt x="60960" y="894588"/>
                </a:lnTo>
                <a:lnTo>
                  <a:pt x="70104" y="882395"/>
                </a:lnTo>
                <a:lnTo>
                  <a:pt x="89915" y="839724"/>
                </a:lnTo>
                <a:lnTo>
                  <a:pt x="102108" y="787908"/>
                </a:lnTo>
                <a:lnTo>
                  <a:pt x="106680" y="748284"/>
                </a:lnTo>
                <a:lnTo>
                  <a:pt x="106788" y="661415"/>
                </a:lnTo>
                <a:lnTo>
                  <a:pt x="108204" y="641603"/>
                </a:lnTo>
                <a:lnTo>
                  <a:pt x="114300" y="586739"/>
                </a:lnTo>
                <a:lnTo>
                  <a:pt x="135636" y="525779"/>
                </a:lnTo>
                <a:lnTo>
                  <a:pt x="158496" y="492251"/>
                </a:lnTo>
                <a:lnTo>
                  <a:pt x="176784" y="478536"/>
                </a:lnTo>
                <a:lnTo>
                  <a:pt x="175260" y="478536"/>
                </a:lnTo>
                <a:lnTo>
                  <a:pt x="185927" y="473963"/>
                </a:lnTo>
                <a:lnTo>
                  <a:pt x="184404" y="473963"/>
                </a:lnTo>
                <a:lnTo>
                  <a:pt x="195072" y="470915"/>
                </a:lnTo>
                <a:lnTo>
                  <a:pt x="202692" y="470915"/>
                </a:lnTo>
                <a:lnTo>
                  <a:pt x="192024" y="469391"/>
                </a:lnTo>
                <a:lnTo>
                  <a:pt x="181356" y="466343"/>
                </a:lnTo>
                <a:lnTo>
                  <a:pt x="179832" y="465473"/>
                </a:lnTo>
                <a:close/>
              </a:path>
              <a:path w="208914" h="931545">
                <a:moveTo>
                  <a:pt x="202692" y="460248"/>
                </a:moveTo>
                <a:lnTo>
                  <a:pt x="192024" y="460248"/>
                </a:lnTo>
                <a:lnTo>
                  <a:pt x="192024" y="461772"/>
                </a:lnTo>
                <a:lnTo>
                  <a:pt x="181356" y="464820"/>
                </a:lnTo>
                <a:lnTo>
                  <a:pt x="179832" y="465473"/>
                </a:lnTo>
                <a:lnTo>
                  <a:pt x="181356" y="466343"/>
                </a:lnTo>
                <a:lnTo>
                  <a:pt x="192024" y="469391"/>
                </a:lnTo>
                <a:lnTo>
                  <a:pt x="202692" y="470915"/>
                </a:lnTo>
                <a:lnTo>
                  <a:pt x="202692" y="460248"/>
                </a:lnTo>
                <a:close/>
              </a:path>
              <a:path w="208914" h="931545">
                <a:moveTo>
                  <a:pt x="207263" y="460248"/>
                </a:moveTo>
                <a:lnTo>
                  <a:pt x="202692" y="460248"/>
                </a:lnTo>
                <a:lnTo>
                  <a:pt x="202692" y="470915"/>
                </a:lnTo>
                <a:lnTo>
                  <a:pt x="204215" y="470915"/>
                </a:lnTo>
                <a:lnTo>
                  <a:pt x="207263" y="469391"/>
                </a:lnTo>
                <a:lnTo>
                  <a:pt x="208787" y="467867"/>
                </a:lnTo>
                <a:lnTo>
                  <a:pt x="208787" y="461772"/>
                </a:lnTo>
                <a:lnTo>
                  <a:pt x="207263" y="460248"/>
                </a:lnTo>
                <a:close/>
              </a:path>
              <a:path w="208914" h="931545">
                <a:moveTo>
                  <a:pt x="12192" y="0"/>
                </a:moveTo>
                <a:lnTo>
                  <a:pt x="1524" y="0"/>
                </a:lnTo>
                <a:lnTo>
                  <a:pt x="0" y="10667"/>
                </a:lnTo>
                <a:lnTo>
                  <a:pt x="9144" y="10667"/>
                </a:lnTo>
                <a:lnTo>
                  <a:pt x="19812" y="13715"/>
                </a:lnTo>
                <a:lnTo>
                  <a:pt x="18287" y="13715"/>
                </a:lnTo>
                <a:lnTo>
                  <a:pt x="27432" y="18287"/>
                </a:lnTo>
                <a:lnTo>
                  <a:pt x="36575" y="24384"/>
                </a:lnTo>
                <a:lnTo>
                  <a:pt x="45720" y="32003"/>
                </a:lnTo>
                <a:lnTo>
                  <a:pt x="60960" y="53339"/>
                </a:lnTo>
                <a:lnTo>
                  <a:pt x="67056" y="65532"/>
                </a:lnTo>
                <a:lnTo>
                  <a:pt x="74675" y="79248"/>
                </a:lnTo>
                <a:lnTo>
                  <a:pt x="79248" y="92963"/>
                </a:lnTo>
                <a:lnTo>
                  <a:pt x="85344" y="109727"/>
                </a:lnTo>
                <a:lnTo>
                  <a:pt x="88392" y="126491"/>
                </a:lnTo>
                <a:lnTo>
                  <a:pt x="92963" y="144779"/>
                </a:lnTo>
                <a:lnTo>
                  <a:pt x="94487" y="163067"/>
                </a:lnTo>
                <a:lnTo>
                  <a:pt x="95894" y="181355"/>
                </a:lnTo>
                <a:lnTo>
                  <a:pt x="96012" y="268224"/>
                </a:lnTo>
                <a:lnTo>
                  <a:pt x="100584" y="327660"/>
                </a:lnTo>
                <a:lnTo>
                  <a:pt x="114300" y="379475"/>
                </a:lnTo>
                <a:lnTo>
                  <a:pt x="134112" y="422148"/>
                </a:lnTo>
                <a:lnTo>
                  <a:pt x="143256" y="434339"/>
                </a:lnTo>
                <a:lnTo>
                  <a:pt x="150875" y="445008"/>
                </a:lnTo>
                <a:lnTo>
                  <a:pt x="160020" y="454151"/>
                </a:lnTo>
                <a:lnTo>
                  <a:pt x="179832" y="465473"/>
                </a:lnTo>
                <a:lnTo>
                  <a:pt x="181356" y="464820"/>
                </a:lnTo>
                <a:lnTo>
                  <a:pt x="192024" y="461772"/>
                </a:lnTo>
                <a:lnTo>
                  <a:pt x="192024" y="460248"/>
                </a:lnTo>
                <a:lnTo>
                  <a:pt x="204215" y="460248"/>
                </a:lnTo>
                <a:lnTo>
                  <a:pt x="193548" y="458724"/>
                </a:lnTo>
                <a:lnTo>
                  <a:pt x="195072" y="458724"/>
                </a:lnTo>
                <a:lnTo>
                  <a:pt x="189737" y="457200"/>
                </a:lnTo>
                <a:lnTo>
                  <a:pt x="185927" y="457200"/>
                </a:lnTo>
                <a:lnTo>
                  <a:pt x="177926" y="452627"/>
                </a:lnTo>
                <a:lnTo>
                  <a:pt x="176784" y="452627"/>
                </a:lnTo>
                <a:lnTo>
                  <a:pt x="167639" y="446532"/>
                </a:lnTo>
                <a:lnTo>
                  <a:pt x="158496" y="437388"/>
                </a:lnTo>
                <a:lnTo>
                  <a:pt x="150875" y="428243"/>
                </a:lnTo>
                <a:lnTo>
                  <a:pt x="143256" y="417575"/>
                </a:lnTo>
                <a:lnTo>
                  <a:pt x="137160" y="405384"/>
                </a:lnTo>
                <a:lnTo>
                  <a:pt x="129539" y="391667"/>
                </a:lnTo>
                <a:lnTo>
                  <a:pt x="124968" y="376427"/>
                </a:lnTo>
                <a:lnTo>
                  <a:pt x="118872" y="361188"/>
                </a:lnTo>
                <a:lnTo>
                  <a:pt x="115824" y="344424"/>
                </a:lnTo>
                <a:lnTo>
                  <a:pt x="111251" y="326136"/>
                </a:lnTo>
                <a:lnTo>
                  <a:pt x="109727" y="307848"/>
                </a:lnTo>
                <a:lnTo>
                  <a:pt x="106680" y="268224"/>
                </a:lnTo>
                <a:lnTo>
                  <a:pt x="106680" y="181355"/>
                </a:lnTo>
                <a:lnTo>
                  <a:pt x="105156" y="161543"/>
                </a:lnTo>
                <a:lnTo>
                  <a:pt x="99060" y="123443"/>
                </a:lnTo>
                <a:lnTo>
                  <a:pt x="83820" y="74675"/>
                </a:lnTo>
                <a:lnTo>
                  <a:pt x="60960" y="35051"/>
                </a:lnTo>
                <a:lnTo>
                  <a:pt x="22860" y="4572"/>
                </a:lnTo>
                <a:lnTo>
                  <a:pt x="12192" y="1524"/>
                </a:lnTo>
                <a:lnTo>
                  <a:pt x="12192" y="0"/>
                </a:lnTo>
                <a:close/>
              </a:path>
              <a:path w="208914" h="931545">
                <a:moveTo>
                  <a:pt x="184404" y="455675"/>
                </a:moveTo>
                <a:lnTo>
                  <a:pt x="185927" y="457200"/>
                </a:lnTo>
                <a:lnTo>
                  <a:pt x="189737" y="457200"/>
                </a:lnTo>
                <a:lnTo>
                  <a:pt x="184404" y="455675"/>
                </a:lnTo>
                <a:close/>
              </a:path>
              <a:path w="208914" h="931545">
                <a:moveTo>
                  <a:pt x="175260" y="451103"/>
                </a:moveTo>
                <a:lnTo>
                  <a:pt x="176784" y="452627"/>
                </a:lnTo>
                <a:lnTo>
                  <a:pt x="177926" y="452627"/>
                </a:lnTo>
                <a:lnTo>
                  <a:pt x="175260" y="45110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E3F4DFB-3FDD-4E48-8D49-796BBEDD3546}"/>
              </a:ext>
            </a:extLst>
          </p:cNvPr>
          <p:cNvSpPr/>
          <p:nvPr/>
        </p:nvSpPr>
        <p:spPr>
          <a:xfrm>
            <a:off x="2211388" y="4503738"/>
            <a:ext cx="5961062" cy="1511300"/>
          </a:xfrm>
          <a:custGeom>
            <a:avLst/>
            <a:gdLst/>
            <a:ahLst/>
            <a:cxnLst/>
            <a:rect l="l" t="t" r="r" b="b"/>
            <a:pathLst>
              <a:path w="6971030" h="1766570">
                <a:moveTo>
                  <a:pt x="0" y="1766316"/>
                </a:moveTo>
                <a:lnTo>
                  <a:pt x="6970776" y="1766316"/>
                </a:lnTo>
                <a:lnTo>
                  <a:pt x="6970776" y="0"/>
                </a:lnTo>
                <a:lnTo>
                  <a:pt x="0" y="0"/>
                </a:lnTo>
                <a:lnTo>
                  <a:pt x="0" y="1766316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216" name="object 44">
            <a:extLst>
              <a:ext uri="{FF2B5EF4-FFF2-40B4-BE49-F238E27FC236}">
                <a16:creationId xmlns:a16="http://schemas.microsoft.com/office/drawing/2014/main" id="{C806C1B9-A5A4-4B79-B440-BE1C3891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028950"/>
            <a:ext cx="27495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 (a[k] &lt; p) {  m++;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232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swap(a[k], a[m]);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63"/>
              </a:lnSpc>
              <a:spcBef>
                <a:spcPts val="13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217" name="object 45">
            <a:extLst>
              <a:ext uri="{FF2B5EF4-FFF2-40B4-BE49-F238E27FC236}">
                <a16:creationId xmlns:a16="http://schemas.microsoft.com/office/drawing/2014/main" id="{35540354-FFF2-44F9-A973-ECE52AEE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4752976"/>
            <a:ext cx="2462213" cy="8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232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swap(a[i], a[m]); 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return m;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F678E7A-210D-482E-963E-A5D8CEADB788}"/>
              </a:ext>
            </a:extLst>
          </p:cNvPr>
          <p:cNvSpPr txBox="1"/>
          <p:nvPr/>
        </p:nvSpPr>
        <p:spPr>
          <a:xfrm>
            <a:off x="2286000" y="5613401"/>
            <a:ext cx="16510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6C481DB6-F62C-46C3-A5DE-B2BF60D14D97}"/>
              </a:ext>
            </a:extLst>
          </p:cNvPr>
          <p:cNvSpPr/>
          <p:nvPr/>
        </p:nvSpPr>
        <p:spPr>
          <a:xfrm>
            <a:off x="5870576" y="4503738"/>
            <a:ext cx="104775" cy="298450"/>
          </a:xfrm>
          <a:custGeom>
            <a:avLst/>
            <a:gdLst/>
            <a:ahLst/>
            <a:cxnLst/>
            <a:rect l="l" t="t" r="r" b="b"/>
            <a:pathLst>
              <a:path w="122554" h="349250">
                <a:moveTo>
                  <a:pt x="15239" y="335280"/>
                </a:moveTo>
                <a:lnTo>
                  <a:pt x="7620" y="338328"/>
                </a:lnTo>
                <a:lnTo>
                  <a:pt x="0" y="338328"/>
                </a:lnTo>
                <a:lnTo>
                  <a:pt x="1524" y="348996"/>
                </a:lnTo>
                <a:lnTo>
                  <a:pt x="10668" y="348996"/>
                </a:lnTo>
                <a:lnTo>
                  <a:pt x="18287" y="345948"/>
                </a:lnTo>
                <a:lnTo>
                  <a:pt x="19812" y="345948"/>
                </a:lnTo>
                <a:lnTo>
                  <a:pt x="27432" y="341376"/>
                </a:lnTo>
                <a:lnTo>
                  <a:pt x="34289" y="336804"/>
                </a:lnTo>
                <a:lnTo>
                  <a:pt x="15239" y="336804"/>
                </a:lnTo>
                <a:lnTo>
                  <a:pt x="15239" y="335280"/>
                </a:lnTo>
                <a:close/>
              </a:path>
              <a:path w="122554" h="349250">
                <a:moveTo>
                  <a:pt x="122428" y="0"/>
                </a:moveTo>
                <a:lnTo>
                  <a:pt x="110743" y="0"/>
                </a:lnTo>
                <a:lnTo>
                  <a:pt x="109727" y="1524"/>
                </a:lnTo>
                <a:lnTo>
                  <a:pt x="92963" y="36576"/>
                </a:lnTo>
                <a:lnTo>
                  <a:pt x="79248" y="96012"/>
                </a:lnTo>
                <a:lnTo>
                  <a:pt x="79248" y="112776"/>
                </a:lnTo>
                <a:lnTo>
                  <a:pt x="77724" y="129540"/>
                </a:lnTo>
                <a:lnTo>
                  <a:pt x="77724" y="199644"/>
                </a:lnTo>
                <a:lnTo>
                  <a:pt x="74675" y="230124"/>
                </a:lnTo>
                <a:lnTo>
                  <a:pt x="54863" y="295656"/>
                </a:lnTo>
                <a:lnTo>
                  <a:pt x="28956" y="327660"/>
                </a:lnTo>
                <a:lnTo>
                  <a:pt x="21336" y="332232"/>
                </a:lnTo>
                <a:lnTo>
                  <a:pt x="22860" y="332232"/>
                </a:lnTo>
                <a:lnTo>
                  <a:pt x="15239" y="336804"/>
                </a:lnTo>
                <a:lnTo>
                  <a:pt x="34289" y="336804"/>
                </a:lnTo>
                <a:lnTo>
                  <a:pt x="36575" y="335280"/>
                </a:lnTo>
                <a:lnTo>
                  <a:pt x="51815" y="320040"/>
                </a:lnTo>
                <a:lnTo>
                  <a:pt x="64008" y="298704"/>
                </a:lnTo>
                <a:lnTo>
                  <a:pt x="68580" y="288036"/>
                </a:lnTo>
                <a:lnTo>
                  <a:pt x="74675" y="274320"/>
                </a:lnTo>
                <a:lnTo>
                  <a:pt x="77724" y="260604"/>
                </a:lnTo>
                <a:lnTo>
                  <a:pt x="82296" y="246888"/>
                </a:lnTo>
                <a:lnTo>
                  <a:pt x="85344" y="231648"/>
                </a:lnTo>
                <a:lnTo>
                  <a:pt x="86868" y="216408"/>
                </a:lnTo>
                <a:lnTo>
                  <a:pt x="88392" y="199644"/>
                </a:lnTo>
                <a:lnTo>
                  <a:pt x="88392" y="112776"/>
                </a:lnTo>
                <a:lnTo>
                  <a:pt x="89915" y="97536"/>
                </a:lnTo>
                <a:lnTo>
                  <a:pt x="92963" y="82296"/>
                </a:lnTo>
                <a:lnTo>
                  <a:pt x="94487" y="67056"/>
                </a:lnTo>
                <a:lnTo>
                  <a:pt x="99060" y="53340"/>
                </a:lnTo>
                <a:lnTo>
                  <a:pt x="102108" y="41148"/>
                </a:lnTo>
                <a:lnTo>
                  <a:pt x="106680" y="28956"/>
                </a:lnTo>
                <a:lnTo>
                  <a:pt x="112775" y="18288"/>
                </a:lnTo>
                <a:lnTo>
                  <a:pt x="117348" y="7620"/>
                </a:lnTo>
                <a:lnTo>
                  <a:pt x="122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1DB8780D-C803-4423-85FD-7C72E604B0DD}"/>
              </a:ext>
            </a:extLst>
          </p:cNvPr>
          <p:cNvSpPr/>
          <p:nvPr/>
        </p:nvSpPr>
        <p:spPr>
          <a:xfrm>
            <a:off x="6154738" y="4503739"/>
            <a:ext cx="2178050" cy="212725"/>
          </a:xfrm>
          <a:custGeom>
            <a:avLst/>
            <a:gdLst/>
            <a:ahLst/>
            <a:cxnLst/>
            <a:rect l="l" t="t" r="r" b="b"/>
            <a:pathLst>
              <a:path w="2546984" h="248920">
                <a:moveTo>
                  <a:pt x="0" y="248412"/>
                </a:moveTo>
                <a:lnTo>
                  <a:pt x="2546604" y="248412"/>
                </a:lnTo>
                <a:lnTo>
                  <a:pt x="2546604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492BA565-8F5E-4DEB-AE8D-B4E8B7AD68D2}"/>
              </a:ext>
            </a:extLst>
          </p:cNvPr>
          <p:cNvSpPr/>
          <p:nvPr/>
        </p:nvSpPr>
        <p:spPr>
          <a:xfrm>
            <a:off x="6149975" y="47037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15D8D80-80F9-4310-9940-58E1550AD0D8}"/>
              </a:ext>
            </a:extLst>
          </p:cNvPr>
          <p:cNvSpPr/>
          <p:nvPr/>
        </p:nvSpPr>
        <p:spPr>
          <a:xfrm>
            <a:off x="6149975" y="467995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FA2C5E2-411E-46A3-9E63-EC44E2DAD014}"/>
              </a:ext>
            </a:extLst>
          </p:cNvPr>
          <p:cNvSpPr/>
          <p:nvPr/>
        </p:nvSpPr>
        <p:spPr>
          <a:xfrm>
            <a:off x="6149975" y="46561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339EA48-0C43-4358-A572-77219373972E}"/>
              </a:ext>
            </a:extLst>
          </p:cNvPr>
          <p:cNvSpPr/>
          <p:nvPr/>
        </p:nvSpPr>
        <p:spPr>
          <a:xfrm>
            <a:off x="6149975" y="4630739"/>
            <a:ext cx="12700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7B29F78-9E89-4B34-BCAE-2C5FA730CF57}"/>
              </a:ext>
            </a:extLst>
          </p:cNvPr>
          <p:cNvSpPr/>
          <p:nvPr/>
        </p:nvSpPr>
        <p:spPr>
          <a:xfrm>
            <a:off x="6149975" y="46085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7E3AFDCA-FDDF-4AF2-830B-F18B673CF671}"/>
              </a:ext>
            </a:extLst>
          </p:cNvPr>
          <p:cNvSpPr/>
          <p:nvPr/>
        </p:nvSpPr>
        <p:spPr>
          <a:xfrm>
            <a:off x="6149975" y="45847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8EE3114-3170-4768-9729-93D48E9AC757}"/>
              </a:ext>
            </a:extLst>
          </p:cNvPr>
          <p:cNvSpPr/>
          <p:nvPr/>
        </p:nvSpPr>
        <p:spPr>
          <a:xfrm>
            <a:off x="6149975" y="4559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C25F355-ED01-4440-B831-60853C825E48}"/>
              </a:ext>
            </a:extLst>
          </p:cNvPr>
          <p:cNvSpPr/>
          <p:nvPr/>
        </p:nvSpPr>
        <p:spPr>
          <a:xfrm>
            <a:off x="6149975" y="45370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4A8E019-1507-4902-8880-1B9FD2B97B5A}"/>
              </a:ext>
            </a:extLst>
          </p:cNvPr>
          <p:cNvSpPr/>
          <p:nvPr/>
        </p:nvSpPr>
        <p:spPr>
          <a:xfrm>
            <a:off x="6149975" y="45132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12B3CA8-B37C-4CB0-B5C8-2B9647D14322}"/>
              </a:ext>
            </a:extLst>
          </p:cNvPr>
          <p:cNvSpPr/>
          <p:nvPr/>
        </p:nvSpPr>
        <p:spPr>
          <a:xfrm>
            <a:off x="8328026" y="45037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716" y="0"/>
                </a:moveTo>
                <a:lnTo>
                  <a:pt x="0" y="0"/>
                </a:lnTo>
                <a:lnTo>
                  <a:pt x="0" y="12192"/>
                </a:lnTo>
                <a:lnTo>
                  <a:pt x="13716" y="12192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8654935-F49C-465B-8CB3-887C83675513}"/>
              </a:ext>
            </a:extLst>
          </p:cNvPr>
          <p:cNvSpPr/>
          <p:nvPr/>
        </p:nvSpPr>
        <p:spPr>
          <a:xfrm>
            <a:off x="8328026" y="4525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0C2ABB8-CC26-4D7C-9EA5-128D5581D9EE}"/>
              </a:ext>
            </a:extLst>
          </p:cNvPr>
          <p:cNvSpPr/>
          <p:nvPr/>
        </p:nvSpPr>
        <p:spPr>
          <a:xfrm>
            <a:off x="8328026" y="45497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0EAA4B9-DC4F-4A5F-BC90-3E2ED00B11A8}"/>
              </a:ext>
            </a:extLst>
          </p:cNvPr>
          <p:cNvSpPr/>
          <p:nvPr/>
        </p:nvSpPr>
        <p:spPr>
          <a:xfrm>
            <a:off x="8328026" y="4573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D25D0E81-31B9-47E0-81D9-1F81ECEAE0F1}"/>
              </a:ext>
            </a:extLst>
          </p:cNvPr>
          <p:cNvSpPr/>
          <p:nvPr/>
        </p:nvSpPr>
        <p:spPr>
          <a:xfrm>
            <a:off x="8328026" y="45974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E75F1587-5FED-4750-8348-C10529954C1C}"/>
              </a:ext>
            </a:extLst>
          </p:cNvPr>
          <p:cNvSpPr/>
          <p:nvPr/>
        </p:nvSpPr>
        <p:spPr>
          <a:xfrm>
            <a:off x="8328026" y="46212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8E87A40-17CD-427B-8248-6CE0C736B720}"/>
              </a:ext>
            </a:extLst>
          </p:cNvPr>
          <p:cNvSpPr/>
          <p:nvPr/>
        </p:nvSpPr>
        <p:spPr>
          <a:xfrm>
            <a:off x="8328026" y="46466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7A151141-5BAE-40B9-B732-7ABE600D4BB3}"/>
              </a:ext>
            </a:extLst>
          </p:cNvPr>
          <p:cNvSpPr/>
          <p:nvPr/>
        </p:nvSpPr>
        <p:spPr>
          <a:xfrm>
            <a:off x="8328026" y="46688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1D0B72F6-1EBF-494E-A416-9802C2AD491C}"/>
              </a:ext>
            </a:extLst>
          </p:cNvPr>
          <p:cNvSpPr/>
          <p:nvPr/>
        </p:nvSpPr>
        <p:spPr>
          <a:xfrm>
            <a:off x="8328026" y="46942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CA7DE82-9477-44EF-AD6B-67E8B92DF22A}"/>
              </a:ext>
            </a:extLst>
          </p:cNvPr>
          <p:cNvSpPr/>
          <p:nvPr/>
        </p:nvSpPr>
        <p:spPr>
          <a:xfrm>
            <a:off x="83200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CBED6E89-18AA-4603-8709-DA4C8F924382}"/>
              </a:ext>
            </a:extLst>
          </p:cNvPr>
          <p:cNvSpPr/>
          <p:nvPr/>
        </p:nvSpPr>
        <p:spPr>
          <a:xfrm>
            <a:off x="8294689" y="4710113"/>
            <a:ext cx="14287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1A502420-643E-4BD9-9664-623FFC97B8CE}"/>
              </a:ext>
            </a:extLst>
          </p:cNvPr>
          <p:cNvSpPr/>
          <p:nvPr/>
        </p:nvSpPr>
        <p:spPr>
          <a:xfrm>
            <a:off x="82724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3D3B902C-8B50-4F37-BAE9-71CB2BD4349F}"/>
              </a:ext>
            </a:extLst>
          </p:cNvPr>
          <p:cNvSpPr/>
          <p:nvPr/>
        </p:nvSpPr>
        <p:spPr>
          <a:xfrm>
            <a:off x="824865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EF185BEF-4BB0-41B3-BA65-4762E86E1727}"/>
              </a:ext>
            </a:extLst>
          </p:cNvPr>
          <p:cNvSpPr/>
          <p:nvPr/>
        </p:nvSpPr>
        <p:spPr>
          <a:xfrm>
            <a:off x="82232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01E4350E-BDCF-4D6D-ABFB-7E92A4BB93AC}"/>
              </a:ext>
            </a:extLst>
          </p:cNvPr>
          <p:cNvSpPr/>
          <p:nvPr/>
        </p:nvSpPr>
        <p:spPr>
          <a:xfrm>
            <a:off x="81994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A2CF21C6-EFB3-467E-849C-AC81D0412741}"/>
              </a:ext>
            </a:extLst>
          </p:cNvPr>
          <p:cNvSpPr/>
          <p:nvPr/>
        </p:nvSpPr>
        <p:spPr>
          <a:xfrm>
            <a:off x="817721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CDC48BE5-9D4B-4643-9B29-25EAA3C32F42}"/>
              </a:ext>
            </a:extLst>
          </p:cNvPr>
          <p:cNvSpPr/>
          <p:nvPr/>
        </p:nvSpPr>
        <p:spPr>
          <a:xfrm>
            <a:off x="81518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99F6E303-3964-4020-99A4-3A92F2D321D6}"/>
              </a:ext>
            </a:extLst>
          </p:cNvPr>
          <p:cNvSpPr/>
          <p:nvPr/>
        </p:nvSpPr>
        <p:spPr>
          <a:xfrm>
            <a:off x="81280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66F035AF-298F-44B0-B831-440A7F0659D2}"/>
              </a:ext>
            </a:extLst>
          </p:cNvPr>
          <p:cNvSpPr/>
          <p:nvPr/>
        </p:nvSpPr>
        <p:spPr>
          <a:xfrm>
            <a:off x="810577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77FFF4AD-D712-4BF1-A020-0591C12B0132}"/>
              </a:ext>
            </a:extLst>
          </p:cNvPr>
          <p:cNvSpPr/>
          <p:nvPr/>
        </p:nvSpPr>
        <p:spPr>
          <a:xfrm>
            <a:off x="808037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F987015D-2D05-418B-9198-1BD6FB9087F1}"/>
              </a:ext>
            </a:extLst>
          </p:cNvPr>
          <p:cNvSpPr/>
          <p:nvPr/>
        </p:nvSpPr>
        <p:spPr>
          <a:xfrm>
            <a:off x="80565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86625566-1D03-4CB9-9898-E1290C476249}"/>
              </a:ext>
            </a:extLst>
          </p:cNvPr>
          <p:cNvSpPr/>
          <p:nvPr/>
        </p:nvSpPr>
        <p:spPr>
          <a:xfrm>
            <a:off x="80327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6B4B4BCD-0059-4719-ADEB-F96E27D9AB17}"/>
              </a:ext>
            </a:extLst>
          </p:cNvPr>
          <p:cNvSpPr/>
          <p:nvPr/>
        </p:nvSpPr>
        <p:spPr>
          <a:xfrm>
            <a:off x="800893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D46CF265-6A67-4BB4-9D90-D1073BD08823}"/>
              </a:ext>
            </a:extLst>
          </p:cNvPr>
          <p:cNvSpPr/>
          <p:nvPr/>
        </p:nvSpPr>
        <p:spPr>
          <a:xfrm>
            <a:off x="79851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F86D3D3C-C7C8-4BCC-9785-0AD0199E27EB}"/>
              </a:ext>
            </a:extLst>
          </p:cNvPr>
          <p:cNvSpPr/>
          <p:nvPr/>
        </p:nvSpPr>
        <p:spPr>
          <a:xfrm>
            <a:off x="79597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AC8C8359-66E9-42C3-9440-0CEF684E7CFB}"/>
              </a:ext>
            </a:extLst>
          </p:cNvPr>
          <p:cNvSpPr/>
          <p:nvPr/>
        </p:nvSpPr>
        <p:spPr>
          <a:xfrm>
            <a:off x="793750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5E9948A4-1AA8-419F-9D53-40B510CDAA32}"/>
              </a:ext>
            </a:extLst>
          </p:cNvPr>
          <p:cNvSpPr/>
          <p:nvPr/>
        </p:nvSpPr>
        <p:spPr>
          <a:xfrm>
            <a:off x="791368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A626976B-2877-4984-8359-5F2ED5C26A57}"/>
              </a:ext>
            </a:extLst>
          </p:cNvPr>
          <p:cNvSpPr/>
          <p:nvPr/>
        </p:nvSpPr>
        <p:spPr>
          <a:xfrm>
            <a:off x="78882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2CEE95E2-3BC8-4037-8D91-AD24E426F5E0}"/>
              </a:ext>
            </a:extLst>
          </p:cNvPr>
          <p:cNvSpPr/>
          <p:nvPr/>
        </p:nvSpPr>
        <p:spPr>
          <a:xfrm>
            <a:off x="78660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835E3E0F-9CDC-4216-A46B-3E3A14C76F09}"/>
              </a:ext>
            </a:extLst>
          </p:cNvPr>
          <p:cNvSpPr/>
          <p:nvPr/>
        </p:nvSpPr>
        <p:spPr>
          <a:xfrm>
            <a:off x="78406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9FA4DE6B-24E9-4458-A415-7CAC56DE6AB5}"/>
              </a:ext>
            </a:extLst>
          </p:cNvPr>
          <p:cNvSpPr/>
          <p:nvPr/>
        </p:nvSpPr>
        <p:spPr>
          <a:xfrm>
            <a:off x="78168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AF7E3D8D-5D17-43A2-8F88-0029227E8BE4}"/>
              </a:ext>
            </a:extLst>
          </p:cNvPr>
          <p:cNvSpPr/>
          <p:nvPr/>
        </p:nvSpPr>
        <p:spPr>
          <a:xfrm>
            <a:off x="77930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31D597C0-582C-4314-A00A-ED8C52DF67DF}"/>
              </a:ext>
            </a:extLst>
          </p:cNvPr>
          <p:cNvSpPr/>
          <p:nvPr/>
        </p:nvSpPr>
        <p:spPr>
          <a:xfrm>
            <a:off x="776922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44BEAADF-FAF2-478B-B1FF-4F801D7FFEEB}"/>
              </a:ext>
            </a:extLst>
          </p:cNvPr>
          <p:cNvSpPr/>
          <p:nvPr/>
        </p:nvSpPr>
        <p:spPr>
          <a:xfrm>
            <a:off x="77454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ECED7043-AF7C-465F-8D91-1547CD8F2EF3}"/>
              </a:ext>
            </a:extLst>
          </p:cNvPr>
          <p:cNvSpPr/>
          <p:nvPr/>
        </p:nvSpPr>
        <p:spPr>
          <a:xfrm>
            <a:off x="77216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021ADEE5-2A6D-4988-90D3-C8F92AA3FCE4}"/>
              </a:ext>
            </a:extLst>
          </p:cNvPr>
          <p:cNvSpPr/>
          <p:nvPr/>
        </p:nvSpPr>
        <p:spPr>
          <a:xfrm>
            <a:off x="769778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DE0F0D0C-98F4-4667-9C27-0E85DA763029}"/>
              </a:ext>
            </a:extLst>
          </p:cNvPr>
          <p:cNvSpPr/>
          <p:nvPr/>
        </p:nvSpPr>
        <p:spPr>
          <a:xfrm>
            <a:off x="767397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AE68DC75-B723-42B3-B47F-9ECDBF77B28A}"/>
              </a:ext>
            </a:extLst>
          </p:cNvPr>
          <p:cNvSpPr/>
          <p:nvPr/>
        </p:nvSpPr>
        <p:spPr>
          <a:xfrm>
            <a:off x="76485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C0F6AF0B-D94F-43E1-AD66-7CED20EF8DEF}"/>
              </a:ext>
            </a:extLst>
          </p:cNvPr>
          <p:cNvSpPr/>
          <p:nvPr/>
        </p:nvSpPr>
        <p:spPr>
          <a:xfrm>
            <a:off x="76247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8BDEBB61-26B1-44F7-A0ED-FF2476B4A4A7}"/>
              </a:ext>
            </a:extLst>
          </p:cNvPr>
          <p:cNvSpPr/>
          <p:nvPr/>
        </p:nvSpPr>
        <p:spPr>
          <a:xfrm>
            <a:off x="760253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357CC424-F19A-4815-A1BE-31554A782AFC}"/>
              </a:ext>
            </a:extLst>
          </p:cNvPr>
          <p:cNvSpPr/>
          <p:nvPr/>
        </p:nvSpPr>
        <p:spPr>
          <a:xfrm>
            <a:off x="75771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5B370472-1192-4BE8-B121-7180A033EA6B}"/>
              </a:ext>
            </a:extLst>
          </p:cNvPr>
          <p:cNvSpPr/>
          <p:nvPr/>
        </p:nvSpPr>
        <p:spPr>
          <a:xfrm>
            <a:off x="75533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64C53FFA-9735-4A12-B68A-D93F1F0C308E}"/>
              </a:ext>
            </a:extLst>
          </p:cNvPr>
          <p:cNvSpPr/>
          <p:nvPr/>
        </p:nvSpPr>
        <p:spPr>
          <a:xfrm>
            <a:off x="753110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388B81B3-FBDF-4621-913B-3EE4B15D2964}"/>
              </a:ext>
            </a:extLst>
          </p:cNvPr>
          <p:cNvSpPr/>
          <p:nvPr/>
        </p:nvSpPr>
        <p:spPr>
          <a:xfrm>
            <a:off x="750570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9E94A3D1-E2CA-4665-94B9-E9DE849AF8D4}"/>
              </a:ext>
            </a:extLst>
          </p:cNvPr>
          <p:cNvSpPr/>
          <p:nvPr/>
        </p:nvSpPr>
        <p:spPr>
          <a:xfrm>
            <a:off x="74818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A072387B-2974-4D83-B20B-3EA595C66F1E}"/>
              </a:ext>
            </a:extLst>
          </p:cNvPr>
          <p:cNvSpPr/>
          <p:nvPr/>
        </p:nvSpPr>
        <p:spPr>
          <a:xfrm>
            <a:off x="74580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92BBDB90-A095-4853-B59E-EF1481760C81}"/>
              </a:ext>
            </a:extLst>
          </p:cNvPr>
          <p:cNvSpPr/>
          <p:nvPr/>
        </p:nvSpPr>
        <p:spPr>
          <a:xfrm>
            <a:off x="74342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8D1C24FA-EF29-4C85-B612-3107C3F177DE}"/>
              </a:ext>
            </a:extLst>
          </p:cNvPr>
          <p:cNvSpPr/>
          <p:nvPr/>
        </p:nvSpPr>
        <p:spPr>
          <a:xfrm>
            <a:off x="74104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BBBFF7A5-E7A7-428B-AD03-562741CD9EF8}"/>
              </a:ext>
            </a:extLst>
          </p:cNvPr>
          <p:cNvSpPr/>
          <p:nvPr/>
        </p:nvSpPr>
        <p:spPr>
          <a:xfrm>
            <a:off x="7385050" y="4710113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49EE1796-A719-4C7F-81BC-00EA10C81E6F}"/>
              </a:ext>
            </a:extLst>
          </p:cNvPr>
          <p:cNvSpPr/>
          <p:nvPr/>
        </p:nvSpPr>
        <p:spPr>
          <a:xfrm>
            <a:off x="736282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D61CC03D-AF1B-4FEF-BCAF-C9A3A59291AC}"/>
              </a:ext>
            </a:extLst>
          </p:cNvPr>
          <p:cNvSpPr/>
          <p:nvPr/>
        </p:nvSpPr>
        <p:spPr>
          <a:xfrm>
            <a:off x="733901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9EB0AA5F-C935-4E85-8785-AD619D72EC4D}"/>
              </a:ext>
            </a:extLst>
          </p:cNvPr>
          <p:cNvSpPr/>
          <p:nvPr/>
        </p:nvSpPr>
        <p:spPr>
          <a:xfrm>
            <a:off x="73136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D4D80595-907B-41D2-BBFF-A867957E5F16}"/>
              </a:ext>
            </a:extLst>
          </p:cNvPr>
          <p:cNvSpPr/>
          <p:nvPr/>
        </p:nvSpPr>
        <p:spPr>
          <a:xfrm>
            <a:off x="72898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225D8AE7-5F5C-4FC9-A324-848F666F38AF}"/>
              </a:ext>
            </a:extLst>
          </p:cNvPr>
          <p:cNvSpPr/>
          <p:nvPr/>
        </p:nvSpPr>
        <p:spPr>
          <a:xfrm>
            <a:off x="72659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AFF4E208-2638-4241-9D6B-5BFFF18659E4}"/>
              </a:ext>
            </a:extLst>
          </p:cNvPr>
          <p:cNvSpPr/>
          <p:nvPr/>
        </p:nvSpPr>
        <p:spPr>
          <a:xfrm>
            <a:off x="72421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AFE46AE6-EFEC-4AFB-9A24-6E7F8512B9AC}"/>
              </a:ext>
            </a:extLst>
          </p:cNvPr>
          <p:cNvSpPr/>
          <p:nvPr/>
        </p:nvSpPr>
        <p:spPr>
          <a:xfrm>
            <a:off x="72183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1FE9725C-6902-4910-90B9-FBF30180BD49}"/>
              </a:ext>
            </a:extLst>
          </p:cNvPr>
          <p:cNvSpPr/>
          <p:nvPr/>
        </p:nvSpPr>
        <p:spPr>
          <a:xfrm>
            <a:off x="71945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2891302F-AC23-4445-803E-1AA2AB4D0E01}"/>
              </a:ext>
            </a:extLst>
          </p:cNvPr>
          <p:cNvSpPr/>
          <p:nvPr/>
        </p:nvSpPr>
        <p:spPr>
          <a:xfrm>
            <a:off x="717073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A1A2A257-334A-4A13-BA05-3D3BBF74081F}"/>
              </a:ext>
            </a:extLst>
          </p:cNvPr>
          <p:cNvSpPr/>
          <p:nvPr/>
        </p:nvSpPr>
        <p:spPr>
          <a:xfrm>
            <a:off x="71469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C8DF0B05-9BA4-4B1D-9030-067730447045}"/>
              </a:ext>
            </a:extLst>
          </p:cNvPr>
          <p:cNvSpPr/>
          <p:nvPr/>
        </p:nvSpPr>
        <p:spPr>
          <a:xfrm>
            <a:off x="712311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DCB1DCD7-C32D-4B47-94D2-50E10CE56C20}"/>
              </a:ext>
            </a:extLst>
          </p:cNvPr>
          <p:cNvSpPr/>
          <p:nvPr/>
        </p:nvSpPr>
        <p:spPr>
          <a:xfrm>
            <a:off x="709930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0DFB2880-EA51-4116-9EF8-58C355177FD0}"/>
              </a:ext>
            </a:extLst>
          </p:cNvPr>
          <p:cNvSpPr/>
          <p:nvPr/>
        </p:nvSpPr>
        <p:spPr>
          <a:xfrm>
            <a:off x="70754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A40300CF-D747-4CB1-90FB-AE6C15F1077B}"/>
              </a:ext>
            </a:extLst>
          </p:cNvPr>
          <p:cNvSpPr/>
          <p:nvPr/>
        </p:nvSpPr>
        <p:spPr>
          <a:xfrm>
            <a:off x="70500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276D46D3-6B4D-4525-A9C5-4CE28234EEDB}"/>
              </a:ext>
            </a:extLst>
          </p:cNvPr>
          <p:cNvSpPr/>
          <p:nvPr/>
        </p:nvSpPr>
        <p:spPr>
          <a:xfrm>
            <a:off x="70278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D5C833C4-F202-4D55-9398-434B28F56FF6}"/>
              </a:ext>
            </a:extLst>
          </p:cNvPr>
          <p:cNvSpPr/>
          <p:nvPr/>
        </p:nvSpPr>
        <p:spPr>
          <a:xfrm>
            <a:off x="70024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5379C880-3BEE-48F3-B29C-B6B9D5CB3DA8}"/>
              </a:ext>
            </a:extLst>
          </p:cNvPr>
          <p:cNvSpPr/>
          <p:nvPr/>
        </p:nvSpPr>
        <p:spPr>
          <a:xfrm>
            <a:off x="69786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0BD0D1ED-9050-47EB-906D-FC8C53B0FEB6}"/>
              </a:ext>
            </a:extLst>
          </p:cNvPr>
          <p:cNvSpPr/>
          <p:nvPr/>
        </p:nvSpPr>
        <p:spPr>
          <a:xfrm>
            <a:off x="695642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2D9D6AF8-90B9-4856-901F-AE06FEF6E7E9}"/>
              </a:ext>
            </a:extLst>
          </p:cNvPr>
          <p:cNvSpPr/>
          <p:nvPr/>
        </p:nvSpPr>
        <p:spPr>
          <a:xfrm>
            <a:off x="693102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8FB94B2A-F055-4D4C-942E-4FDC3307FDDA}"/>
              </a:ext>
            </a:extLst>
          </p:cNvPr>
          <p:cNvSpPr/>
          <p:nvPr/>
        </p:nvSpPr>
        <p:spPr>
          <a:xfrm>
            <a:off x="69072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7954BFFA-DD4A-407A-AC6B-74F32147A0EC}"/>
              </a:ext>
            </a:extLst>
          </p:cNvPr>
          <p:cNvSpPr/>
          <p:nvPr/>
        </p:nvSpPr>
        <p:spPr>
          <a:xfrm>
            <a:off x="68834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F267E632-5B18-491F-A7D9-5B0CC498DC46}"/>
              </a:ext>
            </a:extLst>
          </p:cNvPr>
          <p:cNvSpPr/>
          <p:nvPr/>
        </p:nvSpPr>
        <p:spPr>
          <a:xfrm>
            <a:off x="685958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EFF1242B-00EA-4266-9E7F-203FE9B5B7FD}"/>
              </a:ext>
            </a:extLst>
          </p:cNvPr>
          <p:cNvSpPr/>
          <p:nvPr/>
        </p:nvSpPr>
        <p:spPr>
          <a:xfrm>
            <a:off x="68357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758FB4A9-D184-4991-8630-4538E5A97FB9}"/>
              </a:ext>
            </a:extLst>
          </p:cNvPr>
          <p:cNvSpPr/>
          <p:nvPr/>
        </p:nvSpPr>
        <p:spPr>
          <a:xfrm>
            <a:off x="6810375" y="4710113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037B6F5F-A851-4571-8C1A-202E8CCC4DB4}"/>
              </a:ext>
            </a:extLst>
          </p:cNvPr>
          <p:cNvSpPr/>
          <p:nvPr/>
        </p:nvSpPr>
        <p:spPr>
          <a:xfrm>
            <a:off x="678815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3A63FE49-F08D-401F-981B-ADD459C96BE4}"/>
              </a:ext>
            </a:extLst>
          </p:cNvPr>
          <p:cNvSpPr/>
          <p:nvPr/>
        </p:nvSpPr>
        <p:spPr>
          <a:xfrm>
            <a:off x="676433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3A89001E-2CFB-4E5D-8BF5-7A0CE5CCDB64}"/>
              </a:ext>
            </a:extLst>
          </p:cNvPr>
          <p:cNvSpPr/>
          <p:nvPr/>
        </p:nvSpPr>
        <p:spPr>
          <a:xfrm>
            <a:off x="67389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8055532D-3D57-486E-B755-D7E354130918}"/>
              </a:ext>
            </a:extLst>
          </p:cNvPr>
          <p:cNvSpPr/>
          <p:nvPr/>
        </p:nvSpPr>
        <p:spPr>
          <a:xfrm>
            <a:off x="67151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4D6BE5E2-D241-4BC5-A464-F4A50E9CBD37}"/>
              </a:ext>
            </a:extLst>
          </p:cNvPr>
          <p:cNvSpPr/>
          <p:nvPr/>
        </p:nvSpPr>
        <p:spPr>
          <a:xfrm>
            <a:off x="669290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1A8BFD33-0D26-4855-B35F-F7A2911FAFB5}"/>
              </a:ext>
            </a:extLst>
          </p:cNvPr>
          <p:cNvSpPr/>
          <p:nvPr/>
        </p:nvSpPr>
        <p:spPr>
          <a:xfrm>
            <a:off x="66675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8EE6A8E7-22D3-4FD0-9092-8CAB4F8F06F0}"/>
              </a:ext>
            </a:extLst>
          </p:cNvPr>
          <p:cNvSpPr/>
          <p:nvPr/>
        </p:nvSpPr>
        <p:spPr>
          <a:xfrm>
            <a:off x="66436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6216CAD6-997D-46D7-9EF5-7FAE594B3703}"/>
              </a:ext>
            </a:extLst>
          </p:cNvPr>
          <p:cNvSpPr/>
          <p:nvPr/>
        </p:nvSpPr>
        <p:spPr>
          <a:xfrm>
            <a:off x="66198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07B435C7-9AF9-48D8-9C2B-9578B609752C}"/>
              </a:ext>
            </a:extLst>
          </p:cNvPr>
          <p:cNvSpPr/>
          <p:nvPr/>
        </p:nvSpPr>
        <p:spPr>
          <a:xfrm>
            <a:off x="65960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14EFC0BC-B8BA-4E24-8FC2-23FA5A241859}"/>
              </a:ext>
            </a:extLst>
          </p:cNvPr>
          <p:cNvSpPr/>
          <p:nvPr/>
        </p:nvSpPr>
        <p:spPr>
          <a:xfrm>
            <a:off x="65722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9AA710BB-EC7B-40B5-9781-51D3DC07034A}"/>
              </a:ext>
            </a:extLst>
          </p:cNvPr>
          <p:cNvSpPr/>
          <p:nvPr/>
        </p:nvSpPr>
        <p:spPr>
          <a:xfrm>
            <a:off x="65484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9C71EE09-51FE-4BC7-9646-7980FEAA280A}"/>
              </a:ext>
            </a:extLst>
          </p:cNvPr>
          <p:cNvSpPr/>
          <p:nvPr/>
        </p:nvSpPr>
        <p:spPr>
          <a:xfrm>
            <a:off x="652462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0DF29CEB-90F3-4387-BC8D-695988A02361}"/>
              </a:ext>
            </a:extLst>
          </p:cNvPr>
          <p:cNvSpPr/>
          <p:nvPr/>
        </p:nvSpPr>
        <p:spPr>
          <a:xfrm>
            <a:off x="65008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75CC2319-F577-405A-ABF8-3599FE252B10}"/>
              </a:ext>
            </a:extLst>
          </p:cNvPr>
          <p:cNvSpPr/>
          <p:nvPr/>
        </p:nvSpPr>
        <p:spPr>
          <a:xfrm>
            <a:off x="647541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923D7C0E-CF67-4CEE-BC3D-AB35241F8B24}"/>
              </a:ext>
            </a:extLst>
          </p:cNvPr>
          <p:cNvSpPr/>
          <p:nvPr/>
        </p:nvSpPr>
        <p:spPr>
          <a:xfrm>
            <a:off x="6453188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942F1897-FA81-40DF-A5DA-1FA38888743B}"/>
              </a:ext>
            </a:extLst>
          </p:cNvPr>
          <p:cNvSpPr/>
          <p:nvPr/>
        </p:nvSpPr>
        <p:spPr>
          <a:xfrm>
            <a:off x="642778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B1B01AEE-B458-4D47-BF5A-184B3F5F5633}"/>
              </a:ext>
            </a:extLst>
          </p:cNvPr>
          <p:cNvSpPr/>
          <p:nvPr/>
        </p:nvSpPr>
        <p:spPr>
          <a:xfrm>
            <a:off x="640397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F4583AF6-73A1-4F04-AB1C-4AC9F6F63FB8}"/>
              </a:ext>
            </a:extLst>
          </p:cNvPr>
          <p:cNvSpPr/>
          <p:nvPr/>
        </p:nvSpPr>
        <p:spPr>
          <a:xfrm>
            <a:off x="6381751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288C9EDE-654D-4136-AA3F-E35FAFC43DAD}"/>
              </a:ext>
            </a:extLst>
          </p:cNvPr>
          <p:cNvSpPr/>
          <p:nvPr/>
        </p:nvSpPr>
        <p:spPr>
          <a:xfrm>
            <a:off x="635635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51DBB1BC-E01B-471A-B34B-88C2B7B8EAD9}"/>
              </a:ext>
            </a:extLst>
          </p:cNvPr>
          <p:cNvSpPr/>
          <p:nvPr/>
        </p:nvSpPr>
        <p:spPr>
          <a:xfrm>
            <a:off x="6332538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AC83E012-B943-4E4B-8189-623C43185207}"/>
              </a:ext>
            </a:extLst>
          </p:cNvPr>
          <p:cNvSpPr/>
          <p:nvPr/>
        </p:nvSpPr>
        <p:spPr>
          <a:xfrm>
            <a:off x="6308725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09C9D358-69A8-4B9A-95EE-08638C9AA441}"/>
              </a:ext>
            </a:extLst>
          </p:cNvPr>
          <p:cNvSpPr/>
          <p:nvPr/>
        </p:nvSpPr>
        <p:spPr>
          <a:xfrm>
            <a:off x="628491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BADE20A0-8183-470F-AB28-C9DF5426ED0D}"/>
              </a:ext>
            </a:extLst>
          </p:cNvPr>
          <p:cNvSpPr/>
          <p:nvPr/>
        </p:nvSpPr>
        <p:spPr>
          <a:xfrm>
            <a:off x="6261100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D407D8DE-5AB2-477A-94B1-818BEC618202}"/>
              </a:ext>
            </a:extLst>
          </p:cNvPr>
          <p:cNvSpPr/>
          <p:nvPr/>
        </p:nvSpPr>
        <p:spPr>
          <a:xfrm>
            <a:off x="6235700" y="4710113"/>
            <a:ext cx="14288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58D1DCAF-4B39-464B-8799-4E6B1F9A169F}"/>
              </a:ext>
            </a:extLst>
          </p:cNvPr>
          <p:cNvSpPr/>
          <p:nvPr/>
        </p:nvSpPr>
        <p:spPr>
          <a:xfrm>
            <a:off x="6213476" y="47101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FD5C07C0-535E-4726-92F1-D122D5BA9DA2}"/>
              </a:ext>
            </a:extLst>
          </p:cNvPr>
          <p:cNvSpPr/>
          <p:nvPr/>
        </p:nvSpPr>
        <p:spPr>
          <a:xfrm>
            <a:off x="6189663" y="47101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7A8FB869-1964-4820-95D0-5D32E548F79F}"/>
              </a:ext>
            </a:extLst>
          </p:cNvPr>
          <p:cNvSpPr/>
          <p:nvPr/>
        </p:nvSpPr>
        <p:spPr>
          <a:xfrm>
            <a:off x="6164263" y="471011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BD67807E-C139-4C63-AA2A-5A897769DD90}"/>
              </a:ext>
            </a:extLst>
          </p:cNvPr>
          <p:cNvSpPr txBox="1"/>
          <p:nvPr/>
        </p:nvSpPr>
        <p:spPr>
          <a:xfrm>
            <a:off x="6281738" y="4354514"/>
            <a:ext cx="1924050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latin typeface="Arial"/>
                <a:cs typeface="Arial"/>
              </a:rPr>
              <a:t>Case 1: </a:t>
            </a:r>
            <a:r>
              <a:rPr sz="1667" spc="13" dirty="0">
                <a:latin typeface="Arial"/>
                <a:cs typeface="Arial"/>
              </a:rPr>
              <a:t>Do</a:t>
            </a:r>
            <a:r>
              <a:rPr sz="1667" spc="-64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nothing!</a:t>
            </a:r>
            <a:endParaRPr sz="1667">
              <a:latin typeface="Arial"/>
              <a:cs typeface="Arial"/>
            </a:endParaRPr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E8383D25-383B-415D-BDC1-9D3289254ADA}"/>
              </a:ext>
            </a:extLst>
          </p:cNvPr>
          <p:cNvSpPr/>
          <p:nvPr/>
        </p:nvSpPr>
        <p:spPr>
          <a:xfrm>
            <a:off x="7305675" y="5002213"/>
            <a:ext cx="2465388" cy="328612"/>
          </a:xfrm>
          <a:custGeom>
            <a:avLst/>
            <a:gdLst/>
            <a:ahLst/>
            <a:cxnLst/>
            <a:rect l="l" t="t" r="r" b="b"/>
            <a:pathLst>
              <a:path w="2883534" h="384175">
                <a:moveTo>
                  <a:pt x="0" y="384048"/>
                </a:moveTo>
                <a:lnTo>
                  <a:pt x="2883407" y="384048"/>
                </a:lnTo>
                <a:lnTo>
                  <a:pt x="2883407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67F1BD47-AA0A-4855-876B-7F5D137D1818}"/>
              </a:ext>
            </a:extLst>
          </p:cNvPr>
          <p:cNvSpPr/>
          <p:nvPr/>
        </p:nvSpPr>
        <p:spPr>
          <a:xfrm>
            <a:off x="7299325" y="4997451"/>
            <a:ext cx="2476500" cy="339725"/>
          </a:xfrm>
          <a:custGeom>
            <a:avLst/>
            <a:gdLst/>
            <a:ahLst/>
            <a:cxnLst/>
            <a:rect l="l" t="t" r="r" b="b"/>
            <a:pathLst>
              <a:path w="2895600" h="396239">
                <a:moveTo>
                  <a:pt x="13715" y="382524"/>
                </a:moveTo>
                <a:lnTo>
                  <a:pt x="6096" y="382524"/>
                </a:lnTo>
                <a:lnTo>
                  <a:pt x="6096" y="396240"/>
                </a:lnTo>
                <a:lnTo>
                  <a:pt x="13715" y="396240"/>
                </a:lnTo>
                <a:lnTo>
                  <a:pt x="13715" y="382524"/>
                </a:lnTo>
                <a:close/>
              </a:path>
              <a:path w="2895600" h="396239">
                <a:moveTo>
                  <a:pt x="13715" y="374904"/>
                </a:moveTo>
                <a:lnTo>
                  <a:pt x="0" y="374904"/>
                </a:lnTo>
                <a:lnTo>
                  <a:pt x="0" y="390144"/>
                </a:lnTo>
                <a:lnTo>
                  <a:pt x="6096" y="390144"/>
                </a:lnTo>
                <a:lnTo>
                  <a:pt x="6096" y="382524"/>
                </a:lnTo>
                <a:lnTo>
                  <a:pt x="13715" y="382524"/>
                </a:lnTo>
                <a:lnTo>
                  <a:pt x="13715" y="374904"/>
                </a:lnTo>
                <a:close/>
              </a:path>
              <a:path w="2895600" h="396239">
                <a:moveTo>
                  <a:pt x="13715" y="347472"/>
                </a:moveTo>
                <a:lnTo>
                  <a:pt x="0" y="347472"/>
                </a:lnTo>
                <a:lnTo>
                  <a:pt x="0" y="361188"/>
                </a:lnTo>
                <a:lnTo>
                  <a:pt x="13715" y="361188"/>
                </a:lnTo>
                <a:lnTo>
                  <a:pt x="13715" y="347472"/>
                </a:lnTo>
                <a:close/>
              </a:path>
              <a:path w="2895600" h="396239">
                <a:moveTo>
                  <a:pt x="13715" y="320040"/>
                </a:moveTo>
                <a:lnTo>
                  <a:pt x="0" y="320040"/>
                </a:lnTo>
                <a:lnTo>
                  <a:pt x="0" y="333756"/>
                </a:lnTo>
                <a:lnTo>
                  <a:pt x="13715" y="333756"/>
                </a:lnTo>
                <a:lnTo>
                  <a:pt x="13715" y="320040"/>
                </a:lnTo>
                <a:close/>
              </a:path>
              <a:path w="2895600" h="396239">
                <a:moveTo>
                  <a:pt x="13715" y="291084"/>
                </a:moveTo>
                <a:lnTo>
                  <a:pt x="0" y="291084"/>
                </a:lnTo>
                <a:lnTo>
                  <a:pt x="0" y="306324"/>
                </a:lnTo>
                <a:lnTo>
                  <a:pt x="13715" y="306324"/>
                </a:lnTo>
                <a:lnTo>
                  <a:pt x="13715" y="291084"/>
                </a:lnTo>
                <a:close/>
              </a:path>
              <a:path w="2895600" h="396239">
                <a:moveTo>
                  <a:pt x="13715" y="263652"/>
                </a:moveTo>
                <a:lnTo>
                  <a:pt x="0" y="263652"/>
                </a:lnTo>
                <a:lnTo>
                  <a:pt x="0" y="277368"/>
                </a:lnTo>
                <a:lnTo>
                  <a:pt x="13715" y="277368"/>
                </a:lnTo>
                <a:lnTo>
                  <a:pt x="13715" y="263652"/>
                </a:lnTo>
                <a:close/>
              </a:path>
              <a:path w="2895600" h="396239">
                <a:moveTo>
                  <a:pt x="13715" y="236220"/>
                </a:moveTo>
                <a:lnTo>
                  <a:pt x="0" y="236220"/>
                </a:lnTo>
                <a:lnTo>
                  <a:pt x="0" y="249936"/>
                </a:lnTo>
                <a:lnTo>
                  <a:pt x="13715" y="249936"/>
                </a:lnTo>
                <a:lnTo>
                  <a:pt x="13715" y="236220"/>
                </a:lnTo>
                <a:close/>
              </a:path>
              <a:path w="2895600" h="396239">
                <a:moveTo>
                  <a:pt x="13715" y="207264"/>
                </a:moveTo>
                <a:lnTo>
                  <a:pt x="0" y="207264"/>
                </a:lnTo>
                <a:lnTo>
                  <a:pt x="0" y="220980"/>
                </a:lnTo>
                <a:lnTo>
                  <a:pt x="13715" y="220980"/>
                </a:lnTo>
                <a:lnTo>
                  <a:pt x="13715" y="207264"/>
                </a:lnTo>
                <a:close/>
              </a:path>
              <a:path w="2895600" h="396239">
                <a:moveTo>
                  <a:pt x="13715" y="179832"/>
                </a:moveTo>
                <a:lnTo>
                  <a:pt x="0" y="179832"/>
                </a:lnTo>
                <a:lnTo>
                  <a:pt x="0" y="193548"/>
                </a:lnTo>
                <a:lnTo>
                  <a:pt x="13715" y="193548"/>
                </a:lnTo>
                <a:lnTo>
                  <a:pt x="13715" y="179832"/>
                </a:lnTo>
                <a:close/>
              </a:path>
              <a:path w="2895600" h="396239">
                <a:moveTo>
                  <a:pt x="13715" y="150876"/>
                </a:moveTo>
                <a:lnTo>
                  <a:pt x="0" y="150876"/>
                </a:lnTo>
                <a:lnTo>
                  <a:pt x="0" y="166116"/>
                </a:lnTo>
                <a:lnTo>
                  <a:pt x="13715" y="166116"/>
                </a:lnTo>
                <a:lnTo>
                  <a:pt x="13715" y="150876"/>
                </a:lnTo>
                <a:close/>
              </a:path>
              <a:path w="2895600" h="396239">
                <a:moveTo>
                  <a:pt x="13715" y="123444"/>
                </a:moveTo>
                <a:lnTo>
                  <a:pt x="0" y="123444"/>
                </a:lnTo>
                <a:lnTo>
                  <a:pt x="0" y="137160"/>
                </a:lnTo>
                <a:lnTo>
                  <a:pt x="13715" y="137160"/>
                </a:lnTo>
                <a:lnTo>
                  <a:pt x="13715" y="123444"/>
                </a:lnTo>
                <a:close/>
              </a:path>
              <a:path w="2895600" h="396239">
                <a:moveTo>
                  <a:pt x="13715" y="96012"/>
                </a:moveTo>
                <a:lnTo>
                  <a:pt x="0" y="96012"/>
                </a:lnTo>
                <a:lnTo>
                  <a:pt x="0" y="109728"/>
                </a:lnTo>
                <a:lnTo>
                  <a:pt x="13715" y="109728"/>
                </a:lnTo>
                <a:lnTo>
                  <a:pt x="13715" y="96012"/>
                </a:lnTo>
                <a:close/>
              </a:path>
              <a:path w="2895600" h="396239">
                <a:moveTo>
                  <a:pt x="13715" y="67056"/>
                </a:moveTo>
                <a:lnTo>
                  <a:pt x="0" y="67056"/>
                </a:lnTo>
                <a:lnTo>
                  <a:pt x="0" y="82296"/>
                </a:lnTo>
                <a:lnTo>
                  <a:pt x="13715" y="82296"/>
                </a:lnTo>
                <a:lnTo>
                  <a:pt x="13715" y="67056"/>
                </a:lnTo>
                <a:close/>
              </a:path>
              <a:path w="2895600" h="396239">
                <a:moveTo>
                  <a:pt x="13715" y="39624"/>
                </a:moveTo>
                <a:lnTo>
                  <a:pt x="0" y="39624"/>
                </a:lnTo>
                <a:lnTo>
                  <a:pt x="0" y="53340"/>
                </a:lnTo>
                <a:lnTo>
                  <a:pt x="13715" y="53340"/>
                </a:lnTo>
                <a:lnTo>
                  <a:pt x="13715" y="39624"/>
                </a:lnTo>
                <a:close/>
              </a:path>
              <a:path w="2895600" h="396239">
                <a:moveTo>
                  <a:pt x="13715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13715" y="25908"/>
                </a:lnTo>
                <a:lnTo>
                  <a:pt x="13715" y="12192"/>
                </a:lnTo>
                <a:close/>
              </a:path>
              <a:path w="2895600" h="396239">
                <a:moveTo>
                  <a:pt x="28955" y="0"/>
                </a:moveTo>
                <a:lnTo>
                  <a:pt x="15239" y="0"/>
                </a:lnTo>
                <a:lnTo>
                  <a:pt x="15239" y="13716"/>
                </a:lnTo>
                <a:lnTo>
                  <a:pt x="28955" y="13716"/>
                </a:lnTo>
                <a:lnTo>
                  <a:pt x="28955" y="0"/>
                </a:lnTo>
                <a:close/>
              </a:path>
              <a:path w="2895600" h="396239">
                <a:moveTo>
                  <a:pt x="57911" y="0"/>
                </a:moveTo>
                <a:lnTo>
                  <a:pt x="42672" y="0"/>
                </a:lnTo>
                <a:lnTo>
                  <a:pt x="42672" y="13716"/>
                </a:lnTo>
                <a:lnTo>
                  <a:pt x="57911" y="13716"/>
                </a:lnTo>
                <a:lnTo>
                  <a:pt x="57911" y="0"/>
                </a:lnTo>
                <a:close/>
              </a:path>
              <a:path w="2895600" h="396239">
                <a:moveTo>
                  <a:pt x="85343" y="0"/>
                </a:moveTo>
                <a:lnTo>
                  <a:pt x="71627" y="0"/>
                </a:lnTo>
                <a:lnTo>
                  <a:pt x="71627" y="13716"/>
                </a:lnTo>
                <a:lnTo>
                  <a:pt x="85343" y="13716"/>
                </a:lnTo>
                <a:lnTo>
                  <a:pt x="85343" y="0"/>
                </a:lnTo>
                <a:close/>
              </a:path>
              <a:path w="2895600" h="396239">
                <a:moveTo>
                  <a:pt x="112775" y="0"/>
                </a:moveTo>
                <a:lnTo>
                  <a:pt x="99059" y="0"/>
                </a:lnTo>
                <a:lnTo>
                  <a:pt x="99059" y="13716"/>
                </a:lnTo>
                <a:lnTo>
                  <a:pt x="112775" y="13716"/>
                </a:lnTo>
                <a:lnTo>
                  <a:pt x="112775" y="0"/>
                </a:lnTo>
                <a:close/>
              </a:path>
              <a:path w="2895600" h="396239">
                <a:moveTo>
                  <a:pt x="141731" y="0"/>
                </a:moveTo>
                <a:lnTo>
                  <a:pt x="128015" y="0"/>
                </a:lnTo>
                <a:lnTo>
                  <a:pt x="128015" y="13716"/>
                </a:lnTo>
                <a:lnTo>
                  <a:pt x="141731" y="13716"/>
                </a:lnTo>
                <a:lnTo>
                  <a:pt x="141731" y="0"/>
                </a:lnTo>
                <a:close/>
              </a:path>
              <a:path w="2895600" h="396239">
                <a:moveTo>
                  <a:pt x="169163" y="0"/>
                </a:moveTo>
                <a:lnTo>
                  <a:pt x="155448" y="0"/>
                </a:lnTo>
                <a:lnTo>
                  <a:pt x="155448" y="13716"/>
                </a:lnTo>
                <a:lnTo>
                  <a:pt x="169163" y="13716"/>
                </a:lnTo>
                <a:lnTo>
                  <a:pt x="169163" y="0"/>
                </a:lnTo>
                <a:close/>
              </a:path>
              <a:path w="2895600" h="396239">
                <a:moveTo>
                  <a:pt x="198120" y="0"/>
                </a:moveTo>
                <a:lnTo>
                  <a:pt x="182879" y="0"/>
                </a:lnTo>
                <a:lnTo>
                  <a:pt x="182879" y="13716"/>
                </a:lnTo>
                <a:lnTo>
                  <a:pt x="198120" y="13716"/>
                </a:lnTo>
                <a:lnTo>
                  <a:pt x="198120" y="0"/>
                </a:lnTo>
                <a:close/>
              </a:path>
              <a:path w="2895600" h="396239">
                <a:moveTo>
                  <a:pt x="225551" y="0"/>
                </a:moveTo>
                <a:lnTo>
                  <a:pt x="211835" y="0"/>
                </a:lnTo>
                <a:lnTo>
                  <a:pt x="211835" y="13716"/>
                </a:lnTo>
                <a:lnTo>
                  <a:pt x="225551" y="13716"/>
                </a:lnTo>
                <a:lnTo>
                  <a:pt x="225551" y="0"/>
                </a:lnTo>
                <a:close/>
              </a:path>
              <a:path w="2895600" h="396239">
                <a:moveTo>
                  <a:pt x="252983" y="0"/>
                </a:moveTo>
                <a:lnTo>
                  <a:pt x="239267" y="0"/>
                </a:lnTo>
                <a:lnTo>
                  <a:pt x="239267" y="13716"/>
                </a:lnTo>
                <a:lnTo>
                  <a:pt x="252983" y="13716"/>
                </a:lnTo>
                <a:lnTo>
                  <a:pt x="252983" y="0"/>
                </a:lnTo>
                <a:close/>
              </a:path>
              <a:path w="2895600" h="396239">
                <a:moveTo>
                  <a:pt x="281939" y="0"/>
                </a:moveTo>
                <a:lnTo>
                  <a:pt x="266700" y="0"/>
                </a:lnTo>
                <a:lnTo>
                  <a:pt x="266700" y="13716"/>
                </a:lnTo>
                <a:lnTo>
                  <a:pt x="281939" y="13716"/>
                </a:lnTo>
                <a:lnTo>
                  <a:pt x="281939" y="0"/>
                </a:lnTo>
                <a:close/>
              </a:path>
              <a:path w="2895600" h="396239">
                <a:moveTo>
                  <a:pt x="309372" y="0"/>
                </a:moveTo>
                <a:lnTo>
                  <a:pt x="295655" y="0"/>
                </a:lnTo>
                <a:lnTo>
                  <a:pt x="295655" y="13716"/>
                </a:lnTo>
                <a:lnTo>
                  <a:pt x="309372" y="13716"/>
                </a:lnTo>
                <a:lnTo>
                  <a:pt x="309372" y="0"/>
                </a:lnTo>
                <a:close/>
              </a:path>
              <a:path w="2895600" h="396239">
                <a:moveTo>
                  <a:pt x="336803" y="0"/>
                </a:moveTo>
                <a:lnTo>
                  <a:pt x="323087" y="0"/>
                </a:lnTo>
                <a:lnTo>
                  <a:pt x="323087" y="13716"/>
                </a:lnTo>
                <a:lnTo>
                  <a:pt x="336803" y="13716"/>
                </a:lnTo>
                <a:lnTo>
                  <a:pt x="336803" y="0"/>
                </a:lnTo>
                <a:close/>
              </a:path>
              <a:path w="2895600" h="396239">
                <a:moveTo>
                  <a:pt x="365759" y="0"/>
                </a:moveTo>
                <a:lnTo>
                  <a:pt x="352043" y="0"/>
                </a:lnTo>
                <a:lnTo>
                  <a:pt x="352043" y="13716"/>
                </a:lnTo>
                <a:lnTo>
                  <a:pt x="365759" y="13716"/>
                </a:lnTo>
                <a:lnTo>
                  <a:pt x="365759" y="0"/>
                </a:lnTo>
                <a:close/>
              </a:path>
              <a:path w="2895600" h="396239">
                <a:moveTo>
                  <a:pt x="393191" y="0"/>
                </a:moveTo>
                <a:lnTo>
                  <a:pt x="379475" y="0"/>
                </a:lnTo>
                <a:lnTo>
                  <a:pt x="379475" y="13716"/>
                </a:lnTo>
                <a:lnTo>
                  <a:pt x="393191" y="13716"/>
                </a:lnTo>
                <a:lnTo>
                  <a:pt x="393191" y="0"/>
                </a:lnTo>
                <a:close/>
              </a:path>
              <a:path w="2895600" h="396239">
                <a:moveTo>
                  <a:pt x="420624" y="0"/>
                </a:moveTo>
                <a:lnTo>
                  <a:pt x="406907" y="0"/>
                </a:lnTo>
                <a:lnTo>
                  <a:pt x="406907" y="13716"/>
                </a:lnTo>
                <a:lnTo>
                  <a:pt x="420624" y="13716"/>
                </a:lnTo>
                <a:lnTo>
                  <a:pt x="420624" y="0"/>
                </a:lnTo>
                <a:close/>
              </a:path>
              <a:path w="2895600" h="396239">
                <a:moveTo>
                  <a:pt x="449579" y="0"/>
                </a:moveTo>
                <a:lnTo>
                  <a:pt x="435863" y="0"/>
                </a:lnTo>
                <a:lnTo>
                  <a:pt x="435863" y="13716"/>
                </a:lnTo>
                <a:lnTo>
                  <a:pt x="449579" y="13716"/>
                </a:lnTo>
                <a:lnTo>
                  <a:pt x="449579" y="0"/>
                </a:lnTo>
                <a:close/>
              </a:path>
              <a:path w="2895600" h="396239">
                <a:moveTo>
                  <a:pt x="477011" y="0"/>
                </a:moveTo>
                <a:lnTo>
                  <a:pt x="463296" y="0"/>
                </a:lnTo>
                <a:lnTo>
                  <a:pt x="463296" y="13716"/>
                </a:lnTo>
                <a:lnTo>
                  <a:pt x="477011" y="13716"/>
                </a:lnTo>
                <a:lnTo>
                  <a:pt x="477011" y="0"/>
                </a:lnTo>
                <a:close/>
              </a:path>
              <a:path w="2895600" h="396239">
                <a:moveTo>
                  <a:pt x="505967" y="0"/>
                </a:moveTo>
                <a:lnTo>
                  <a:pt x="490727" y="0"/>
                </a:lnTo>
                <a:lnTo>
                  <a:pt x="490727" y="13716"/>
                </a:lnTo>
                <a:lnTo>
                  <a:pt x="505967" y="13716"/>
                </a:lnTo>
                <a:lnTo>
                  <a:pt x="505967" y="0"/>
                </a:lnTo>
                <a:close/>
              </a:path>
              <a:path w="2895600" h="396239">
                <a:moveTo>
                  <a:pt x="533400" y="0"/>
                </a:moveTo>
                <a:lnTo>
                  <a:pt x="519683" y="0"/>
                </a:lnTo>
                <a:lnTo>
                  <a:pt x="519683" y="13716"/>
                </a:lnTo>
                <a:lnTo>
                  <a:pt x="533400" y="13716"/>
                </a:lnTo>
                <a:lnTo>
                  <a:pt x="533400" y="0"/>
                </a:lnTo>
                <a:close/>
              </a:path>
              <a:path w="2895600" h="396239">
                <a:moveTo>
                  <a:pt x="560831" y="0"/>
                </a:moveTo>
                <a:lnTo>
                  <a:pt x="547115" y="0"/>
                </a:lnTo>
                <a:lnTo>
                  <a:pt x="547115" y="13716"/>
                </a:lnTo>
                <a:lnTo>
                  <a:pt x="560831" y="13716"/>
                </a:lnTo>
                <a:lnTo>
                  <a:pt x="560831" y="0"/>
                </a:lnTo>
                <a:close/>
              </a:path>
              <a:path w="2895600" h="396239">
                <a:moveTo>
                  <a:pt x="589787" y="0"/>
                </a:moveTo>
                <a:lnTo>
                  <a:pt x="576072" y="0"/>
                </a:lnTo>
                <a:lnTo>
                  <a:pt x="576072" y="13716"/>
                </a:lnTo>
                <a:lnTo>
                  <a:pt x="589787" y="13716"/>
                </a:lnTo>
                <a:lnTo>
                  <a:pt x="589787" y="0"/>
                </a:lnTo>
                <a:close/>
              </a:path>
              <a:path w="2895600" h="396239">
                <a:moveTo>
                  <a:pt x="617220" y="0"/>
                </a:moveTo>
                <a:lnTo>
                  <a:pt x="603503" y="0"/>
                </a:lnTo>
                <a:lnTo>
                  <a:pt x="603503" y="13716"/>
                </a:lnTo>
                <a:lnTo>
                  <a:pt x="617220" y="13716"/>
                </a:lnTo>
                <a:lnTo>
                  <a:pt x="617220" y="0"/>
                </a:lnTo>
                <a:close/>
              </a:path>
              <a:path w="2895600" h="396239">
                <a:moveTo>
                  <a:pt x="644651" y="0"/>
                </a:moveTo>
                <a:lnTo>
                  <a:pt x="630935" y="0"/>
                </a:lnTo>
                <a:lnTo>
                  <a:pt x="630935" y="13716"/>
                </a:lnTo>
                <a:lnTo>
                  <a:pt x="644651" y="13716"/>
                </a:lnTo>
                <a:lnTo>
                  <a:pt x="644651" y="0"/>
                </a:lnTo>
                <a:close/>
              </a:path>
              <a:path w="2895600" h="396239">
                <a:moveTo>
                  <a:pt x="673607" y="0"/>
                </a:moveTo>
                <a:lnTo>
                  <a:pt x="659891" y="0"/>
                </a:lnTo>
                <a:lnTo>
                  <a:pt x="659891" y="13716"/>
                </a:lnTo>
                <a:lnTo>
                  <a:pt x="673607" y="13716"/>
                </a:lnTo>
                <a:lnTo>
                  <a:pt x="673607" y="0"/>
                </a:lnTo>
                <a:close/>
              </a:path>
              <a:path w="2895600" h="396239">
                <a:moveTo>
                  <a:pt x="701039" y="0"/>
                </a:moveTo>
                <a:lnTo>
                  <a:pt x="687324" y="0"/>
                </a:lnTo>
                <a:lnTo>
                  <a:pt x="687324" y="13716"/>
                </a:lnTo>
                <a:lnTo>
                  <a:pt x="701039" y="13716"/>
                </a:lnTo>
                <a:lnTo>
                  <a:pt x="701039" y="0"/>
                </a:lnTo>
                <a:close/>
              </a:path>
              <a:path w="2895600" h="396239">
                <a:moveTo>
                  <a:pt x="729996" y="0"/>
                </a:moveTo>
                <a:lnTo>
                  <a:pt x="714755" y="0"/>
                </a:lnTo>
                <a:lnTo>
                  <a:pt x="714755" y="13716"/>
                </a:lnTo>
                <a:lnTo>
                  <a:pt x="729996" y="13716"/>
                </a:lnTo>
                <a:lnTo>
                  <a:pt x="729996" y="0"/>
                </a:lnTo>
                <a:close/>
              </a:path>
              <a:path w="2895600" h="396239">
                <a:moveTo>
                  <a:pt x="757427" y="0"/>
                </a:moveTo>
                <a:lnTo>
                  <a:pt x="743711" y="0"/>
                </a:lnTo>
                <a:lnTo>
                  <a:pt x="743711" y="13716"/>
                </a:lnTo>
                <a:lnTo>
                  <a:pt x="757427" y="13716"/>
                </a:lnTo>
                <a:lnTo>
                  <a:pt x="757427" y="0"/>
                </a:lnTo>
                <a:close/>
              </a:path>
              <a:path w="2895600" h="396239">
                <a:moveTo>
                  <a:pt x="784859" y="0"/>
                </a:moveTo>
                <a:lnTo>
                  <a:pt x="771143" y="0"/>
                </a:lnTo>
                <a:lnTo>
                  <a:pt x="771143" y="13716"/>
                </a:lnTo>
                <a:lnTo>
                  <a:pt x="784859" y="13716"/>
                </a:lnTo>
                <a:lnTo>
                  <a:pt x="784859" y="0"/>
                </a:lnTo>
                <a:close/>
              </a:path>
              <a:path w="2895600" h="396239">
                <a:moveTo>
                  <a:pt x="813815" y="0"/>
                </a:moveTo>
                <a:lnTo>
                  <a:pt x="798576" y="0"/>
                </a:lnTo>
                <a:lnTo>
                  <a:pt x="798576" y="13716"/>
                </a:lnTo>
                <a:lnTo>
                  <a:pt x="813815" y="13716"/>
                </a:lnTo>
                <a:lnTo>
                  <a:pt x="813815" y="0"/>
                </a:lnTo>
                <a:close/>
              </a:path>
              <a:path w="2895600" h="396239">
                <a:moveTo>
                  <a:pt x="841248" y="0"/>
                </a:moveTo>
                <a:lnTo>
                  <a:pt x="827531" y="0"/>
                </a:lnTo>
                <a:lnTo>
                  <a:pt x="827531" y="13716"/>
                </a:lnTo>
                <a:lnTo>
                  <a:pt x="841248" y="13716"/>
                </a:lnTo>
                <a:lnTo>
                  <a:pt x="841248" y="0"/>
                </a:lnTo>
                <a:close/>
              </a:path>
              <a:path w="2895600" h="396239">
                <a:moveTo>
                  <a:pt x="868679" y="0"/>
                </a:moveTo>
                <a:lnTo>
                  <a:pt x="854963" y="0"/>
                </a:lnTo>
                <a:lnTo>
                  <a:pt x="854963" y="13716"/>
                </a:lnTo>
                <a:lnTo>
                  <a:pt x="868679" y="13716"/>
                </a:lnTo>
                <a:lnTo>
                  <a:pt x="868679" y="0"/>
                </a:lnTo>
                <a:close/>
              </a:path>
              <a:path w="2895600" h="396239">
                <a:moveTo>
                  <a:pt x="897635" y="0"/>
                </a:moveTo>
                <a:lnTo>
                  <a:pt x="883920" y="0"/>
                </a:lnTo>
                <a:lnTo>
                  <a:pt x="883920" y="13716"/>
                </a:lnTo>
                <a:lnTo>
                  <a:pt x="897635" y="13716"/>
                </a:lnTo>
                <a:lnTo>
                  <a:pt x="897635" y="0"/>
                </a:lnTo>
                <a:close/>
              </a:path>
              <a:path w="2895600" h="396239">
                <a:moveTo>
                  <a:pt x="925067" y="0"/>
                </a:moveTo>
                <a:lnTo>
                  <a:pt x="911351" y="0"/>
                </a:lnTo>
                <a:lnTo>
                  <a:pt x="911351" y="13716"/>
                </a:lnTo>
                <a:lnTo>
                  <a:pt x="925067" y="13716"/>
                </a:lnTo>
                <a:lnTo>
                  <a:pt x="925067" y="0"/>
                </a:lnTo>
                <a:close/>
              </a:path>
              <a:path w="2895600" h="396239">
                <a:moveTo>
                  <a:pt x="954024" y="0"/>
                </a:moveTo>
                <a:lnTo>
                  <a:pt x="938783" y="0"/>
                </a:lnTo>
                <a:lnTo>
                  <a:pt x="938783" y="13716"/>
                </a:lnTo>
                <a:lnTo>
                  <a:pt x="954024" y="13716"/>
                </a:lnTo>
                <a:lnTo>
                  <a:pt x="954024" y="0"/>
                </a:lnTo>
                <a:close/>
              </a:path>
              <a:path w="2895600" h="396239">
                <a:moveTo>
                  <a:pt x="981455" y="0"/>
                </a:moveTo>
                <a:lnTo>
                  <a:pt x="967739" y="0"/>
                </a:lnTo>
                <a:lnTo>
                  <a:pt x="967739" y="13716"/>
                </a:lnTo>
                <a:lnTo>
                  <a:pt x="981455" y="13716"/>
                </a:lnTo>
                <a:lnTo>
                  <a:pt x="981455" y="0"/>
                </a:lnTo>
                <a:close/>
              </a:path>
              <a:path w="2895600" h="396239">
                <a:moveTo>
                  <a:pt x="1008887" y="0"/>
                </a:moveTo>
                <a:lnTo>
                  <a:pt x="995172" y="0"/>
                </a:lnTo>
                <a:lnTo>
                  <a:pt x="995172" y="13716"/>
                </a:lnTo>
                <a:lnTo>
                  <a:pt x="1008887" y="13716"/>
                </a:lnTo>
                <a:lnTo>
                  <a:pt x="1008887" y="0"/>
                </a:lnTo>
                <a:close/>
              </a:path>
              <a:path w="2895600" h="396239">
                <a:moveTo>
                  <a:pt x="1037843" y="0"/>
                </a:moveTo>
                <a:lnTo>
                  <a:pt x="1022603" y="0"/>
                </a:lnTo>
                <a:lnTo>
                  <a:pt x="1022603" y="13716"/>
                </a:lnTo>
                <a:lnTo>
                  <a:pt x="1037843" y="13716"/>
                </a:lnTo>
                <a:lnTo>
                  <a:pt x="1037843" y="0"/>
                </a:lnTo>
                <a:close/>
              </a:path>
              <a:path w="2895600" h="396239">
                <a:moveTo>
                  <a:pt x="1065276" y="0"/>
                </a:moveTo>
                <a:lnTo>
                  <a:pt x="1051559" y="0"/>
                </a:lnTo>
                <a:lnTo>
                  <a:pt x="1051559" y="13716"/>
                </a:lnTo>
                <a:lnTo>
                  <a:pt x="1065276" y="13716"/>
                </a:lnTo>
                <a:lnTo>
                  <a:pt x="1065276" y="0"/>
                </a:lnTo>
                <a:close/>
              </a:path>
              <a:path w="2895600" h="396239">
                <a:moveTo>
                  <a:pt x="1092707" y="0"/>
                </a:moveTo>
                <a:lnTo>
                  <a:pt x="1078991" y="0"/>
                </a:lnTo>
                <a:lnTo>
                  <a:pt x="1078991" y="13716"/>
                </a:lnTo>
                <a:lnTo>
                  <a:pt x="1092707" y="13716"/>
                </a:lnTo>
                <a:lnTo>
                  <a:pt x="1092707" y="0"/>
                </a:lnTo>
                <a:close/>
              </a:path>
              <a:path w="2895600" h="396239">
                <a:moveTo>
                  <a:pt x="1121663" y="0"/>
                </a:moveTo>
                <a:lnTo>
                  <a:pt x="1107948" y="0"/>
                </a:lnTo>
                <a:lnTo>
                  <a:pt x="1107948" y="13716"/>
                </a:lnTo>
                <a:lnTo>
                  <a:pt x="1121663" y="13716"/>
                </a:lnTo>
                <a:lnTo>
                  <a:pt x="1121663" y="0"/>
                </a:lnTo>
                <a:close/>
              </a:path>
              <a:path w="2895600" h="396239">
                <a:moveTo>
                  <a:pt x="1149096" y="0"/>
                </a:moveTo>
                <a:lnTo>
                  <a:pt x="1135379" y="0"/>
                </a:lnTo>
                <a:lnTo>
                  <a:pt x="1135379" y="13716"/>
                </a:lnTo>
                <a:lnTo>
                  <a:pt x="1149096" y="13716"/>
                </a:lnTo>
                <a:lnTo>
                  <a:pt x="1149096" y="0"/>
                </a:lnTo>
                <a:close/>
              </a:path>
              <a:path w="2895600" h="396239">
                <a:moveTo>
                  <a:pt x="1178052" y="0"/>
                </a:moveTo>
                <a:lnTo>
                  <a:pt x="1162811" y="0"/>
                </a:lnTo>
                <a:lnTo>
                  <a:pt x="1162811" y="13716"/>
                </a:lnTo>
                <a:lnTo>
                  <a:pt x="1178052" y="13716"/>
                </a:lnTo>
                <a:lnTo>
                  <a:pt x="1178052" y="0"/>
                </a:lnTo>
                <a:close/>
              </a:path>
              <a:path w="2895600" h="396239">
                <a:moveTo>
                  <a:pt x="1205483" y="0"/>
                </a:moveTo>
                <a:lnTo>
                  <a:pt x="1191767" y="0"/>
                </a:lnTo>
                <a:lnTo>
                  <a:pt x="1191767" y="13716"/>
                </a:lnTo>
                <a:lnTo>
                  <a:pt x="1205483" y="13716"/>
                </a:lnTo>
                <a:lnTo>
                  <a:pt x="1205483" y="0"/>
                </a:lnTo>
                <a:close/>
              </a:path>
              <a:path w="2895600" h="396239">
                <a:moveTo>
                  <a:pt x="1232915" y="0"/>
                </a:moveTo>
                <a:lnTo>
                  <a:pt x="1219200" y="0"/>
                </a:lnTo>
                <a:lnTo>
                  <a:pt x="1219200" y="13716"/>
                </a:lnTo>
                <a:lnTo>
                  <a:pt x="1232915" y="13716"/>
                </a:lnTo>
                <a:lnTo>
                  <a:pt x="1232915" y="0"/>
                </a:lnTo>
                <a:close/>
              </a:path>
              <a:path w="2895600" h="396239">
                <a:moveTo>
                  <a:pt x="1261872" y="0"/>
                </a:moveTo>
                <a:lnTo>
                  <a:pt x="1246631" y="0"/>
                </a:lnTo>
                <a:lnTo>
                  <a:pt x="1246631" y="13716"/>
                </a:lnTo>
                <a:lnTo>
                  <a:pt x="1261872" y="13716"/>
                </a:lnTo>
                <a:lnTo>
                  <a:pt x="1261872" y="0"/>
                </a:lnTo>
                <a:close/>
              </a:path>
              <a:path w="2895600" h="396239">
                <a:moveTo>
                  <a:pt x="1289303" y="0"/>
                </a:moveTo>
                <a:lnTo>
                  <a:pt x="1275587" y="0"/>
                </a:lnTo>
                <a:lnTo>
                  <a:pt x="1275587" y="13716"/>
                </a:lnTo>
                <a:lnTo>
                  <a:pt x="1289303" y="13716"/>
                </a:lnTo>
                <a:lnTo>
                  <a:pt x="1289303" y="0"/>
                </a:lnTo>
                <a:close/>
              </a:path>
              <a:path w="2895600" h="396239">
                <a:moveTo>
                  <a:pt x="1316735" y="0"/>
                </a:moveTo>
                <a:lnTo>
                  <a:pt x="1303020" y="0"/>
                </a:lnTo>
                <a:lnTo>
                  <a:pt x="1303020" y="13716"/>
                </a:lnTo>
                <a:lnTo>
                  <a:pt x="1316735" y="13716"/>
                </a:lnTo>
                <a:lnTo>
                  <a:pt x="1316735" y="0"/>
                </a:lnTo>
                <a:close/>
              </a:path>
              <a:path w="2895600" h="396239">
                <a:moveTo>
                  <a:pt x="1345691" y="0"/>
                </a:moveTo>
                <a:lnTo>
                  <a:pt x="1331976" y="0"/>
                </a:lnTo>
                <a:lnTo>
                  <a:pt x="1331976" y="13716"/>
                </a:lnTo>
                <a:lnTo>
                  <a:pt x="1345691" y="13716"/>
                </a:lnTo>
                <a:lnTo>
                  <a:pt x="1345691" y="0"/>
                </a:lnTo>
                <a:close/>
              </a:path>
              <a:path w="2895600" h="396239">
                <a:moveTo>
                  <a:pt x="1373124" y="0"/>
                </a:moveTo>
                <a:lnTo>
                  <a:pt x="1359407" y="0"/>
                </a:lnTo>
                <a:lnTo>
                  <a:pt x="1359407" y="13716"/>
                </a:lnTo>
                <a:lnTo>
                  <a:pt x="1373124" y="13716"/>
                </a:lnTo>
                <a:lnTo>
                  <a:pt x="1373124" y="0"/>
                </a:lnTo>
                <a:close/>
              </a:path>
              <a:path w="2895600" h="396239">
                <a:moveTo>
                  <a:pt x="1400555" y="0"/>
                </a:moveTo>
                <a:lnTo>
                  <a:pt x="1386839" y="0"/>
                </a:lnTo>
                <a:lnTo>
                  <a:pt x="1386839" y="13716"/>
                </a:lnTo>
                <a:lnTo>
                  <a:pt x="1400555" y="13716"/>
                </a:lnTo>
                <a:lnTo>
                  <a:pt x="1400555" y="0"/>
                </a:lnTo>
                <a:close/>
              </a:path>
              <a:path w="2895600" h="396239">
                <a:moveTo>
                  <a:pt x="1429511" y="0"/>
                </a:moveTo>
                <a:lnTo>
                  <a:pt x="1415796" y="0"/>
                </a:lnTo>
                <a:lnTo>
                  <a:pt x="1415796" y="13716"/>
                </a:lnTo>
                <a:lnTo>
                  <a:pt x="1429511" y="13716"/>
                </a:lnTo>
                <a:lnTo>
                  <a:pt x="1429511" y="0"/>
                </a:lnTo>
                <a:close/>
              </a:path>
              <a:path w="2895600" h="396239">
                <a:moveTo>
                  <a:pt x="1456943" y="0"/>
                </a:moveTo>
                <a:lnTo>
                  <a:pt x="1443227" y="0"/>
                </a:lnTo>
                <a:lnTo>
                  <a:pt x="1443227" y="13716"/>
                </a:lnTo>
                <a:lnTo>
                  <a:pt x="1456943" y="13716"/>
                </a:lnTo>
                <a:lnTo>
                  <a:pt x="1456943" y="0"/>
                </a:lnTo>
                <a:close/>
              </a:path>
              <a:path w="2895600" h="396239">
                <a:moveTo>
                  <a:pt x="1485900" y="0"/>
                </a:moveTo>
                <a:lnTo>
                  <a:pt x="1470659" y="0"/>
                </a:lnTo>
                <a:lnTo>
                  <a:pt x="1470659" y="13716"/>
                </a:lnTo>
                <a:lnTo>
                  <a:pt x="1485900" y="13716"/>
                </a:lnTo>
                <a:lnTo>
                  <a:pt x="1485900" y="0"/>
                </a:lnTo>
                <a:close/>
              </a:path>
              <a:path w="2895600" h="396239">
                <a:moveTo>
                  <a:pt x="1513331" y="0"/>
                </a:moveTo>
                <a:lnTo>
                  <a:pt x="1499615" y="0"/>
                </a:lnTo>
                <a:lnTo>
                  <a:pt x="1499615" y="13716"/>
                </a:lnTo>
                <a:lnTo>
                  <a:pt x="1513331" y="13716"/>
                </a:lnTo>
                <a:lnTo>
                  <a:pt x="1513331" y="0"/>
                </a:lnTo>
                <a:close/>
              </a:path>
              <a:path w="2895600" h="396239">
                <a:moveTo>
                  <a:pt x="1540763" y="0"/>
                </a:moveTo>
                <a:lnTo>
                  <a:pt x="1527048" y="0"/>
                </a:lnTo>
                <a:lnTo>
                  <a:pt x="1527048" y="13716"/>
                </a:lnTo>
                <a:lnTo>
                  <a:pt x="1540763" y="13716"/>
                </a:lnTo>
                <a:lnTo>
                  <a:pt x="1540763" y="0"/>
                </a:lnTo>
                <a:close/>
              </a:path>
              <a:path w="2895600" h="396239">
                <a:moveTo>
                  <a:pt x="1569720" y="0"/>
                </a:moveTo>
                <a:lnTo>
                  <a:pt x="1556003" y="0"/>
                </a:lnTo>
                <a:lnTo>
                  <a:pt x="1556003" y="13716"/>
                </a:lnTo>
                <a:lnTo>
                  <a:pt x="1569720" y="13716"/>
                </a:lnTo>
                <a:lnTo>
                  <a:pt x="1569720" y="0"/>
                </a:lnTo>
                <a:close/>
              </a:path>
              <a:path w="2895600" h="396239">
                <a:moveTo>
                  <a:pt x="1597152" y="0"/>
                </a:moveTo>
                <a:lnTo>
                  <a:pt x="1583435" y="0"/>
                </a:lnTo>
                <a:lnTo>
                  <a:pt x="1583435" y="13716"/>
                </a:lnTo>
                <a:lnTo>
                  <a:pt x="1597152" y="13716"/>
                </a:lnTo>
                <a:lnTo>
                  <a:pt x="1597152" y="0"/>
                </a:lnTo>
                <a:close/>
              </a:path>
              <a:path w="2895600" h="396239">
                <a:moveTo>
                  <a:pt x="1624583" y="0"/>
                </a:moveTo>
                <a:lnTo>
                  <a:pt x="1610867" y="0"/>
                </a:lnTo>
                <a:lnTo>
                  <a:pt x="1610867" y="13716"/>
                </a:lnTo>
                <a:lnTo>
                  <a:pt x="1624583" y="13716"/>
                </a:lnTo>
                <a:lnTo>
                  <a:pt x="1624583" y="0"/>
                </a:lnTo>
                <a:close/>
              </a:path>
              <a:path w="2895600" h="396239">
                <a:moveTo>
                  <a:pt x="1653539" y="0"/>
                </a:moveTo>
                <a:lnTo>
                  <a:pt x="1639824" y="0"/>
                </a:lnTo>
                <a:lnTo>
                  <a:pt x="1639824" y="13716"/>
                </a:lnTo>
                <a:lnTo>
                  <a:pt x="1653539" y="13716"/>
                </a:lnTo>
                <a:lnTo>
                  <a:pt x="1653539" y="0"/>
                </a:lnTo>
                <a:close/>
              </a:path>
              <a:path w="2895600" h="396239">
                <a:moveTo>
                  <a:pt x="1680972" y="0"/>
                </a:moveTo>
                <a:lnTo>
                  <a:pt x="1667255" y="0"/>
                </a:lnTo>
                <a:lnTo>
                  <a:pt x="1667255" y="13716"/>
                </a:lnTo>
                <a:lnTo>
                  <a:pt x="1680972" y="13716"/>
                </a:lnTo>
                <a:lnTo>
                  <a:pt x="1680972" y="0"/>
                </a:lnTo>
                <a:close/>
              </a:path>
              <a:path w="2895600" h="396239">
                <a:moveTo>
                  <a:pt x="1709927" y="0"/>
                </a:moveTo>
                <a:lnTo>
                  <a:pt x="1694687" y="0"/>
                </a:lnTo>
                <a:lnTo>
                  <a:pt x="1694687" y="13716"/>
                </a:lnTo>
                <a:lnTo>
                  <a:pt x="1709927" y="13716"/>
                </a:lnTo>
                <a:lnTo>
                  <a:pt x="1709927" y="0"/>
                </a:lnTo>
                <a:close/>
              </a:path>
              <a:path w="2895600" h="396239">
                <a:moveTo>
                  <a:pt x="1737359" y="0"/>
                </a:moveTo>
                <a:lnTo>
                  <a:pt x="1723643" y="0"/>
                </a:lnTo>
                <a:lnTo>
                  <a:pt x="1723643" y="13716"/>
                </a:lnTo>
                <a:lnTo>
                  <a:pt x="1737359" y="13716"/>
                </a:lnTo>
                <a:lnTo>
                  <a:pt x="1737359" y="0"/>
                </a:lnTo>
                <a:close/>
              </a:path>
              <a:path w="2895600" h="396239">
                <a:moveTo>
                  <a:pt x="1764791" y="0"/>
                </a:moveTo>
                <a:lnTo>
                  <a:pt x="1751076" y="0"/>
                </a:lnTo>
                <a:lnTo>
                  <a:pt x="1751076" y="13716"/>
                </a:lnTo>
                <a:lnTo>
                  <a:pt x="1764791" y="13716"/>
                </a:lnTo>
                <a:lnTo>
                  <a:pt x="1764791" y="0"/>
                </a:lnTo>
                <a:close/>
              </a:path>
              <a:path w="2895600" h="396239">
                <a:moveTo>
                  <a:pt x="1793748" y="0"/>
                </a:moveTo>
                <a:lnTo>
                  <a:pt x="1780031" y="0"/>
                </a:lnTo>
                <a:lnTo>
                  <a:pt x="1780031" y="13716"/>
                </a:lnTo>
                <a:lnTo>
                  <a:pt x="1793748" y="13716"/>
                </a:lnTo>
                <a:lnTo>
                  <a:pt x="1793748" y="0"/>
                </a:lnTo>
                <a:close/>
              </a:path>
              <a:path w="2895600" h="396239">
                <a:moveTo>
                  <a:pt x="1821179" y="0"/>
                </a:moveTo>
                <a:lnTo>
                  <a:pt x="1807463" y="0"/>
                </a:lnTo>
                <a:lnTo>
                  <a:pt x="1807463" y="13716"/>
                </a:lnTo>
                <a:lnTo>
                  <a:pt x="1821179" y="13716"/>
                </a:lnTo>
                <a:lnTo>
                  <a:pt x="1821179" y="0"/>
                </a:lnTo>
                <a:close/>
              </a:path>
              <a:path w="2895600" h="396239">
                <a:moveTo>
                  <a:pt x="1848611" y="0"/>
                </a:moveTo>
                <a:lnTo>
                  <a:pt x="1834896" y="0"/>
                </a:lnTo>
                <a:lnTo>
                  <a:pt x="1834896" y="13716"/>
                </a:lnTo>
                <a:lnTo>
                  <a:pt x="1848611" y="13716"/>
                </a:lnTo>
                <a:lnTo>
                  <a:pt x="1848611" y="0"/>
                </a:lnTo>
                <a:close/>
              </a:path>
              <a:path w="2895600" h="396239">
                <a:moveTo>
                  <a:pt x="1877567" y="0"/>
                </a:moveTo>
                <a:lnTo>
                  <a:pt x="1863852" y="0"/>
                </a:lnTo>
                <a:lnTo>
                  <a:pt x="1863852" y="13716"/>
                </a:lnTo>
                <a:lnTo>
                  <a:pt x="1877567" y="13716"/>
                </a:lnTo>
                <a:lnTo>
                  <a:pt x="1877567" y="0"/>
                </a:lnTo>
                <a:close/>
              </a:path>
              <a:path w="2895600" h="396239">
                <a:moveTo>
                  <a:pt x="1905000" y="0"/>
                </a:moveTo>
                <a:lnTo>
                  <a:pt x="1891283" y="0"/>
                </a:lnTo>
                <a:lnTo>
                  <a:pt x="1891283" y="13716"/>
                </a:lnTo>
                <a:lnTo>
                  <a:pt x="1905000" y="13716"/>
                </a:lnTo>
                <a:lnTo>
                  <a:pt x="1905000" y="0"/>
                </a:lnTo>
                <a:close/>
              </a:path>
              <a:path w="2895600" h="396239">
                <a:moveTo>
                  <a:pt x="1933955" y="0"/>
                </a:moveTo>
                <a:lnTo>
                  <a:pt x="1918715" y="0"/>
                </a:lnTo>
                <a:lnTo>
                  <a:pt x="1918715" y="13716"/>
                </a:lnTo>
                <a:lnTo>
                  <a:pt x="1933955" y="13716"/>
                </a:lnTo>
                <a:lnTo>
                  <a:pt x="1933955" y="0"/>
                </a:lnTo>
                <a:close/>
              </a:path>
              <a:path w="2895600" h="396239">
                <a:moveTo>
                  <a:pt x="1961387" y="0"/>
                </a:moveTo>
                <a:lnTo>
                  <a:pt x="1947672" y="0"/>
                </a:lnTo>
                <a:lnTo>
                  <a:pt x="1947672" y="13716"/>
                </a:lnTo>
                <a:lnTo>
                  <a:pt x="1961387" y="13716"/>
                </a:lnTo>
                <a:lnTo>
                  <a:pt x="1961387" y="0"/>
                </a:lnTo>
                <a:close/>
              </a:path>
              <a:path w="2895600" h="396239">
                <a:moveTo>
                  <a:pt x="1988820" y="0"/>
                </a:moveTo>
                <a:lnTo>
                  <a:pt x="1975103" y="0"/>
                </a:lnTo>
                <a:lnTo>
                  <a:pt x="1975103" y="13716"/>
                </a:lnTo>
                <a:lnTo>
                  <a:pt x="1988820" y="13716"/>
                </a:lnTo>
                <a:lnTo>
                  <a:pt x="1988820" y="0"/>
                </a:lnTo>
                <a:close/>
              </a:path>
              <a:path w="2895600" h="396239">
                <a:moveTo>
                  <a:pt x="2017776" y="0"/>
                </a:moveTo>
                <a:lnTo>
                  <a:pt x="2002535" y="0"/>
                </a:lnTo>
                <a:lnTo>
                  <a:pt x="2002535" y="13716"/>
                </a:lnTo>
                <a:lnTo>
                  <a:pt x="2017776" y="13716"/>
                </a:lnTo>
                <a:lnTo>
                  <a:pt x="2017776" y="0"/>
                </a:lnTo>
                <a:close/>
              </a:path>
              <a:path w="2895600" h="396239">
                <a:moveTo>
                  <a:pt x="2045207" y="0"/>
                </a:moveTo>
                <a:lnTo>
                  <a:pt x="2031491" y="0"/>
                </a:lnTo>
                <a:lnTo>
                  <a:pt x="2031491" y="13716"/>
                </a:lnTo>
                <a:lnTo>
                  <a:pt x="2045207" y="13716"/>
                </a:lnTo>
                <a:lnTo>
                  <a:pt x="2045207" y="0"/>
                </a:lnTo>
                <a:close/>
              </a:path>
              <a:path w="2895600" h="396239">
                <a:moveTo>
                  <a:pt x="2072639" y="0"/>
                </a:moveTo>
                <a:lnTo>
                  <a:pt x="2058924" y="0"/>
                </a:lnTo>
                <a:lnTo>
                  <a:pt x="2058924" y="13716"/>
                </a:lnTo>
                <a:lnTo>
                  <a:pt x="2072639" y="13716"/>
                </a:lnTo>
                <a:lnTo>
                  <a:pt x="2072639" y="0"/>
                </a:lnTo>
                <a:close/>
              </a:path>
              <a:path w="2895600" h="396239">
                <a:moveTo>
                  <a:pt x="2101596" y="0"/>
                </a:moveTo>
                <a:lnTo>
                  <a:pt x="2087879" y="0"/>
                </a:lnTo>
                <a:lnTo>
                  <a:pt x="2087879" y="13716"/>
                </a:lnTo>
                <a:lnTo>
                  <a:pt x="2101596" y="13716"/>
                </a:lnTo>
                <a:lnTo>
                  <a:pt x="2101596" y="0"/>
                </a:lnTo>
                <a:close/>
              </a:path>
              <a:path w="2895600" h="396239">
                <a:moveTo>
                  <a:pt x="2129028" y="0"/>
                </a:moveTo>
                <a:lnTo>
                  <a:pt x="2115311" y="0"/>
                </a:lnTo>
                <a:lnTo>
                  <a:pt x="2115311" y="13716"/>
                </a:lnTo>
                <a:lnTo>
                  <a:pt x="2129028" y="13716"/>
                </a:lnTo>
                <a:lnTo>
                  <a:pt x="2129028" y="0"/>
                </a:lnTo>
                <a:close/>
              </a:path>
              <a:path w="2895600" h="396239">
                <a:moveTo>
                  <a:pt x="2157983" y="0"/>
                </a:moveTo>
                <a:lnTo>
                  <a:pt x="2142743" y="0"/>
                </a:lnTo>
                <a:lnTo>
                  <a:pt x="2142743" y="13716"/>
                </a:lnTo>
                <a:lnTo>
                  <a:pt x="2157983" y="13716"/>
                </a:lnTo>
                <a:lnTo>
                  <a:pt x="2157983" y="0"/>
                </a:lnTo>
                <a:close/>
              </a:path>
              <a:path w="2895600" h="396239">
                <a:moveTo>
                  <a:pt x="2185415" y="0"/>
                </a:moveTo>
                <a:lnTo>
                  <a:pt x="2171700" y="0"/>
                </a:lnTo>
                <a:lnTo>
                  <a:pt x="2171700" y="13716"/>
                </a:lnTo>
                <a:lnTo>
                  <a:pt x="2185415" y="13716"/>
                </a:lnTo>
                <a:lnTo>
                  <a:pt x="2185415" y="0"/>
                </a:lnTo>
                <a:close/>
              </a:path>
              <a:path w="2895600" h="396239">
                <a:moveTo>
                  <a:pt x="2212848" y="0"/>
                </a:moveTo>
                <a:lnTo>
                  <a:pt x="2199131" y="0"/>
                </a:lnTo>
                <a:lnTo>
                  <a:pt x="2199131" y="13716"/>
                </a:lnTo>
                <a:lnTo>
                  <a:pt x="2212848" y="13716"/>
                </a:lnTo>
                <a:lnTo>
                  <a:pt x="2212848" y="0"/>
                </a:lnTo>
                <a:close/>
              </a:path>
              <a:path w="2895600" h="396239">
                <a:moveTo>
                  <a:pt x="2241804" y="0"/>
                </a:moveTo>
                <a:lnTo>
                  <a:pt x="2226563" y="0"/>
                </a:lnTo>
                <a:lnTo>
                  <a:pt x="2226563" y="13716"/>
                </a:lnTo>
                <a:lnTo>
                  <a:pt x="2241804" y="13716"/>
                </a:lnTo>
                <a:lnTo>
                  <a:pt x="2241804" y="0"/>
                </a:lnTo>
                <a:close/>
              </a:path>
              <a:path w="2895600" h="396239">
                <a:moveTo>
                  <a:pt x="2269235" y="0"/>
                </a:moveTo>
                <a:lnTo>
                  <a:pt x="2255520" y="0"/>
                </a:lnTo>
                <a:lnTo>
                  <a:pt x="2255520" y="13716"/>
                </a:lnTo>
                <a:lnTo>
                  <a:pt x="2269235" y="13716"/>
                </a:lnTo>
                <a:lnTo>
                  <a:pt x="2269235" y="0"/>
                </a:lnTo>
                <a:close/>
              </a:path>
              <a:path w="2895600" h="396239">
                <a:moveTo>
                  <a:pt x="2296667" y="0"/>
                </a:moveTo>
                <a:lnTo>
                  <a:pt x="2282952" y="0"/>
                </a:lnTo>
                <a:lnTo>
                  <a:pt x="2282952" y="13716"/>
                </a:lnTo>
                <a:lnTo>
                  <a:pt x="2296667" y="13716"/>
                </a:lnTo>
                <a:lnTo>
                  <a:pt x="2296667" y="0"/>
                </a:lnTo>
                <a:close/>
              </a:path>
              <a:path w="2895600" h="396239">
                <a:moveTo>
                  <a:pt x="2325624" y="0"/>
                </a:moveTo>
                <a:lnTo>
                  <a:pt x="2311907" y="0"/>
                </a:lnTo>
                <a:lnTo>
                  <a:pt x="2311907" y="13716"/>
                </a:lnTo>
                <a:lnTo>
                  <a:pt x="2325624" y="13716"/>
                </a:lnTo>
                <a:lnTo>
                  <a:pt x="2325624" y="0"/>
                </a:lnTo>
                <a:close/>
              </a:path>
              <a:path w="2895600" h="396239">
                <a:moveTo>
                  <a:pt x="2353055" y="0"/>
                </a:moveTo>
                <a:lnTo>
                  <a:pt x="2339339" y="0"/>
                </a:lnTo>
                <a:lnTo>
                  <a:pt x="2339339" y="13716"/>
                </a:lnTo>
                <a:lnTo>
                  <a:pt x="2353055" y="13716"/>
                </a:lnTo>
                <a:lnTo>
                  <a:pt x="2353055" y="0"/>
                </a:lnTo>
                <a:close/>
              </a:path>
              <a:path w="2895600" h="396239">
                <a:moveTo>
                  <a:pt x="2382011" y="0"/>
                </a:moveTo>
                <a:lnTo>
                  <a:pt x="2366772" y="0"/>
                </a:lnTo>
                <a:lnTo>
                  <a:pt x="2366772" y="13716"/>
                </a:lnTo>
                <a:lnTo>
                  <a:pt x="2382011" y="13716"/>
                </a:lnTo>
                <a:lnTo>
                  <a:pt x="2382011" y="0"/>
                </a:lnTo>
                <a:close/>
              </a:path>
              <a:path w="2895600" h="396239">
                <a:moveTo>
                  <a:pt x="2409443" y="0"/>
                </a:moveTo>
                <a:lnTo>
                  <a:pt x="2395728" y="0"/>
                </a:lnTo>
                <a:lnTo>
                  <a:pt x="2395728" y="13716"/>
                </a:lnTo>
                <a:lnTo>
                  <a:pt x="2409443" y="13716"/>
                </a:lnTo>
                <a:lnTo>
                  <a:pt x="2409443" y="0"/>
                </a:lnTo>
                <a:close/>
              </a:path>
              <a:path w="2895600" h="396239">
                <a:moveTo>
                  <a:pt x="2436876" y="0"/>
                </a:moveTo>
                <a:lnTo>
                  <a:pt x="2423159" y="0"/>
                </a:lnTo>
                <a:lnTo>
                  <a:pt x="2423159" y="13716"/>
                </a:lnTo>
                <a:lnTo>
                  <a:pt x="2436876" y="13716"/>
                </a:lnTo>
                <a:lnTo>
                  <a:pt x="2436876" y="0"/>
                </a:lnTo>
                <a:close/>
              </a:path>
              <a:path w="2895600" h="396239">
                <a:moveTo>
                  <a:pt x="2465831" y="0"/>
                </a:moveTo>
                <a:lnTo>
                  <a:pt x="2450591" y="0"/>
                </a:lnTo>
                <a:lnTo>
                  <a:pt x="2450591" y="13716"/>
                </a:lnTo>
                <a:lnTo>
                  <a:pt x="2465831" y="13716"/>
                </a:lnTo>
                <a:lnTo>
                  <a:pt x="2465831" y="0"/>
                </a:lnTo>
                <a:close/>
              </a:path>
              <a:path w="2895600" h="396239">
                <a:moveTo>
                  <a:pt x="2493263" y="0"/>
                </a:moveTo>
                <a:lnTo>
                  <a:pt x="2479548" y="0"/>
                </a:lnTo>
                <a:lnTo>
                  <a:pt x="2479548" y="13716"/>
                </a:lnTo>
                <a:lnTo>
                  <a:pt x="2493263" y="13716"/>
                </a:lnTo>
                <a:lnTo>
                  <a:pt x="2493263" y="0"/>
                </a:lnTo>
                <a:close/>
              </a:path>
              <a:path w="2895600" h="396239">
                <a:moveTo>
                  <a:pt x="2520696" y="0"/>
                </a:moveTo>
                <a:lnTo>
                  <a:pt x="2506979" y="0"/>
                </a:lnTo>
                <a:lnTo>
                  <a:pt x="2506979" y="13716"/>
                </a:lnTo>
                <a:lnTo>
                  <a:pt x="2520696" y="13716"/>
                </a:lnTo>
                <a:lnTo>
                  <a:pt x="2520696" y="0"/>
                </a:lnTo>
                <a:close/>
              </a:path>
              <a:path w="2895600" h="396239">
                <a:moveTo>
                  <a:pt x="2549652" y="0"/>
                </a:moveTo>
                <a:lnTo>
                  <a:pt x="2535935" y="0"/>
                </a:lnTo>
                <a:lnTo>
                  <a:pt x="2535935" y="13716"/>
                </a:lnTo>
                <a:lnTo>
                  <a:pt x="2549652" y="13716"/>
                </a:lnTo>
                <a:lnTo>
                  <a:pt x="2549652" y="0"/>
                </a:lnTo>
                <a:close/>
              </a:path>
              <a:path w="2895600" h="396239">
                <a:moveTo>
                  <a:pt x="2577083" y="0"/>
                </a:moveTo>
                <a:lnTo>
                  <a:pt x="2563367" y="0"/>
                </a:lnTo>
                <a:lnTo>
                  <a:pt x="2563367" y="13716"/>
                </a:lnTo>
                <a:lnTo>
                  <a:pt x="2577083" y="13716"/>
                </a:lnTo>
                <a:lnTo>
                  <a:pt x="2577083" y="0"/>
                </a:lnTo>
                <a:close/>
              </a:path>
              <a:path w="2895600" h="396239">
                <a:moveTo>
                  <a:pt x="2604515" y="0"/>
                </a:moveTo>
                <a:lnTo>
                  <a:pt x="2590800" y="0"/>
                </a:lnTo>
                <a:lnTo>
                  <a:pt x="2590800" y="13716"/>
                </a:lnTo>
                <a:lnTo>
                  <a:pt x="2604515" y="13716"/>
                </a:lnTo>
                <a:lnTo>
                  <a:pt x="2604515" y="0"/>
                </a:lnTo>
                <a:close/>
              </a:path>
              <a:path w="2895600" h="396239">
                <a:moveTo>
                  <a:pt x="2633472" y="0"/>
                </a:moveTo>
                <a:lnTo>
                  <a:pt x="2619755" y="0"/>
                </a:lnTo>
                <a:lnTo>
                  <a:pt x="2619755" y="13716"/>
                </a:lnTo>
                <a:lnTo>
                  <a:pt x="2633472" y="13716"/>
                </a:lnTo>
                <a:lnTo>
                  <a:pt x="2633472" y="0"/>
                </a:lnTo>
                <a:close/>
              </a:path>
              <a:path w="2895600" h="396239">
                <a:moveTo>
                  <a:pt x="2660904" y="0"/>
                </a:moveTo>
                <a:lnTo>
                  <a:pt x="2647187" y="0"/>
                </a:lnTo>
                <a:lnTo>
                  <a:pt x="2647187" y="13716"/>
                </a:lnTo>
                <a:lnTo>
                  <a:pt x="2660904" y="13716"/>
                </a:lnTo>
                <a:lnTo>
                  <a:pt x="2660904" y="0"/>
                </a:lnTo>
                <a:close/>
              </a:path>
              <a:path w="2895600" h="396239">
                <a:moveTo>
                  <a:pt x="2689859" y="0"/>
                </a:moveTo>
                <a:lnTo>
                  <a:pt x="2674620" y="0"/>
                </a:lnTo>
                <a:lnTo>
                  <a:pt x="2674620" y="13716"/>
                </a:lnTo>
                <a:lnTo>
                  <a:pt x="2689859" y="13716"/>
                </a:lnTo>
                <a:lnTo>
                  <a:pt x="2689859" y="0"/>
                </a:lnTo>
                <a:close/>
              </a:path>
              <a:path w="2895600" h="396239">
                <a:moveTo>
                  <a:pt x="2717291" y="0"/>
                </a:moveTo>
                <a:lnTo>
                  <a:pt x="2703576" y="0"/>
                </a:lnTo>
                <a:lnTo>
                  <a:pt x="2703576" y="13716"/>
                </a:lnTo>
                <a:lnTo>
                  <a:pt x="2717291" y="13716"/>
                </a:lnTo>
                <a:lnTo>
                  <a:pt x="2717291" y="0"/>
                </a:lnTo>
                <a:close/>
              </a:path>
              <a:path w="2895600" h="396239">
                <a:moveTo>
                  <a:pt x="2744724" y="0"/>
                </a:moveTo>
                <a:lnTo>
                  <a:pt x="2731007" y="0"/>
                </a:lnTo>
                <a:lnTo>
                  <a:pt x="2731007" y="13716"/>
                </a:lnTo>
                <a:lnTo>
                  <a:pt x="2744724" y="13716"/>
                </a:lnTo>
                <a:lnTo>
                  <a:pt x="2744724" y="0"/>
                </a:lnTo>
                <a:close/>
              </a:path>
              <a:path w="2895600" h="396239">
                <a:moveTo>
                  <a:pt x="2773679" y="0"/>
                </a:moveTo>
                <a:lnTo>
                  <a:pt x="2759963" y="0"/>
                </a:lnTo>
                <a:lnTo>
                  <a:pt x="2759963" y="13716"/>
                </a:lnTo>
                <a:lnTo>
                  <a:pt x="2773679" y="13716"/>
                </a:lnTo>
                <a:lnTo>
                  <a:pt x="2773679" y="0"/>
                </a:lnTo>
                <a:close/>
              </a:path>
              <a:path w="2895600" h="396239">
                <a:moveTo>
                  <a:pt x="2801111" y="0"/>
                </a:moveTo>
                <a:lnTo>
                  <a:pt x="2787396" y="0"/>
                </a:lnTo>
                <a:lnTo>
                  <a:pt x="2787396" y="13716"/>
                </a:lnTo>
                <a:lnTo>
                  <a:pt x="2801111" y="13716"/>
                </a:lnTo>
                <a:lnTo>
                  <a:pt x="2801111" y="0"/>
                </a:lnTo>
                <a:close/>
              </a:path>
              <a:path w="2895600" h="396239">
                <a:moveTo>
                  <a:pt x="2828543" y="0"/>
                </a:moveTo>
                <a:lnTo>
                  <a:pt x="2814828" y="0"/>
                </a:lnTo>
                <a:lnTo>
                  <a:pt x="2814828" y="13716"/>
                </a:lnTo>
                <a:lnTo>
                  <a:pt x="2828543" y="13716"/>
                </a:lnTo>
                <a:lnTo>
                  <a:pt x="2828543" y="0"/>
                </a:lnTo>
                <a:close/>
              </a:path>
              <a:path w="2895600" h="396239">
                <a:moveTo>
                  <a:pt x="2857500" y="0"/>
                </a:moveTo>
                <a:lnTo>
                  <a:pt x="2843783" y="0"/>
                </a:lnTo>
                <a:lnTo>
                  <a:pt x="2843783" y="13716"/>
                </a:lnTo>
                <a:lnTo>
                  <a:pt x="2857500" y="13716"/>
                </a:lnTo>
                <a:lnTo>
                  <a:pt x="2857500" y="0"/>
                </a:lnTo>
                <a:close/>
              </a:path>
              <a:path w="2895600" h="396239">
                <a:moveTo>
                  <a:pt x="2884931" y="0"/>
                </a:moveTo>
                <a:lnTo>
                  <a:pt x="2871215" y="0"/>
                </a:lnTo>
                <a:lnTo>
                  <a:pt x="2871215" y="13716"/>
                </a:lnTo>
                <a:lnTo>
                  <a:pt x="2884931" y="13716"/>
                </a:lnTo>
                <a:lnTo>
                  <a:pt x="2884931" y="0"/>
                </a:lnTo>
                <a:close/>
              </a:path>
              <a:path w="2895600" h="396239">
                <a:moveTo>
                  <a:pt x="2895600" y="16764"/>
                </a:moveTo>
                <a:lnTo>
                  <a:pt x="2881883" y="16764"/>
                </a:lnTo>
                <a:lnTo>
                  <a:pt x="2881883" y="30480"/>
                </a:lnTo>
                <a:lnTo>
                  <a:pt x="2895600" y="30480"/>
                </a:lnTo>
                <a:lnTo>
                  <a:pt x="2895600" y="16764"/>
                </a:lnTo>
                <a:close/>
              </a:path>
              <a:path w="2895600" h="396239">
                <a:moveTo>
                  <a:pt x="2895600" y="44196"/>
                </a:moveTo>
                <a:lnTo>
                  <a:pt x="2881883" y="44196"/>
                </a:lnTo>
                <a:lnTo>
                  <a:pt x="2881883" y="59436"/>
                </a:lnTo>
                <a:lnTo>
                  <a:pt x="2895600" y="59436"/>
                </a:lnTo>
                <a:lnTo>
                  <a:pt x="2895600" y="44196"/>
                </a:lnTo>
                <a:close/>
              </a:path>
              <a:path w="2895600" h="396239">
                <a:moveTo>
                  <a:pt x="2895600" y="73152"/>
                </a:moveTo>
                <a:lnTo>
                  <a:pt x="2881883" y="73152"/>
                </a:lnTo>
                <a:lnTo>
                  <a:pt x="2881883" y="86868"/>
                </a:lnTo>
                <a:lnTo>
                  <a:pt x="2895600" y="86868"/>
                </a:lnTo>
                <a:lnTo>
                  <a:pt x="2895600" y="73152"/>
                </a:lnTo>
                <a:close/>
              </a:path>
              <a:path w="2895600" h="396239">
                <a:moveTo>
                  <a:pt x="2895600" y="100584"/>
                </a:moveTo>
                <a:lnTo>
                  <a:pt x="2881883" y="100584"/>
                </a:lnTo>
                <a:lnTo>
                  <a:pt x="2881883" y="114300"/>
                </a:lnTo>
                <a:lnTo>
                  <a:pt x="2895600" y="114300"/>
                </a:lnTo>
                <a:lnTo>
                  <a:pt x="2895600" y="100584"/>
                </a:lnTo>
                <a:close/>
              </a:path>
              <a:path w="2895600" h="396239">
                <a:moveTo>
                  <a:pt x="2895600" y="129540"/>
                </a:moveTo>
                <a:lnTo>
                  <a:pt x="2881883" y="129540"/>
                </a:lnTo>
                <a:lnTo>
                  <a:pt x="2881883" y="143256"/>
                </a:lnTo>
                <a:lnTo>
                  <a:pt x="2895600" y="143256"/>
                </a:lnTo>
                <a:lnTo>
                  <a:pt x="2895600" y="129540"/>
                </a:lnTo>
                <a:close/>
              </a:path>
              <a:path w="2895600" h="396239">
                <a:moveTo>
                  <a:pt x="2895600" y="156972"/>
                </a:moveTo>
                <a:lnTo>
                  <a:pt x="2881883" y="156972"/>
                </a:lnTo>
                <a:lnTo>
                  <a:pt x="2881883" y="170688"/>
                </a:lnTo>
                <a:lnTo>
                  <a:pt x="2895600" y="170688"/>
                </a:lnTo>
                <a:lnTo>
                  <a:pt x="2895600" y="156972"/>
                </a:lnTo>
                <a:close/>
              </a:path>
              <a:path w="2895600" h="396239">
                <a:moveTo>
                  <a:pt x="2895600" y="184404"/>
                </a:moveTo>
                <a:lnTo>
                  <a:pt x="2881883" y="184404"/>
                </a:lnTo>
                <a:lnTo>
                  <a:pt x="2881883" y="198120"/>
                </a:lnTo>
                <a:lnTo>
                  <a:pt x="2895600" y="198120"/>
                </a:lnTo>
                <a:lnTo>
                  <a:pt x="2895600" y="184404"/>
                </a:lnTo>
                <a:close/>
              </a:path>
              <a:path w="2895600" h="396239">
                <a:moveTo>
                  <a:pt x="2895600" y="213360"/>
                </a:moveTo>
                <a:lnTo>
                  <a:pt x="2881883" y="213360"/>
                </a:lnTo>
                <a:lnTo>
                  <a:pt x="2881883" y="227076"/>
                </a:lnTo>
                <a:lnTo>
                  <a:pt x="2895600" y="227076"/>
                </a:lnTo>
                <a:lnTo>
                  <a:pt x="2895600" y="213360"/>
                </a:lnTo>
                <a:close/>
              </a:path>
              <a:path w="2895600" h="396239">
                <a:moveTo>
                  <a:pt x="2895600" y="240792"/>
                </a:moveTo>
                <a:lnTo>
                  <a:pt x="2881883" y="240792"/>
                </a:lnTo>
                <a:lnTo>
                  <a:pt x="2881883" y="254508"/>
                </a:lnTo>
                <a:lnTo>
                  <a:pt x="2895600" y="254508"/>
                </a:lnTo>
                <a:lnTo>
                  <a:pt x="2895600" y="240792"/>
                </a:lnTo>
                <a:close/>
              </a:path>
              <a:path w="2895600" h="396239">
                <a:moveTo>
                  <a:pt x="2895600" y="268224"/>
                </a:moveTo>
                <a:lnTo>
                  <a:pt x="2881883" y="268224"/>
                </a:lnTo>
                <a:lnTo>
                  <a:pt x="2881883" y="283464"/>
                </a:lnTo>
                <a:lnTo>
                  <a:pt x="2895600" y="283464"/>
                </a:lnTo>
                <a:lnTo>
                  <a:pt x="2895600" y="268224"/>
                </a:lnTo>
                <a:close/>
              </a:path>
              <a:path w="2895600" h="396239">
                <a:moveTo>
                  <a:pt x="2895600" y="297180"/>
                </a:moveTo>
                <a:lnTo>
                  <a:pt x="2881883" y="297180"/>
                </a:lnTo>
                <a:lnTo>
                  <a:pt x="2881883" y="310896"/>
                </a:lnTo>
                <a:lnTo>
                  <a:pt x="2895600" y="310896"/>
                </a:lnTo>
                <a:lnTo>
                  <a:pt x="2895600" y="297180"/>
                </a:lnTo>
                <a:close/>
              </a:path>
              <a:path w="2895600" h="396239">
                <a:moveTo>
                  <a:pt x="2895600" y="324612"/>
                </a:moveTo>
                <a:lnTo>
                  <a:pt x="2881883" y="324612"/>
                </a:lnTo>
                <a:lnTo>
                  <a:pt x="2881883" y="338328"/>
                </a:lnTo>
                <a:lnTo>
                  <a:pt x="2895600" y="338328"/>
                </a:lnTo>
                <a:lnTo>
                  <a:pt x="2895600" y="324612"/>
                </a:lnTo>
                <a:close/>
              </a:path>
              <a:path w="2895600" h="396239">
                <a:moveTo>
                  <a:pt x="2895600" y="353568"/>
                </a:moveTo>
                <a:lnTo>
                  <a:pt x="2881883" y="353568"/>
                </a:lnTo>
                <a:lnTo>
                  <a:pt x="2881883" y="367284"/>
                </a:lnTo>
                <a:lnTo>
                  <a:pt x="2895600" y="367284"/>
                </a:lnTo>
                <a:lnTo>
                  <a:pt x="2895600" y="353568"/>
                </a:lnTo>
                <a:close/>
              </a:path>
              <a:path w="2895600" h="396239">
                <a:moveTo>
                  <a:pt x="2895600" y="382524"/>
                </a:moveTo>
                <a:lnTo>
                  <a:pt x="2889504" y="382524"/>
                </a:lnTo>
                <a:lnTo>
                  <a:pt x="2883407" y="388620"/>
                </a:lnTo>
                <a:lnTo>
                  <a:pt x="2883407" y="396240"/>
                </a:lnTo>
                <a:lnTo>
                  <a:pt x="2895600" y="396240"/>
                </a:lnTo>
                <a:lnTo>
                  <a:pt x="2895600" y="382524"/>
                </a:lnTo>
                <a:close/>
              </a:path>
              <a:path w="2895600" h="396239">
                <a:moveTo>
                  <a:pt x="2895600" y="381000"/>
                </a:moveTo>
                <a:lnTo>
                  <a:pt x="2881883" y="381000"/>
                </a:lnTo>
                <a:lnTo>
                  <a:pt x="2881883" y="390144"/>
                </a:lnTo>
                <a:lnTo>
                  <a:pt x="2883407" y="388620"/>
                </a:lnTo>
                <a:lnTo>
                  <a:pt x="2883407" y="382524"/>
                </a:lnTo>
                <a:lnTo>
                  <a:pt x="2895600" y="382524"/>
                </a:lnTo>
                <a:lnTo>
                  <a:pt x="2895600" y="381000"/>
                </a:lnTo>
                <a:close/>
              </a:path>
              <a:path w="2895600" h="396239">
                <a:moveTo>
                  <a:pt x="2889504" y="382524"/>
                </a:moveTo>
                <a:lnTo>
                  <a:pt x="2883407" y="382524"/>
                </a:lnTo>
                <a:lnTo>
                  <a:pt x="2883407" y="388620"/>
                </a:lnTo>
                <a:lnTo>
                  <a:pt x="2889504" y="382524"/>
                </a:lnTo>
                <a:close/>
              </a:path>
              <a:path w="2895600" h="396239">
                <a:moveTo>
                  <a:pt x="2869691" y="382524"/>
                </a:moveTo>
                <a:lnTo>
                  <a:pt x="2855976" y="382524"/>
                </a:lnTo>
                <a:lnTo>
                  <a:pt x="2855976" y="396240"/>
                </a:lnTo>
                <a:lnTo>
                  <a:pt x="2869691" y="396240"/>
                </a:lnTo>
                <a:lnTo>
                  <a:pt x="2869691" y="382524"/>
                </a:lnTo>
                <a:close/>
              </a:path>
              <a:path w="2895600" h="396239">
                <a:moveTo>
                  <a:pt x="2840735" y="382524"/>
                </a:moveTo>
                <a:lnTo>
                  <a:pt x="2827020" y="382524"/>
                </a:lnTo>
                <a:lnTo>
                  <a:pt x="2827020" y="396240"/>
                </a:lnTo>
                <a:lnTo>
                  <a:pt x="2840735" y="396240"/>
                </a:lnTo>
                <a:lnTo>
                  <a:pt x="2840735" y="382524"/>
                </a:lnTo>
                <a:close/>
              </a:path>
              <a:path w="2895600" h="396239">
                <a:moveTo>
                  <a:pt x="2813304" y="382524"/>
                </a:moveTo>
                <a:lnTo>
                  <a:pt x="2799587" y="382524"/>
                </a:lnTo>
                <a:lnTo>
                  <a:pt x="2799587" y="396240"/>
                </a:lnTo>
                <a:lnTo>
                  <a:pt x="2813304" y="396240"/>
                </a:lnTo>
                <a:lnTo>
                  <a:pt x="2813304" y="382524"/>
                </a:lnTo>
                <a:close/>
              </a:path>
              <a:path w="2895600" h="396239">
                <a:moveTo>
                  <a:pt x="2785872" y="382524"/>
                </a:moveTo>
                <a:lnTo>
                  <a:pt x="2772155" y="382524"/>
                </a:lnTo>
                <a:lnTo>
                  <a:pt x="2772155" y="396240"/>
                </a:lnTo>
                <a:lnTo>
                  <a:pt x="2785872" y="396240"/>
                </a:lnTo>
                <a:lnTo>
                  <a:pt x="2785872" y="382524"/>
                </a:lnTo>
                <a:close/>
              </a:path>
              <a:path w="2895600" h="396239">
                <a:moveTo>
                  <a:pt x="2756915" y="382524"/>
                </a:moveTo>
                <a:lnTo>
                  <a:pt x="2743200" y="382524"/>
                </a:lnTo>
                <a:lnTo>
                  <a:pt x="2743200" y="396240"/>
                </a:lnTo>
                <a:lnTo>
                  <a:pt x="2756915" y="396240"/>
                </a:lnTo>
                <a:lnTo>
                  <a:pt x="2756915" y="382524"/>
                </a:lnTo>
                <a:close/>
              </a:path>
              <a:path w="2895600" h="396239">
                <a:moveTo>
                  <a:pt x="2729483" y="382524"/>
                </a:moveTo>
                <a:lnTo>
                  <a:pt x="2715767" y="382524"/>
                </a:lnTo>
                <a:lnTo>
                  <a:pt x="2715767" y="396240"/>
                </a:lnTo>
                <a:lnTo>
                  <a:pt x="2729483" y="396240"/>
                </a:lnTo>
                <a:lnTo>
                  <a:pt x="2729483" y="382524"/>
                </a:lnTo>
                <a:close/>
              </a:path>
              <a:path w="2895600" h="396239">
                <a:moveTo>
                  <a:pt x="2702052" y="382524"/>
                </a:moveTo>
                <a:lnTo>
                  <a:pt x="2686811" y="382524"/>
                </a:lnTo>
                <a:lnTo>
                  <a:pt x="2686811" y="396240"/>
                </a:lnTo>
                <a:lnTo>
                  <a:pt x="2702052" y="396240"/>
                </a:lnTo>
                <a:lnTo>
                  <a:pt x="2702052" y="382524"/>
                </a:lnTo>
                <a:close/>
              </a:path>
              <a:path w="2895600" h="396239">
                <a:moveTo>
                  <a:pt x="2673096" y="382524"/>
                </a:moveTo>
                <a:lnTo>
                  <a:pt x="2659379" y="382524"/>
                </a:lnTo>
                <a:lnTo>
                  <a:pt x="2659379" y="396240"/>
                </a:lnTo>
                <a:lnTo>
                  <a:pt x="2673096" y="396240"/>
                </a:lnTo>
                <a:lnTo>
                  <a:pt x="2673096" y="382524"/>
                </a:lnTo>
                <a:close/>
              </a:path>
              <a:path w="2895600" h="396239">
                <a:moveTo>
                  <a:pt x="2645663" y="382524"/>
                </a:moveTo>
                <a:lnTo>
                  <a:pt x="2631948" y="382524"/>
                </a:lnTo>
                <a:lnTo>
                  <a:pt x="2631948" y="396240"/>
                </a:lnTo>
                <a:lnTo>
                  <a:pt x="2645663" y="396240"/>
                </a:lnTo>
                <a:lnTo>
                  <a:pt x="2645663" y="382524"/>
                </a:lnTo>
                <a:close/>
              </a:path>
              <a:path w="2895600" h="396239">
                <a:moveTo>
                  <a:pt x="2618231" y="382524"/>
                </a:moveTo>
                <a:lnTo>
                  <a:pt x="2602991" y="382524"/>
                </a:lnTo>
                <a:lnTo>
                  <a:pt x="2602991" y="396240"/>
                </a:lnTo>
                <a:lnTo>
                  <a:pt x="2618231" y="396240"/>
                </a:lnTo>
                <a:lnTo>
                  <a:pt x="2618231" y="382524"/>
                </a:lnTo>
                <a:close/>
              </a:path>
              <a:path w="2895600" h="396239">
                <a:moveTo>
                  <a:pt x="2589276" y="382524"/>
                </a:moveTo>
                <a:lnTo>
                  <a:pt x="2575559" y="382524"/>
                </a:lnTo>
                <a:lnTo>
                  <a:pt x="2575559" y="396240"/>
                </a:lnTo>
                <a:lnTo>
                  <a:pt x="2589276" y="396240"/>
                </a:lnTo>
                <a:lnTo>
                  <a:pt x="2589276" y="382524"/>
                </a:lnTo>
                <a:close/>
              </a:path>
              <a:path w="2895600" h="396239">
                <a:moveTo>
                  <a:pt x="2561843" y="382524"/>
                </a:moveTo>
                <a:lnTo>
                  <a:pt x="2548128" y="382524"/>
                </a:lnTo>
                <a:lnTo>
                  <a:pt x="2548128" y="396240"/>
                </a:lnTo>
                <a:lnTo>
                  <a:pt x="2561843" y="396240"/>
                </a:lnTo>
                <a:lnTo>
                  <a:pt x="2561843" y="382524"/>
                </a:lnTo>
                <a:close/>
              </a:path>
              <a:path w="2895600" h="396239">
                <a:moveTo>
                  <a:pt x="2532887" y="382524"/>
                </a:moveTo>
                <a:lnTo>
                  <a:pt x="2519172" y="382524"/>
                </a:lnTo>
                <a:lnTo>
                  <a:pt x="2519172" y="396240"/>
                </a:lnTo>
                <a:lnTo>
                  <a:pt x="2532887" y="396240"/>
                </a:lnTo>
                <a:lnTo>
                  <a:pt x="2532887" y="382524"/>
                </a:lnTo>
                <a:close/>
              </a:path>
              <a:path w="2895600" h="396239">
                <a:moveTo>
                  <a:pt x="2505455" y="382524"/>
                </a:moveTo>
                <a:lnTo>
                  <a:pt x="2491739" y="382524"/>
                </a:lnTo>
                <a:lnTo>
                  <a:pt x="2491739" y="396240"/>
                </a:lnTo>
                <a:lnTo>
                  <a:pt x="2505455" y="396240"/>
                </a:lnTo>
                <a:lnTo>
                  <a:pt x="2505455" y="382524"/>
                </a:lnTo>
                <a:close/>
              </a:path>
              <a:path w="2895600" h="396239">
                <a:moveTo>
                  <a:pt x="2478024" y="382524"/>
                </a:moveTo>
                <a:lnTo>
                  <a:pt x="2462783" y="382524"/>
                </a:lnTo>
                <a:lnTo>
                  <a:pt x="2462783" y="396240"/>
                </a:lnTo>
                <a:lnTo>
                  <a:pt x="2478024" y="396240"/>
                </a:lnTo>
                <a:lnTo>
                  <a:pt x="2478024" y="382524"/>
                </a:lnTo>
                <a:close/>
              </a:path>
              <a:path w="2895600" h="396239">
                <a:moveTo>
                  <a:pt x="2449067" y="382524"/>
                </a:moveTo>
                <a:lnTo>
                  <a:pt x="2435352" y="382524"/>
                </a:lnTo>
                <a:lnTo>
                  <a:pt x="2435352" y="396240"/>
                </a:lnTo>
                <a:lnTo>
                  <a:pt x="2449067" y="396240"/>
                </a:lnTo>
                <a:lnTo>
                  <a:pt x="2449067" y="382524"/>
                </a:lnTo>
                <a:close/>
              </a:path>
              <a:path w="2895600" h="396239">
                <a:moveTo>
                  <a:pt x="2421635" y="382524"/>
                </a:moveTo>
                <a:lnTo>
                  <a:pt x="2407920" y="382524"/>
                </a:lnTo>
                <a:lnTo>
                  <a:pt x="2407920" y="396240"/>
                </a:lnTo>
                <a:lnTo>
                  <a:pt x="2421635" y="396240"/>
                </a:lnTo>
                <a:lnTo>
                  <a:pt x="2421635" y="382524"/>
                </a:lnTo>
                <a:close/>
              </a:path>
              <a:path w="2895600" h="396239">
                <a:moveTo>
                  <a:pt x="2394204" y="382524"/>
                </a:moveTo>
                <a:lnTo>
                  <a:pt x="2378963" y="382524"/>
                </a:lnTo>
                <a:lnTo>
                  <a:pt x="2378963" y="396240"/>
                </a:lnTo>
                <a:lnTo>
                  <a:pt x="2394204" y="396240"/>
                </a:lnTo>
                <a:lnTo>
                  <a:pt x="2394204" y="382524"/>
                </a:lnTo>
                <a:close/>
              </a:path>
              <a:path w="2895600" h="396239">
                <a:moveTo>
                  <a:pt x="2365248" y="382524"/>
                </a:moveTo>
                <a:lnTo>
                  <a:pt x="2351531" y="382524"/>
                </a:lnTo>
                <a:lnTo>
                  <a:pt x="2351531" y="396240"/>
                </a:lnTo>
                <a:lnTo>
                  <a:pt x="2365248" y="396240"/>
                </a:lnTo>
                <a:lnTo>
                  <a:pt x="2365248" y="382524"/>
                </a:lnTo>
                <a:close/>
              </a:path>
              <a:path w="2895600" h="396239">
                <a:moveTo>
                  <a:pt x="2337815" y="382524"/>
                </a:moveTo>
                <a:lnTo>
                  <a:pt x="2324100" y="382524"/>
                </a:lnTo>
                <a:lnTo>
                  <a:pt x="2324100" y="396240"/>
                </a:lnTo>
                <a:lnTo>
                  <a:pt x="2337815" y="396240"/>
                </a:lnTo>
                <a:lnTo>
                  <a:pt x="2337815" y="382524"/>
                </a:lnTo>
                <a:close/>
              </a:path>
              <a:path w="2895600" h="396239">
                <a:moveTo>
                  <a:pt x="2308859" y="382524"/>
                </a:moveTo>
                <a:lnTo>
                  <a:pt x="2295143" y="382524"/>
                </a:lnTo>
                <a:lnTo>
                  <a:pt x="2295143" y="396240"/>
                </a:lnTo>
                <a:lnTo>
                  <a:pt x="2308859" y="396240"/>
                </a:lnTo>
                <a:lnTo>
                  <a:pt x="2308859" y="382524"/>
                </a:lnTo>
                <a:close/>
              </a:path>
              <a:path w="2895600" h="396239">
                <a:moveTo>
                  <a:pt x="2281428" y="382524"/>
                </a:moveTo>
                <a:lnTo>
                  <a:pt x="2267711" y="382524"/>
                </a:lnTo>
                <a:lnTo>
                  <a:pt x="2267711" y="396240"/>
                </a:lnTo>
                <a:lnTo>
                  <a:pt x="2281428" y="396240"/>
                </a:lnTo>
                <a:lnTo>
                  <a:pt x="2281428" y="382524"/>
                </a:lnTo>
                <a:close/>
              </a:path>
              <a:path w="2895600" h="396239">
                <a:moveTo>
                  <a:pt x="2253996" y="382524"/>
                </a:moveTo>
                <a:lnTo>
                  <a:pt x="2240279" y="382524"/>
                </a:lnTo>
                <a:lnTo>
                  <a:pt x="2240279" y="396240"/>
                </a:lnTo>
                <a:lnTo>
                  <a:pt x="2253996" y="396240"/>
                </a:lnTo>
                <a:lnTo>
                  <a:pt x="2253996" y="382524"/>
                </a:lnTo>
                <a:close/>
              </a:path>
              <a:path w="2895600" h="396239">
                <a:moveTo>
                  <a:pt x="2225039" y="382524"/>
                </a:moveTo>
                <a:lnTo>
                  <a:pt x="2211324" y="382524"/>
                </a:lnTo>
                <a:lnTo>
                  <a:pt x="2211324" y="396240"/>
                </a:lnTo>
                <a:lnTo>
                  <a:pt x="2225039" y="396240"/>
                </a:lnTo>
                <a:lnTo>
                  <a:pt x="2225039" y="382524"/>
                </a:lnTo>
                <a:close/>
              </a:path>
              <a:path w="2895600" h="396239">
                <a:moveTo>
                  <a:pt x="2197607" y="382524"/>
                </a:moveTo>
                <a:lnTo>
                  <a:pt x="2183891" y="382524"/>
                </a:lnTo>
                <a:lnTo>
                  <a:pt x="2183891" y="396240"/>
                </a:lnTo>
                <a:lnTo>
                  <a:pt x="2197607" y="396240"/>
                </a:lnTo>
                <a:lnTo>
                  <a:pt x="2197607" y="382524"/>
                </a:lnTo>
                <a:close/>
              </a:path>
              <a:path w="2895600" h="396239">
                <a:moveTo>
                  <a:pt x="2170176" y="382524"/>
                </a:moveTo>
                <a:lnTo>
                  <a:pt x="2154935" y="382524"/>
                </a:lnTo>
                <a:lnTo>
                  <a:pt x="2154935" y="396240"/>
                </a:lnTo>
                <a:lnTo>
                  <a:pt x="2170176" y="396240"/>
                </a:lnTo>
                <a:lnTo>
                  <a:pt x="2170176" y="382524"/>
                </a:lnTo>
                <a:close/>
              </a:path>
              <a:path w="2895600" h="396239">
                <a:moveTo>
                  <a:pt x="2141220" y="382524"/>
                </a:moveTo>
                <a:lnTo>
                  <a:pt x="2127504" y="382524"/>
                </a:lnTo>
                <a:lnTo>
                  <a:pt x="2127504" y="396240"/>
                </a:lnTo>
                <a:lnTo>
                  <a:pt x="2141220" y="396240"/>
                </a:lnTo>
                <a:lnTo>
                  <a:pt x="2141220" y="382524"/>
                </a:lnTo>
                <a:close/>
              </a:path>
              <a:path w="2895600" h="396239">
                <a:moveTo>
                  <a:pt x="2113787" y="382524"/>
                </a:moveTo>
                <a:lnTo>
                  <a:pt x="2100072" y="382524"/>
                </a:lnTo>
                <a:lnTo>
                  <a:pt x="2100072" y="396240"/>
                </a:lnTo>
                <a:lnTo>
                  <a:pt x="2113787" y="396240"/>
                </a:lnTo>
                <a:lnTo>
                  <a:pt x="2113787" y="382524"/>
                </a:lnTo>
                <a:close/>
              </a:path>
              <a:path w="2895600" h="396239">
                <a:moveTo>
                  <a:pt x="2084831" y="382524"/>
                </a:moveTo>
                <a:lnTo>
                  <a:pt x="2071115" y="382524"/>
                </a:lnTo>
                <a:lnTo>
                  <a:pt x="2071115" y="396240"/>
                </a:lnTo>
                <a:lnTo>
                  <a:pt x="2084831" y="396240"/>
                </a:lnTo>
                <a:lnTo>
                  <a:pt x="2084831" y="382524"/>
                </a:lnTo>
                <a:close/>
              </a:path>
              <a:path w="2895600" h="396239">
                <a:moveTo>
                  <a:pt x="2057400" y="382524"/>
                </a:moveTo>
                <a:lnTo>
                  <a:pt x="2043683" y="382524"/>
                </a:lnTo>
                <a:lnTo>
                  <a:pt x="2043683" y="396240"/>
                </a:lnTo>
                <a:lnTo>
                  <a:pt x="2057400" y="396240"/>
                </a:lnTo>
                <a:lnTo>
                  <a:pt x="2057400" y="382524"/>
                </a:lnTo>
                <a:close/>
              </a:path>
              <a:path w="2895600" h="396239">
                <a:moveTo>
                  <a:pt x="2029967" y="382524"/>
                </a:moveTo>
                <a:lnTo>
                  <a:pt x="2016252" y="382524"/>
                </a:lnTo>
                <a:lnTo>
                  <a:pt x="2016252" y="396240"/>
                </a:lnTo>
                <a:lnTo>
                  <a:pt x="2029967" y="396240"/>
                </a:lnTo>
                <a:lnTo>
                  <a:pt x="2029967" y="382524"/>
                </a:lnTo>
                <a:close/>
              </a:path>
              <a:path w="2895600" h="396239">
                <a:moveTo>
                  <a:pt x="2001011" y="382524"/>
                </a:moveTo>
                <a:lnTo>
                  <a:pt x="1987296" y="382524"/>
                </a:lnTo>
                <a:lnTo>
                  <a:pt x="1987296" y="396240"/>
                </a:lnTo>
                <a:lnTo>
                  <a:pt x="2001011" y="396240"/>
                </a:lnTo>
                <a:lnTo>
                  <a:pt x="2001011" y="382524"/>
                </a:lnTo>
                <a:close/>
              </a:path>
              <a:path w="2895600" h="396239">
                <a:moveTo>
                  <a:pt x="1973579" y="382524"/>
                </a:moveTo>
                <a:lnTo>
                  <a:pt x="1959863" y="382524"/>
                </a:lnTo>
                <a:lnTo>
                  <a:pt x="1959863" y="396240"/>
                </a:lnTo>
                <a:lnTo>
                  <a:pt x="1973579" y="396240"/>
                </a:lnTo>
                <a:lnTo>
                  <a:pt x="1973579" y="382524"/>
                </a:lnTo>
                <a:close/>
              </a:path>
              <a:path w="2895600" h="396239">
                <a:moveTo>
                  <a:pt x="1946148" y="382524"/>
                </a:moveTo>
                <a:lnTo>
                  <a:pt x="1930907" y="382524"/>
                </a:lnTo>
                <a:lnTo>
                  <a:pt x="1930907" y="396240"/>
                </a:lnTo>
                <a:lnTo>
                  <a:pt x="1946148" y="396240"/>
                </a:lnTo>
                <a:lnTo>
                  <a:pt x="1946148" y="382524"/>
                </a:lnTo>
                <a:close/>
              </a:path>
              <a:path w="2895600" h="396239">
                <a:moveTo>
                  <a:pt x="1917191" y="382524"/>
                </a:moveTo>
                <a:lnTo>
                  <a:pt x="1903476" y="382524"/>
                </a:lnTo>
                <a:lnTo>
                  <a:pt x="1903476" y="396240"/>
                </a:lnTo>
                <a:lnTo>
                  <a:pt x="1917191" y="396240"/>
                </a:lnTo>
                <a:lnTo>
                  <a:pt x="1917191" y="382524"/>
                </a:lnTo>
                <a:close/>
              </a:path>
              <a:path w="2895600" h="396239">
                <a:moveTo>
                  <a:pt x="1889759" y="382524"/>
                </a:moveTo>
                <a:lnTo>
                  <a:pt x="1876043" y="382524"/>
                </a:lnTo>
                <a:lnTo>
                  <a:pt x="1876043" y="396240"/>
                </a:lnTo>
                <a:lnTo>
                  <a:pt x="1889759" y="396240"/>
                </a:lnTo>
                <a:lnTo>
                  <a:pt x="1889759" y="382524"/>
                </a:lnTo>
                <a:close/>
              </a:path>
              <a:path w="2895600" h="396239">
                <a:moveTo>
                  <a:pt x="1860803" y="382524"/>
                </a:moveTo>
                <a:lnTo>
                  <a:pt x="1847087" y="382524"/>
                </a:lnTo>
                <a:lnTo>
                  <a:pt x="1847087" y="396240"/>
                </a:lnTo>
                <a:lnTo>
                  <a:pt x="1860803" y="396240"/>
                </a:lnTo>
                <a:lnTo>
                  <a:pt x="1860803" y="382524"/>
                </a:lnTo>
                <a:close/>
              </a:path>
              <a:path w="2895600" h="396239">
                <a:moveTo>
                  <a:pt x="1833372" y="382524"/>
                </a:moveTo>
                <a:lnTo>
                  <a:pt x="1819655" y="382524"/>
                </a:lnTo>
                <a:lnTo>
                  <a:pt x="1819655" y="396240"/>
                </a:lnTo>
                <a:lnTo>
                  <a:pt x="1833372" y="396240"/>
                </a:lnTo>
                <a:lnTo>
                  <a:pt x="1833372" y="382524"/>
                </a:lnTo>
                <a:close/>
              </a:path>
              <a:path w="2895600" h="396239">
                <a:moveTo>
                  <a:pt x="1805939" y="382524"/>
                </a:moveTo>
                <a:lnTo>
                  <a:pt x="1792224" y="382524"/>
                </a:lnTo>
                <a:lnTo>
                  <a:pt x="1792224" y="396240"/>
                </a:lnTo>
                <a:lnTo>
                  <a:pt x="1805939" y="396240"/>
                </a:lnTo>
                <a:lnTo>
                  <a:pt x="1805939" y="382524"/>
                </a:lnTo>
                <a:close/>
              </a:path>
              <a:path w="2895600" h="396239">
                <a:moveTo>
                  <a:pt x="1776983" y="382524"/>
                </a:moveTo>
                <a:lnTo>
                  <a:pt x="1763267" y="382524"/>
                </a:lnTo>
                <a:lnTo>
                  <a:pt x="1763267" y="396240"/>
                </a:lnTo>
                <a:lnTo>
                  <a:pt x="1776983" y="396240"/>
                </a:lnTo>
                <a:lnTo>
                  <a:pt x="1776983" y="382524"/>
                </a:lnTo>
                <a:close/>
              </a:path>
              <a:path w="2895600" h="396239">
                <a:moveTo>
                  <a:pt x="1749552" y="382524"/>
                </a:moveTo>
                <a:lnTo>
                  <a:pt x="1735835" y="382524"/>
                </a:lnTo>
                <a:lnTo>
                  <a:pt x="1735835" y="396240"/>
                </a:lnTo>
                <a:lnTo>
                  <a:pt x="1749552" y="396240"/>
                </a:lnTo>
                <a:lnTo>
                  <a:pt x="1749552" y="382524"/>
                </a:lnTo>
                <a:close/>
              </a:path>
              <a:path w="2895600" h="396239">
                <a:moveTo>
                  <a:pt x="1722120" y="382524"/>
                </a:moveTo>
                <a:lnTo>
                  <a:pt x="1706879" y="382524"/>
                </a:lnTo>
                <a:lnTo>
                  <a:pt x="1706879" y="396240"/>
                </a:lnTo>
                <a:lnTo>
                  <a:pt x="1722120" y="396240"/>
                </a:lnTo>
                <a:lnTo>
                  <a:pt x="1722120" y="382524"/>
                </a:lnTo>
                <a:close/>
              </a:path>
              <a:path w="2895600" h="396239">
                <a:moveTo>
                  <a:pt x="1693163" y="382524"/>
                </a:moveTo>
                <a:lnTo>
                  <a:pt x="1679448" y="382524"/>
                </a:lnTo>
                <a:lnTo>
                  <a:pt x="1679448" y="396240"/>
                </a:lnTo>
                <a:lnTo>
                  <a:pt x="1693163" y="396240"/>
                </a:lnTo>
                <a:lnTo>
                  <a:pt x="1693163" y="382524"/>
                </a:lnTo>
                <a:close/>
              </a:path>
              <a:path w="2895600" h="396239">
                <a:moveTo>
                  <a:pt x="1665731" y="382524"/>
                </a:moveTo>
                <a:lnTo>
                  <a:pt x="1652015" y="382524"/>
                </a:lnTo>
                <a:lnTo>
                  <a:pt x="1652015" y="396240"/>
                </a:lnTo>
                <a:lnTo>
                  <a:pt x="1665731" y="396240"/>
                </a:lnTo>
                <a:lnTo>
                  <a:pt x="1665731" y="382524"/>
                </a:lnTo>
                <a:close/>
              </a:path>
              <a:path w="2895600" h="396239">
                <a:moveTo>
                  <a:pt x="1638300" y="382524"/>
                </a:moveTo>
                <a:lnTo>
                  <a:pt x="1623059" y="382524"/>
                </a:lnTo>
                <a:lnTo>
                  <a:pt x="1623059" y="396240"/>
                </a:lnTo>
                <a:lnTo>
                  <a:pt x="1638300" y="396240"/>
                </a:lnTo>
                <a:lnTo>
                  <a:pt x="1638300" y="382524"/>
                </a:lnTo>
                <a:close/>
              </a:path>
              <a:path w="2895600" h="396239">
                <a:moveTo>
                  <a:pt x="1609343" y="382524"/>
                </a:moveTo>
                <a:lnTo>
                  <a:pt x="1595627" y="382524"/>
                </a:lnTo>
                <a:lnTo>
                  <a:pt x="1595627" y="396240"/>
                </a:lnTo>
                <a:lnTo>
                  <a:pt x="1609343" y="396240"/>
                </a:lnTo>
                <a:lnTo>
                  <a:pt x="1609343" y="382524"/>
                </a:lnTo>
                <a:close/>
              </a:path>
              <a:path w="2895600" h="396239">
                <a:moveTo>
                  <a:pt x="1581911" y="382524"/>
                </a:moveTo>
                <a:lnTo>
                  <a:pt x="1568196" y="382524"/>
                </a:lnTo>
                <a:lnTo>
                  <a:pt x="1568196" y="396240"/>
                </a:lnTo>
                <a:lnTo>
                  <a:pt x="1581911" y="396240"/>
                </a:lnTo>
                <a:lnTo>
                  <a:pt x="1581911" y="382524"/>
                </a:lnTo>
                <a:close/>
              </a:path>
              <a:path w="2895600" h="396239">
                <a:moveTo>
                  <a:pt x="1552955" y="382524"/>
                </a:moveTo>
                <a:lnTo>
                  <a:pt x="1539239" y="382524"/>
                </a:lnTo>
                <a:lnTo>
                  <a:pt x="1539239" y="396240"/>
                </a:lnTo>
                <a:lnTo>
                  <a:pt x="1552955" y="396240"/>
                </a:lnTo>
                <a:lnTo>
                  <a:pt x="1552955" y="382524"/>
                </a:lnTo>
                <a:close/>
              </a:path>
              <a:path w="2895600" h="396239">
                <a:moveTo>
                  <a:pt x="1525524" y="382524"/>
                </a:moveTo>
                <a:lnTo>
                  <a:pt x="1511807" y="382524"/>
                </a:lnTo>
                <a:lnTo>
                  <a:pt x="1511807" y="396240"/>
                </a:lnTo>
                <a:lnTo>
                  <a:pt x="1525524" y="396240"/>
                </a:lnTo>
                <a:lnTo>
                  <a:pt x="1525524" y="382524"/>
                </a:lnTo>
                <a:close/>
              </a:path>
              <a:path w="2895600" h="396239">
                <a:moveTo>
                  <a:pt x="1498091" y="382524"/>
                </a:moveTo>
                <a:lnTo>
                  <a:pt x="1482852" y="382524"/>
                </a:lnTo>
                <a:lnTo>
                  <a:pt x="1482852" y="396240"/>
                </a:lnTo>
                <a:lnTo>
                  <a:pt x="1498091" y="396240"/>
                </a:lnTo>
                <a:lnTo>
                  <a:pt x="1498091" y="382524"/>
                </a:lnTo>
                <a:close/>
              </a:path>
              <a:path w="2895600" h="396239">
                <a:moveTo>
                  <a:pt x="1469135" y="382524"/>
                </a:moveTo>
                <a:lnTo>
                  <a:pt x="1455420" y="382524"/>
                </a:lnTo>
                <a:lnTo>
                  <a:pt x="1455420" y="396240"/>
                </a:lnTo>
                <a:lnTo>
                  <a:pt x="1469135" y="396240"/>
                </a:lnTo>
                <a:lnTo>
                  <a:pt x="1469135" y="382524"/>
                </a:lnTo>
                <a:close/>
              </a:path>
              <a:path w="2895600" h="396239">
                <a:moveTo>
                  <a:pt x="1441703" y="382524"/>
                </a:moveTo>
                <a:lnTo>
                  <a:pt x="1427987" y="382524"/>
                </a:lnTo>
                <a:lnTo>
                  <a:pt x="1427987" y="396240"/>
                </a:lnTo>
                <a:lnTo>
                  <a:pt x="1441703" y="396240"/>
                </a:lnTo>
                <a:lnTo>
                  <a:pt x="1441703" y="382524"/>
                </a:lnTo>
                <a:close/>
              </a:path>
              <a:path w="2895600" h="396239">
                <a:moveTo>
                  <a:pt x="1414272" y="382524"/>
                </a:moveTo>
                <a:lnTo>
                  <a:pt x="1399031" y="382524"/>
                </a:lnTo>
                <a:lnTo>
                  <a:pt x="1399031" y="396240"/>
                </a:lnTo>
                <a:lnTo>
                  <a:pt x="1414272" y="396240"/>
                </a:lnTo>
                <a:lnTo>
                  <a:pt x="1414272" y="382524"/>
                </a:lnTo>
                <a:close/>
              </a:path>
              <a:path w="2895600" h="396239">
                <a:moveTo>
                  <a:pt x="1385315" y="382524"/>
                </a:moveTo>
                <a:lnTo>
                  <a:pt x="1371600" y="382524"/>
                </a:lnTo>
                <a:lnTo>
                  <a:pt x="1371600" y="396240"/>
                </a:lnTo>
                <a:lnTo>
                  <a:pt x="1385315" y="396240"/>
                </a:lnTo>
                <a:lnTo>
                  <a:pt x="1385315" y="382524"/>
                </a:lnTo>
                <a:close/>
              </a:path>
              <a:path w="2895600" h="396239">
                <a:moveTo>
                  <a:pt x="1357883" y="382524"/>
                </a:moveTo>
                <a:lnTo>
                  <a:pt x="1344167" y="382524"/>
                </a:lnTo>
                <a:lnTo>
                  <a:pt x="1344167" y="396240"/>
                </a:lnTo>
                <a:lnTo>
                  <a:pt x="1357883" y="396240"/>
                </a:lnTo>
                <a:lnTo>
                  <a:pt x="1357883" y="382524"/>
                </a:lnTo>
                <a:close/>
              </a:path>
              <a:path w="2895600" h="396239">
                <a:moveTo>
                  <a:pt x="1328927" y="382524"/>
                </a:moveTo>
                <a:lnTo>
                  <a:pt x="1315211" y="382524"/>
                </a:lnTo>
                <a:lnTo>
                  <a:pt x="1315211" y="396240"/>
                </a:lnTo>
                <a:lnTo>
                  <a:pt x="1328927" y="396240"/>
                </a:lnTo>
                <a:lnTo>
                  <a:pt x="1328927" y="382524"/>
                </a:lnTo>
                <a:close/>
              </a:path>
              <a:path w="2895600" h="396239">
                <a:moveTo>
                  <a:pt x="1301496" y="382524"/>
                </a:moveTo>
                <a:lnTo>
                  <a:pt x="1287779" y="382524"/>
                </a:lnTo>
                <a:lnTo>
                  <a:pt x="1287779" y="396240"/>
                </a:lnTo>
                <a:lnTo>
                  <a:pt x="1301496" y="396240"/>
                </a:lnTo>
                <a:lnTo>
                  <a:pt x="1301496" y="382524"/>
                </a:lnTo>
                <a:close/>
              </a:path>
              <a:path w="2895600" h="396239">
                <a:moveTo>
                  <a:pt x="1274063" y="382524"/>
                </a:moveTo>
                <a:lnTo>
                  <a:pt x="1258824" y="382524"/>
                </a:lnTo>
                <a:lnTo>
                  <a:pt x="1258824" y="396240"/>
                </a:lnTo>
                <a:lnTo>
                  <a:pt x="1274063" y="396240"/>
                </a:lnTo>
                <a:lnTo>
                  <a:pt x="1274063" y="382524"/>
                </a:lnTo>
                <a:close/>
              </a:path>
              <a:path w="2895600" h="396239">
                <a:moveTo>
                  <a:pt x="1245107" y="382524"/>
                </a:moveTo>
                <a:lnTo>
                  <a:pt x="1231391" y="382524"/>
                </a:lnTo>
                <a:lnTo>
                  <a:pt x="1231391" y="396240"/>
                </a:lnTo>
                <a:lnTo>
                  <a:pt x="1245107" y="396240"/>
                </a:lnTo>
                <a:lnTo>
                  <a:pt x="1245107" y="382524"/>
                </a:lnTo>
                <a:close/>
              </a:path>
              <a:path w="2895600" h="396239">
                <a:moveTo>
                  <a:pt x="1217676" y="382524"/>
                </a:moveTo>
                <a:lnTo>
                  <a:pt x="1203959" y="382524"/>
                </a:lnTo>
                <a:lnTo>
                  <a:pt x="1203959" y="396240"/>
                </a:lnTo>
                <a:lnTo>
                  <a:pt x="1217676" y="396240"/>
                </a:lnTo>
                <a:lnTo>
                  <a:pt x="1217676" y="382524"/>
                </a:lnTo>
                <a:close/>
              </a:path>
              <a:path w="2895600" h="396239">
                <a:moveTo>
                  <a:pt x="1190243" y="382524"/>
                </a:moveTo>
                <a:lnTo>
                  <a:pt x="1175003" y="382524"/>
                </a:lnTo>
                <a:lnTo>
                  <a:pt x="1175003" y="396240"/>
                </a:lnTo>
                <a:lnTo>
                  <a:pt x="1190243" y="396240"/>
                </a:lnTo>
                <a:lnTo>
                  <a:pt x="1190243" y="382524"/>
                </a:lnTo>
                <a:close/>
              </a:path>
              <a:path w="2895600" h="396239">
                <a:moveTo>
                  <a:pt x="1161287" y="382524"/>
                </a:moveTo>
                <a:lnTo>
                  <a:pt x="1147572" y="382524"/>
                </a:lnTo>
                <a:lnTo>
                  <a:pt x="1147572" y="396240"/>
                </a:lnTo>
                <a:lnTo>
                  <a:pt x="1161287" y="396240"/>
                </a:lnTo>
                <a:lnTo>
                  <a:pt x="1161287" y="382524"/>
                </a:lnTo>
                <a:close/>
              </a:path>
              <a:path w="2895600" h="396239">
                <a:moveTo>
                  <a:pt x="1133855" y="382524"/>
                </a:moveTo>
                <a:lnTo>
                  <a:pt x="1120139" y="382524"/>
                </a:lnTo>
                <a:lnTo>
                  <a:pt x="1120139" y="396240"/>
                </a:lnTo>
                <a:lnTo>
                  <a:pt x="1133855" y="396240"/>
                </a:lnTo>
                <a:lnTo>
                  <a:pt x="1133855" y="382524"/>
                </a:lnTo>
                <a:close/>
              </a:path>
              <a:path w="2895600" h="396239">
                <a:moveTo>
                  <a:pt x="1104900" y="382524"/>
                </a:moveTo>
                <a:lnTo>
                  <a:pt x="1091183" y="382524"/>
                </a:lnTo>
                <a:lnTo>
                  <a:pt x="1091183" y="396240"/>
                </a:lnTo>
                <a:lnTo>
                  <a:pt x="1104900" y="396240"/>
                </a:lnTo>
                <a:lnTo>
                  <a:pt x="1104900" y="382524"/>
                </a:lnTo>
                <a:close/>
              </a:path>
              <a:path w="2895600" h="396239">
                <a:moveTo>
                  <a:pt x="1077467" y="382524"/>
                </a:moveTo>
                <a:lnTo>
                  <a:pt x="1063752" y="382524"/>
                </a:lnTo>
                <a:lnTo>
                  <a:pt x="1063752" y="396240"/>
                </a:lnTo>
                <a:lnTo>
                  <a:pt x="1077467" y="396240"/>
                </a:lnTo>
                <a:lnTo>
                  <a:pt x="1077467" y="382524"/>
                </a:lnTo>
                <a:close/>
              </a:path>
              <a:path w="2895600" h="396239">
                <a:moveTo>
                  <a:pt x="1050035" y="382524"/>
                </a:moveTo>
                <a:lnTo>
                  <a:pt x="1036320" y="382524"/>
                </a:lnTo>
                <a:lnTo>
                  <a:pt x="1036320" y="396240"/>
                </a:lnTo>
                <a:lnTo>
                  <a:pt x="1050035" y="396240"/>
                </a:lnTo>
                <a:lnTo>
                  <a:pt x="1050035" y="382524"/>
                </a:lnTo>
                <a:close/>
              </a:path>
              <a:path w="2895600" h="396239">
                <a:moveTo>
                  <a:pt x="1021079" y="382524"/>
                </a:moveTo>
                <a:lnTo>
                  <a:pt x="1007363" y="382524"/>
                </a:lnTo>
                <a:lnTo>
                  <a:pt x="1007363" y="396240"/>
                </a:lnTo>
                <a:lnTo>
                  <a:pt x="1021079" y="396240"/>
                </a:lnTo>
                <a:lnTo>
                  <a:pt x="1021079" y="382524"/>
                </a:lnTo>
                <a:close/>
              </a:path>
              <a:path w="2895600" h="396239">
                <a:moveTo>
                  <a:pt x="993648" y="382524"/>
                </a:moveTo>
                <a:lnTo>
                  <a:pt x="979931" y="382524"/>
                </a:lnTo>
                <a:lnTo>
                  <a:pt x="979931" y="396240"/>
                </a:lnTo>
                <a:lnTo>
                  <a:pt x="993648" y="396240"/>
                </a:lnTo>
                <a:lnTo>
                  <a:pt x="993648" y="382524"/>
                </a:lnTo>
                <a:close/>
              </a:path>
              <a:path w="2895600" h="396239">
                <a:moveTo>
                  <a:pt x="966215" y="382524"/>
                </a:moveTo>
                <a:lnTo>
                  <a:pt x="950976" y="382524"/>
                </a:lnTo>
                <a:lnTo>
                  <a:pt x="950976" y="396240"/>
                </a:lnTo>
                <a:lnTo>
                  <a:pt x="966215" y="396240"/>
                </a:lnTo>
                <a:lnTo>
                  <a:pt x="966215" y="382524"/>
                </a:lnTo>
                <a:close/>
              </a:path>
              <a:path w="2895600" h="396239">
                <a:moveTo>
                  <a:pt x="937259" y="382524"/>
                </a:moveTo>
                <a:lnTo>
                  <a:pt x="923543" y="382524"/>
                </a:lnTo>
                <a:lnTo>
                  <a:pt x="923543" y="396240"/>
                </a:lnTo>
                <a:lnTo>
                  <a:pt x="937259" y="396240"/>
                </a:lnTo>
                <a:lnTo>
                  <a:pt x="937259" y="382524"/>
                </a:lnTo>
                <a:close/>
              </a:path>
              <a:path w="2895600" h="396239">
                <a:moveTo>
                  <a:pt x="909827" y="382524"/>
                </a:moveTo>
                <a:lnTo>
                  <a:pt x="896111" y="382524"/>
                </a:lnTo>
                <a:lnTo>
                  <a:pt x="896111" y="396240"/>
                </a:lnTo>
                <a:lnTo>
                  <a:pt x="909827" y="396240"/>
                </a:lnTo>
                <a:lnTo>
                  <a:pt x="909827" y="382524"/>
                </a:lnTo>
                <a:close/>
              </a:path>
              <a:path w="2895600" h="396239">
                <a:moveTo>
                  <a:pt x="880872" y="382524"/>
                </a:moveTo>
                <a:lnTo>
                  <a:pt x="867155" y="382524"/>
                </a:lnTo>
                <a:lnTo>
                  <a:pt x="867155" y="396240"/>
                </a:lnTo>
                <a:lnTo>
                  <a:pt x="880872" y="396240"/>
                </a:lnTo>
                <a:lnTo>
                  <a:pt x="880872" y="382524"/>
                </a:lnTo>
                <a:close/>
              </a:path>
              <a:path w="2895600" h="396239">
                <a:moveTo>
                  <a:pt x="853439" y="382524"/>
                </a:moveTo>
                <a:lnTo>
                  <a:pt x="839724" y="382524"/>
                </a:lnTo>
                <a:lnTo>
                  <a:pt x="839724" y="396240"/>
                </a:lnTo>
                <a:lnTo>
                  <a:pt x="853439" y="396240"/>
                </a:lnTo>
                <a:lnTo>
                  <a:pt x="853439" y="382524"/>
                </a:lnTo>
                <a:close/>
              </a:path>
              <a:path w="2895600" h="396239">
                <a:moveTo>
                  <a:pt x="826007" y="382524"/>
                </a:moveTo>
                <a:lnTo>
                  <a:pt x="812291" y="382524"/>
                </a:lnTo>
                <a:lnTo>
                  <a:pt x="812291" y="396240"/>
                </a:lnTo>
                <a:lnTo>
                  <a:pt x="826007" y="396240"/>
                </a:lnTo>
                <a:lnTo>
                  <a:pt x="826007" y="382524"/>
                </a:lnTo>
                <a:close/>
              </a:path>
              <a:path w="2895600" h="396239">
                <a:moveTo>
                  <a:pt x="797051" y="382524"/>
                </a:moveTo>
                <a:lnTo>
                  <a:pt x="783335" y="382524"/>
                </a:lnTo>
                <a:lnTo>
                  <a:pt x="783335" y="396240"/>
                </a:lnTo>
                <a:lnTo>
                  <a:pt x="797051" y="396240"/>
                </a:lnTo>
                <a:lnTo>
                  <a:pt x="797051" y="382524"/>
                </a:lnTo>
                <a:close/>
              </a:path>
              <a:path w="2895600" h="396239">
                <a:moveTo>
                  <a:pt x="769620" y="382524"/>
                </a:moveTo>
                <a:lnTo>
                  <a:pt x="755903" y="382524"/>
                </a:lnTo>
                <a:lnTo>
                  <a:pt x="755903" y="396240"/>
                </a:lnTo>
                <a:lnTo>
                  <a:pt x="769620" y="396240"/>
                </a:lnTo>
                <a:lnTo>
                  <a:pt x="769620" y="382524"/>
                </a:lnTo>
                <a:close/>
              </a:path>
              <a:path w="2895600" h="396239">
                <a:moveTo>
                  <a:pt x="742187" y="382524"/>
                </a:moveTo>
                <a:lnTo>
                  <a:pt x="726948" y="382524"/>
                </a:lnTo>
                <a:lnTo>
                  <a:pt x="726948" y="396240"/>
                </a:lnTo>
                <a:lnTo>
                  <a:pt x="742187" y="396240"/>
                </a:lnTo>
                <a:lnTo>
                  <a:pt x="742187" y="382524"/>
                </a:lnTo>
                <a:close/>
              </a:path>
              <a:path w="2895600" h="396239">
                <a:moveTo>
                  <a:pt x="713231" y="382524"/>
                </a:moveTo>
                <a:lnTo>
                  <a:pt x="699515" y="382524"/>
                </a:lnTo>
                <a:lnTo>
                  <a:pt x="699515" y="396240"/>
                </a:lnTo>
                <a:lnTo>
                  <a:pt x="713231" y="396240"/>
                </a:lnTo>
                <a:lnTo>
                  <a:pt x="713231" y="382524"/>
                </a:lnTo>
                <a:close/>
              </a:path>
              <a:path w="2895600" h="396239">
                <a:moveTo>
                  <a:pt x="685800" y="382524"/>
                </a:moveTo>
                <a:lnTo>
                  <a:pt x="672083" y="382524"/>
                </a:lnTo>
                <a:lnTo>
                  <a:pt x="672083" y="396240"/>
                </a:lnTo>
                <a:lnTo>
                  <a:pt x="685800" y="396240"/>
                </a:lnTo>
                <a:lnTo>
                  <a:pt x="685800" y="382524"/>
                </a:lnTo>
                <a:close/>
              </a:path>
              <a:path w="2895600" h="396239">
                <a:moveTo>
                  <a:pt x="656843" y="382524"/>
                </a:moveTo>
                <a:lnTo>
                  <a:pt x="643127" y="382524"/>
                </a:lnTo>
                <a:lnTo>
                  <a:pt x="643127" y="396240"/>
                </a:lnTo>
                <a:lnTo>
                  <a:pt x="656843" y="396240"/>
                </a:lnTo>
                <a:lnTo>
                  <a:pt x="656843" y="382524"/>
                </a:lnTo>
                <a:close/>
              </a:path>
              <a:path w="2895600" h="396239">
                <a:moveTo>
                  <a:pt x="629411" y="382524"/>
                </a:moveTo>
                <a:lnTo>
                  <a:pt x="615696" y="382524"/>
                </a:lnTo>
                <a:lnTo>
                  <a:pt x="615696" y="396240"/>
                </a:lnTo>
                <a:lnTo>
                  <a:pt x="629411" y="396240"/>
                </a:lnTo>
                <a:lnTo>
                  <a:pt x="629411" y="382524"/>
                </a:lnTo>
                <a:close/>
              </a:path>
              <a:path w="2895600" h="396239">
                <a:moveTo>
                  <a:pt x="601979" y="382524"/>
                </a:moveTo>
                <a:lnTo>
                  <a:pt x="588263" y="382524"/>
                </a:lnTo>
                <a:lnTo>
                  <a:pt x="588263" y="396240"/>
                </a:lnTo>
                <a:lnTo>
                  <a:pt x="601979" y="396240"/>
                </a:lnTo>
                <a:lnTo>
                  <a:pt x="601979" y="382524"/>
                </a:lnTo>
                <a:close/>
              </a:path>
              <a:path w="2895600" h="396239">
                <a:moveTo>
                  <a:pt x="573024" y="382524"/>
                </a:moveTo>
                <a:lnTo>
                  <a:pt x="559307" y="382524"/>
                </a:lnTo>
                <a:lnTo>
                  <a:pt x="559307" y="396240"/>
                </a:lnTo>
                <a:lnTo>
                  <a:pt x="573024" y="396240"/>
                </a:lnTo>
                <a:lnTo>
                  <a:pt x="573024" y="382524"/>
                </a:lnTo>
                <a:close/>
              </a:path>
              <a:path w="2895600" h="396239">
                <a:moveTo>
                  <a:pt x="545591" y="382524"/>
                </a:moveTo>
                <a:lnTo>
                  <a:pt x="531876" y="382524"/>
                </a:lnTo>
                <a:lnTo>
                  <a:pt x="531876" y="396240"/>
                </a:lnTo>
                <a:lnTo>
                  <a:pt x="545591" y="396240"/>
                </a:lnTo>
                <a:lnTo>
                  <a:pt x="545591" y="382524"/>
                </a:lnTo>
                <a:close/>
              </a:path>
              <a:path w="2895600" h="396239">
                <a:moveTo>
                  <a:pt x="518159" y="382524"/>
                </a:moveTo>
                <a:lnTo>
                  <a:pt x="502920" y="382524"/>
                </a:lnTo>
                <a:lnTo>
                  <a:pt x="502920" y="396240"/>
                </a:lnTo>
                <a:lnTo>
                  <a:pt x="518159" y="396240"/>
                </a:lnTo>
                <a:lnTo>
                  <a:pt x="518159" y="382524"/>
                </a:lnTo>
                <a:close/>
              </a:path>
              <a:path w="2895600" h="396239">
                <a:moveTo>
                  <a:pt x="489203" y="382524"/>
                </a:moveTo>
                <a:lnTo>
                  <a:pt x="475487" y="382524"/>
                </a:lnTo>
                <a:lnTo>
                  <a:pt x="475487" y="396240"/>
                </a:lnTo>
                <a:lnTo>
                  <a:pt x="489203" y="396240"/>
                </a:lnTo>
                <a:lnTo>
                  <a:pt x="489203" y="382524"/>
                </a:lnTo>
                <a:close/>
              </a:path>
              <a:path w="2895600" h="396239">
                <a:moveTo>
                  <a:pt x="461772" y="382524"/>
                </a:moveTo>
                <a:lnTo>
                  <a:pt x="448055" y="382524"/>
                </a:lnTo>
                <a:lnTo>
                  <a:pt x="448055" y="396240"/>
                </a:lnTo>
                <a:lnTo>
                  <a:pt x="461772" y="396240"/>
                </a:lnTo>
                <a:lnTo>
                  <a:pt x="461772" y="382524"/>
                </a:lnTo>
                <a:close/>
              </a:path>
              <a:path w="2895600" h="396239">
                <a:moveTo>
                  <a:pt x="434339" y="382524"/>
                </a:moveTo>
                <a:lnTo>
                  <a:pt x="419100" y="382524"/>
                </a:lnTo>
                <a:lnTo>
                  <a:pt x="419100" y="396240"/>
                </a:lnTo>
                <a:lnTo>
                  <a:pt x="434339" y="396240"/>
                </a:lnTo>
                <a:lnTo>
                  <a:pt x="434339" y="382524"/>
                </a:lnTo>
                <a:close/>
              </a:path>
              <a:path w="2895600" h="396239">
                <a:moveTo>
                  <a:pt x="405383" y="382524"/>
                </a:moveTo>
                <a:lnTo>
                  <a:pt x="391667" y="382524"/>
                </a:lnTo>
                <a:lnTo>
                  <a:pt x="391667" y="396240"/>
                </a:lnTo>
                <a:lnTo>
                  <a:pt x="405383" y="396240"/>
                </a:lnTo>
                <a:lnTo>
                  <a:pt x="405383" y="382524"/>
                </a:lnTo>
                <a:close/>
              </a:path>
              <a:path w="2895600" h="396239">
                <a:moveTo>
                  <a:pt x="377951" y="382524"/>
                </a:moveTo>
                <a:lnTo>
                  <a:pt x="364235" y="382524"/>
                </a:lnTo>
                <a:lnTo>
                  <a:pt x="364235" y="396240"/>
                </a:lnTo>
                <a:lnTo>
                  <a:pt x="377951" y="396240"/>
                </a:lnTo>
                <a:lnTo>
                  <a:pt x="377951" y="382524"/>
                </a:lnTo>
                <a:close/>
              </a:path>
              <a:path w="2895600" h="396239">
                <a:moveTo>
                  <a:pt x="348996" y="382524"/>
                </a:moveTo>
                <a:lnTo>
                  <a:pt x="335279" y="382524"/>
                </a:lnTo>
                <a:lnTo>
                  <a:pt x="335279" y="396240"/>
                </a:lnTo>
                <a:lnTo>
                  <a:pt x="348996" y="396240"/>
                </a:lnTo>
                <a:lnTo>
                  <a:pt x="348996" y="382524"/>
                </a:lnTo>
                <a:close/>
              </a:path>
              <a:path w="2895600" h="396239">
                <a:moveTo>
                  <a:pt x="321563" y="382524"/>
                </a:moveTo>
                <a:lnTo>
                  <a:pt x="307848" y="382524"/>
                </a:lnTo>
                <a:lnTo>
                  <a:pt x="307848" y="396240"/>
                </a:lnTo>
                <a:lnTo>
                  <a:pt x="321563" y="396240"/>
                </a:lnTo>
                <a:lnTo>
                  <a:pt x="321563" y="382524"/>
                </a:lnTo>
                <a:close/>
              </a:path>
              <a:path w="2895600" h="396239">
                <a:moveTo>
                  <a:pt x="294131" y="382524"/>
                </a:moveTo>
                <a:lnTo>
                  <a:pt x="278891" y="382524"/>
                </a:lnTo>
                <a:lnTo>
                  <a:pt x="278891" y="396240"/>
                </a:lnTo>
                <a:lnTo>
                  <a:pt x="294131" y="396240"/>
                </a:lnTo>
                <a:lnTo>
                  <a:pt x="294131" y="382524"/>
                </a:lnTo>
                <a:close/>
              </a:path>
              <a:path w="2895600" h="396239">
                <a:moveTo>
                  <a:pt x="265175" y="382524"/>
                </a:moveTo>
                <a:lnTo>
                  <a:pt x="251459" y="382524"/>
                </a:lnTo>
                <a:lnTo>
                  <a:pt x="251459" y="396240"/>
                </a:lnTo>
                <a:lnTo>
                  <a:pt x="265175" y="396240"/>
                </a:lnTo>
                <a:lnTo>
                  <a:pt x="265175" y="382524"/>
                </a:lnTo>
                <a:close/>
              </a:path>
              <a:path w="2895600" h="396239">
                <a:moveTo>
                  <a:pt x="237743" y="382524"/>
                </a:moveTo>
                <a:lnTo>
                  <a:pt x="224027" y="382524"/>
                </a:lnTo>
                <a:lnTo>
                  <a:pt x="224027" y="396240"/>
                </a:lnTo>
                <a:lnTo>
                  <a:pt x="237743" y="396240"/>
                </a:lnTo>
                <a:lnTo>
                  <a:pt x="237743" y="382524"/>
                </a:lnTo>
                <a:close/>
              </a:path>
              <a:path w="2895600" h="396239">
                <a:moveTo>
                  <a:pt x="210311" y="382524"/>
                </a:moveTo>
                <a:lnTo>
                  <a:pt x="195072" y="382524"/>
                </a:lnTo>
                <a:lnTo>
                  <a:pt x="195072" y="396240"/>
                </a:lnTo>
                <a:lnTo>
                  <a:pt x="210311" y="396240"/>
                </a:lnTo>
                <a:lnTo>
                  <a:pt x="210311" y="382524"/>
                </a:lnTo>
                <a:close/>
              </a:path>
              <a:path w="2895600" h="396239">
                <a:moveTo>
                  <a:pt x="181355" y="382524"/>
                </a:moveTo>
                <a:lnTo>
                  <a:pt x="167639" y="382524"/>
                </a:lnTo>
                <a:lnTo>
                  <a:pt x="167639" y="396240"/>
                </a:lnTo>
                <a:lnTo>
                  <a:pt x="181355" y="396240"/>
                </a:lnTo>
                <a:lnTo>
                  <a:pt x="181355" y="382524"/>
                </a:lnTo>
                <a:close/>
              </a:path>
              <a:path w="2895600" h="396239">
                <a:moveTo>
                  <a:pt x="153924" y="382524"/>
                </a:moveTo>
                <a:lnTo>
                  <a:pt x="140207" y="382524"/>
                </a:lnTo>
                <a:lnTo>
                  <a:pt x="140207" y="396240"/>
                </a:lnTo>
                <a:lnTo>
                  <a:pt x="153924" y="396240"/>
                </a:lnTo>
                <a:lnTo>
                  <a:pt x="153924" y="382524"/>
                </a:lnTo>
                <a:close/>
              </a:path>
              <a:path w="2895600" h="396239">
                <a:moveTo>
                  <a:pt x="124967" y="382524"/>
                </a:moveTo>
                <a:lnTo>
                  <a:pt x="111251" y="382524"/>
                </a:lnTo>
                <a:lnTo>
                  <a:pt x="111251" y="396240"/>
                </a:lnTo>
                <a:lnTo>
                  <a:pt x="124967" y="396240"/>
                </a:lnTo>
                <a:lnTo>
                  <a:pt x="124967" y="382524"/>
                </a:lnTo>
                <a:close/>
              </a:path>
              <a:path w="2895600" h="396239">
                <a:moveTo>
                  <a:pt x="97535" y="382524"/>
                </a:moveTo>
                <a:lnTo>
                  <a:pt x="83820" y="382524"/>
                </a:lnTo>
                <a:lnTo>
                  <a:pt x="83820" y="396240"/>
                </a:lnTo>
                <a:lnTo>
                  <a:pt x="97535" y="396240"/>
                </a:lnTo>
                <a:lnTo>
                  <a:pt x="97535" y="382524"/>
                </a:lnTo>
                <a:close/>
              </a:path>
              <a:path w="2895600" h="396239">
                <a:moveTo>
                  <a:pt x="70103" y="382524"/>
                </a:moveTo>
                <a:lnTo>
                  <a:pt x="54863" y="382524"/>
                </a:lnTo>
                <a:lnTo>
                  <a:pt x="54863" y="396240"/>
                </a:lnTo>
                <a:lnTo>
                  <a:pt x="70103" y="396240"/>
                </a:lnTo>
                <a:lnTo>
                  <a:pt x="70103" y="382524"/>
                </a:lnTo>
                <a:close/>
              </a:path>
              <a:path w="2895600" h="396239">
                <a:moveTo>
                  <a:pt x="41148" y="382524"/>
                </a:moveTo>
                <a:lnTo>
                  <a:pt x="27431" y="382524"/>
                </a:lnTo>
                <a:lnTo>
                  <a:pt x="27431" y="396240"/>
                </a:lnTo>
                <a:lnTo>
                  <a:pt x="41148" y="396240"/>
                </a:lnTo>
                <a:lnTo>
                  <a:pt x="41148" y="3825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39863F99-0AC3-4FFA-A10F-9CC5BF9645F1}"/>
              </a:ext>
            </a:extLst>
          </p:cNvPr>
          <p:cNvSpPr/>
          <p:nvPr/>
        </p:nvSpPr>
        <p:spPr>
          <a:xfrm>
            <a:off x="6969126" y="5092701"/>
            <a:ext cx="250825" cy="23813"/>
          </a:xfrm>
          <a:custGeom>
            <a:avLst/>
            <a:gdLst/>
            <a:ahLst/>
            <a:cxnLst/>
            <a:rect l="l" t="t" r="r" b="b"/>
            <a:pathLst>
              <a:path w="294640" h="27939">
                <a:moveTo>
                  <a:pt x="294131" y="13716"/>
                </a:moveTo>
                <a:lnTo>
                  <a:pt x="280416" y="13716"/>
                </a:lnTo>
                <a:lnTo>
                  <a:pt x="280416" y="27432"/>
                </a:lnTo>
                <a:lnTo>
                  <a:pt x="294131" y="27432"/>
                </a:lnTo>
                <a:lnTo>
                  <a:pt x="294131" y="13716"/>
                </a:lnTo>
                <a:close/>
              </a:path>
              <a:path w="294640" h="27939">
                <a:moveTo>
                  <a:pt x="266700" y="12192"/>
                </a:moveTo>
                <a:lnTo>
                  <a:pt x="252983" y="12192"/>
                </a:lnTo>
                <a:lnTo>
                  <a:pt x="251459" y="25908"/>
                </a:lnTo>
                <a:lnTo>
                  <a:pt x="265175" y="27432"/>
                </a:lnTo>
                <a:lnTo>
                  <a:pt x="266700" y="12192"/>
                </a:lnTo>
                <a:close/>
              </a:path>
              <a:path w="294640" h="27939">
                <a:moveTo>
                  <a:pt x="237744" y="10668"/>
                </a:moveTo>
                <a:lnTo>
                  <a:pt x="224027" y="10668"/>
                </a:lnTo>
                <a:lnTo>
                  <a:pt x="224027" y="24384"/>
                </a:lnTo>
                <a:lnTo>
                  <a:pt x="237744" y="25908"/>
                </a:lnTo>
                <a:lnTo>
                  <a:pt x="237744" y="10668"/>
                </a:lnTo>
                <a:close/>
              </a:path>
              <a:path w="294640" h="27939">
                <a:moveTo>
                  <a:pt x="196596" y="9144"/>
                </a:moveTo>
                <a:lnTo>
                  <a:pt x="195072" y="22860"/>
                </a:lnTo>
                <a:lnTo>
                  <a:pt x="210311" y="24384"/>
                </a:lnTo>
                <a:lnTo>
                  <a:pt x="210311" y="10668"/>
                </a:lnTo>
                <a:lnTo>
                  <a:pt x="196596" y="9144"/>
                </a:lnTo>
                <a:close/>
              </a:path>
              <a:path w="294640" h="27939">
                <a:moveTo>
                  <a:pt x="169163" y="7620"/>
                </a:moveTo>
                <a:lnTo>
                  <a:pt x="167639" y="21336"/>
                </a:lnTo>
                <a:lnTo>
                  <a:pt x="181355" y="22860"/>
                </a:lnTo>
                <a:lnTo>
                  <a:pt x="182879" y="9144"/>
                </a:lnTo>
                <a:lnTo>
                  <a:pt x="169163" y="7620"/>
                </a:lnTo>
                <a:close/>
              </a:path>
              <a:path w="294640" h="27939">
                <a:moveTo>
                  <a:pt x="140207" y="6096"/>
                </a:moveTo>
                <a:lnTo>
                  <a:pt x="140207" y="19812"/>
                </a:lnTo>
                <a:lnTo>
                  <a:pt x="153924" y="21336"/>
                </a:lnTo>
                <a:lnTo>
                  <a:pt x="153924" y="7620"/>
                </a:lnTo>
                <a:lnTo>
                  <a:pt x="140207" y="6096"/>
                </a:lnTo>
                <a:close/>
              </a:path>
              <a:path w="294640" h="27939">
                <a:moveTo>
                  <a:pt x="112775" y="4572"/>
                </a:moveTo>
                <a:lnTo>
                  <a:pt x="111251" y="19812"/>
                </a:lnTo>
                <a:lnTo>
                  <a:pt x="126491" y="19812"/>
                </a:lnTo>
                <a:lnTo>
                  <a:pt x="126491" y="6096"/>
                </a:lnTo>
                <a:lnTo>
                  <a:pt x="112775" y="4572"/>
                </a:lnTo>
                <a:close/>
              </a:path>
              <a:path w="294640" h="27939">
                <a:moveTo>
                  <a:pt x="85343" y="3048"/>
                </a:moveTo>
                <a:lnTo>
                  <a:pt x="83819" y="18288"/>
                </a:lnTo>
                <a:lnTo>
                  <a:pt x="97536" y="18288"/>
                </a:lnTo>
                <a:lnTo>
                  <a:pt x="99060" y="4572"/>
                </a:lnTo>
                <a:lnTo>
                  <a:pt x="85343" y="3048"/>
                </a:lnTo>
                <a:close/>
              </a:path>
              <a:path w="294640" h="27939">
                <a:moveTo>
                  <a:pt x="70103" y="3048"/>
                </a:moveTo>
                <a:lnTo>
                  <a:pt x="56387" y="3048"/>
                </a:lnTo>
                <a:lnTo>
                  <a:pt x="56387" y="16764"/>
                </a:lnTo>
                <a:lnTo>
                  <a:pt x="70103" y="16764"/>
                </a:lnTo>
                <a:lnTo>
                  <a:pt x="70103" y="3048"/>
                </a:lnTo>
                <a:close/>
              </a:path>
              <a:path w="294640" h="27939">
                <a:moveTo>
                  <a:pt x="42672" y="1524"/>
                </a:moveTo>
                <a:lnTo>
                  <a:pt x="28955" y="1524"/>
                </a:lnTo>
                <a:lnTo>
                  <a:pt x="27431" y="15240"/>
                </a:lnTo>
                <a:lnTo>
                  <a:pt x="42672" y="15240"/>
                </a:lnTo>
                <a:lnTo>
                  <a:pt x="42672" y="1524"/>
                </a:lnTo>
                <a:close/>
              </a:path>
              <a:path w="294640" h="2793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601BF7CE-2BF0-4588-B1B9-C0EB46E9EE24}"/>
              </a:ext>
            </a:extLst>
          </p:cNvPr>
          <p:cNvSpPr/>
          <p:nvPr/>
        </p:nvSpPr>
        <p:spPr>
          <a:xfrm>
            <a:off x="6705601" y="5080001"/>
            <a:ext cx="252413" cy="23813"/>
          </a:xfrm>
          <a:custGeom>
            <a:avLst/>
            <a:gdLst/>
            <a:ahLst/>
            <a:cxnLst/>
            <a:rect l="l" t="t" r="r" b="b"/>
            <a:pathLst>
              <a:path w="294639" h="27939">
                <a:moveTo>
                  <a:pt x="294131" y="13715"/>
                </a:moveTo>
                <a:lnTo>
                  <a:pt x="280415" y="13715"/>
                </a:lnTo>
                <a:lnTo>
                  <a:pt x="280415" y="27431"/>
                </a:lnTo>
                <a:lnTo>
                  <a:pt x="294131" y="27431"/>
                </a:lnTo>
                <a:lnTo>
                  <a:pt x="294131" y="13715"/>
                </a:lnTo>
                <a:close/>
              </a:path>
              <a:path w="294639" h="27939">
                <a:moveTo>
                  <a:pt x="266700" y="12191"/>
                </a:moveTo>
                <a:lnTo>
                  <a:pt x="252984" y="12191"/>
                </a:lnTo>
                <a:lnTo>
                  <a:pt x="251460" y="25907"/>
                </a:lnTo>
                <a:lnTo>
                  <a:pt x="266700" y="27431"/>
                </a:lnTo>
                <a:lnTo>
                  <a:pt x="266700" y="12191"/>
                </a:lnTo>
                <a:close/>
              </a:path>
              <a:path w="294639" h="27939">
                <a:moveTo>
                  <a:pt x="224027" y="10667"/>
                </a:moveTo>
                <a:lnTo>
                  <a:pt x="224027" y="24383"/>
                </a:lnTo>
                <a:lnTo>
                  <a:pt x="237743" y="25907"/>
                </a:lnTo>
                <a:lnTo>
                  <a:pt x="239267" y="12191"/>
                </a:lnTo>
                <a:lnTo>
                  <a:pt x="224027" y="10667"/>
                </a:lnTo>
                <a:close/>
              </a:path>
              <a:path w="294639" h="27939">
                <a:moveTo>
                  <a:pt x="196596" y="9143"/>
                </a:moveTo>
                <a:lnTo>
                  <a:pt x="196596" y="22859"/>
                </a:lnTo>
                <a:lnTo>
                  <a:pt x="210312" y="24383"/>
                </a:lnTo>
                <a:lnTo>
                  <a:pt x="210312" y="10667"/>
                </a:lnTo>
                <a:lnTo>
                  <a:pt x="196596" y="9143"/>
                </a:lnTo>
                <a:close/>
              </a:path>
              <a:path w="294639" h="27939">
                <a:moveTo>
                  <a:pt x="169163" y="7619"/>
                </a:moveTo>
                <a:lnTo>
                  <a:pt x="167639" y="21335"/>
                </a:lnTo>
                <a:lnTo>
                  <a:pt x="181355" y="22859"/>
                </a:lnTo>
                <a:lnTo>
                  <a:pt x="182879" y="9143"/>
                </a:lnTo>
                <a:lnTo>
                  <a:pt x="169163" y="7619"/>
                </a:lnTo>
                <a:close/>
              </a:path>
              <a:path w="294639" h="27939">
                <a:moveTo>
                  <a:pt x="140208" y="6095"/>
                </a:moveTo>
                <a:lnTo>
                  <a:pt x="140208" y="21335"/>
                </a:lnTo>
                <a:lnTo>
                  <a:pt x="153924" y="21335"/>
                </a:lnTo>
                <a:lnTo>
                  <a:pt x="155448" y="7619"/>
                </a:lnTo>
                <a:lnTo>
                  <a:pt x="140208" y="6095"/>
                </a:lnTo>
                <a:close/>
              </a:path>
              <a:path w="294639" h="27939">
                <a:moveTo>
                  <a:pt x="112775" y="4571"/>
                </a:moveTo>
                <a:lnTo>
                  <a:pt x="112775" y="19811"/>
                </a:lnTo>
                <a:lnTo>
                  <a:pt x="126491" y="19811"/>
                </a:lnTo>
                <a:lnTo>
                  <a:pt x="126491" y="6095"/>
                </a:lnTo>
                <a:lnTo>
                  <a:pt x="112775" y="4571"/>
                </a:lnTo>
                <a:close/>
              </a:path>
              <a:path w="294639" h="27939">
                <a:moveTo>
                  <a:pt x="99060" y="4571"/>
                </a:moveTo>
                <a:lnTo>
                  <a:pt x="85343" y="4571"/>
                </a:lnTo>
                <a:lnTo>
                  <a:pt x="83820" y="18287"/>
                </a:lnTo>
                <a:lnTo>
                  <a:pt x="97536" y="18287"/>
                </a:lnTo>
                <a:lnTo>
                  <a:pt x="99060" y="4571"/>
                </a:lnTo>
                <a:close/>
              </a:path>
              <a:path w="294639" h="27939">
                <a:moveTo>
                  <a:pt x="71627" y="3047"/>
                </a:moveTo>
                <a:lnTo>
                  <a:pt x="56387" y="3047"/>
                </a:lnTo>
                <a:lnTo>
                  <a:pt x="56387" y="16763"/>
                </a:lnTo>
                <a:lnTo>
                  <a:pt x="70103" y="16763"/>
                </a:lnTo>
                <a:lnTo>
                  <a:pt x="71627" y="3047"/>
                </a:lnTo>
                <a:close/>
              </a:path>
              <a:path w="294639" h="27939">
                <a:moveTo>
                  <a:pt x="42672" y="1523"/>
                </a:moveTo>
                <a:lnTo>
                  <a:pt x="28955" y="1523"/>
                </a:lnTo>
                <a:lnTo>
                  <a:pt x="28955" y="15239"/>
                </a:lnTo>
                <a:lnTo>
                  <a:pt x="42672" y="15239"/>
                </a:lnTo>
                <a:lnTo>
                  <a:pt x="42672" y="1523"/>
                </a:lnTo>
                <a:close/>
              </a:path>
              <a:path w="294639" h="27939">
                <a:moveTo>
                  <a:pt x="15239" y="0"/>
                </a:moveTo>
                <a:lnTo>
                  <a:pt x="1524" y="0"/>
                </a:lnTo>
                <a:lnTo>
                  <a:pt x="0" y="13715"/>
                </a:lnTo>
                <a:lnTo>
                  <a:pt x="13715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8239C2C0-6DEA-4B11-B048-F335151BAB2C}"/>
              </a:ext>
            </a:extLst>
          </p:cNvPr>
          <p:cNvSpPr/>
          <p:nvPr/>
        </p:nvSpPr>
        <p:spPr>
          <a:xfrm>
            <a:off x="6442076" y="5067301"/>
            <a:ext cx="252413" cy="23813"/>
          </a:xfrm>
          <a:custGeom>
            <a:avLst/>
            <a:gdLst/>
            <a:ahLst/>
            <a:cxnLst/>
            <a:rect l="l" t="t" r="r" b="b"/>
            <a:pathLst>
              <a:path w="294639" h="29210">
                <a:moveTo>
                  <a:pt x="294132" y="13716"/>
                </a:moveTo>
                <a:lnTo>
                  <a:pt x="280415" y="13716"/>
                </a:lnTo>
                <a:lnTo>
                  <a:pt x="280415" y="27431"/>
                </a:lnTo>
                <a:lnTo>
                  <a:pt x="294132" y="28956"/>
                </a:lnTo>
                <a:lnTo>
                  <a:pt x="294132" y="13716"/>
                </a:lnTo>
                <a:close/>
              </a:path>
              <a:path w="294639" h="29210">
                <a:moveTo>
                  <a:pt x="266700" y="12192"/>
                </a:moveTo>
                <a:lnTo>
                  <a:pt x="252984" y="12192"/>
                </a:lnTo>
                <a:lnTo>
                  <a:pt x="252984" y="25908"/>
                </a:lnTo>
                <a:lnTo>
                  <a:pt x="266700" y="27431"/>
                </a:lnTo>
                <a:lnTo>
                  <a:pt x="266700" y="12192"/>
                </a:lnTo>
                <a:close/>
              </a:path>
              <a:path w="294639" h="29210">
                <a:moveTo>
                  <a:pt x="225551" y="10668"/>
                </a:moveTo>
                <a:lnTo>
                  <a:pt x="224027" y="24384"/>
                </a:lnTo>
                <a:lnTo>
                  <a:pt x="237744" y="25908"/>
                </a:lnTo>
                <a:lnTo>
                  <a:pt x="239268" y="12192"/>
                </a:lnTo>
                <a:lnTo>
                  <a:pt x="225551" y="10668"/>
                </a:lnTo>
                <a:close/>
              </a:path>
              <a:path w="294639" h="29210">
                <a:moveTo>
                  <a:pt x="196596" y="9143"/>
                </a:moveTo>
                <a:lnTo>
                  <a:pt x="196596" y="22860"/>
                </a:lnTo>
                <a:lnTo>
                  <a:pt x="210312" y="24384"/>
                </a:lnTo>
                <a:lnTo>
                  <a:pt x="210312" y="10668"/>
                </a:lnTo>
                <a:lnTo>
                  <a:pt x="196596" y="9143"/>
                </a:lnTo>
                <a:close/>
              </a:path>
              <a:path w="294639" h="29210">
                <a:moveTo>
                  <a:pt x="169163" y="7619"/>
                </a:moveTo>
                <a:lnTo>
                  <a:pt x="167639" y="21336"/>
                </a:lnTo>
                <a:lnTo>
                  <a:pt x="182879" y="22860"/>
                </a:lnTo>
                <a:lnTo>
                  <a:pt x="182879" y="9143"/>
                </a:lnTo>
                <a:lnTo>
                  <a:pt x="169163" y="7619"/>
                </a:lnTo>
                <a:close/>
              </a:path>
              <a:path w="294639" h="29210">
                <a:moveTo>
                  <a:pt x="141732" y="6096"/>
                </a:moveTo>
                <a:lnTo>
                  <a:pt x="140208" y="21336"/>
                </a:lnTo>
                <a:lnTo>
                  <a:pt x="153924" y="21336"/>
                </a:lnTo>
                <a:lnTo>
                  <a:pt x="155448" y="7619"/>
                </a:lnTo>
                <a:lnTo>
                  <a:pt x="141732" y="6096"/>
                </a:lnTo>
                <a:close/>
              </a:path>
              <a:path w="294639" h="29210">
                <a:moveTo>
                  <a:pt x="112775" y="4572"/>
                </a:moveTo>
                <a:lnTo>
                  <a:pt x="112775" y="19812"/>
                </a:lnTo>
                <a:lnTo>
                  <a:pt x="126491" y="19812"/>
                </a:lnTo>
                <a:lnTo>
                  <a:pt x="126491" y="6096"/>
                </a:lnTo>
                <a:lnTo>
                  <a:pt x="112775" y="4572"/>
                </a:lnTo>
                <a:close/>
              </a:path>
              <a:path w="294639" h="29210">
                <a:moveTo>
                  <a:pt x="99060" y="4572"/>
                </a:moveTo>
                <a:lnTo>
                  <a:pt x="85344" y="4572"/>
                </a:lnTo>
                <a:lnTo>
                  <a:pt x="83820" y="18287"/>
                </a:lnTo>
                <a:lnTo>
                  <a:pt x="99060" y="18287"/>
                </a:lnTo>
                <a:lnTo>
                  <a:pt x="99060" y="4572"/>
                </a:lnTo>
                <a:close/>
              </a:path>
              <a:path w="294639" h="29210">
                <a:moveTo>
                  <a:pt x="71627" y="3048"/>
                </a:moveTo>
                <a:lnTo>
                  <a:pt x="57912" y="3048"/>
                </a:lnTo>
                <a:lnTo>
                  <a:pt x="56387" y="16764"/>
                </a:lnTo>
                <a:lnTo>
                  <a:pt x="70103" y="16764"/>
                </a:lnTo>
                <a:lnTo>
                  <a:pt x="71627" y="3048"/>
                </a:lnTo>
                <a:close/>
              </a:path>
              <a:path w="294639" h="29210">
                <a:moveTo>
                  <a:pt x="42672" y="1524"/>
                </a:moveTo>
                <a:lnTo>
                  <a:pt x="28956" y="1524"/>
                </a:lnTo>
                <a:lnTo>
                  <a:pt x="28956" y="15240"/>
                </a:lnTo>
                <a:lnTo>
                  <a:pt x="42672" y="15240"/>
                </a:lnTo>
                <a:lnTo>
                  <a:pt x="42672" y="1524"/>
                </a:lnTo>
                <a:close/>
              </a:path>
              <a:path w="294639" h="29210">
                <a:moveTo>
                  <a:pt x="15239" y="0"/>
                </a:moveTo>
                <a:lnTo>
                  <a:pt x="1524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D51106E7-D88B-4047-934B-72DA4B2E2384}"/>
              </a:ext>
            </a:extLst>
          </p:cNvPr>
          <p:cNvSpPr/>
          <p:nvPr/>
        </p:nvSpPr>
        <p:spPr>
          <a:xfrm>
            <a:off x="6180138" y="5065713"/>
            <a:ext cx="252412" cy="25400"/>
          </a:xfrm>
          <a:custGeom>
            <a:avLst/>
            <a:gdLst/>
            <a:ahLst/>
            <a:cxnLst/>
            <a:rect l="l" t="t" r="r" b="b"/>
            <a:pathLst>
              <a:path w="294639" h="29210">
                <a:moveTo>
                  <a:pt x="294132" y="0"/>
                </a:moveTo>
                <a:lnTo>
                  <a:pt x="278892" y="0"/>
                </a:lnTo>
                <a:lnTo>
                  <a:pt x="278892" y="13716"/>
                </a:lnTo>
                <a:lnTo>
                  <a:pt x="292608" y="15240"/>
                </a:lnTo>
                <a:lnTo>
                  <a:pt x="294132" y="0"/>
                </a:lnTo>
                <a:close/>
              </a:path>
              <a:path w="294639" h="29210">
                <a:moveTo>
                  <a:pt x="265175" y="0"/>
                </a:moveTo>
                <a:lnTo>
                  <a:pt x="251460" y="1524"/>
                </a:lnTo>
                <a:lnTo>
                  <a:pt x="251460" y="15240"/>
                </a:lnTo>
                <a:lnTo>
                  <a:pt x="265175" y="13716"/>
                </a:lnTo>
                <a:lnTo>
                  <a:pt x="265175" y="0"/>
                </a:lnTo>
                <a:close/>
              </a:path>
              <a:path w="294639" h="29210">
                <a:moveTo>
                  <a:pt x="236220" y="1524"/>
                </a:moveTo>
                <a:lnTo>
                  <a:pt x="222503" y="3048"/>
                </a:lnTo>
                <a:lnTo>
                  <a:pt x="224027" y="16764"/>
                </a:lnTo>
                <a:lnTo>
                  <a:pt x="237744" y="15240"/>
                </a:lnTo>
                <a:lnTo>
                  <a:pt x="236220" y="1524"/>
                </a:lnTo>
                <a:close/>
              </a:path>
              <a:path w="294639" h="29210">
                <a:moveTo>
                  <a:pt x="208787" y="3048"/>
                </a:moveTo>
                <a:lnTo>
                  <a:pt x="195072" y="4572"/>
                </a:lnTo>
                <a:lnTo>
                  <a:pt x="195072" y="18288"/>
                </a:lnTo>
                <a:lnTo>
                  <a:pt x="210312" y="16764"/>
                </a:lnTo>
                <a:lnTo>
                  <a:pt x="208787" y="3048"/>
                </a:lnTo>
                <a:close/>
              </a:path>
              <a:path w="294639" h="29210">
                <a:moveTo>
                  <a:pt x="181356" y="4572"/>
                </a:moveTo>
                <a:lnTo>
                  <a:pt x="167639" y="6096"/>
                </a:lnTo>
                <a:lnTo>
                  <a:pt x="167639" y="19812"/>
                </a:lnTo>
                <a:lnTo>
                  <a:pt x="181356" y="18288"/>
                </a:lnTo>
                <a:lnTo>
                  <a:pt x="181356" y="4572"/>
                </a:lnTo>
                <a:close/>
              </a:path>
              <a:path w="294639" h="29210">
                <a:moveTo>
                  <a:pt x="152400" y="6096"/>
                </a:moveTo>
                <a:lnTo>
                  <a:pt x="138684" y="7620"/>
                </a:lnTo>
                <a:lnTo>
                  <a:pt x="140208" y="21336"/>
                </a:lnTo>
                <a:lnTo>
                  <a:pt x="153924" y="19812"/>
                </a:lnTo>
                <a:lnTo>
                  <a:pt x="152400" y="6096"/>
                </a:lnTo>
                <a:close/>
              </a:path>
              <a:path w="294639" h="29210">
                <a:moveTo>
                  <a:pt x="124968" y="7620"/>
                </a:moveTo>
                <a:lnTo>
                  <a:pt x="111251" y="9143"/>
                </a:lnTo>
                <a:lnTo>
                  <a:pt x="111251" y="22860"/>
                </a:lnTo>
                <a:lnTo>
                  <a:pt x="126492" y="21336"/>
                </a:lnTo>
                <a:lnTo>
                  <a:pt x="124968" y="7620"/>
                </a:lnTo>
                <a:close/>
              </a:path>
              <a:path w="294639" h="29210">
                <a:moveTo>
                  <a:pt x="97536" y="9143"/>
                </a:moveTo>
                <a:lnTo>
                  <a:pt x="83820" y="10668"/>
                </a:lnTo>
                <a:lnTo>
                  <a:pt x="83820" y="24384"/>
                </a:lnTo>
                <a:lnTo>
                  <a:pt x="97536" y="22860"/>
                </a:lnTo>
                <a:lnTo>
                  <a:pt x="97536" y="9143"/>
                </a:lnTo>
                <a:close/>
              </a:path>
              <a:path w="294639" h="29210">
                <a:moveTo>
                  <a:pt x="68580" y="10668"/>
                </a:moveTo>
                <a:lnTo>
                  <a:pt x="54863" y="12192"/>
                </a:lnTo>
                <a:lnTo>
                  <a:pt x="56387" y="25908"/>
                </a:lnTo>
                <a:lnTo>
                  <a:pt x="70103" y="24384"/>
                </a:lnTo>
                <a:lnTo>
                  <a:pt x="68580" y="10668"/>
                </a:lnTo>
                <a:close/>
              </a:path>
              <a:path w="294639" h="29210">
                <a:moveTo>
                  <a:pt x="41148" y="12192"/>
                </a:moveTo>
                <a:lnTo>
                  <a:pt x="27432" y="13716"/>
                </a:lnTo>
                <a:lnTo>
                  <a:pt x="27432" y="27432"/>
                </a:lnTo>
                <a:lnTo>
                  <a:pt x="42672" y="25908"/>
                </a:lnTo>
                <a:lnTo>
                  <a:pt x="41148" y="12192"/>
                </a:lnTo>
                <a:close/>
              </a:path>
              <a:path w="294639" h="29210">
                <a:moveTo>
                  <a:pt x="13715" y="13716"/>
                </a:moveTo>
                <a:lnTo>
                  <a:pt x="0" y="15240"/>
                </a:lnTo>
                <a:lnTo>
                  <a:pt x="0" y="28956"/>
                </a:lnTo>
                <a:lnTo>
                  <a:pt x="13715" y="27432"/>
                </a:lnTo>
                <a:lnTo>
                  <a:pt x="13715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E209F6A2-AA1A-436C-B0E2-65C71755308F}"/>
              </a:ext>
            </a:extLst>
          </p:cNvPr>
          <p:cNvSpPr/>
          <p:nvPr/>
        </p:nvSpPr>
        <p:spPr>
          <a:xfrm>
            <a:off x="5916613" y="5078413"/>
            <a:ext cx="252412" cy="25400"/>
          </a:xfrm>
          <a:custGeom>
            <a:avLst/>
            <a:gdLst/>
            <a:ahLst/>
            <a:cxnLst/>
            <a:rect l="l" t="t" r="r" b="b"/>
            <a:pathLst>
              <a:path w="294639" h="30479">
                <a:moveTo>
                  <a:pt x="292608" y="0"/>
                </a:moveTo>
                <a:lnTo>
                  <a:pt x="278892" y="1523"/>
                </a:lnTo>
                <a:lnTo>
                  <a:pt x="280416" y="15239"/>
                </a:lnTo>
                <a:lnTo>
                  <a:pt x="294132" y="15239"/>
                </a:lnTo>
                <a:lnTo>
                  <a:pt x="292608" y="0"/>
                </a:lnTo>
                <a:close/>
              </a:path>
              <a:path w="294639" h="30479">
                <a:moveTo>
                  <a:pt x="265175" y="1523"/>
                </a:moveTo>
                <a:lnTo>
                  <a:pt x="251460" y="3047"/>
                </a:lnTo>
                <a:lnTo>
                  <a:pt x="251460" y="16763"/>
                </a:lnTo>
                <a:lnTo>
                  <a:pt x="266700" y="16763"/>
                </a:lnTo>
                <a:lnTo>
                  <a:pt x="265175" y="1523"/>
                </a:lnTo>
                <a:close/>
              </a:path>
              <a:path w="294639" h="30479">
                <a:moveTo>
                  <a:pt x="237744" y="3047"/>
                </a:moveTo>
                <a:lnTo>
                  <a:pt x="224028" y="4571"/>
                </a:lnTo>
                <a:lnTo>
                  <a:pt x="224028" y="18287"/>
                </a:lnTo>
                <a:lnTo>
                  <a:pt x="237744" y="18287"/>
                </a:lnTo>
                <a:lnTo>
                  <a:pt x="237744" y="3047"/>
                </a:lnTo>
                <a:close/>
              </a:path>
              <a:path w="294639" h="30479">
                <a:moveTo>
                  <a:pt x="208787" y="4571"/>
                </a:moveTo>
                <a:lnTo>
                  <a:pt x="195072" y="6095"/>
                </a:lnTo>
                <a:lnTo>
                  <a:pt x="196596" y="19811"/>
                </a:lnTo>
                <a:lnTo>
                  <a:pt x="210312" y="19811"/>
                </a:lnTo>
                <a:lnTo>
                  <a:pt x="208787" y="4571"/>
                </a:lnTo>
                <a:close/>
              </a:path>
              <a:path w="294639" h="30479">
                <a:moveTo>
                  <a:pt x="181356" y="6095"/>
                </a:moveTo>
                <a:lnTo>
                  <a:pt x="167640" y="7619"/>
                </a:lnTo>
                <a:lnTo>
                  <a:pt x="167640" y="21335"/>
                </a:lnTo>
                <a:lnTo>
                  <a:pt x="182880" y="21335"/>
                </a:lnTo>
                <a:lnTo>
                  <a:pt x="181356" y="6095"/>
                </a:lnTo>
                <a:close/>
              </a:path>
              <a:path w="294639" h="30479">
                <a:moveTo>
                  <a:pt x="153924" y="7619"/>
                </a:moveTo>
                <a:lnTo>
                  <a:pt x="138684" y="9143"/>
                </a:lnTo>
                <a:lnTo>
                  <a:pt x="140208" y="22859"/>
                </a:lnTo>
                <a:lnTo>
                  <a:pt x="153924" y="22859"/>
                </a:lnTo>
                <a:lnTo>
                  <a:pt x="153924" y="7619"/>
                </a:lnTo>
                <a:close/>
              </a:path>
              <a:path w="294639" h="30479">
                <a:moveTo>
                  <a:pt x="124968" y="10667"/>
                </a:moveTo>
                <a:lnTo>
                  <a:pt x="111251" y="10667"/>
                </a:lnTo>
                <a:lnTo>
                  <a:pt x="112775" y="24383"/>
                </a:lnTo>
                <a:lnTo>
                  <a:pt x="126492" y="24383"/>
                </a:lnTo>
                <a:lnTo>
                  <a:pt x="124968" y="10667"/>
                </a:lnTo>
                <a:close/>
              </a:path>
              <a:path w="294639" h="30479">
                <a:moveTo>
                  <a:pt x="97536" y="12191"/>
                </a:moveTo>
                <a:lnTo>
                  <a:pt x="83820" y="12191"/>
                </a:lnTo>
                <a:lnTo>
                  <a:pt x="83820" y="25907"/>
                </a:lnTo>
                <a:lnTo>
                  <a:pt x="97536" y="25907"/>
                </a:lnTo>
                <a:lnTo>
                  <a:pt x="97536" y="12191"/>
                </a:lnTo>
                <a:close/>
              </a:path>
              <a:path w="294639" h="30479">
                <a:moveTo>
                  <a:pt x="70104" y="13715"/>
                </a:moveTo>
                <a:lnTo>
                  <a:pt x="54863" y="13715"/>
                </a:lnTo>
                <a:lnTo>
                  <a:pt x="56387" y="27431"/>
                </a:lnTo>
                <a:lnTo>
                  <a:pt x="70104" y="27431"/>
                </a:lnTo>
                <a:lnTo>
                  <a:pt x="70104" y="13715"/>
                </a:lnTo>
                <a:close/>
              </a:path>
              <a:path w="294639" h="30479">
                <a:moveTo>
                  <a:pt x="41148" y="15239"/>
                </a:moveTo>
                <a:lnTo>
                  <a:pt x="27432" y="15239"/>
                </a:lnTo>
                <a:lnTo>
                  <a:pt x="28956" y="28955"/>
                </a:lnTo>
                <a:lnTo>
                  <a:pt x="42672" y="28955"/>
                </a:lnTo>
                <a:lnTo>
                  <a:pt x="41148" y="15239"/>
                </a:lnTo>
                <a:close/>
              </a:path>
              <a:path w="294639" h="30479">
                <a:moveTo>
                  <a:pt x="13716" y="16763"/>
                </a:moveTo>
                <a:lnTo>
                  <a:pt x="0" y="16763"/>
                </a:lnTo>
                <a:lnTo>
                  <a:pt x="0" y="30479"/>
                </a:lnTo>
                <a:lnTo>
                  <a:pt x="13716" y="30479"/>
                </a:lnTo>
                <a:lnTo>
                  <a:pt x="13716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8C258CF8-FDE3-4705-9F48-A39CFAA8A6AC}"/>
              </a:ext>
            </a:extLst>
          </p:cNvPr>
          <p:cNvSpPr/>
          <p:nvPr/>
        </p:nvSpPr>
        <p:spPr>
          <a:xfrm>
            <a:off x="5653088" y="5094288"/>
            <a:ext cx="252412" cy="25400"/>
          </a:xfrm>
          <a:custGeom>
            <a:avLst/>
            <a:gdLst/>
            <a:ahLst/>
            <a:cxnLst/>
            <a:rect l="l" t="t" r="r" b="b"/>
            <a:pathLst>
              <a:path w="294639" h="30479">
                <a:moveTo>
                  <a:pt x="294132" y="0"/>
                </a:moveTo>
                <a:lnTo>
                  <a:pt x="278892" y="0"/>
                </a:lnTo>
                <a:lnTo>
                  <a:pt x="280416" y="13716"/>
                </a:lnTo>
                <a:lnTo>
                  <a:pt x="294132" y="13716"/>
                </a:lnTo>
                <a:lnTo>
                  <a:pt x="294132" y="0"/>
                </a:lnTo>
                <a:close/>
              </a:path>
              <a:path w="294639" h="30479">
                <a:moveTo>
                  <a:pt x="265176" y="1524"/>
                </a:moveTo>
                <a:lnTo>
                  <a:pt x="251460" y="1524"/>
                </a:lnTo>
                <a:lnTo>
                  <a:pt x="252984" y="15240"/>
                </a:lnTo>
                <a:lnTo>
                  <a:pt x="266700" y="15240"/>
                </a:lnTo>
                <a:lnTo>
                  <a:pt x="265176" y="1524"/>
                </a:lnTo>
                <a:close/>
              </a:path>
              <a:path w="294639" h="30479">
                <a:moveTo>
                  <a:pt x="237744" y="3048"/>
                </a:moveTo>
                <a:lnTo>
                  <a:pt x="224028" y="3048"/>
                </a:lnTo>
                <a:lnTo>
                  <a:pt x="224028" y="16764"/>
                </a:lnTo>
                <a:lnTo>
                  <a:pt x="237744" y="16764"/>
                </a:lnTo>
                <a:lnTo>
                  <a:pt x="237744" y="3048"/>
                </a:lnTo>
                <a:close/>
              </a:path>
              <a:path w="294639" h="30479">
                <a:moveTo>
                  <a:pt x="210312" y="4572"/>
                </a:moveTo>
                <a:lnTo>
                  <a:pt x="195072" y="4572"/>
                </a:lnTo>
                <a:lnTo>
                  <a:pt x="196596" y="18288"/>
                </a:lnTo>
                <a:lnTo>
                  <a:pt x="210312" y="18288"/>
                </a:lnTo>
                <a:lnTo>
                  <a:pt x="210312" y="4572"/>
                </a:lnTo>
                <a:close/>
              </a:path>
              <a:path w="294639" h="30479">
                <a:moveTo>
                  <a:pt x="181356" y="6096"/>
                </a:moveTo>
                <a:lnTo>
                  <a:pt x="167640" y="6096"/>
                </a:lnTo>
                <a:lnTo>
                  <a:pt x="169164" y="19812"/>
                </a:lnTo>
                <a:lnTo>
                  <a:pt x="182880" y="19812"/>
                </a:lnTo>
                <a:lnTo>
                  <a:pt x="181356" y="6096"/>
                </a:lnTo>
                <a:close/>
              </a:path>
              <a:path w="294639" h="30479">
                <a:moveTo>
                  <a:pt x="153924" y="7620"/>
                </a:moveTo>
                <a:lnTo>
                  <a:pt x="140208" y="7620"/>
                </a:lnTo>
                <a:lnTo>
                  <a:pt x="140208" y="22860"/>
                </a:lnTo>
                <a:lnTo>
                  <a:pt x="153924" y="21336"/>
                </a:lnTo>
                <a:lnTo>
                  <a:pt x="153924" y="7620"/>
                </a:lnTo>
                <a:close/>
              </a:path>
              <a:path w="294639" h="30479">
                <a:moveTo>
                  <a:pt x="126492" y="9144"/>
                </a:moveTo>
                <a:lnTo>
                  <a:pt x="111252" y="9144"/>
                </a:lnTo>
                <a:lnTo>
                  <a:pt x="112776" y="24384"/>
                </a:lnTo>
                <a:lnTo>
                  <a:pt x="126492" y="22860"/>
                </a:lnTo>
                <a:lnTo>
                  <a:pt x="126492" y="9144"/>
                </a:lnTo>
                <a:close/>
              </a:path>
              <a:path w="294639" h="30479">
                <a:moveTo>
                  <a:pt x="97536" y="10668"/>
                </a:moveTo>
                <a:lnTo>
                  <a:pt x="83820" y="10668"/>
                </a:lnTo>
                <a:lnTo>
                  <a:pt x="85344" y="25908"/>
                </a:lnTo>
                <a:lnTo>
                  <a:pt x="99060" y="24384"/>
                </a:lnTo>
                <a:lnTo>
                  <a:pt x="97536" y="10668"/>
                </a:lnTo>
                <a:close/>
              </a:path>
              <a:path w="294639" h="30479">
                <a:moveTo>
                  <a:pt x="70104" y="12192"/>
                </a:moveTo>
                <a:lnTo>
                  <a:pt x="56388" y="12192"/>
                </a:lnTo>
                <a:lnTo>
                  <a:pt x="56388" y="27432"/>
                </a:lnTo>
                <a:lnTo>
                  <a:pt x="70104" y="25908"/>
                </a:lnTo>
                <a:lnTo>
                  <a:pt x="70104" y="12192"/>
                </a:lnTo>
                <a:close/>
              </a:path>
              <a:path w="294639" h="30479">
                <a:moveTo>
                  <a:pt x="42672" y="13716"/>
                </a:moveTo>
                <a:lnTo>
                  <a:pt x="27432" y="13716"/>
                </a:lnTo>
                <a:lnTo>
                  <a:pt x="28956" y="28956"/>
                </a:lnTo>
                <a:lnTo>
                  <a:pt x="42672" y="27432"/>
                </a:lnTo>
                <a:lnTo>
                  <a:pt x="42672" y="13716"/>
                </a:lnTo>
                <a:close/>
              </a:path>
              <a:path w="294639" h="30479">
                <a:moveTo>
                  <a:pt x="13716" y="15240"/>
                </a:moveTo>
                <a:lnTo>
                  <a:pt x="0" y="15240"/>
                </a:lnTo>
                <a:lnTo>
                  <a:pt x="1524" y="30480"/>
                </a:lnTo>
                <a:lnTo>
                  <a:pt x="15240" y="28956"/>
                </a:lnTo>
                <a:lnTo>
                  <a:pt x="1371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C7480BAA-1D8D-4793-BF05-0A66F983482D}"/>
              </a:ext>
            </a:extLst>
          </p:cNvPr>
          <p:cNvSpPr/>
          <p:nvPr/>
        </p:nvSpPr>
        <p:spPr>
          <a:xfrm>
            <a:off x="5391151" y="5108575"/>
            <a:ext cx="250825" cy="25400"/>
          </a:xfrm>
          <a:custGeom>
            <a:avLst/>
            <a:gdLst/>
            <a:ahLst/>
            <a:cxnLst/>
            <a:rect l="l" t="t" r="r" b="b"/>
            <a:pathLst>
              <a:path w="294639" h="30479">
                <a:moveTo>
                  <a:pt x="294131" y="0"/>
                </a:moveTo>
                <a:lnTo>
                  <a:pt x="280415" y="1523"/>
                </a:lnTo>
                <a:lnTo>
                  <a:pt x="280415" y="15239"/>
                </a:lnTo>
                <a:lnTo>
                  <a:pt x="294131" y="13715"/>
                </a:lnTo>
                <a:lnTo>
                  <a:pt x="294131" y="0"/>
                </a:lnTo>
                <a:close/>
              </a:path>
              <a:path w="294639" h="30479">
                <a:moveTo>
                  <a:pt x="265175" y="1523"/>
                </a:moveTo>
                <a:lnTo>
                  <a:pt x="251459" y="3047"/>
                </a:lnTo>
                <a:lnTo>
                  <a:pt x="252983" y="16763"/>
                </a:lnTo>
                <a:lnTo>
                  <a:pt x="266700" y="15239"/>
                </a:lnTo>
                <a:lnTo>
                  <a:pt x="265175" y="1523"/>
                </a:lnTo>
                <a:close/>
              </a:path>
              <a:path w="294639" h="30479">
                <a:moveTo>
                  <a:pt x="237743" y="3047"/>
                </a:moveTo>
                <a:lnTo>
                  <a:pt x="224027" y="4571"/>
                </a:lnTo>
                <a:lnTo>
                  <a:pt x="224027" y="18287"/>
                </a:lnTo>
                <a:lnTo>
                  <a:pt x="239267" y="16763"/>
                </a:lnTo>
                <a:lnTo>
                  <a:pt x="237743" y="3047"/>
                </a:lnTo>
                <a:close/>
              </a:path>
              <a:path w="294639" h="30479">
                <a:moveTo>
                  <a:pt x="210312" y="4571"/>
                </a:moveTo>
                <a:lnTo>
                  <a:pt x="196595" y="6095"/>
                </a:lnTo>
                <a:lnTo>
                  <a:pt x="196595" y="19811"/>
                </a:lnTo>
                <a:lnTo>
                  <a:pt x="210312" y="18287"/>
                </a:lnTo>
                <a:lnTo>
                  <a:pt x="210312" y="4571"/>
                </a:lnTo>
                <a:close/>
              </a:path>
              <a:path w="294639" h="30479">
                <a:moveTo>
                  <a:pt x="181355" y="6095"/>
                </a:moveTo>
                <a:lnTo>
                  <a:pt x="167639" y="7619"/>
                </a:lnTo>
                <a:lnTo>
                  <a:pt x="169163" y="21335"/>
                </a:lnTo>
                <a:lnTo>
                  <a:pt x="182879" y="19811"/>
                </a:lnTo>
                <a:lnTo>
                  <a:pt x="181355" y="6095"/>
                </a:lnTo>
                <a:close/>
              </a:path>
              <a:path w="294639" h="30479">
                <a:moveTo>
                  <a:pt x="153924" y="7619"/>
                </a:moveTo>
                <a:lnTo>
                  <a:pt x="140207" y="9143"/>
                </a:lnTo>
                <a:lnTo>
                  <a:pt x="140207" y="22859"/>
                </a:lnTo>
                <a:lnTo>
                  <a:pt x="155447" y="21335"/>
                </a:lnTo>
                <a:lnTo>
                  <a:pt x="153924" y="7619"/>
                </a:lnTo>
                <a:close/>
              </a:path>
              <a:path w="294639" h="30479">
                <a:moveTo>
                  <a:pt x="126491" y="9143"/>
                </a:moveTo>
                <a:lnTo>
                  <a:pt x="112775" y="10667"/>
                </a:lnTo>
                <a:lnTo>
                  <a:pt x="112775" y="24383"/>
                </a:lnTo>
                <a:lnTo>
                  <a:pt x="126491" y="22859"/>
                </a:lnTo>
                <a:lnTo>
                  <a:pt x="126491" y="9143"/>
                </a:lnTo>
                <a:close/>
              </a:path>
              <a:path w="294639" h="30479">
                <a:moveTo>
                  <a:pt x="97536" y="10667"/>
                </a:moveTo>
                <a:lnTo>
                  <a:pt x="83819" y="12191"/>
                </a:lnTo>
                <a:lnTo>
                  <a:pt x="85343" y="25907"/>
                </a:lnTo>
                <a:lnTo>
                  <a:pt x="99059" y="24383"/>
                </a:lnTo>
                <a:lnTo>
                  <a:pt x="97536" y="10667"/>
                </a:lnTo>
                <a:close/>
              </a:path>
              <a:path w="294639" h="30479">
                <a:moveTo>
                  <a:pt x="70103" y="12191"/>
                </a:moveTo>
                <a:lnTo>
                  <a:pt x="56387" y="13715"/>
                </a:lnTo>
                <a:lnTo>
                  <a:pt x="56387" y="27431"/>
                </a:lnTo>
                <a:lnTo>
                  <a:pt x="71627" y="25907"/>
                </a:lnTo>
                <a:lnTo>
                  <a:pt x="70103" y="12191"/>
                </a:lnTo>
                <a:close/>
              </a:path>
              <a:path w="294639" h="30479">
                <a:moveTo>
                  <a:pt x="42671" y="13715"/>
                </a:moveTo>
                <a:lnTo>
                  <a:pt x="28955" y="15239"/>
                </a:lnTo>
                <a:lnTo>
                  <a:pt x="28955" y="28955"/>
                </a:lnTo>
                <a:lnTo>
                  <a:pt x="42671" y="27431"/>
                </a:lnTo>
                <a:lnTo>
                  <a:pt x="42671" y="13715"/>
                </a:lnTo>
                <a:close/>
              </a:path>
              <a:path w="294639" h="30479">
                <a:moveTo>
                  <a:pt x="13715" y="15239"/>
                </a:moveTo>
                <a:lnTo>
                  <a:pt x="0" y="16763"/>
                </a:lnTo>
                <a:lnTo>
                  <a:pt x="1524" y="30479"/>
                </a:lnTo>
                <a:lnTo>
                  <a:pt x="15239" y="28955"/>
                </a:lnTo>
                <a:lnTo>
                  <a:pt x="1371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32746B89-1CE7-433C-9AD9-6BDEA699C943}"/>
              </a:ext>
            </a:extLst>
          </p:cNvPr>
          <p:cNvSpPr/>
          <p:nvPr/>
        </p:nvSpPr>
        <p:spPr>
          <a:xfrm>
            <a:off x="4967288" y="5122864"/>
            <a:ext cx="412750" cy="34925"/>
          </a:xfrm>
          <a:custGeom>
            <a:avLst/>
            <a:gdLst/>
            <a:ahLst/>
            <a:cxnLst/>
            <a:rect l="l" t="t" r="r" b="b"/>
            <a:pathLst>
              <a:path w="483235" h="41275">
                <a:moveTo>
                  <a:pt x="481583" y="0"/>
                </a:moveTo>
                <a:lnTo>
                  <a:pt x="467867" y="1524"/>
                </a:lnTo>
                <a:lnTo>
                  <a:pt x="467867" y="15240"/>
                </a:lnTo>
                <a:lnTo>
                  <a:pt x="483107" y="15240"/>
                </a:lnTo>
                <a:lnTo>
                  <a:pt x="481583" y="0"/>
                </a:lnTo>
                <a:close/>
              </a:path>
              <a:path w="483235" h="41275">
                <a:moveTo>
                  <a:pt x="454151" y="1524"/>
                </a:moveTo>
                <a:lnTo>
                  <a:pt x="440436" y="3048"/>
                </a:lnTo>
                <a:lnTo>
                  <a:pt x="440436" y="16764"/>
                </a:lnTo>
                <a:lnTo>
                  <a:pt x="454151" y="16764"/>
                </a:lnTo>
                <a:lnTo>
                  <a:pt x="454151" y="1524"/>
                </a:lnTo>
                <a:close/>
              </a:path>
              <a:path w="483235" h="41275">
                <a:moveTo>
                  <a:pt x="425195" y="3048"/>
                </a:moveTo>
                <a:lnTo>
                  <a:pt x="411479" y="4572"/>
                </a:lnTo>
                <a:lnTo>
                  <a:pt x="413003" y="18288"/>
                </a:lnTo>
                <a:lnTo>
                  <a:pt x="426719" y="18288"/>
                </a:lnTo>
                <a:lnTo>
                  <a:pt x="425195" y="3048"/>
                </a:lnTo>
                <a:close/>
              </a:path>
              <a:path w="483235" h="41275">
                <a:moveTo>
                  <a:pt x="397763" y="4572"/>
                </a:moveTo>
                <a:lnTo>
                  <a:pt x="384047" y="6096"/>
                </a:lnTo>
                <a:lnTo>
                  <a:pt x="384047" y="19812"/>
                </a:lnTo>
                <a:lnTo>
                  <a:pt x="399288" y="19812"/>
                </a:lnTo>
                <a:lnTo>
                  <a:pt x="397763" y="4572"/>
                </a:lnTo>
                <a:close/>
              </a:path>
              <a:path w="483235" h="41275">
                <a:moveTo>
                  <a:pt x="370331" y="6096"/>
                </a:moveTo>
                <a:lnTo>
                  <a:pt x="356615" y="7620"/>
                </a:lnTo>
                <a:lnTo>
                  <a:pt x="356615" y="21336"/>
                </a:lnTo>
                <a:lnTo>
                  <a:pt x="370331" y="21336"/>
                </a:lnTo>
                <a:lnTo>
                  <a:pt x="370331" y="6096"/>
                </a:lnTo>
                <a:close/>
              </a:path>
              <a:path w="483235" h="41275">
                <a:moveTo>
                  <a:pt x="341375" y="9144"/>
                </a:moveTo>
                <a:lnTo>
                  <a:pt x="327659" y="9144"/>
                </a:lnTo>
                <a:lnTo>
                  <a:pt x="329183" y="22860"/>
                </a:lnTo>
                <a:lnTo>
                  <a:pt x="342900" y="22860"/>
                </a:lnTo>
                <a:lnTo>
                  <a:pt x="341375" y="9144"/>
                </a:lnTo>
                <a:close/>
              </a:path>
              <a:path w="483235" h="41275">
                <a:moveTo>
                  <a:pt x="313943" y="10668"/>
                </a:moveTo>
                <a:lnTo>
                  <a:pt x="300227" y="10668"/>
                </a:lnTo>
                <a:lnTo>
                  <a:pt x="300227" y="24384"/>
                </a:lnTo>
                <a:lnTo>
                  <a:pt x="315467" y="24384"/>
                </a:lnTo>
                <a:lnTo>
                  <a:pt x="313943" y="10668"/>
                </a:lnTo>
                <a:close/>
              </a:path>
              <a:path w="483235" h="41275">
                <a:moveTo>
                  <a:pt x="286512" y="12192"/>
                </a:moveTo>
                <a:lnTo>
                  <a:pt x="271271" y="12192"/>
                </a:lnTo>
                <a:lnTo>
                  <a:pt x="272795" y="25908"/>
                </a:lnTo>
                <a:lnTo>
                  <a:pt x="286512" y="25908"/>
                </a:lnTo>
                <a:lnTo>
                  <a:pt x="286512" y="12192"/>
                </a:lnTo>
                <a:close/>
              </a:path>
              <a:path w="483235" h="41275">
                <a:moveTo>
                  <a:pt x="257555" y="13716"/>
                </a:moveTo>
                <a:lnTo>
                  <a:pt x="243839" y="13716"/>
                </a:lnTo>
                <a:lnTo>
                  <a:pt x="245363" y="27432"/>
                </a:lnTo>
                <a:lnTo>
                  <a:pt x="259079" y="27432"/>
                </a:lnTo>
                <a:lnTo>
                  <a:pt x="257555" y="13716"/>
                </a:lnTo>
                <a:close/>
              </a:path>
              <a:path w="483235" h="41275">
                <a:moveTo>
                  <a:pt x="230124" y="15240"/>
                </a:moveTo>
                <a:lnTo>
                  <a:pt x="216407" y="15240"/>
                </a:lnTo>
                <a:lnTo>
                  <a:pt x="216407" y="28956"/>
                </a:lnTo>
                <a:lnTo>
                  <a:pt x="230124" y="28956"/>
                </a:lnTo>
                <a:lnTo>
                  <a:pt x="230124" y="15240"/>
                </a:lnTo>
                <a:close/>
              </a:path>
              <a:path w="483235" h="41275">
                <a:moveTo>
                  <a:pt x="202691" y="16764"/>
                </a:moveTo>
                <a:lnTo>
                  <a:pt x="187451" y="16764"/>
                </a:lnTo>
                <a:lnTo>
                  <a:pt x="188975" y="30480"/>
                </a:lnTo>
                <a:lnTo>
                  <a:pt x="202691" y="30480"/>
                </a:lnTo>
                <a:lnTo>
                  <a:pt x="202691" y="16764"/>
                </a:lnTo>
                <a:close/>
              </a:path>
              <a:path w="483235" h="41275">
                <a:moveTo>
                  <a:pt x="173736" y="18288"/>
                </a:moveTo>
                <a:lnTo>
                  <a:pt x="160019" y="18288"/>
                </a:lnTo>
                <a:lnTo>
                  <a:pt x="161543" y="32004"/>
                </a:lnTo>
                <a:lnTo>
                  <a:pt x="175259" y="32004"/>
                </a:lnTo>
                <a:lnTo>
                  <a:pt x="173736" y="18288"/>
                </a:lnTo>
                <a:close/>
              </a:path>
              <a:path w="483235" h="41275">
                <a:moveTo>
                  <a:pt x="146303" y="19812"/>
                </a:moveTo>
                <a:lnTo>
                  <a:pt x="132587" y="19812"/>
                </a:lnTo>
                <a:lnTo>
                  <a:pt x="132587" y="33528"/>
                </a:lnTo>
                <a:lnTo>
                  <a:pt x="146303" y="33528"/>
                </a:lnTo>
                <a:lnTo>
                  <a:pt x="146303" y="19812"/>
                </a:lnTo>
                <a:close/>
              </a:path>
              <a:path w="483235" h="41275">
                <a:moveTo>
                  <a:pt x="118871" y="21336"/>
                </a:moveTo>
                <a:lnTo>
                  <a:pt x="103631" y="21336"/>
                </a:lnTo>
                <a:lnTo>
                  <a:pt x="105155" y="35052"/>
                </a:lnTo>
                <a:lnTo>
                  <a:pt x="118871" y="35052"/>
                </a:lnTo>
                <a:lnTo>
                  <a:pt x="118871" y="21336"/>
                </a:lnTo>
                <a:close/>
              </a:path>
              <a:path w="483235" h="41275">
                <a:moveTo>
                  <a:pt x="89915" y="22860"/>
                </a:moveTo>
                <a:lnTo>
                  <a:pt x="76200" y="22860"/>
                </a:lnTo>
                <a:lnTo>
                  <a:pt x="77724" y="36576"/>
                </a:lnTo>
                <a:lnTo>
                  <a:pt x="91439" y="36576"/>
                </a:lnTo>
                <a:lnTo>
                  <a:pt x="89915" y="22860"/>
                </a:lnTo>
                <a:close/>
              </a:path>
              <a:path w="483235" h="41275">
                <a:moveTo>
                  <a:pt x="62483" y="24384"/>
                </a:moveTo>
                <a:lnTo>
                  <a:pt x="48767" y="24384"/>
                </a:lnTo>
                <a:lnTo>
                  <a:pt x="48767" y="39624"/>
                </a:lnTo>
                <a:lnTo>
                  <a:pt x="62483" y="38100"/>
                </a:lnTo>
                <a:lnTo>
                  <a:pt x="62483" y="24384"/>
                </a:lnTo>
                <a:close/>
              </a:path>
              <a:path w="483235" h="41275">
                <a:moveTo>
                  <a:pt x="35051" y="25908"/>
                </a:moveTo>
                <a:lnTo>
                  <a:pt x="19812" y="25908"/>
                </a:lnTo>
                <a:lnTo>
                  <a:pt x="21336" y="41148"/>
                </a:lnTo>
                <a:lnTo>
                  <a:pt x="35051" y="39624"/>
                </a:lnTo>
                <a:lnTo>
                  <a:pt x="35051" y="25908"/>
                </a:lnTo>
                <a:close/>
              </a:path>
              <a:path w="483235" h="41275">
                <a:moveTo>
                  <a:pt x="6095" y="27432"/>
                </a:moveTo>
                <a:lnTo>
                  <a:pt x="0" y="27432"/>
                </a:lnTo>
                <a:lnTo>
                  <a:pt x="0" y="41148"/>
                </a:lnTo>
                <a:lnTo>
                  <a:pt x="7619" y="41148"/>
                </a:lnTo>
                <a:lnTo>
                  <a:pt x="6095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54AFD144-394B-4EA9-B5D4-B3DFAA27C32F}"/>
              </a:ext>
            </a:extLst>
          </p:cNvPr>
          <p:cNvSpPr txBox="1"/>
          <p:nvPr/>
        </p:nvSpPr>
        <p:spPr>
          <a:xfrm>
            <a:off x="7519988" y="5029201"/>
            <a:ext cx="2030412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Swap </a:t>
            </a:r>
            <a:r>
              <a:rPr sz="1667" spc="4" dirty="0">
                <a:latin typeface="Arial"/>
                <a:cs typeface="Arial"/>
              </a:rPr>
              <a:t>pivot with</a:t>
            </a:r>
            <a:r>
              <a:rPr sz="1667" spc="-38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a[m]</a:t>
            </a:r>
            <a:endParaRPr sz="1667">
              <a:latin typeface="Arial"/>
              <a:cs typeface="Arial"/>
            </a:endParaRPr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57E5B636-3137-46F1-8E45-288B678F8CA4}"/>
              </a:ext>
            </a:extLst>
          </p:cNvPr>
          <p:cNvSpPr/>
          <p:nvPr/>
        </p:nvSpPr>
        <p:spPr>
          <a:xfrm>
            <a:off x="7305675" y="5649913"/>
            <a:ext cx="2687638" cy="328612"/>
          </a:xfrm>
          <a:custGeom>
            <a:avLst/>
            <a:gdLst/>
            <a:ahLst/>
            <a:cxnLst/>
            <a:rect l="l" t="t" r="r" b="b"/>
            <a:pathLst>
              <a:path w="3144520" h="384175">
                <a:moveTo>
                  <a:pt x="0" y="384048"/>
                </a:moveTo>
                <a:lnTo>
                  <a:pt x="3144012" y="384048"/>
                </a:lnTo>
                <a:lnTo>
                  <a:pt x="3144012" y="0"/>
                </a:lnTo>
                <a:lnTo>
                  <a:pt x="0" y="0"/>
                </a:lnTo>
                <a:lnTo>
                  <a:pt x="0" y="38404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5D5C24CC-0226-469D-9F6B-D73906DF19BC}"/>
              </a:ext>
            </a:extLst>
          </p:cNvPr>
          <p:cNvSpPr/>
          <p:nvPr/>
        </p:nvSpPr>
        <p:spPr>
          <a:xfrm>
            <a:off x="7299325" y="59658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A977C321-17A7-4610-BD57-87087663A1C0}"/>
              </a:ext>
            </a:extLst>
          </p:cNvPr>
          <p:cNvSpPr/>
          <p:nvPr/>
        </p:nvSpPr>
        <p:spPr>
          <a:xfrm>
            <a:off x="7299325" y="594042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C02EB284-7D06-4000-9D13-AA7657C72027}"/>
              </a:ext>
            </a:extLst>
          </p:cNvPr>
          <p:cNvSpPr/>
          <p:nvPr/>
        </p:nvSpPr>
        <p:spPr>
          <a:xfrm>
            <a:off x="7299325" y="5918201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585CB8F1-89CB-4FD6-B696-1690BBA4C510}"/>
              </a:ext>
            </a:extLst>
          </p:cNvPr>
          <p:cNvSpPr/>
          <p:nvPr/>
        </p:nvSpPr>
        <p:spPr>
          <a:xfrm>
            <a:off x="7299325" y="5892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75AB3B1F-F631-4090-AA62-D3D8A12CFB5C}"/>
              </a:ext>
            </a:extLst>
          </p:cNvPr>
          <p:cNvSpPr/>
          <p:nvPr/>
        </p:nvSpPr>
        <p:spPr>
          <a:xfrm>
            <a:off x="7299325" y="5868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9FC23152-8A92-44BC-A392-4EE46189A6A5}"/>
              </a:ext>
            </a:extLst>
          </p:cNvPr>
          <p:cNvSpPr/>
          <p:nvPr/>
        </p:nvSpPr>
        <p:spPr>
          <a:xfrm>
            <a:off x="7299325" y="58467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0939F619-65C1-4BF1-AEE4-0E4003D0095B}"/>
              </a:ext>
            </a:extLst>
          </p:cNvPr>
          <p:cNvSpPr/>
          <p:nvPr/>
        </p:nvSpPr>
        <p:spPr>
          <a:xfrm>
            <a:off x="7299325" y="5821363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B403B780-EFB9-422B-B721-B17CB368E8D6}"/>
              </a:ext>
            </a:extLst>
          </p:cNvPr>
          <p:cNvSpPr/>
          <p:nvPr/>
        </p:nvSpPr>
        <p:spPr>
          <a:xfrm>
            <a:off x="7299325" y="57975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3E543CC1-3ECF-479B-A209-D8D275A53344}"/>
              </a:ext>
            </a:extLst>
          </p:cNvPr>
          <p:cNvSpPr/>
          <p:nvPr/>
        </p:nvSpPr>
        <p:spPr>
          <a:xfrm>
            <a:off x="7299325" y="57737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88F7059A-8DA4-4F4C-B44B-DCD9EB900ED7}"/>
              </a:ext>
            </a:extLst>
          </p:cNvPr>
          <p:cNvSpPr/>
          <p:nvPr/>
        </p:nvSpPr>
        <p:spPr>
          <a:xfrm>
            <a:off x="7299325" y="574992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8C11080F-FB63-4E3A-A225-F7E33CBC6434}"/>
              </a:ext>
            </a:extLst>
          </p:cNvPr>
          <p:cNvSpPr/>
          <p:nvPr/>
        </p:nvSpPr>
        <p:spPr>
          <a:xfrm>
            <a:off x="7299325" y="57261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8C2955F8-7DA9-4575-80E1-C91BC54CFD99}"/>
              </a:ext>
            </a:extLst>
          </p:cNvPr>
          <p:cNvSpPr/>
          <p:nvPr/>
        </p:nvSpPr>
        <p:spPr>
          <a:xfrm>
            <a:off x="7299325" y="5700714"/>
            <a:ext cx="12700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538EBD8E-F9CE-4CA5-8AF3-59A550C2E7AF}"/>
              </a:ext>
            </a:extLst>
          </p:cNvPr>
          <p:cNvSpPr/>
          <p:nvPr/>
        </p:nvSpPr>
        <p:spPr>
          <a:xfrm>
            <a:off x="7299325" y="5678488"/>
            <a:ext cx="12700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180B693C-4C95-46EC-BC4B-260C8F5186B8}"/>
              </a:ext>
            </a:extLst>
          </p:cNvPr>
          <p:cNvSpPr/>
          <p:nvPr/>
        </p:nvSpPr>
        <p:spPr>
          <a:xfrm>
            <a:off x="7299325" y="5654676"/>
            <a:ext cx="12700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E36F283B-8984-451F-A634-8F370AC0CD01}"/>
              </a:ext>
            </a:extLst>
          </p:cNvPr>
          <p:cNvSpPr/>
          <p:nvPr/>
        </p:nvSpPr>
        <p:spPr>
          <a:xfrm>
            <a:off x="73120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9CC9A2D1-EC5B-4D3A-AF34-A6612FBB3624}"/>
              </a:ext>
            </a:extLst>
          </p:cNvPr>
          <p:cNvSpPr/>
          <p:nvPr/>
        </p:nvSpPr>
        <p:spPr>
          <a:xfrm>
            <a:off x="73358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66F8EA09-EBB6-4C5B-8CC8-ED68FA0F22FB}"/>
              </a:ext>
            </a:extLst>
          </p:cNvPr>
          <p:cNvSpPr/>
          <p:nvPr/>
        </p:nvSpPr>
        <p:spPr>
          <a:xfrm>
            <a:off x="73612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00F6A18C-898D-49F5-86B3-59FB9C8CFEDA}"/>
              </a:ext>
            </a:extLst>
          </p:cNvPr>
          <p:cNvSpPr/>
          <p:nvPr/>
        </p:nvSpPr>
        <p:spPr>
          <a:xfrm>
            <a:off x="73850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4F227EEC-DCE6-4676-82B9-90CF13C073FE}"/>
              </a:ext>
            </a:extLst>
          </p:cNvPr>
          <p:cNvSpPr/>
          <p:nvPr/>
        </p:nvSpPr>
        <p:spPr>
          <a:xfrm>
            <a:off x="74088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383A58B7-3248-4A5D-ACD5-A5EE14620864}"/>
              </a:ext>
            </a:extLst>
          </p:cNvPr>
          <p:cNvSpPr/>
          <p:nvPr/>
        </p:nvSpPr>
        <p:spPr>
          <a:xfrm>
            <a:off x="74326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441E2FDC-F0F2-4486-8082-3DB171820BE4}"/>
              </a:ext>
            </a:extLst>
          </p:cNvPr>
          <p:cNvSpPr/>
          <p:nvPr/>
        </p:nvSpPr>
        <p:spPr>
          <a:xfrm>
            <a:off x="74564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A1473B92-9377-4313-A688-1196EC2AB479}"/>
              </a:ext>
            </a:extLst>
          </p:cNvPr>
          <p:cNvSpPr/>
          <p:nvPr/>
        </p:nvSpPr>
        <p:spPr>
          <a:xfrm>
            <a:off x="74803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D62D55B1-91F5-49BE-9688-27C2D6EDFCF2}"/>
              </a:ext>
            </a:extLst>
          </p:cNvPr>
          <p:cNvSpPr/>
          <p:nvPr/>
        </p:nvSpPr>
        <p:spPr>
          <a:xfrm>
            <a:off x="75041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AA40E006-2AB9-468C-A02F-9F5C7BE4A172}"/>
              </a:ext>
            </a:extLst>
          </p:cNvPr>
          <p:cNvSpPr/>
          <p:nvPr/>
        </p:nvSpPr>
        <p:spPr>
          <a:xfrm>
            <a:off x="75279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353E9C42-638D-4C0D-B2F8-02A09383D37E}"/>
              </a:ext>
            </a:extLst>
          </p:cNvPr>
          <p:cNvSpPr/>
          <p:nvPr/>
        </p:nvSpPr>
        <p:spPr>
          <a:xfrm>
            <a:off x="75517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9B7FB1E8-A69A-4055-805C-1DE7939F55F8}"/>
              </a:ext>
            </a:extLst>
          </p:cNvPr>
          <p:cNvSpPr/>
          <p:nvPr/>
        </p:nvSpPr>
        <p:spPr>
          <a:xfrm>
            <a:off x="75755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AC34A34E-4132-4951-B412-DF68506E4A93}"/>
              </a:ext>
            </a:extLst>
          </p:cNvPr>
          <p:cNvSpPr/>
          <p:nvPr/>
        </p:nvSpPr>
        <p:spPr>
          <a:xfrm>
            <a:off x="76009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4D6A431E-86BE-47A8-9F1D-6654F2CCCF31}"/>
              </a:ext>
            </a:extLst>
          </p:cNvPr>
          <p:cNvSpPr/>
          <p:nvPr/>
        </p:nvSpPr>
        <p:spPr>
          <a:xfrm>
            <a:off x="762476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16E150FF-728D-40AD-9439-857C1A3ADD70}"/>
              </a:ext>
            </a:extLst>
          </p:cNvPr>
          <p:cNvSpPr/>
          <p:nvPr/>
        </p:nvSpPr>
        <p:spPr>
          <a:xfrm>
            <a:off x="76469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8E77E50C-9A28-443B-94AD-E3DF674A134E}"/>
              </a:ext>
            </a:extLst>
          </p:cNvPr>
          <p:cNvSpPr/>
          <p:nvPr/>
        </p:nvSpPr>
        <p:spPr>
          <a:xfrm>
            <a:off x="76723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EC1E0B76-E0A1-47C5-95B1-A28E3FC4ED5F}"/>
              </a:ext>
            </a:extLst>
          </p:cNvPr>
          <p:cNvSpPr/>
          <p:nvPr/>
        </p:nvSpPr>
        <p:spPr>
          <a:xfrm>
            <a:off x="769620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66EEEB33-15FE-4666-A5EB-960512C4C5E8}"/>
              </a:ext>
            </a:extLst>
          </p:cNvPr>
          <p:cNvSpPr/>
          <p:nvPr/>
        </p:nvSpPr>
        <p:spPr>
          <a:xfrm>
            <a:off x="77200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DB9888CF-2DD1-4901-8E90-5F264F340421}"/>
              </a:ext>
            </a:extLst>
          </p:cNvPr>
          <p:cNvSpPr/>
          <p:nvPr/>
        </p:nvSpPr>
        <p:spPr>
          <a:xfrm>
            <a:off x="77438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E3D5E49B-743B-43C8-8313-3CA284A4AA51}"/>
              </a:ext>
            </a:extLst>
          </p:cNvPr>
          <p:cNvSpPr/>
          <p:nvPr/>
        </p:nvSpPr>
        <p:spPr>
          <a:xfrm>
            <a:off x="77676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969FEED8-BF63-449C-882F-8E6A687C87CF}"/>
              </a:ext>
            </a:extLst>
          </p:cNvPr>
          <p:cNvSpPr/>
          <p:nvPr/>
        </p:nvSpPr>
        <p:spPr>
          <a:xfrm>
            <a:off x="77930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5E2F8548-B1FD-4588-9320-260509144C32}"/>
              </a:ext>
            </a:extLst>
          </p:cNvPr>
          <p:cNvSpPr/>
          <p:nvPr/>
        </p:nvSpPr>
        <p:spPr>
          <a:xfrm>
            <a:off x="78152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41E380A8-D1D4-4A4D-B1CD-613597D5A804}"/>
              </a:ext>
            </a:extLst>
          </p:cNvPr>
          <p:cNvSpPr/>
          <p:nvPr/>
        </p:nvSpPr>
        <p:spPr>
          <a:xfrm>
            <a:off x="78390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766CB504-D93C-40FE-8A5B-891904057437}"/>
              </a:ext>
            </a:extLst>
          </p:cNvPr>
          <p:cNvSpPr/>
          <p:nvPr/>
        </p:nvSpPr>
        <p:spPr>
          <a:xfrm>
            <a:off x="78644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9DD97F69-9FDC-4D7A-9AA9-F1487C18EABD}"/>
              </a:ext>
            </a:extLst>
          </p:cNvPr>
          <p:cNvSpPr/>
          <p:nvPr/>
        </p:nvSpPr>
        <p:spPr>
          <a:xfrm>
            <a:off x="78867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F55B414E-EFC0-493A-BE0D-C10E5FC10CF6}"/>
              </a:ext>
            </a:extLst>
          </p:cNvPr>
          <p:cNvSpPr/>
          <p:nvPr/>
        </p:nvSpPr>
        <p:spPr>
          <a:xfrm>
            <a:off x="79105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0F07F03C-FF40-4702-B45D-8B8402D9BE96}"/>
              </a:ext>
            </a:extLst>
          </p:cNvPr>
          <p:cNvSpPr/>
          <p:nvPr/>
        </p:nvSpPr>
        <p:spPr>
          <a:xfrm>
            <a:off x="793591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CD69DC72-87FB-4259-BEA6-231859B2540B}"/>
              </a:ext>
            </a:extLst>
          </p:cNvPr>
          <p:cNvSpPr/>
          <p:nvPr/>
        </p:nvSpPr>
        <p:spPr>
          <a:xfrm>
            <a:off x="795972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D9F8E355-D106-4F92-BE9C-1D542D316AC4}"/>
              </a:ext>
            </a:extLst>
          </p:cNvPr>
          <p:cNvSpPr/>
          <p:nvPr/>
        </p:nvSpPr>
        <p:spPr>
          <a:xfrm>
            <a:off x="7981950" y="564356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8B708A18-E19B-4DE3-B41E-885AE0587EE9}"/>
              </a:ext>
            </a:extLst>
          </p:cNvPr>
          <p:cNvSpPr/>
          <p:nvPr/>
        </p:nvSpPr>
        <p:spPr>
          <a:xfrm>
            <a:off x="80073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AC0A1EB5-D4D1-4D41-BDE9-2CA2BDE7796E}"/>
              </a:ext>
            </a:extLst>
          </p:cNvPr>
          <p:cNvSpPr/>
          <p:nvPr/>
        </p:nvSpPr>
        <p:spPr>
          <a:xfrm>
            <a:off x="803116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2903D7D1-3C5B-45DF-9810-1FCFDDF98EEB}"/>
              </a:ext>
            </a:extLst>
          </p:cNvPr>
          <p:cNvSpPr/>
          <p:nvPr/>
        </p:nvSpPr>
        <p:spPr>
          <a:xfrm>
            <a:off x="80549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CFDDBE26-604A-40F7-904A-FD9B805B6170}"/>
              </a:ext>
            </a:extLst>
          </p:cNvPr>
          <p:cNvSpPr/>
          <p:nvPr/>
        </p:nvSpPr>
        <p:spPr>
          <a:xfrm>
            <a:off x="80787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344E90F7-10C0-41C0-8F9C-24D687FF0208}"/>
              </a:ext>
            </a:extLst>
          </p:cNvPr>
          <p:cNvSpPr/>
          <p:nvPr/>
        </p:nvSpPr>
        <p:spPr>
          <a:xfrm>
            <a:off x="81026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4DAD3E28-1024-4E0E-9035-C77303A461BE}"/>
              </a:ext>
            </a:extLst>
          </p:cNvPr>
          <p:cNvSpPr/>
          <p:nvPr/>
        </p:nvSpPr>
        <p:spPr>
          <a:xfrm>
            <a:off x="812800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CE68178E-F831-4868-B998-3887434EB01D}"/>
              </a:ext>
            </a:extLst>
          </p:cNvPr>
          <p:cNvSpPr/>
          <p:nvPr/>
        </p:nvSpPr>
        <p:spPr>
          <a:xfrm>
            <a:off x="81502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CAD451C2-8E98-43FB-A80A-D03DA783BEC3}"/>
              </a:ext>
            </a:extLst>
          </p:cNvPr>
          <p:cNvSpPr/>
          <p:nvPr/>
        </p:nvSpPr>
        <p:spPr>
          <a:xfrm>
            <a:off x="81740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4FE92957-534F-4530-9E96-1AA5B2DF4664}"/>
              </a:ext>
            </a:extLst>
          </p:cNvPr>
          <p:cNvSpPr/>
          <p:nvPr/>
        </p:nvSpPr>
        <p:spPr>
          <a:xfrm>
            <a:off x="81994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70D92053-CC6C-47FA-8B5E-A74C32456A9C}"/>
              </a:ext>
            </a:extLst>
          </p:cNvPr>
          <p:cNvSpPr/>
          <p:nvPr/>
        </p:nvSpPr>
        <p:spPr>
          <a:xfrm>
            <a:off x="82216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6FFEFF48-DD23-4793-9E96-791ADC1D804A}"/>
              </a:ext>
            </a:extLst>
          </p:cNvPr>
          <p:cNvSpPr/>
          <p:nvPr/>
        </p:nvSpPr>
        <p:spPr>
          <a:xfrm>
            <a:off x="82470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BB935447-F17C-4714-B0DE-914C1F182514}"/>
              </a:ext>
            </a:extLst>
          </p:cNvPr>
          <p:cNvSpPr/>
          <p:nvPr/>
        </p:nvSpPr>
        <p:spPr>
          <a:xfrm>
            <a:off x="82708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7DDBAFBD-A22C-435A-B005-247CD4E70AC1}"/>
              </a:ext>
            </a:extLst>
          </p:cNvPr>
          <p:cNvSpPr/>
          <p:nvPr/>
        </p:nvSpPr>
        <p:spPr>
          <a:xfrm>
            <a:off x="82946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F9222C05-25EA-4C26-993A-C623573D0C5C}"/>
              </a:ext>
            </a:extLst>
          </p:cNvPr>
          <p:cNvSpPr/>
          <p:nvPr/>
        </p:nvSpPr>
        <p:spPr>
          <a:xfrm>
            <a:off x="83185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AFD2A301-D034-4E6D-9C67-B68465806D72}"/>
              </a:ext>
            </a:extLst>
          </p:cNvPr>
          <p:cNvSpPr/>
          <p:nvPr/>
        </p:nvSpPr>
        <p:spPr>
          <a:xfrm>
            <a:off x="834231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EC60052B-705D-489D-AFE3-7CCEBCBBD510}"/>
              </a:ext>
            </a:extLst>
          </p:cNvPr>
          <p:cNvSpPr/>
          <p:nvPr/>
        </p:nvSpPr>
        <p:spPr>
          <a:xfrm>
            <a:off x="83661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091A2165-CD35-410D-9FDA-E2098772877B}"/>
              </a:ext>
            </a:extLst>
          </p:cNvPr>
          <p:cNvSpPr/>
          <p:nvPr/>
        </p:nvSpPr>
        <p:spPr>
          <a:xfrm>
            <a:off x="83899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9F09EEF5-6C52-4B87-83A1-9E4959B1F618}"/>
              </a:ext>
            </a:extLst>
          </p:cNvPr>
          <p:cNvSpPr/>
          <p:nvPr/>
        </p:nvSpPr>
        <p:spPr>
          <a:xfrm>
            <a:off x="84137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B2769C33-F114-471E-B764-16B0C17C7EFE}"/>
              </a:ext>
            </a:extLst>
          </p:cNvPr>
          <p:cNvSpPr/>
          <p:nvPr/>
        </p:nvSpPr>
        <p:spPr>
          <a:xfrm>
            <a:off x="84391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F4EEB8F9-7B41-4954-8697-D923DB23C58E}"/>
              </a:ext>
            </a:extLst>
          </p:cNvPr>
          <p:cNvSpPr/>
          <p:nvPr/>
        </p:nvSpPr>
        <p:spPr>
          <a:xfrm>
            <a:off x="84613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DC4D825A-C510-4E1F-8B29-98332D58F88E}"/>
              </a:ext>
            </a:extLst>
          </p:cNvPr>
          <p:cNvSpPr/>
          <p:nvPr/>
        </p:nvSpPr>
        <p:spPr>
          <a:xfrm>
            <a:off x="84851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C8008BBF-0047-424C-A317-D8711E5FB500}"/>
              </a:ext>
            </a:extLst>
          </p:cNvPr>
          <p:cNvSpPr/>
          <p:nvPr/>
        </p:nvSpPr>
        <p:spPr>
          <a:xfrm>
            <a:off x="851058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BD7C6A06-B860-44DA-8850-B7CB9308AC04}"/>
              </a:ext>
            </a:extLst>
          </p:cNvPr>
          <p:cNvSpPr/>
          <p:nvPr/>
        </p:nvSpPr>
        <p:spPr>
          <a:xfrm>
            <a:off x="853440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F23306A2-B607-49F5-8737-54BE8C53AC06}"/>
              </a:ext>
            </a:extLst>
          </p:cNvPr>
          <p:cNvSpPr/>
          <p:nvPr/>
        </p:nvSpPr>
        <p:spPr>
          <a:xfrm>
            <a:off x="8556625" y="564356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D6E7B1D3-C78D-490D-96A8-3693DDBC8CB4}"/>
              </a:ext>
            </a:extLst>
          </p:cNvPr>
          <p:cNvSpPr/>
          <p:nvPr/>
        </p:nvSpPr>
        <p:spPr>
          <a:xfrm>
            <a:off x="85820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92385E07-035E-4C42-B1ED-28F517287F85}"/>
              </a:ext>
            </a:extLst>
          </p:cNvPr>
          <p:cNvSpPr/>
          <p:nvPr/>
        </p:nvSpPr>
        <p:spPr>
          <a:xfrm>
            <a:off x="86058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B14038DE-79EE-43E2-807A-F35DE3512D9E}"/>
              </a:ext>
            </a:extLst>
          </p:cNvPr>
          <p:cNvSpPr/>
          <p:nvPr/>
        </p:nvSpPr>
        <p:spPr>
          <a:xfrm>
            <a:off x="86296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2C9C86FF-F74D-447E-8BF7-95E3396A3B2A}"/>
              </a:ext>
            </a:extLst>
          </p:cNvPr>
          <p:cNvSpPr/>
          <p:nvPr/>
        </p:nvSpPr>
        <p:spPr>
          <a:xfrm>
            <a:off x="86534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89CC7BC9-C06E-4206-8443-2ED86B509D4B}"/>
              </a:ext>
            </a:extLst>
          </p:cNvPr>
          <p:cNvSpPr/>
          <p:nvPr/>
        </p:nvSpPr>
        <p:spPr>
          <a:xfrm>
            <a:off x="86772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C9FC4BFF-864C-4C74-A4C8-D671D822FB48}"/>
              </a:ext>
            </a:extLst>
          </p:cNvPr>
          <p:cNvSpPr/>
          <p:nvPr/>
        </p:nvSpPr>
        <p:spPr>
          <a:xfrm>
            <a:off x="87026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18156EA9-92DD-4CC9-BF63-694AD1FB0EC6}"/>
              </a:ext>
            </a:extLst>
          </p:cNvPr>
          <p:cNvSpPr/>
          <p:nvPr/>
        </p:nvSpPr>
        <p:spPr>
          <a:xfrm>
            <a:off x="87249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9AEA80FE-E6EB-4AE8-ADEB-EDB5E29070AC}"/>
              </a:ext>
            </a:extLst>
          </p:cNvPr>
          <p:cNvSpPr/>
          <p:nvPr/>
        </p:nvSpPr>
        <p:spPr>
          <a:xfrm>
            <a:off x="87487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A9240187-F5F5-4ABA-ABD8-E23754FDE8F5}"/>
              </a:ext>
            </a:extLst>
          </p:cNvPr>
          <p:cNvSpPr/>
          <p:nvPr/>
        </p:nvSpPr>
        <p:spPr>
          <a:xfrm>
            <a:off x="877411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3FFB2F46-2B87-4C93-BA67-114CC7EB9FFD}"/>
              </a:ext>
            </a:extLst>
          </p:cNvPr>
          <p:cNvSpPr/>
          <p:nvPr/>
        </p:nvSpPr>
        <p:spPr>
          <a:xfrm>
            <a:off x="87963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1859279B-EBBD-4B34-AF52-A8A96640CCEF}"/>
              </a:ext>
            </a:extLst>
          </p:cNvPr>
          <p:cNvSpPr/>
          <p:nvPr/>
        </p:nvSpPr>
        <p:spPr>
          <a:xfrm>
            <a:off x="88217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943FC977-C015-498D-8387-62FABA27DB10}"/>
              </a:ext>
            </a:extLst>
          </p:cNvPr>
          <p:cNvSpPr/>
          <p:nvPr/>
        </p:nvSpPr>
        <p:spPr>
          <a:xfrm>
            <a:off x="88455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92F16372-B7FB-4393-A16B-45CB1399CAD4}"/>
              </a:ext>
            </a:extLst>
          </p:cNvPr>
          <p:cNvSpPr/>
          <p:nvPr/>
        </p:nvSpPr>
        <p:spPr>
          <a:xfrm>
            <a:off x="886936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4BA96F97-9C36-4C36-ACFC-7A10ABA97096}"/>
              </a:ext>
            </a:extLst>
          </p:cNvPr>
          <p:cNvSpPr/>
          <p:nvPr/>
        </p:nvSpPr>
        <p:spPr>
          <a:xfrm>
            <a:off x="88931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FE4EFB71-8EDC-494D-831D-C6B83ADD2221}"/>
              </a:ext>
            </a:extLst>
          </p:cNvPr>
          <p:cNvSpPr/>
          <p:nvPr/>
        </p:nvSpPr>
        <p:spPr>
          <a:xfrm>
            <a:off x="89169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7CB428A4-9AE8-4730-AFDC-D152468CB81F}"/>
              </a:ext>
            </a:extLst>
          </p:cNvPr>
          <p:cNvSpPr/>
          <p:nvPr/>
        </p:nvSpPr>
        <p:spPr>
          <a:xfrm>
            <a:off x="89408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413FB851-B07A-400F-BBBF-190B73BA08AC}"/>
              </a:ext>
            </a:extLst>
          </p:cNvPr>
          <p:cNvSpPr/>
          <p:nvPr/>
        </p:nvSpPr>
        <p:spPr>
          <a:xfrm>
            <a:off x="89646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181DFAE1-8D2A-4CF8-9673-FA2686DBD2AD}"/>
              </a:ext>
            </a:extLst>
          </p:cNvPr>
          <p:cNvSpPr/>
          <p:nvPr/>
        </p:nvSpPr>
        <p:spPr>
          <a:xfrm>
            <a:off x="89884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CAEA4AC0-BCC3-43CD-93FE-BD25D7C776F9}"/>
              </a:ext>
            </a:extLst>
          </p:cNvPr>
          <p:cNvSpPr/>
          <p:nvPr/>
        </p:nvSpPr>
        <p:spPr>
          <a:xfrm>
            <a:off x="90122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46117214-7D37-4C0D-96E2-3DC18D3A38BB}"/>
              </a:ext>
            </a:extLst>
          </p:cNvPr>
          <p:cNvSpPr/>
          <p:nvPr/>
        </p:nvSpPr>
        <p:spPr>
          <a:xfrm>
            <a:off x="90376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3746C8BB-A93E-48AC-824E-748594218B86}"/>
              </a:ext>
            </a:extLst>
          </p:cNvPr>
          <p:cNvSpPr/>
          <p:nvPr/>
        </p:nvSpPr>
        <p:spPr>
          <a:xfrm>
            <a:off x="90598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09EBB047-E8E6-4AEC-A255-C1DF033D2B96}"/>
              </a:ext>
            </a:extLst>
          </p:cNvPr>
          <p:cNvSpPr/>
          <p:nvPr/>
        </p:nvSpPr>
        <p:spPr>
          <a:xfrm>
            <a:off x="908526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E2F25119-4765-42CD-9C44-F864BC421908}"/>
              </a:ext>
            </a:extLst>
          </p:cNvPr>
          <p:cNvSpPr/>
          <p:nvPr/>
        </p:nvSpPr>
        <p:spPr>
          <a:xfrm>
            <a:off x="91090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F1CCE71A-68A8-4872-943C-D941740F8E6B}"/>
              </a:ext>
            </a:extLst>
          </p:cNvPr>
          <p:cNvSpPr/>
          <p:nvPr/>
        </p:nvSpPr>
        <p:spPr>
          <a:xfrm>
            <a:off x="9131300" y="564356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391A0325-C547-4BDE-9546-54CE3F1682DF}"/>
              </a:ext>
            </a:extLst>
          </p:cNvPr>
          <p:cNvSpPr/>
          <p:nvPr/>
        </p:nvSpPr>
        <p:spPr>
          <a:xfrm>
            <a:off x="91567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60E68C08-EBA6-4C73-A94E-E5A1E060B43D}"/>
              </a:ext>
            </a:extLst>
          </p:cNvPr>
          <p:cNvSpPr/>
          <p:nvPr/>
        </p:nvSpPr>
        <p:spPr>
          <a:xfrm>
            <a:off x="918051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D2E2876E-C03B-4FA2-9132-C84424F0FC3F}"/>
              </a:ext>
            </a:extLst>
          </p:cNvPr>
          <p:cNvSpPr/>
          <p:nvPr/>
        </p:nvSpPr>
        <p:spPr>
          <a:xfrm>
            <a:off x="92043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EE381003-4330-4919-9718-F76BF41132CF}"/>
              </a:ext>
            </a:extLst>
          </p:cNvPr>
          <p:cNvSpPr/>
          <p:nvPr/>
        </p:nvSpPr>
        <p:spPr>
          <a:xfrm>
            <a:off x="92281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D269C36A-3C1B-41A1-A10D-B3A8E002C609}"/>
              </a:ext>
            </a:extLst>
          </p:cNvPr>
          <p:cNvSpPr/>
          <p:nvPr/>
        </p:nvSpPr>
        <p:spPr>
          <a:xfrm>
            <a:off x="92519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1226ED44-0D03-4BC3-B3B4-B275CCB97BCB}"/>
              </a:ext>
            </a:extLst>
          </p:cNvPr>
          <p:cNvSpPr/>
          <p:nvPr/>
        </p:nvSpPr>
        <p:spPr>
          <a:xfrm>
            <a:off x="92773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74CFF941-1BE4-4722-A192-A97B3F3B2E75}"/>
              </a:ext>
            </a:extLst>
          </p:cNvPr>
          <p:cNvSpPr/>
          <p:nvPr/>
        </p:nvSpPr>
        <p:spPr>
          <a:xfrm>
            <a:off x="92995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D28C28EC-F51A-4220-A317-5B7A046C4095}"/>
              </a:ext>
            </a:extLst>
          </p:cNvPr>
          <p:cNvSpPr/>
          <p:nvPr/>
        </p:nvSpPr>
        <p:spPr>
          <a:xfrm>
            <a:off x="93233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CAE51CCA-325C-443B-A210-5CFCF66C2940}"/>
              </a:ext>
            </a:extLst>
          </p:cNvPr>
          <p:cNvSpPr/>
          <p:nvPr/>
        </p:nvSpPr>
        <p:spPr>
          <a:xfrm>
            <a:off x="934878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F99A552A-70F1-4ACB-9EAA-855351D1E04B}"/>
              </a:ext>
            </a:extLst>
          </p:cNvPr>
          <p:cNvSpPr/>
          <p:nvPr/>
        </p:nvSpPr>
        <p:spPr>
          <a:xfrm>
            <a:off x="93710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A0AD2E6B-54D3-40CA-80DA-EA061E465AA9}"/>
              </a:ext>
            </a:extLst>
          </p:cNvPr>
          <p:cNvSpPr/>
          <p:nvPr/>
        </p:nvSpPr>
        <p:spPr>
          <a:xfrm>
            <a:off x="939482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EC4032CB-8B37-41A8-81BA-9D3E62B7C0F0}"/>
              </a:ext>
            </a:extLst>
          </p:cNvPr>
          <p:cNvSpPr/>
          <p:nvPr/>
        </p:nvSpPr>
        <p:spPr>
          <a:xfrm>
            <a:off x="942022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B0D8AE01-0607-4A37-B737-9FB38E6BD163}"/>
              </a:ext>
            </a:extLst>
          </p:cNvPr>
          <p:cNvSpPr/>
          <p:nvPr/>
        </p:nvSpPr>
        <p:spPr>
          <a:xfrm>
            <a:off x="94440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AABD34F5-594E-4800-A35B-09D8A8FE37DA}"/>
              </a:ext>
            </a:extLst>
          </p:cNvPr>
          <p:cNvSpPr/>
          <p:nvPr/>
        </p:nvSpPr>
        <p:spPr>
          <a:xfrm>
            <a:off x="94678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D9638485-69B5-40D2-A15D-218660AD9F9A}"/>
              </a:ext>
            </a:extLst>
          </p:cNvPr>
          <p:cNvSpPr/>
          <p:nvPr/>
        </p:nvSpPr>
        <p:spPr>
          <a:xfrm>
            <a:off x="94916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E813C7D4-0ADF-4995-ADA1-BB3EA0D09DA8}"/>
              </a:ext>
            </a:extLst>
          </p:cNvPr>
          <p:cNvSpPr/>
          <p:nvPr/>
        </p:nvSpPr>
        <p:spPr>
          <a:xfrm>
            <a:off x="951547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71637D80-869B-4F07-A628-1345B05C0DDE}"/>
              </a:ext>
            </a:extLst>
          </p:cNvPr>
          <p:cNvSpPr/>
          <p:nvPr/>
        </p:nvSpPr>
        <p:spPr>
          <a:xfrm>
            <a:off x="95392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0A92E891-EFEC-4867-99EA-F5321B470A0C}"/>
              </a:ext>
            </a:extLst>
          </p:cNvPr>
          <p:cNvSpPr/>
          <p:nvPr/>
        </p:nvSpPr>
        <p:spPr>
          <a:xfrm>
            <a:off x="95631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9C2F569A-1730-45D5-B358-7B87CF0EC371}"/>
              </a:ext>
            </a:extLst>
          </p:cNvPr>
          <p:cNvSpPr/>
          <p:nvPr/>
        </p:nvSpPr>
        <p:spPr>
          <a:xfrm>
            <a:off x="95869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EAC309B5-7775-44E1-A260-C8EFE4613729}"/>
              </a:ext>
            </a:extLst>
          </p:cNvPr>
          <p:cNvSpPr/>
          <p:nvPr/>
        </p:nvSpPr>
        <p:spPr>
          <a:xfrm>
            <a:off x="961231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1790B80B-A354-4803-870E-369AB9D5ACA5}"/>
              </a:ext>
            </a:extLst>
          </p:cNvPr>
          <p:cNvSpPr/>
          <p:nvPr/>
        </p:nvSpPr>
        <p:spPr>
          <a:xfrm>
            <a:off x="963453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715A7F04-56E2-49D6-9002-9182890B2D4C}"/>
              </a:ext>
            </a:extLst>
          </p:cNvPr>
          <p:cNvSpPr/>
          <p:nvPr/>
        </p:nvSpPr>
        <p:spPr>
          <a:xfrm>
            <a:off x="965993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4DC83DE4-808E-4127-87D1-12A6C87FC5E8}"/>
              </a:ext>
            </a:extLst>
          </p:cNvPr>
          <p:cNvSpPr/>
          <p:nvPr/>
        </p:nvSpPr>
        <p:spPr>
          <a:xfrm>
            <a:off x="9683751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9D96B1DC-4B28-4802-8759-BD6A85458502}"/>
              </a:ext>
            </a:extLst>
          </p:cNvPr>
          <p:cNvSpPr/>
          <p:nvPr/>
        </p:nvSpPr>
        <p:spPr>
          <a:xfrm>
            <a:off x="97059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C06E0929-C5D9-4CEB-BB30-6BB9DF280726}"/>
              </a:ext>
            </a:extLst>
          </p:cNvPr>
          <p:cNvSpPr/>
          <p:nvPr/>
        </p:nvSpPr>
        <p:spPr>
          <a:xfrm>
            <a:off x="9731375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FF96295E-1E21-45EE-B4B8-CDE5ED198AC0}"/>
              </a:ext>
            </a:extLst>
          </p:cNvPr>
          <p:cNvSpPr/>
          <p:nvPr/>
        </p:nvSpPr>
        <p:spPr>
          <a:xfrm>
            <a:off x="9755188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C00270C6-89F8-4AB8-8155-38277CF26D79}"/>
              </a:ext>
            </a:extLst>
          </p:cNvPr>
          <p:cNvSpPr/>
          <p:nvPr/>
        </p:nvSpPr>
        <p:spPr>
          <a:xfrm>
            <a:off x="97790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F1590928-1187-4361-884D-B492E8016B05}"/>
              </a:ext>
            </a:extLst>
          </p:cNvPr>
          <p:cNvSpPr/>
          <p:nvPr/>
        </p:nvSpPr>
        <p:spPr>
          <a:xfrm>
            <a:off x="980281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F45579EC-9DC8-4081-B50E-F02C010D493D}"/>
              </a:ext>
            </a:extLst>
          </p:cNvPr>
          <p:cNvSpPr/>
          <p:nvPr/>
        </p:nvSpPr>
        <p:spPr>
          <a:xfrm>
            <a:off x="982662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31CE6956-0D4F-4ACB-B3D3-B1B019713F29}"/>
              </a:ext>
            </a:extLst>
          </p:cNvPr>
          <p:cNvSpPr/>
          <p:nvPr/>
        </p:nvSpPr>
        <p:spPr>
          <a:xfrm>
            <a:off x="9852026" y="5643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649B2331-7BBA-4D77-82CB-82C87B83C277}"/>
              </a:ext>
            </a:extLst>
          </p:cNvPr>
          <p:cNvSpPr/>
          <p:nvPr/>
        </p:nvSpPr>
        <p:spPr>
          <a:xfrm>
            <a:off x="987425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3D25245C-C6E5-4DB5-98AA-B74DCB085454}"/>
              </a:ext>
            </a:extLst>
          </p:cNvPr>
          <p:cNvSpPr/>
          <p:nvPr/>
        </p:nvSpPr>
        <p:spPr>
          <a:xfrm>
            <a:off x="9898063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912EBF30-7FE9-4CC8-B9A6-E6A585A1C3AC}"/>
              </a:ext>
            </a:extLst>
          </p:cNvPr>
          <p:cNvSpPr/>
          <p:nvPr/>
        </p:nvSpPr>
        <p:spPr>
          <a:xfrm>
            <a:off x="9923463" y="56435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85105688-2A63-4D33-BA8C-8BFB10E947C9}"/>
              </a:ext>
            </a:extLst>
          </p:cNvPr>
          <p:cNvSpPr/>
          <p:nvPr/>
        </p:nvSpPr>
        <p:spPr>
          <a:xfrm>
            <a:off x="9945688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26377D71-B166-4F94-AF90-28457095E739}"/>
              </a:ext>
            </a:extLst>
          </p:cNvPr>
          <p:cNvSpPr/>
          <p:nvPr/>
        </p:nvSpPr>
        <p:spPr>
          <a:xfrm>
            <a:off x="9969500" y="564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19924921-63D8-4E96-8E94-B111534D1BBD}"/>
              </a:ext>
            </a:extLst>
          </p:cNvPr>
          <p:cNvSpPr/>
          <p:nvPr/>
        </p:nvSpPr>
        <p:spPr>
          <a:xfrm>
            <a:off x="9986963" y="5649914"/>
            <a:ext cx="11112" cy="14287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1AB3DA37-199F-4E10-BEBB-41A4EE56E46C}"/>
              </a:ext>
            </a:extLst>
          </p:cNvPr>
          <p:cNvSpPr/>
          <p:nvPr/>
        </p:nvSpPr>
        <p:spPr>
          <a:xfrm>
            <a:off x="9986963" y="56753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ECE2E8E1-8766-4A3F-A9F7-30A17821825C}"/>
              </a:ext>
            </a:extLst>
          </p:cNvPr>
          <p:cNvSpPr/>
          <p:nvPr/>
        </p:nvSpPr>
        <p:spPr>
          <a:xfrm>
            <a:off x="9986963" y="56991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8EF18D90-31C0-4B79-BB6F-253E29BA6FA7}"/>
              </a:ext>
            </a:extLst>
          </p:cNvPr>
          <p:cNvSpPr/>
          <p:nvPr/>
        </p:nvSpPr>
        <p:spPr>
          <a:xfrm>
            <a:off x="9986963" y="57229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E7B1A417-9E41-41B7-8435-E58D7B0FA3D6}"/>
              </a:ext>
            </a:extLst>
          </p:cNvPr>
          <p:cNvSpPr/>
          <p:nvPr/>
        </p:nvSpPr>
        <p:spPr>
          <a:xfrm>
            <a:off x="9986963" y="57467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F6B74B8D-CE8A-44C0-9D70-4F348EACA5DB}"/>
              </a:ext>
            </a:extLst>
          </p:cNvPr>
          <p:cNvSpPr/>
          <p:nvPr/>
        </p:nvSpPr>
        <p:spPr>
          <a:xfrm>
            <a:off x="9986963" y="57705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8DABEED5-BC29-44BF-B4AB-74F96F94FC8D}"/>
              </a:ext>
            </a:extLst>
          </p:cNvPr>
          <p:cNvSpPr/>
          <p:nvPr/>
        </p:nvSpPr>
        <p:spPr>
          <a:xfrm>
            <a:off x="9986963" y="57959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23276378-5D2A-44CA-84EE-7DAAA4EFA5FC}"/>
              </a:ext>
            </a:extLst>
          </p:cNvPr>
          <p:cNvSpPr/>
          <p:nvPr/>
        </p:nvSpPr>
        <p:spPr>
          <a:xfrm>
            <a:off x="9986963" y="58181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6041826D-8039-48C4-8D8F-16643F86C1C7}"/>
              </a:ext>
            </a:extLst>
          </p:cNvPr>
          <p:cNvSpPr/>
          <p:nvPr/>
        </p:nvSpPr>
        <p:spPr>
          <a:xfrm>
            <a:off x="9986963" y="58420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2DBC1E30-87E4-48C0-85AE-59C4ACE72F14}"/>
              </a:ext>
            </a:extLst>
          </p:cNvPr>
          <p:cNvSpPr/>
          <p:nvPr/>
        </p:nvSpPr>
        <p:spPr>
          <a:xfrm>
            <a:off x="9986963" y="58674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0D136739-C203-48D8-BA2A-E03F32CCC34F}"/>
              </a:ext>
            </a:extLst>
          </p:cNvPr>
          <p:cNvSpPr/>
          <p:nvPr/>
        </p:nvSpPr>
        <p:spPr>
          <a:xfrm>
            <a:off x="9986963" y="58896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DDAA895F-3CFD-40FD-9768-84A146B23CB6}"/>
              </a:ext>
            </a:extLst>
          </p:cNvPr>
          <p:cNvSpPr/>
          <p:nvPr/>
        </p:nvSpPr>
        <p:spPr>
          <a:xfrm>
            <a:off x="9986963" y="5913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CACD3CC6-81CC-4D60-9D49-0808CEBED537}"/>
              </a:ext>
            </a:extLst>
          </p:cNvPr>
          <p:cNvSpPr/>
          <p:nvPr/>
        </p:nvSpPr>
        <p:spPr>
          <a:xfrm>
            <a:off x="9986963" y="59388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D209CCFA-89CF-41B0-A98B-DEEFFA1A5CE6}"/>
              </a:ext>
            </a:extLst>
          </p:cNvPr>
          <p:cNvSpPr/>
          <p:nvPr/>
        </p:nvSpPr>
        <p:spPr>
          <a:xfrm>
            <a:off x="9986963" y="59626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0B337767-34A1-4BA8-A572-C6E79E6A16ED}"/>
              </a:ext>
            </a:extLst>
          </p:cNvPr>
          <p:cNvSpPr/>
          <p:nvPr/>
        </p:nvSpPr>
        <p:spPr>
          <a:xfrm>
            <a:off x="99726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1BEE6304-57CB-4EB1-AAA4-D1DB7EAD3921}"/>
              </a:ext>
            </a:extLst>
          </p:cNvPr>
          <p:cNvSpPr/>
          <p:nvPr/>
        </p:nvSpPr>
        <p:spPr>
          <a:xfrm>
            <a:off x="99472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342020D2-D098-41C6-BCF3-A23AC684CA29}"/>
              </a:ext>
            </a:extLst>
          </p:cNvPr>
          <p:cNvSpPr/>
          <p:nvPr/>
        </p:nvSpPr>
        <p:spPr>
          <a:xfrm>
            <a:off x="992505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5552DE61-0E66-4697-9336-8CAA964DDE19}"/>
              </a:ext>
            </a:extLst>
          </p:cNvPr>
          <p:cNvSpPr/>
          <p:nvPr/>
        </p:nvSpPr>
        <p:spPr>
          <a:xfrm>
            <a:off x="98996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336BE745-4AD5-4D63-94CE-A79F3C10B54A}"/>
              </a:ext>
            </a:extLst>
          </p:cNvPr>
          <p:cNvSpPr/>
          <p:nvPr/>
        </p:nvSpPr>
        <p:spPr>
          <a:xfrm>
            <a:off x="98758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23F4FB60-2769-47F1-B505-4EF8F7AE834E}"/>
              </a:ext>
            </a:extLst>
          </p:cNvPr>
          <p:cNvSpPr/>
          <p:nvPr/>
        </p:nvSpPr>
        <p:spPr>
          <a:xfrm>
            <a:off x="98520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BE3D673D-300D-49B6-A171-15AB9CB41464}"/>
              </a:ext>
            </a:extLst>
          </p:cNvPr>
          <p:cNvSpPr/>
          <p:nvPr/>
        </p:nvSpPr>
        <p:spPr>
          <a:xfrm>
            <a:off x="98282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CAB76EB8-A021-4052-B030-C4218B64D38E}"/>
              </a:ext>
            </a:extLst>
          </p:cNvPr>
          <p:cNvSpPr/>
          <p:nvPr/>
        </p:nvSpPr>
        <p:spPr>
          <a:xfrm>
            <a:off x="98044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C5198804-B8C0-41AB-904C-ED6B86678A7E}"/>
              </a:ext>
            </a:extLst>
          </p:cNvPr>
          <p:cNvSpPr/>
          <p:nvPr/>
        </p:nvSpPr>
        <p:spPr>
          <a:xfrm>
            <a:off x="97805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14EE8A42-F11B-486F-822C-3AB4D2B0BC59}"/>
              </a:ext>
            </a:extLst>
          </p:cNvPr>
          <p:cNvSpPr/>
          <p:nvPr/>
        </p:nvSpPr>
        <p:spPr>
          <a:xfrm>
            <a:off x="97567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CE7F2E0D-93C5-4863-98A4-A38C7DD14A06}"/>
              </a:ext>
            </a:extLst>
          </p:cNvPr>
          <p:cNvSpPr/>
          <p:nvPr/>
        </p:nvSpPr>
        <p:spPr>
          <a:xfrm>
            <a:off x="973296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41426029-B678-4F28-B07B-A48A12F0652C}"/>
              </a:ext>
            </a:extLst>
          </p:cNvPr>
          <p:cNvSpPr/>
          <p:nvPr/>
        </p:nvSpPr>
        <p:spPr>
          <a:xfrm>
            <a:off x="97075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68E56F0A-2C3E-4D15-9910-9B03552D37F7}"/>
              </a:ext>
            </a:extLst>
          </p:cNvPr>
          <p:cNvSpPr/>
          <p:nvPr/>
        </p:nvSpPr>
        <p:spPr>
          <a:xfrm>
            <a:off x="96837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617D1311-8E0D-47EA-B661-24E728BCD2B1}"/>
              </a:ext>
            </a:extLst>
          </p:cNvPr>
          <p:cNvSpPr/>
          <p:nvPr/>
        </p:nvSpPr>
        <p:spPr>
          <a:xfrm>
            <a:off x="966152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19420A96-BACB-4468-A72D-42589BE0A3A3}"/>
              </a:ext>
            </a:extLst>
          </p:cNvPr>
          <p:cNvSpPr/>
          <p:nvPr/>
        </p:nvSpPr>
        <p:spPr>
          <a:xfrm>
            <a:off x="96361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B451BF39-EF9A-4702-B345-04A8669857B4}"/>
              </a:ext>
            </a:extLst>
          </p:cNvPr>
          <p:cNvSpPr/>
          <p:nvPr/>
        </p:nvSpPr>
        <p:spPr>
          <a:xfrm>
            <a:off x="96123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0D052571-1FE7-4E5D-994E-3386DDCA64A6}"/>
              </a:ext>
            </a:extLst>
          </p:cNvPr>
          <p:cNvSpPr/>
          <p:nvPr/>
        </p:nvSpPr>
        <p:spPr>
          <a:xfrm>
            <a:off x="95900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3008D080-8C2B-4F60-9A36-6DB0A9C9D470}"/>
              </a:ext>
            </a:extLst>
          </p:cNvPr>
          <p:cNvSpPr/>
          <p:nvPr/>
        </p:nvSpPr>
        <p:spPr>
          <a:xfrm>
            <a:off x="95646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8DA6CB8D-19FB-4C54-9833-3765EC09338D}"/>
              </a:ext>
            </a:extLst>
          </p:cNvPr>
          <p:cNvSpPr/>
          <p:nvPr/>
        </p:nvSpPr>
        <p:spPr>
          <a:xfrm>
            <a:off x="95408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44F1E887-44D0-4E8C-8BB3-A37C6B83F20E}"/>
              </a:ext>
            </a:extLst>
          </p:cNvPr>
          <p:cNvSpPr/>
          <p:nvPr/>
        </p:nvSpPr>
        <p:spPr>
          <a:xfrm>
            <a:off x="95170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A9D401FE-6B1E-4031-A21D-A6226052AA9F}"/>
              </a:ext>
            </a:extLst>
          </p:cNvPr>
          <p:cNvSpPr/>
          <p:nvPr/>
        </p:nvSpPr>
        <p:spPr>
          <a:xfrm>
            <a:off x="949325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43F6C4CA-CC8A-46D4-A58F-28A3BBD19893}"/>
              </a:ext>
            </a:extLst>
          </p:cNvPr>
          <p:cNvSpPr/>
          <p:nvPr/>
        </p:nvSpPr>
        <p:spPr>
          <a:xfrm>
            <a:off x="94694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11DC2635-B25B-4171-9C1B-B7B78D6D37FD}"/>
              </a:ext>
            </a:extLst>
          </p:cNvPr>
          <p:cNvSpPr/>
          <p:nvPr/>
        </p:nvSpPr>
        <p:spPr>
          <a:xfrm>
            <a:off x="9444039" y="597058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1CB89E99-4A1B-44FC-9CEE-230C5656E762}"/>
              </a:ext>
            </a:extLst>
          </p:cNvPr>
          <p:cNvSpPr/>
          <p:nvPr/>
        </p:nvSpPr>
        <p:spPr>
          <a:xfrm>
            <a:off x="94218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FED00292-0A30-467B-A9DF-8100ACB3C456}"/>
              </a:ext>
            </a:extLst>
          </p:cNvPr>
          <p:cNvSpPr/>
          <p:nvPr/>
        </p:nvSpPr>
        <p:spPr>
          <a:xfrm>
            <a:off x="93980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76547866-0084-4A2A-9AE3-F9D1941AB7AD}"/>
              </a:ext>
            </a:extLst>
          </p:cNvPr>
          <p:cNvSpPr/>
          <p:nvPr/>
        </p:nvSpPr>
        <p:spPr>
          <a:xfrm>
            <a:off x="93726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2F11A49B-1502-4E5F-B9EB-DE08EE85EE30}"/>
              </a:ext>
            </a:extLst>
          </p:cNvPr>
          <p:cNvSpPr/>
          <p:nvPr/>
        </p:nvSpPr>
        <p:spPr>
          <a:xfrm>
            <a:off x="93503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6AD014B6-E852-41D4-BD53-CE6AF7B75C67}"/>
              </a:ext>
            </a:extLst>
          </p:cNvPr>
          <p:cNvSpPr/>
          <p:nvPr/>
        </p:nvSpPr>
        <p:spPr>
          <a:xfrm>
            <a:off x="93249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4FD88AE0-990F-4DCF-A856-663D85269F6E}"/>
              </a:ext>
            </a:extLst>
          </p:cNvPr>
          <p:cNvSpPr/>
          <p:nvPr/>
        </p:nvSpPr>
        <p:spPr>
          <a:xfrm>
            <a:off x="93011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B4BB58DD-B07B-4D4E-A5BB-A4717F6B735B}"/>
              </a:ext>
            </a:extLst>
          </p:cNvPr>
          <p:cNvSpPr/>
          <p:nvPr/>
        </p:nvSpPr>
        <p:spPr>
          <a:xfrm>
            <a:off x="92773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D8A16F46-A264-49BA-84C4-739343F5B555}"/>
              </a:ext>
            </a:extLst>
          </p:cNvPr>
          <p:cNvSpPr/>
          <p:nvPr/>
        </p:nvSpPr>
        <p:spPr>
          <a:xfrm>
            <a:off x="92535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1418E904-D66D-410B-ABFF-DAF6BB701835}"/>
              </a:ext>
            </a:extLst>
          </p:cNvPr>
          <p:cNvSpPr/>
          <p:nvPr/>
        </p:nvSpPr>
        <p:spPr>
          <a:xfrm>
            <a:off x="92297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E2E2C8B2-67ED-429B-A0E2-D885A2ED81A3}"/>
              </a:ext>
            </a:extLst>
          </p:cNvPr>
          <p:cNvSpPr/>
          <p:nvPr/>
        </p:nvSpPr>
        <p:spPr>
          <a:xfrm>
            <a:off x="92059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E72F4F6F-1650-40EB-B451-3AB4441C6F1E}"/>
              </a:ext>
            </a:extLst>
          </p:cNvPr>
          <p:cNvSpPr/>
          <p:nvPr/>
        </p:nvSpPr>
        <p:spPr>
          <a:xfrm>
            <a:off x="91821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4278F1AD-7E79-4A4C-B2BC-BB3063C82B6A}"/>
              </a:ext>
            </a:extLst>
          </p:cNvPr>
          <p:cNvSpPr/>
          <p:nvPr/>
        </p:nvSpPr>
        <p:spPr>
          <a:xfrm>
            <a:off x="91582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FB34C9A7-9993-4521-8D8A-4ADCF62F1BA4}"/>
              </a:ext>
            </a:extLst>
          </p:cNvPr>
          <p:cNvSpPr/>
          <p:nvPr/>
        </p:nvSpPr>
        <p:spPr>
          <a:xfrm>
            <a:off x="91328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E3224337-F8C9-474D-9352-2D58F4A11D0F}"/>
              </a:ext>
            </a:extLst>
          </p:cNvPr>
          <p:cNvSpPr/>
          <p:nvPr/>
        </p:nvSpPr>
        <p:spPr>
          <a:xfrm>
            <a:off x="91090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EC93594D-BB4B-45FE-8CA2-F523AE520790}"/>
              </a:ext>
            </a:extLst>
          </p:cNvPr>
          <p:cNvSpPr/>
          <p:nvPr/>
        </p:nvSpPr>
        <p:spPr>
          <a:xfrm>
            <a:off x="908685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68F911BF-5358-4558-BB48-022ADA7D3EF6}"/>
              </a:ext>
            </a:extLst>
          </p:cNvPr>
          <p:cNvSpPr/>
          <p:nvPr/>
        </p:nvSpPr>
        <p:spPr>
          <a:xfrm>
            <a:off x="90614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3C6B8645-7A91-4061-8505-62A7C029EBB5}"/>
              </a:ext>
            </a:extLst>
          </p:cNvPr>
          <p:cNvSpPr/>
          <p:nvPr/>
        </p:nvSpPr>
        <p:spPr>
          <a:xfrm>
            <a:off x="90376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41CE620E-6FD9-46DE-B711-C18EDD1282F5}"/>
              </a:ext>
            </a:extLst>
          </p:cNvPr>
          <p:cNvSpPr/>
          <p:nvPr/>
        </p:nvSpPr>
        <p:spPr>
          <a:xfrm>
            <a:off x="90154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47DBC852-1FD9-46D8-80AA-76B3A628515B}"/>
              </a:ext>
            </a:extLst>
          </p:cNvPr>
          <p:cNvSpPr/>
          <p:nvPr/>
        </p:nvSpPr>
        <p:spPr>
          <a:xfrm>
            <a:off x="89900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EAE61BDD-6FC0-43FE-865C-5774DF5EB2ED}"/>
              </a:ext>
            </a:extLst>
          </p:cNvPr>
          <p:cNvSpPr/>
          <p:nvPr/>
        </p:nvSpPr>
        <p:spPr>
          <a:xfrm>
            <a:off x="89662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3DDDE10C-1735-4E47-8DFD-BDF201567818}"/>
              </a:ext>
            </a:extLst>
          </p:cNvPr>
          <p:cNvSpPr/>
          <p:nvPr/>
        </p:nvSpPr>
        <p:spPr>
          <a:xfrm>
            <a:off x="89423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E2DA46A1-F001-41C4-9F95-4EC183231FD1}"/>
              </a:ext>
            </a:extLst>
          </p:cNvPr>
          <p:cNvSpPr/>
          <p:nvPr/>
        </p:nvSpPr>
        <p:spPr>
          <a:xfrm>
            <a:off x="89185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2FDA5924-2D6C-4E56-AB95-784B5D2E112E}"/>
              </a:ext>
            </a:extLst>
          </p:cNvPr>
          <p:cNvSpPr/>
          <p:nvPr/>
        </p:nvSpPr>
        <p:spPr>
          <a:xfrm>
            <a:off x="88947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5EDD57F1-4EC8-4076-8729-51AB2884C0B2}"/>
              </a:ext>
            </a:extLst>
          </p:cNvPr>
          <p:cNvSpPr/>
          <p:nvPr/>
        </p:nvSpPr>
        <p:spPr>
          <a:xfrm>
            <a:off x="8869364" y="597058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3FC5BB79-C030-405D-B639-BB8EC5C38B96}"/>
              </a:ext>
            </a:extLst>
          </p:cNvPr>
          <p:cNvSpPr/>
          <p:nvPr/>
        </p:nvSpPr>
        <p:spPr>
          <a:xfrm>
            <a:off x="884713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3B5C89AC-90C9-4B73-9F48-9A17818600A3}"/>
              </a:ext>
            </a:extLst>
          </p:cNvPr>
          <p:cNvSpPr/>
          <p:nvPr/>
        </p:nvSpPr>
        <p:spPr>
          <a:xfrm>
            <a:off x="882332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D85A3935-914E-48DF-B731-44DA7CADDE5A}"/>
              </a:ext>
            </a:extLst>
          </p:cNvPr>
          <p:cNvSpPr/>
          <p:nvPr/>
        </p:nvSpPr>
        <p:spPr>
          <a:xfrm>
            <a:off x="87979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477863C1-3445-455C-8AF4-3DF03C508FEF}"/>
              </a:ext>
            </a:extLst>
          </p:cNvPr>
          <p:cNvSpPr/>
          <p:nvPr/>
        </p:nvSpPr>
        <p:spPr>
          <a:xfrm>
            <a:off x="87757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2B63B1A3-D7A6-49E2-B28B-79D22EF17537}"/>
              </a:ext>
            </a:extLst>
          </p:cNvPr>
          <p:cNvSpPr/>
          <p:nvPr/>
        </p:nvSpPr>
        <p:spPr>
          <a:xfrm>
            <a:off x="87518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2FF933AD-DC70-4583-9E8B-CCE7C9F28F50}"/>
              </a:ext>
            </a:extLst>
          </p:cNvPr>
          <p:cNvSpPr/>
          <p:nvPr/>
        </p:nvSpPr>
        <p:spPr>
          <a:xfrm>
            <a:off x="87264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59530032-8125-4E0D-A323-3FAC88678758}"/>
              </a:ext>
            </a:extLst>
          </p:cNvPr>
          <p:cNvSpPr/>
          <p:nvPr/>
        </p:nvSpPr>
        <p:spPr>
          <a:xfrm>
            <a:off x="87026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734086D2-FD0C-418A-8D78-A1A82BD40467}"/>
              </a:ext>
            </a:extLst>
          </p:cNvPr>
          <p:cNvSpPr/>
          <p:nvPr/>
        </p:nvSpPr>
        <p:spPr>
          <a:xfrm>
            <a:off x="86788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D8613330-EE26-4F38-8375-CF6E44F97C02}"/>
              </a:ext>
            </a:extLst>
          </p:cNvPr>
          <p:cNvSpPr/>
          <p:nvPr/>
        </p:nvSpPr>
        <p:spPr>
          <a:xfrm>
            <a:off x="86550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EEC1CF07-8E0C-4D08-BFC3-61EB71F3047B}"/>
              </a:ext>
            </a:extLst>
          </p:cNvPr>
          <p:cNvSpPr/>
          <p:nvPr/>
        </p:nvSpPr>
        <p:spPr>
          <a:xfrm>
            <a:off x="86312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" name="object 368">
            <a:extLst>
              <a:ext uri="{FF2B5EF4-FFF2-40B4-BE49-F238E27FC236}">
                <a16:creationId xmlns:a16="http://schemas.microsoft.com/office/drawing/2014/main" id="{187F6B7C-29FD-4969-8C0D-4BDC79AABB27}"/>
              </a:ext>
            </a:extLst>
          </p:cNvPr>
          <p:cNvSpPr/>
          <p:nvPr/>
        </p:nvSpPr>
        <p:spPr>
          <a:xfrm>
            <a:off x="860742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3512DF70-8F4E-49C7-BC91-744D2D27623E}"/>
              </a:ext>
            </a:extLst>
          </p:cNvPr>
          <p:cNvSpPr/>
          <p:nvPr/>
        </p:nvSpPr>
        <p:spPr>
          <a:xfrm>
            <a:off x="85836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0" name="object 370">
            <a:extLst>
              <a:ext uri="{FF2B5EF4-FFF2-40B4-BE49-F238E27FC236}">
                <a16:creationId xmlns:a16="http://schemas.microsoft.com/office/drawing/2014/main" id="{9440A5B2-46B7-49CE-968B-93C3FB8E2379}"/>
              </a:ext>
            </a:extLst>
          </p:cNvPr>
          <p:cNvSpPr/>
          <p:nvPr/>
        </p:nvSpPr>
        <p:spPr>
          <a:xfrm>
            <a:off x="85598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1" name="object 371">
            <a:extLst>
              <a:ext uri="{FF2B5EF4-FFF2-40B4-BE49-F238E27FC236}">
                <a16:creationId xmlns:a16="http://schemas.microsoft.com/office/drawing/2014/main" id="{3B965566-3145-47A9-9234-944589AA398C}"/>
              </a:ext>
            </a:extLst>
          </p:cNvPr>
          <p:cNvSpPr/>
          <p:nvPr/>
        </p:nvSpPr>
        <p:spPr>
          <a:xfrm>
            <a:off x="85344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2" name="object 372">
            <a:extLst>
              <a:ext uri="{FF2B5EF4-FFF2-40B4-BE49-F238E27FC236}">
                <a16:creationId xmlns:a16="http://schemas.microsoft.com/office/drawing/2014/main" id="{3A6D3481-E8A2-4B22-BD6A-3479632FC090}"/>
              </a:ext>
            </a:extLst>
          </p:cNvPr>
          <p:cNvSpPr/>
          <p:nvPr/>
        </p:nvSpPr>
        <p:spPr>
          <a:xfrm>
            <a:off x="85121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3" name="object 373">
            <a:extLst>
              <a:ext uri="{FF2B5EF4-FFF2-40B4-BE49-F238E27FC236}">
                <a16:creationId xmlns:a16="http://schemas.microsoft.com/office/drawing/2014/main" id="{EBEFA8A4-FDBE-451C-AFB3-70305FC7779A}"/>
              </a:ext>
            </a:extLst>
          </p:cNvPr>
          <p:cNvSpPr/>
          <p:nvPr/>
        </p:nvSpPr>
        <p:spPr>
          <a:xfrm>
            <a:off x="84867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4" name="object 374">
            <a:extLst>
              <a:ext uri="{FF2B5EF4-FFF2-40B4-BE49-F238E27FC236}">
                <a16:creationId xmlns:a16="http://schemas.microsoft.com/office/drawing/2014/main" id="{A69C99ED-90A5-4946-AD26-0BEE0E100DE4}"/>
              </a:ext>
            </a:extLst>
          </p:cNvPr>
          <p:cNvSpPr/>
          <p:nvPr/>
        </p:nvSpPr>
        <p:spPr>
          <a:xfrm>
            <a:off x="84629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5" name="object 375">
            <a:extLst>
              <a:ext uri="{FF2B5EF4-FFF2-40B4-BE49-F238E27FC236}">
                <a16:creationId xmlns:a16="http://schemas.microsoft.com/office/drawing/2014/main" id="{F2532D73-6CEE-49CF-B097-5343952906F1}"/>
              </a:ext>
            </a:extLst>
          </p:cNvPr>
          <p:cNvSpPr/>
          <p:nvPr/>
        </p:nvSpPr>
        <p:spPr>
          <a:xfrm>
            <a:off x="844073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6" name="object 376">
            <a:extLst>
              <a:ext uri="{FF2B5EF4-FFF2-40B4-BE49-F238E27FC236}">
                <a16:creationId xmlns:a16="http://schemas.microsoft.com/office/drawing/2014/main" id="{6D98C2BF-A68A-453B-AAA6-410A23482353}"/>
              </a:ext>
            </a:extLst>
          </p:cNvPr>
          <p:cNvSpPr/>
          <p:nvPr/>
        </p:nvSpPr>
        <p:spPr>
          <a:xfrm>
            <a:off x="84153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7" name="object 377">
            <a:extLst>
              <a:ext uri="{FF2B5EF4-FFF2-40B4-BE49-F238E27FC236}">
                <a16:creationId xmlns:a16="http://schemas.microsoft.com/office/drawing/2014/main" id="{7467B0D5-CE52-4C7E-918E-D92CFD04BF03}"/>
              </a:ext>
            </a:extLst>
          </p:cNvPr>
          <p:cNvSpPr/>
          <p:nvPr/>
        </p:nvSpPr>
        <p:spPr>
          <a:xfrm>
            <a:off x="83915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8" name="object 378">
            <a:extLst>
              <a:ext uri="{FF2B5EF4-FFF2-40B4-BE49-F238E27FC236}">
                <a16:creationId xmlns:a16="http://schemas.microsoft.com/office/drawing/2014/main" id="{AF77317B-AA44-49D0-9387-B2254CEE3D2E}"/>
              </a:ext>
            </a:extLst>
          </p:cNvPr>
          <p:cNvSpPr/>
          <p:nvPr/>
        </p:nvSpPr>
        <p:spPr>
          <a:xfrm>
            <a:off x="83677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9" name="object 379">
            <a:extLst>
              <a:ext uri="{FF2B5EF4-FFF2-40B4-BE49-F238E27FC236}">
                <a16:creationId xmlns:a16="http://schemas.microsoft.com/office/drawing/2014/main" id="{DDACB748-3537-4ADA-9A59-B40AEFD74701}"/>
              </a:ext>
            </a:extLst>
          </p:cNvPr>
          <p:cNvSpPr/>
          <p:nvPr/>
        </p:nvSpPr>
        <p:spPr>
          <a:xfrm>
            <a:off x="83439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0" name="object 380">
            <a:extLst>
              <a:ext uri="{FF2B5EF4-FFF2-40B4-BE49-F238E27FC236}">
                <a16:creationId xmlns:a16="http://schemas.microsoft.com/office/drawing/2014/main" id="{C07B64EF-6585-4B6F-AF72-893784457888}"/>
              </a:ext>
            </a:extLst>
          </p:cNvPr>
          <p:cNvSpPr/>
          <p:nvPr/>
        </p:nvSpPr>
        <p:spPr>
          <a:xfrm>
            <a:off x="83200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1" name="object 381">
            <a:extLst>
              <a:ext uri="{FF2B5EF4-FFF2-40B4-BE49-F238E27FC236}">
                <a16:creationId xmlns:a16="http://schemas.microsoft.com/office/drawing/2014/main" id="{994FBA47-69F1-4E28-82BC-E0B164B3F556}"/>
              </a:ext>
            </a:extLst>
          </p:cNvPr>
          <p:cNvSpPr/>
          <p:nvPr/>
        </p:nvSpPr>
        <p:spPr>
          <a:xfrm>
            <a:off x="8294689" y="597058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2" name="object 382">
            <a:extLst>
              <a:ext uri="{FF2B5EF4-FFF2-40B4-BE49-F238E27FC236}">
                <a16:creationId xmlns:a16="http://schemas.microsoft.com/office/drawing/2014/main" id="{CB5A5A66-F2CB-4E07-B6FC-DBD0EA5E3A6E}"/>
              </a:ext>
            </a:extLst>
          </p:cNvPr>
          <p:cNvSpPr/>
          <p:nvPr/>
        </p:nvSpPr>
        <p:spPr>
          <a:xfrm>
            <a:off x="827246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3" name="object 383">
            <a:extLst>
              <a:ext uri="{FF2B5EF4-FFF2-40B4-BE49-F238E27FC236}">
                <a16:creationId xmlns:a16="http://schemas.microsoft.com/office/drawing/2014/main" id="{7AC92849-DB2A-4861-B70D-D09397D2F98C}"/>
              </a:ext>
            </a:extLst>
          </p:cNvPr>
          <p:cNvSpPr/>
          <p:nvPr/>
        </p:nvSpPr>
        <p:spPr>
          <a:xfrm>
            <a:off x="824865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4" name="object 384">
            <a:extLst>
              <a:ext uri="{FF2B5EF4-FFF2-40B4-BE49-F238E27FC236}">
                <a16:creationId xmlns:a16="http://schemas.microsoft.com/office/drawing/2014/main" id="{CB876423-11EF-4098-96AA-8CD2D8708D6F}"/>
              </a:ext>
            </a:extLst>
          </p:cNvPr>
          <p:cNvSpPr/>
          <p:nvPr/>
        </p:nvSpPr>
        <p:spPr>
          <a:xfrm>
            <a:off x="82232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5" name="object 385">
            <a:extLst>
              <a:ext uri="{FF2B5EF4-FFF2-40B4-BE49-F238E27FC236}">
                <a16:creationId xmlns:a16="http://schemas.microsoft.com/office/drawing/2014/main" id="{E2F2D7EC-9802-4629-A384-C0C58F9C65F4}"/>
              </a:ext>
            </a:extLst>
          </p:cNvPr>
          <p:cNvSpPr/>
          <p:nvPr/>
        </p:nvSpPr>
        <p:spPr>
          <a:xfrm>
            <a:off x="81994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6" name="object 386">
            <a:extLst>
              <a:ext uri="{FF2B5EF4-FFF2-40B4-BE49-F238E27FC236}">
                <a16:creationId xmlns:a16="http://schemas.microsoft.com/office/drawing/2014/main" id="{557CA9D8-B76A-4B61-8ECF-E5829A59E30D}"/>
              </a:ext>
            </a:extLst>
          </p:cNvPr>
          <p:cNvSpPr/>
          <p:nvPr/>
        </p:nvSpPr>
        <p:spPr>
          <a:xfrm>
            <a:off x="81772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7" name="object 387">
            <a:extLst>
              <a:ext uri="{FF2B5EF4-FFF2-40B4-BE49-F238E27FC236}">
                <a16:creationId xmlns:a16="http://schemas.microsoft.com/office/drawing/2014/main" id="{7244A62E-27CA-4CA5-9BF0-C794A13058B1}"/>
              </a:ext>
            </a:extLst>
          </p:cNvPr>
          <p:cNvSpPr/>
          <p:nvPr/>
        </p:nvSpPr>
        <p:spPr>
          <a:xfrm>
            <a:off x="81518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8" name="object 388">
            <a:extLst>
              <a:ext uri="{FF2B5EF4-FFF2-40B4-BE49-F238E27FC236}">
                <a16:creationId xmlns:a16="http://schemas.microsoft.com/office/drawing/2014/main" id="{22A2D645-DBFB-4EB2-9F16-BA71FB97FCA9}"/>
              </a:ext>
            </a:extLst>
          </p:cNvPr>
          <p:cNvSpPr/>
          <p:nvPr/>
        </p:nvSpPr>
        <p:spPr>
          <a:xfrm>
            <a:off x="81280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9" name="object 389">
            <a:extLst>
              <a:ext uri="{FF2B5EF4-FFF2-40B4-BE49-F238E27FC236}">
                <a16:creationId xmlns:a16="http://schemas.microsoft.com/office/drawing/2014/main" id="{0C846054-66E4-43D5-BDD8-5E7DCADA7E72}"/>
              </a:ext>
            </a:extLst>
          </p:cNvPr>
          <p:cNvSpPr/>
          <p:nvPr/>
        </p:nvSpPr>
        <p:spPr>
          <a:xfrm>
            <a:off x="81057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0" name="object 390">
            <a:extLst>
              <a:ext uri="{FF2B5EF4-FFF2-40B4-BE49-F238E27FC236}">
                <a16:creationId xmlns:a16="http://schemas.microsoft.com/office/drawing/2014/main" id="{C7B1B026-2B54-474C-ADCC-9C2945CD44E4}"/>
              </a:ext>
            </a:extLst>
          </p:cNvPr>
          <p:cNvSpPr/>
          <p:nvPr/>
        </p:nvSpPr>
        <p:spPr>
          <a:xfrm>
            <a:off x="80803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1" name="object 391">
            <a:extLst>
              <a:ext uri="{FF2B5EF4-FFF2-40B4-BE49-F238E27FC236}">
                <a16:creationId xmlns:a16="http://schemas.microsoft.com/office/drawing/2014/main" id="{38F83554-27EF-4262-BD18-28C3B4384E2E}"/>
              </a:ext>
            </a:extLst>
          </p:cNvPr>
          <p:cNvSpPr/>
          <p:nvPr/>
        </p:nvSpPr>
        <p:spPr>
          <a:xfrm>
            <a:off x="80565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2" name="object 392">
            <a:extLst>
              <a:ext uri="{FF2B5EF4-FFF2-40B4-BE49-F238E27FC236}">
                <a16:creationId xmlns:a16="http://schemas.microsoft.com/office/drawing/2014/main" id="{95046B0C-A9D2-45B7-963F-07BC63BC8F88}"/>
              </a:ext>
            </a:extLst>
          </p:cNvPr>
          <p:cNvSpPr/>
          <p:nvPr/>
        </p:nvSpPr>
        <p:spPr>
          <a:xfrm>
            <a:off x="80327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3" name="object 393">
            <a:extLst>
              <a:ext uri="{FF2B5EF4-FFF2-40B4-BE49-F238E27FC236}">
                <a16:creationId xmlns:a16="http://schemas.microsoft.com/office/drawing/2014/main" id="{517958A0-E264-4B48-8079-C4355D1BA487}"/>
              </a:ext>
            </a:extLst>
          </p:cNvPr>
          <p:cNvSpPr/>
          <p:nvPr/>
        </p:nvSpPr>
        <p:spPr>
          <a:xfrm>
            <a:off x="800893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4" name="object 394">
            <a:extLst>
              <a:ext uri="{FF2B5EF4-FFF2-40B4-BE49-F238E27FC236}">
                <a16:creationId xmlns:a16="http://schemas.microsoft.com/office/drawing/2014/main" id="{61EBDE22-40A5-44B8-BCDE-ABB167856C1D}"/>
              </a:ext>
            </a:extLst>
          </p:cNvPr>
          <p:cNvSpPr/>
          <p:nvPr/>
        </p:nvSpPr>
        <p:spPr>
          <a:xfrm>
            <a:off x="79851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5" name="object 395">
            <a:extLst>
              <a:ext uri="{FF2B5EF4-FFF2-40B4-BE49-F238E27FC236}">
                <a16:creationId xmlns:a16="http://schemas.microsoft.com/office/drawing/2014/main" id="{7622124C-BA4B-4F71-BAA1-4C30D575E60F}"/>
              </a:ext>
            </a:extLst>
          </p:cNvPr>
          <p:cNvSpPr/>
          <p:nvPr/>
        </p:nvSpPr>
        <p:spPr>
          <a:xfrm>
            <a:off x="79597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6" name="object 396">
            <a:extLst>
              <a:ext uri="{FF2B5EF4-FFF2-40B4-BE49-F238E27FC236}">
                <a16:creationId xmlns:a16="http://schemas.microsoft.com/office/drawing/2014/main" id="{9B76AA7A-6822-4E1D-BDC7-D3E8CE672B01}"/>
              </a:ext>
            </a:extLst>
          </p:cNvPr>
          <p:cNvSpPr/>
          <p:nvPr/>
        </p:nvSpPr>
        <p:spPr>
          <a:xfrm>
            <a:off x="79375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7" name="object 397">
            <a:extLst>
              <a:ext uri="{FF2B5EF4-FFF2-40B4-BE49-F238E27FC236}">
                <a16:creationId xmlns:a16="http://schemas.microsoft.com/office/drawing/2014/main" id="{D73017F7-1862-44F0-9EE5-F7C8B037ED30}"/>
              </a:ext>
            </a:extLst>
          </p:cNvPr>
          <p:cNvSpPr/>
          <p:nvPr/>
        </p:nvSpPr>
        <p:spPr>
          <a:xfrm>
            <a:off x="79136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8" name="object 398">
            <a:extLst>
              <a:ext uri="{FF2B5EF4-FFF2-40B4-BE49-F238E27FC236}">
                <a16:creationId xmlns:a16="http://schemas.microsoft.com/office/drawing/2014/main" id="{2E8BC27E-7B76-437B-AFCB-2B1D39AEA934}"/>
              </a:ext>
            </a:extLst>
          </p:cNvPr>
          <p:cNvSpPr/>
          <p:nvPr/>
        </p:nvSpPr>
        <p:spPr>
          <a:xfrm>
            <a:off x="78882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9" name="object 399">
            <a:extLst>
              <a:ext uri="{FF2B5EF4-FFF2-40B4-BE49-F238E27FC236}">
                <a16:creationId xmlns:a16="http://schemas.microsoft.com/office/drawing/2014/main" id="{56A4B16F-F392-4078-8980-88496A29A7FE}"/>
              </a:ext>
            </a:extLst>
          </p:cNvPr>
          <p:cNvSpPr/>
          <p:nvPr/>
        </p:nvSpPr>
        <p:spPr>
          <a:xfrm>
            <a:off x="786606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0" name="object 400">
            <a:extLst>
              <a:ext uri="{FF2B5EF4-FFF2-40B4-BE49-F238E27FC236}">
                <a16:creationId xmlns:a16="http://schemas.microsoft.com/office/drawing/2014/main" id="{8534A823-9071-4417-8F00-48B414125342}"/>
              </a:ext>
            </a:extLst>
          </p:cNvPr>
          <p:cNvSpPr/>
          <p:nvPr/>
        </p:nvSpPr>
        <p:spPr>
          <a:xfrm>
            <a:off x="78406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1" name="object 401">
            <a:extLst>
              <a:ext uri="{FF2B5EF4-FFF2-40B4-BE49-F238E27FC236}">
                <a16:creationId xmlns:a16="http://schemas.microsoft.com/office/drawing/2014/main" id="{C276ACE1-0981-4DC0-8B13-4F2607B93815}"/>
              </a:ext>
            </a:extLst>
          </p:cNvPr>
          <p:cNvSpPr/>
          <p:nvPr/>
        </p:nvSpPr>
        <p:spPr>
          <a:xfrm>
            <a:off x="78168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2" name="object 402">
            <a:extLst>
              <a:ext uri="{FF2B5EF4-FFF2-40B4-BE49-F238E27FC236}">
                <a16:creationId xmlns:a16="http://schemas.microsoft.com/office/drawing/2014/main" id="{1A917988-E23A-489B-8711-6255F569F869}"/>
              </a:ext>
            </a:extLst>
          </p:cNvPr>
          <p:cNvSpPr/>
          <p:nvPr/>
        </p:nvSpPr>
        <p:spPr>
          <a:xfrm>
            <a:off x="77930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3" name="object 403">
            <a:extLst>
              <a:ext uri="{FF2B5EF4-FFF2-40B4-BE49-F238E27FC236}">
                <a16:creationId xmlns:a16="http://schemas.microsoft.com/office/drawing/2014/main" id="{183F4148-9567-4C46-BA97-3ADE90F23CB1}"/>
              </a:ext>
            </a:extLst>
          </p:cNvPr>
          <p:cNvSpPr/>
          <p:nvPr/>
        </p:nvSpPr>
        <p:spPr>
          <a:xfrm>
            <a:off x="776922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4" name="object 404">
            <a:extLst>
              <a:ext uri="{FF2B5EF4-FFF2-40B4-BE49-F238E27FC236}">
                <a16:creationId xmlns:a16="http://schemas.microsoft.com/office/drawing/2014/main" id="{803F38DC-B02E-400A-8FBD-3222DE93CDBB}"/>
              </a:ext>
            </a:extLst>
          </p:cNvPr>
          <p:cNvSpPr/>
          <p:nvPr/>
        </p:nvSpPr>
        <p:spPr>
          <a:xfrm>
            <a:off x="77454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5" name="object 405">
            <a:extLst>
              <a:ext uri="{FF2B5EF4-FFF2-40B4-BE49-F238E27FC236}">
                <a16:creationId xmlns:a16="http://schemas.microsoft.com/office/drawing/2014/main" id="{B74E50ED-EA74-423C-87CA-174435B3F0D1}"/>
              </a:ext>
            </a:extLst>
          </p:cNvPr>
          <p:cNvSpPr/>
          <p:nvPr/>
        </p:nvSpPr>
        <p:spPr>
          <a:xfrm>
            <a:off x="772160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6" name="object 406">
            <a:extLst>
              <a:ext uri="{FF2B5EF4-FFF2-40B4-BE49-F238E27FC236}">
                <a16:creationId xmlns:a16="http://schemas.microsoft.com/office/drawing/2014/main" id="{CB96B8BA-C6E4-42A5-BE93-E946401E14CD}"/>
              </a:ext>
            </a:extLst>
          </p:cNvPr>
          <p:cNvSpPr/>
          <p:nvPr/>
        </p:nvSpPr>
        <p:spPr>
          <a:xfrm>
            <a:off x="769778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7" name="object 407">
            <a:extLst>
              <a:ext uri="{FF2B5EF4-FFF2-40B4-BE49-F238E27FC236}">
                <a16:creationId xmlns:a16="http://schemas.microsoft.com/office/drawing/2014/main" id="{B059E793-2532-472D-B386-516BA44D25C3}"/>
              </a:ext>
            </a:extLst>
          </p:cNvPr>
          <p:cNvSpPr/>
          <p:nvPr/>
        </p:nvSpPr>
        <p:spPr>
          <a:xfrm>
            <a:off x="767397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8" name="object 408">
            <a:extLst>
              <a:ext uri="{FF2B5EF4-FFF2-40B4-BE49-F238E27FC236}">
                <a16:creationId xmlns:a16="http://schemas.microsoft.com/office/drawing/2014/main" id="{D7586E11-E528-4704-B7B3-7594A3B9D432}"/>
              </a:ext>
            </a:extLst>
          </p:cNvPr>
          <p:cNvSpPr/>
          <p:nvPr/>
        </p:nvSpPr>
        <p:spPr>
          <a:xfrm>
            <a:off x="76485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9" name="object 409">
            <a:extLst>
              <a:ext uri="{FF2B5EF4-FFF2-40B4-BE49-F238E27FC236}">
                <a16:creationId xmlns:a16="http://schemas.microsoft.com/office/drawing/2014/main" id="{BA3EF590-C801-4737-B826-CBB15226D0EB}"/>
              </a:ext>
            </a:extLst>
          </p:cNvPr>
          <p:cNvSpPr/>
          <p:nvPr/>
        </p:nvSpPr>
        <p:spPr>
          <a:xfrm>
            <a:off x="762476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0" name="object 410">
            <a:extLst>
              <a:ext uri="{FF2B5EF4-FFF2-40B4-BE49-F238E27FC236}">
                <a16:creationId xmlns:a16="http://schemas.microsoft.com/office/drawing/2014/main" id="{5D7E51BE-087D-4466-890A-A6C619C59875}"/>
              </a:ext>
            </a:extLst>
          </p:cNvPr>
          <p:cNvSpPr/>
          <p:nvPr/>
        </p:nvSpPr>
        <p:spPr>
          <a:xfrm>
            <a:off x="7602538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1" name="object 411">
            <a:extLst>
              <a:ext uri="{FF2B5EF4-FFF2-40B4-BE49-F238E27FC236}">
                <a16:creationId xmlns:a16="http://schemas.microsoft.com/office/drawing/2014/main" id="{E3272FA1-C2DC-4968-BEEB-92C043FDB6D0}"/>
              </a:ext>
            </a:extLst>
          </p:cNvPr>
          <p:cNvSpPr/>
          <p:nvPr/>
        </p:nvSpPr>
        <p:spPr>
          <a:xfrm>
            <a:off x="757713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2" name="object 412">
            <a:extLst>
              <a:ext uri="{FF2B5EF4-FFF2-40B4-BE49-F238E27FC236}">
                <a16:creationId xmlns:a16="http://schemas.microsoft.com/office/drawing/2014/main" id="{6A501665-07D7-4938-AAA6-AA6D3D2D3CCB}"/>
              </a:ext>
            </a:extLst>
          </p:cNvPr>
          <p:cNvSpPr/>
          <p:nvPr/>
        </p:nvSpPr>
        <p:spPr>
          <a:xfrm>
            <a:off x="755332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3" name="object 413">
            <a:extLst>
              <a:ext uri="{FF2B5EF4-FFF2-40B4-BE49-F238E27FC236}">
                <a16:creationId xmlns:a16="http://schemas.microsoft.com/office/drawing/2014/main" id="{B5BCD173-B106-4D4D-8404-24DCA2C6F559}"/>
              </a:ext>
            </a:extLst>
          </p:cNvPr>
          <p:cNvSpPr/>
          <p:nvPr/>
        </p:nvSpPr>
        <p:spPr>
          <a:xfrm>
            <a:off x="75311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4" name="object 414">
            <a:extLst>
              <a:ext uri="{FF2B5EF4-FFF2-40B4-BE49-F238E27FC236}">
                <a16:creationId xmlns:a16="http://schemas.microsoft.com/office/drawing/2014/main" id="{19BF918E-71AD-4623-82B7-8ECFD9EC6277}"/>
              </a:ext>
            </a:extLst>
          </p:cNvPr>
          <p:cNvSpPr/>
          <p:nvPr/>
        </p:nvSpPr>
        <p:spPr>
          <a:xfrm>
            <a:off x="7505701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5" name="object 415">
            <a:extLst>
              <a:ext uri="{FF2B5EF4-FFF2-40B4-BE49-F238E27FC236}">
                <a16:creationId xmlns:a16="http://schemas.microsoft.com/office/drawing/2014/main" id="{9DFA9113-8845-43A1-BAAE-C788B5997B5D}"/>
              </a:ext>
            </a:extLst>
          </p:cNvPr>
          <p:cNvSpPr/>
          <p:nvPr/>
        </p:nvSpPr>
        <p:spPr>
          <a:xfrm>
            <a:off x="7481888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6" name="object 416">
            <a:extLst>
              <a:ext uri="{FF2B5EF4-FFF2-40B4-BE49-F238E27FC236}">
                <a16:creationId xmlns:a16="http://schemas.microsoft.com/office/drawing/2014/main" id="{E230C22C-8972-4543-A2FB-DB8F1A412C8D}"/>
              </a:ext>
            </a:extLst>
          </p:cNvPr>
          <p:cNvSpPr/>
          <p:nvPr/>
        </p:nvSpPr>
        <p:spPr>
          <a:xfrm>
            <a:off x="7458075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7" name="object 417">
            <a:extLst>
              <a:ext uri="{FF2B5EF4-FFF2-40B4-BE49-F238E27FC236}">
                <a16:creationId xmlns:a16="http://schemas.microsoft.com/office/drawing/2014/main" id="{C986ABAB-C9CD-4ACB-A30B-6A2192B3BBE5}"/>
              </a:ext>
            </a:extLst>
          </p:cNvPr>
          <p:cNvSpPr/>
          <p:nvPr/>
        </p:nvSpPr>
        <p:spPr>
          <a:xfrm>
            <a:off x="743426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8" name="object 418">
            <a:extLst>
              <a:ext uri="{FF2B5EF4-FFF2-40B4-BE49-F238E27FC236}">
                <a16:creationId xmlns:a16="http://schemas.microsoft.com/office/drawing/2014/main" id="{8CC40D99-B0C3-4540-8BF7-F27E3171D2ED}"/>
              </a:ext>
            </a:extLst>
          </p:cNvPr>
          <p:cNvSpPr/>
          <p:nvPr/>
        </p:nvSpPr>
        <p:spPr>
          <a:xfrm>
            <a:off x="7410450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9" name="object 419">
            <a:extLst>
              <a:ext uri="{FF2B5EF4-FFF2-40B4-BE49-F238E27FC236}">
                <a16:creationId xmlns:a16="http://schemas.microsoft.com/office/drawing/2014/main" id="{F95C70D7-EAF6-4C0E-8C16-EA6FFDEFC195}"/>
              </a:ext>
            </a:extLst>
          </p:cNvPr>
          <p:cNvSpPr/>
          <p:nvPr/>
        </p:nvSpPr>
        <p:spPr>
          <a:xfrm>
            <a:off x="7385050" y="5970588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0" name="object 420">
            <a:extLst>
              <a:ext uri="{FF2B5EF4-FFF2-40B4-BE49-F238E27FC236}">
                <a16:creationId xmlns:a16="http://schemas.microsoft.com/office/drawing/2014/main" id="{3CD9B0CC-EFD5-475E-8BAD-78D360F20708}"/>
              </a:ext>
            </a:extLst>
          </p:cNvPr>
          <p:cNvSpPr/>
          <p:nvPr/>
        </p:nvSpPr>
        <p:spPr>
          <a:xfrm>
            <a:off x="7362826" y="59705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1" name="object 421">
            <a:extLst>
              <a:ext uri="{FF2B5EF4-FFF2-40B4-BE49-F238E27FC236}">
                <a16:creationId xmlns:a16="http://schemas.microsoft.com/office/drawing/2014/main" id="{7D414ABE-C698-481F-8133-8CDBF969D22E}"/>
              </a:ext>
            </a:extLst>
          </p:cNvPr>
          <p:cNvSpPr/>
          <p:nvPr/>
        </p:nvSpPr>
        <p:spPr>
          <a:xfrm>
            <a:off x="7339013" y="59705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2" name="object 422">
            <a:extLst>
              <a:ext uri="{FF2B5EF4-FFF2-40B4-BE49-F238E27FC236}">
                <a16:creationId xmlns:a16="http://schemas.microsoft.com/office/drawing/2014/main" id="{69226B79-177B-4ED6-BC6F-C6D590325920}"/>
              </a:ext>
            </a:extLst>
          </p:cNvPr>
          <p:cNvSpPr/>
          <p:nvPr/>
        </p:nvSpPr>
        <p:spPr>
          <a:xfrm>
            <a:off x="7313613" y="59705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3" name="object 423">
            <a:extLst>
              <a:ext uri="{FF2B5EF4-FFF2-40B4-BE49-F238E27FC236}">
                <a16:creationId xmlns:a16="http://schemas.microsoft.com/office/drawing/2014/main" id="{E76B2A72-CB7C-4040-9AD9-91779252CE7B}"/>
              </a:ext>
            </a:extLst>
          </p:cNvPr>
          <p:cNvSpPr/>
          <p:nvPr/>
        </p:nvSpPr>
        <p:spPr>
          <a:xfrm>
            <a:off x="6870700" y="5681663"/>
            <a:ext cx="342900" cy="80962"/>
          </a:xfrm>
          <a:custGeom>
            <a:avLst/>
            <a:gdLst/>
            <a:ahLst/>
            <a:cxnLst/>
            <a:rect l="l" t="t" r="r" b="b"/>
            <a:pathLst>
              <a:path w="401320" h="94615">
                <a:moveTo>
                  <a:pt x="387096" y="79248"/>
                </a:moveTo>
                <a:lnTo>
                  <a:pt x="384048" y="92964"/>
                </a:lnTo>
                <a:lnTo>
                  <a:pt x="397763" y="94488"/>
                </a:lnTo>
                <a:lnTo>
                  <a:pt x="400811" y="80772"/>
                </a:lnTo>
                <a:lnTo>
                  <a:pt x="387096" y="79248"/>
                </a:lnTo>
                <a:close/>
              </a:path>
              <a:path w="401320" h="94615">
                <a:moveTo>
                  <a:pt x="359663" y="73152"/>
                </a:moveTo>
                <a:lnTo>
                  <a:pt x="356616" y="86868"/>
                </a:lnTo>
                <a:lnTo>
                  <a:pt x="370331" y="89916"/>
                </a:lnTo>
                <a:lnTo>
                  <a:pt x="373379" y="76200"/>
                </a:lnTo>
                <a:lnTo>
                  <a:pt x="359663" y="73152"/>
                </a:lnTo>
                <a:close/>
              </a:path>
              <a:path w="401320" h="94615">
                <a:moveTo>
                  <a:pt x="332231" y="67056"/>
                </a:moveTo>
                <a:lnTo>
                  <a:pt x="329183" y="80772"/>
                </a:lnTo>
                <a:lnTo>
                  <a:pt x="342900" y="83820"/>
                </a:lnTo>
                <a:lnTo>
                  <a:pt x="345948" y="70104"/>
                </a:lnTo>
                <a:lnTo>
                  <a:pt x="332231" y="67056"/>
                </a:lnTo>
                <a:close/>
              </a:path>
              <a:path w="401320" h="94615">
                <a:moveTo>
                  <a:pt x="304800" y="62484"/>
                </a:moveTo>
                <a:lnTo>
                  <a:pt x="301751" y="76200"/>
                </a:lnTo>
                <a:lnTo>
                  <a:pt x="315468" y="77724"/>
                </a:lnTo>
                <a:lnTo>
                  <a:pt x="318516" y="64008"/>
                </a:lnTo>
                <a:lnTo>
                  <a:pt x="304800" y="62484"/>
                </a:lnTo>
                <a:close/>
              </a:path>
              <a:path w="401320" h="94615">
                <a:moveTo>
                  <a:pt x="277368" y="56388"/>
                </a:moveTo>
                <a:lnTo>
                  <a:pt x="274320" y="70104"/>
                </a:lnTo>
                <a:lnTo>
                  <a:pt x="288035" y="73152"/>
                </a:lnTo>
                <a:lnTo>
                  <a:pt x="291083" y="59436"/>
                </a:lnTo>
                <a:lnTo>
                  <a:pt x="277368" y="56388"/>
                </a:lnTo>
                <a:close/>
              </a:path>
              <a:path w="401320" h="94615">
                <a:moveTo>
                  <a:pt x="249935" y="50292"/>
                </a:moveTo>
                <a:lnTo>
                  <a:pt x="246887" y="64008"/>
                </a:lnTo>
                <a:lnTo>
                  <a:pt x="260603" y="67056"/>
                </a:lnTo>
                <a:lnTo>
                  <a:pt x="263651" y="53340"/>
                </a:lnTo>
                <a:lnTo>
                  <a:pt x="249935" y="50292"/>
                </a:lnTo>
                <a:close/>
              </a:path>
              <a:path w="401320" h="94615">
                <a:moveTo>
                  <a:pt x="222503" y="45720"/>
                </a:moveTo>
                <a:lnTo>
                  <a:pt x="219455" y="59436"/>
                </a:lnTo>
                <a:lnTo>
                  <a:pt x="233172" y="60960"/>
                </a:lnTo>
                <a:lnTo>
                  <a:pt x="236219" y="47244"/>
                </a:lnTo>
                <a:lnTo>
                  <a:pt x="222503" y="45720"/>
                </a:lnTo>
                <a:close/>
              </a:path>
              <a:path w="401320" h="94615">
                <a:moveTo>
                  <a:pt x="195072" y="39624"/>
                </a:moveTo>
                <a:lnTo>
                  <a:pt x="192024" y="53340"/>
                </a:lnTo>
                <a:lnTo>
                  <a:pt x="205739" y="56388"/>
                </a:lnTo>
                <a:lnTo>
                  <a:pt x="208787" y="42672"/>
                </a:lnTo>
                <a:lnTo>
                  <a:pt x="195072" y="39624"/>
                </a:lnTo>
                <a:close/>
              </a:path>
              <a:path w="401320" h="94615">
                <a:moveTo>
                  <a:pt x="167639" y="33528"/>
                </a:moveTo>
                <a:lnTo>
                  <a:pt x="164591" y="47244"/>
                </a:lnTo>
                <a:lnTo>
                  <a:pt x="178307" y="50292"/>
                </a:lnTo>
                <a:lnTo>
                  <a:pt x="181355" y="36576"/>
                </a:lnTo>
                <a:lnTo>
                  <a:pt x="167639" y="33528"/>
                </a:lnTo>
                <a:close/>
              </a:path>
              <a:path w="401320" h="94615">
                <a:moveTo>
                  <a:pt x="140207" y="28956"/>
                </a:moveTo>
                <a:lnTo>
                  <a:pt x="137160" y="42672"/>
                </a:lnTo>
                <a:lnTo>
                  <a:pt x="150875" y="44196"/>
                </a:lnTo>
                <a:lnTo>
                  <a:pt x="153924" y="30480"/>
                </a:lnTo>
                <a:lnTo>
                  <a:pt x="140207" y="28956"/>
                </a:lnTo>
                <a:close/>
              </a:path>
              <a:path w="401320" h="94615">
                <a:moveTo>
                  <a:pt x="112775" y="22860"/>
                </a:moveTo>
                <a:lnTo>
                  <a:pt x="109727" y="36576"/>
                </a:lnTo>
                <a:lnTo>
                  <a:pt x="123443" y="39624"/>
                </a:lnTo>
                <a:lnTo>
                  <a:pt x="126491" y="25908"/>
                </a:lnTo>
                <a:lnTo>
                  <a:pt x="112775" y="22860"/>
                </a:lnTo>
                <a:close/>
              </a:path>
              <a:path w="401320" h="94615">
                <a:moveTo>
                  <a:pt x="85343" y="16764"/>
                </a:moveTo>
                <a:lnTo>
                  <a:pt x="82295" y="30480"/>
                </a:lnTo>
                <a:lnTo>
                  <a:pt x="96012" y="33528"/>
                </a:lnTo>
                <a:lnTo>
                  <a:pt x="99060" y="19812"/>
                </a:lnTo>
                <a:lnTo>
                  <a:pt x="85343" y="16764"/>
                </a:lnTo>
                <a:close/>
              </a:path>
              <a:path w="401320" h="94615">
                <a:moveTo>
                  <a:pt x="57912" y="10668"/>
                </a:moveTo>
                <a:lnTo>
                  <a:pt x="54863" y="24384"/>
                </a:lnTo>
                <a:lnTo>
                  <a:pt x="68579" y="27432"/>
                </a:lnTo>
                <a:lnTo>
                  <a:pt x="71627" y="13716"/>
                </a:lnTo>
                <a:lnTo>
                  <a:pt x="57912" y="10668"/>
                </a:lnTo>
                <a:close/>
              </a:path>
              <a:path w="401320" h="94615">
                <a:moveTo>
                  <a:pt x="30479" y="6096"/>
                </a:moveTo>
                <a:lnTo>
                  <a:pt x="27431" y="19812"/>
                </a:lnTo>
                <a:lnTo>
                  <a:pt x="41148" y="22860"/>
                </a:lnTo>
                <a:lnTo>
                  <a:pt x="44195" y="9144"/>
                </a:lnTo>
                <a:lnTo>
                  <a:pt x="30479" y="6096"/>
                </a:lnTo>
                <a:close/>
              </a:path>
              <a:path w="401320" h="94615">
                <a:moveTo>
                  <a:pt x="3048" y="0"/>
                </a:moveTo>
                <a:lnTo>
                  <a:pt x="0" y="13716"/>
                </a:lnTo>
                <a:lnTo>
                  <a:pt x="13715" y="16764"/>
                </a:lnTo>
                <a:lnTo>
                  <a:pt x="16763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4" name="object 424">
            <a:extLst>
              <a:ext uri="{FF2B5EF4-FFF2-40B4-BE49-F238E27FC236}">
                <a16:creationId xmlns:a16="http://schemas.microsoft.com/office/drawing/2014/main" id="{8D079CEE-5478-4639-A0C1-52FBFE34EF2E}"/>
              </a:ext>
            </a:extLst>
          </p:cNvPr>
          <p:cNvSpPr/>
          <p:nvPr/>
        </p:nvSpPr>
        <p:spPr>
          <a:xfrm>
            <a:off x="6519863" y="5610226"/>
            <a:ext cx="342900" cy="80963"/>
          </a:xfrm>
          <a:custGeom>
            <a:avLst/>
            <a:gdLst/>
            <a:ahLst/>
            <a:cxnLst/>
            <a:rect l="l" t="t" r="r" b="b"/>
            <a:pathLst>
              <a:path w="401320" h="94614">
                <a:moveTo>
                  <a:pt x="387096" y="77723"/>
                </a:moveTo>
                <a:lnTo>
                  <a:pt x="384048" y="91439"/>
                </a:lnTo>
                <a:lnTo>
                  <a:pt x="397763" y="94487"/>
                </a:lnTo>
                <a:lnTo>
                  <a:pt x="400812" y="80771"/>
                </a:lnTo>
                <a:lnTo>
                  <a:pt x="387096" y="77723"/>
                </a:lnTo>
                <a:close/>
              </a:path>
              <a:path w="401320" h="94614">
                <a:moveTo>
                  <a:pt x="359663" y="73151"/>
                </a:moveTo>
                <a:lnTo>
                  <a:pt x="356616" y="86867"/>
                </a:lnTo>
                <a:lnTo>
                  <a:pt x="370332" y="89915"/>
                </a:lnTo>
                <a:lnTo>
                  <a:pt x="373380" y="76199"/>
                </a:lnTo>
                <a:lnTo>
                  <a:pt x="359663" y="73151"/>
                </a:lnTo>
                <a:close/>
              </a:path>
              <a:path w="401320" h="94614">
                <a:moveTo>
                  <a:pt x="332232" y="67055"/>
                </a:moveTo>
                <a:lnTo>
                  <a:pt x="329184" y="80771"/>
                </a:lnTo>
                <a:lnTo>
                  <a:pt x="342900" y="83819"/>
                </a:lnTo>
                <a:lnTo>
                  <a:pt x="345948" y="70103"/>
                </a:lnTo>
                <a:lnTo>
                  <a:pt x="332232" y="67055"/>
                </a:lnTo>
                <a:close/>
              </a:path>
              <a:path w="401320" h="94614">
                <a:moveTo>
                  <a:pt x="304800" y="60959"/>
                </a:moveTo>
                <a:lnTo>
                  <a:pt x="301752" y="74675"/>
                </a:lnTo>
                <a:lnTo>
                  <a:pt x="315468" y="77723"/>
                </a:lnTo>
                <a:lnTo>
                  <a:pt x="318516" y="64007"/>
                </a:lnTo>
                <a:lnTo>
                  <a:pt x="304800" y="60959"/>
                </a:lnTo>
                <a:close/>
              </a:path>
              <a:path w="401320" h="94614">
                <a:moveTo>
                  <a:pt x="277368" y="56387"/>
                </a:moveTo>
                <a:lnTo>
                  <a:pt x="274320" y="70103"/>
                </a:lnTo>
                <a:lnTo>
                  <a:pt x="288036" y="73151"/>
                </a:lnTo>
                <a:lnTo>
                  <a:pt x="291084" y="59435"/>
                </a:lnTo>
                <a:lnTo>
                  <a:pt x="277368" y="56387"/>
                </a:lnTo>
                <a:close/>
              </a:path>
              <a:path w="401320" h="94614">
                <a:moveTo>
                  <a:pt x="249936" y="50291"/>
                </a:moveTo>
                <a:lnTo>
                  <a:pt x="246887" y="64007"/>
                </a:lnTo>
                <a:lnTo>
                  <a:pt x="260604" y="67055"/>
                </a:lnTo>
                <a:lnTo>
                  <a:pt x="263652" y="53339"/>
                </a:lnTo>
                <a:lnTo>
                  <a:pt x="249936" y="50291"/>
                </a:lnTo>
                <a:close/>
              </a:path>
              <a:path w="401320" h="94614">
                <a:moveTo>
                  <a:pt x="222504" y="44195"/>
                </a:moveTo>
                <a:lnTo>
                  <a:pt x="219456" y="57911"/>
                </a:lnTo>
                <a:lnTo>
                  <a:pt x="233172" y="60959"/>
                </a:lnTo>
                <a:lnTo>
                  <a:pt x="236220" y="47243"/>
                </a:lnTo>
                <a:lnTo>
                  <a:pt x="222504" y="44195"/>
                </a:lnTo>
                <a:close/>
              </a:path>
              <a:path w="401320" h="94614">
                <a:moveTo>
                  <a:pt x="195072" y="39623"/>
                </a:moveTo>
                <a:lnTo>
                  <a:pt x="192024" y="53339"/>
                </a:lnTo>
                <a:lnTo>
                  <a:pt x="205740" y="56387"/>
                </a:lnTo>
                <a:lnTo>
                  <a:pt x="208787" y="42671"/>
                </a:lnTo>
                <a:lnTo>
                  <a:pt x="195072" y="39623"/>
                </a:lnTo>
                <a:close/>
              </a:path>
              <a:path w="401320" h="94614">
                <a:moveTo>
                  <a:pt x="167640" y="33527"/>
                </a:moveTo>
                <a:lnTo>
                  <a:pt x="164592" y="47243"/>
                </a:lnTo>
                <a:lnTo>
                  <a:pt x="178308" y="50291"/>
                </a:lnTo>
                <a:lnTo>
                  <a:pt x="181356" y="36575"/>
                </a:lnTo>
                <a:lnTo>
                  <a:pt x="167640" y="33527"/>
                </a:lnTo>
                <a:close/>
              </a:path>
              <a:path w="401320" h="94614">
                <a:moveTo>
                  <a:pt x="140208" y="27431"/>
                </a:moveTo>
                <a:lnTo>
                  <a:pt x="137160" y="41147"/>
                </a:lnTo>
                <a:lnTo>
                  <a:pt x="150875" y="44195"/>
                </a:lnTo>
                <a:lnTo>
                  <a:pt x="153924" y="30479"/>
                </a:lnTo>
                <a:lnTo>
                  <a:pt x="140208" y="27431"/>
                </a:lnTo>
                <a:close/>
              </a:path>
              <a:path w="401320" h="94614">
                <a:moveTo>
                  <a:pt x="112775" y="22859"/>
                </a:moveTo>
                <a:lnTo>
                  <a:pt x="109728" y="36575"/>
                </a:lnTo>
                <a:lnTo>
                  <a:pt x="123444" y="39623"/>
                </a:lnTo>
                <a:lnTo>
                  <a:pt x="126492" y="25907"/>
                </a:lnTo>
                <a:lnTo>
                  <a:pt x="112775" y="22859"/>
                </a:lnTo>
                <a:close/>
              </a:path>
              <a:path w="401320" h="94614">
                <a:moveTo>
                  <a:pt x="85344" y="16763"/>
                </a:moveTo>
                <a:lnTo>
                  <a:pt x="82296" y="30479"/>
                </a:lnTo>
                <a:lnTo>
                  <a:pt x="96012" y="33527"/>
                </a:lnTo>
                <a:lnTo>
                  <a:pt x="99060" y="19811"/>
                </a:lnTo>
                <a:lnTo>
                  <a:pt x="85344" y="16763"/>
                </a:lnTo>
                <a:close/>
              </a:path>
              <a:path w="401320" h="94614">
                <a:moveTo>
                  <a:pt x="57912" y="10667"/>
                </a:moveTo>
                <a:lnTo>
                  <a:pt x="54863" y="24383"/>
                </a:lnTo>
                <a:lnTo>
                  <a:pt x="68580" y="27431"/>
                </a:lnTo>
                <a:lnTo>
                  <a:pt x="71628" y="13715"/>
                </a:lnTo>
                <a:lnTo>
                  <a:pt x="57912" y="10667"/>
                </a:lnTo>
                <a:close/>
              </a:path>
              <a:path w="401320" h="94614">
                <a:moveTo>
                  <a:pt x="30480" y="6095"/>
                </a:moveTo>
                <a:lnTo>
                  <a:pt x="27432" y="19811"/>
                </a:lnTo>
                <a:lnTo>
                  <a:pt x="41148" y="22859"/>
                </a:lnTo>
                <a:lnTo>
                  <a:pt x="44196" y="9143"/>
                </a:lnTo>
                <a:lnTo>
                  <a:pt x="30480" y="6095"/>
                </a:lnTo>
                <a:close/>
              </a:path>
              <a:path w="401320" h="94614">
                <a:moveTo>
                  <a:pt x="3048" y="0"/>
                </a:moveTo>
                <a:lnTo>
                  <a:pt x="0" y="13715"/>
                </a:lnTo>
                <a:lnTo>
                  <a:pt x="13716" y="16763"/>
                </a:lnTo>
                <a:lnTo>
                  <a:pt x="16763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5" name="object 425">
            <a:extLst>
              <a:ext uri="{FF2B5EF4-FFF2-40B4-BE49-F238E27FC236}">
                <a16:creationId xmlns:a16="http://schemas.microsoft.com/office/drawing/2014/main" id="{38AA7455-899C-43AA-9003-6A263DC8A668}"/>
              </a:ext>
            </a:extLst>
          </p:cNvPr>
          <p:cNvSpPr/>
          <p:nvPr/>
        </p:nvSpPr>
        <p:spPr>
          <a:xfrm>
            <a:off x="6169026" y="5538788"/>
            <a:ext cx="341313" cy="80962"/>
          </a:xfrm>
          <a:custGeom>
            <a:avLst/>
            <a:gdLst/>
            <a:ahLst/>
            <a:cxnLst/>
            <a:rect l="l" t="t" r="r" b="b"/>
            <a:pathLst>
              <a:path w="399414" h="94614">
                <a:moveTo>
                  <a:pt x="385572" y="77724"/>
                </a:moveTo>
                <a:lnTo>
                  <a:pt x="382524" y="91440"/>
                </a:lnTo>
                <a:lnTo>
                  <a:pt x="396239" y="94488"/>
                </a:lnTo>
                <a:lnTo>
                  <a:pt x="399288" y="80772"/>
                </a:lnTo>
                <a:lnTo>
                  <a:pt x="385572" y="77724"/>
                </a:lnTo>
                <a:close/>
              </a:path>
              <a:path w="399414" h="94614">
                <a:moveTo>
                  <a:pt x="358139" y="73152"/>
                </a:moveTo>
                <a:lnTo>
                  <a:pt x="355091" y="86868"/>
                </a:lnTo>
                <a:lnTo>
                  <a:pt x="368808" y="89916"/>
                </a:lnTo>
                <a:lnTo>
                  <a:pt x="371855" y="76200"/>
                </a:lnTo>
                <a:lnTo>
                  <a:pt x="358139" y="73152"/>
                </a:lnTo>
                <a:close/>
              </a:path>
              <a:path w="399414" h="94614">
                <a:moveTo>
                  <a:pt x="330708" y="67056"/>
                </a:moveTo>
                <a:lnTo>
                  <a:pt x="327660" y="80772"/>
                </a:lnTo>
                <a:lnTo>
                  <a:pt x="341375" y="83820"/>
                </a:lnTo>
                <a:lnTo>
                  <a:pt x="344424" y="70104"/>
                </a:lnTo>
                <a:lnTo>
                  <a:pt x="330708" y="67056"/>
                </a:lnTo>
                <a:close/>
              </a:path>
              <a:path w="399414" h="94614">
                <a:moveTo>
                  <a:pt x="303275" y="60960"/>
                </a:moveTo>
                <a:lnTo>
                  <a:pt x="300227" y="74676"/>
                </a:lnTo>
                <a:lnTo>
                  <a:pt x="313943" y="77724"/>
                </a:lnTo>
                <a:lnTo>
                  <a:pt x="316991" y="64008"/>
                </a:lnTo>
                <a:lnTo>
                  <a:pt x="303275" y="60960"/>
                </a:lnTo>
                <a:close/>
              </a:path>
              <a:path w="399414" h="94614">
                <a:moveTo>
                  <a:pt x="275843" y="56388"/>
                </a:moveTo>
                <a:lnTo>
                  <a:pt x="272796" y="70104"/>
                </a:lnTo>
                <a:lnTo>
                  <a:pt x="286512" y="73152"/>
                </a:lnTo>
                <a:lnTo>
                  <a:pt x="289560" y="59436"/>
                </a:lnTo>
                <a:lnTo>
                  <a:pt x="275843" y="56388"/>
                </a:lnTo>
                <a:close/>
              </a:path>
              <a:path w="399414" h="94614">
                <a:moveTo>
                  <a:pt x="248412" y="50292"/>
                </a:moveTo>
                <a:lnTo>
                  <a:pt x="245363" y="64008"/>
                </a:lnTo>
                <a:lnTo>
                  <a:pt x="259079" y="67056"/>
                </a:lnTo>
                <a:lnTo>
                  <a:pt x="262127" y="53340"/>
                </a:lnTo>
                <a:lnTo>
                  <a:pt x="248412" y="50292"/>
                </a:lnTo>
                <a:close/>
              </a:path>
              <a:path w="399414" h="94614">
                <a:moveTo>
                  <a:pt x="220979" y="44196"/>
                </a:moveTo>
                <a:lnTo>
                  <a:pt x="217931" y="57912"/>
                </a:lnTo>
                <a:lnTo>
                  <a:pt x="231648" y="60960"/>
                </a:lnTo>
                <a:lnTo>
                  <a:pt x="234696" y="47244"/>
                </a:lnTo>
                <a:lnTo>
                  <a:pt x="220979" y="44196"/>
                </a:lnTo>
                <a:close/>
              </a:path>
              <a:path w="399414" h="94614">
                <a:moveTo>
                  <a:pt x="193548" y="39624"/>
                </a:moveTo>
                <a:lnTo>
                  <a:pt x="190500" y="53340"/>
                </a:lnTo>
                <a:lnTo>
                  <a:pt x="204215" y="56388"/>
                </a:lnTo>
                <a:lnTo>
                  <a:pt x="207263" y="42672"/>
                </a:lnTo>
                <a:lnTo>
                  <a:pt x="193548" y="39624"/>
                </a:lnTo>
                <a:close/>
              </a:path>
              <a:path w="399414" h="94614">
                <a:moveTo>
                  <a:pt x="166115" y="33528"/>
                </a:moveTo>
                <a:lnTo>
                  <a:pt x="163067" y="47244"/>
                </a:lnTo>
                <a:lnTo>
                  <a:pt x="176784" y="50292"/>
                </a:lnTo>
                <a:lnTo>
                  <a:pt x="179831" y="36576"/>
                </a:lnTo>
                <a:lnTo>
                  <a:pt x="166115" y="33528"/>
                </a:lnTo>
                <a:close/>
              </a:path>
              <a:path w="399414" h="94614">
                <a:moveTo>
                  <a:pt x="138684" y="27432"/>
                </a:moveTo>
                <a:lnTo>
                  <a:pt x="135636" y="41148"/>
                </a:lnTo>
                <a:lnTo>
                  <a:pt x="149351" y="44196"/>
                </a:lnTo>
                <a:lnTo>
                  <a:pt x="152400" y="30480"/>
                </a:lnTo>
                <a:lnTo>
                  <a:pt x="138684" y="27432"/>
                </a:lnTo>
                <a:close/>
              </a:path>
              <a:path w="399414" h="94614">
                <a:moveTo>
                  <a:pt x="111251" y="22860"/>
                </a:moveTo>
                <a:lnTo>
                  <a:pt x="108203" y="36576"/>
                </a:lnTo>
                <a:lnTo>
                  <a:pt x="121919" y="39624"/>
                </a:lnTo>
                <a:lnTo>
                  <a:pt x="124967" y="25908"/>
                </a:lnTo>
                <a:lnTo>
                  <a:pt x="111251" y="22860"/>
                </a:lnTo>
                <a:close/>
              </a:path>
              <a:path w="399414" h="94614">
                <a:moveTo>
                  <a:pt x="83819" y="16764"/>
                </a:moveTo>
                <a:lnTo>
                  <a:pt x="80772" y="30480"/>
                </a:lnTo>
                <a:lnTo>
                  <a:pt x="94487" y="33528"/>
                </a:lnTo>
                <a:lnTo>
                  <a:pt x="97536" y="19812"/>
                </a:lnTo>
                <a:lnTo>
                  <a:pt x="83819" y="16764"/>
                </a:lnTo>
                <a:close/>
              </a:path>
              <a:path w="399414" h="94614">
                <a:moveTo>
                  <a:pt x="56387" y="10668"/>
                </a:moveTo>
                <a:lnTo>
                  <a:pt x="53339" y="24384"/>
                </a:lnTo>
                <a:lnTo>
                  <a:pt x="67055" y="27432"/>
                </a:lnTo>
                <a:lnTo>
                  <a:pt x="70103" y="13716"/>
                </a:lnTo>
                <a:lnTo>
                  <a:pt x="56387" y="10668"/>
                </a:lnTo>
                <a:close/>
              </a:path>
              <a:path w="399414" h="94614">
                <a:moveTo>
                  <a:pt x="28955" y="6096"/>
                </a:moveTo>
                <a:lnTo>
                  <a:pt x="25908" y="19812"/>
                </a:lnTo>
                <a:lnTo>
                  <a:pt x="39624" y="21336"/>
                </a:lnTo>
                <a:lnTo>
                  <a:pt x="42672" y="7620"/>
                </a:lnTo>
                <a:lnTo>
                  <a:pt x="28955" y="6096"/>
                </a:lnTo>
                <a:close/>
              </a:path>
              <a:path w="399414" h="94614">
                <a:moveTo>
                  <a:pt x="0" y="0"/>
                </a:moveTo>
                <a:lnTo>
                  <a:pt x="0" y="15240"/>
                </a:lnTo>
                <a:lnTo>
                  <a:pt x="3048" y="15240"/>
                </a:lnTo>
                <a:lnTo>
                  <a:pt x="12191" y="16764"/>
                </a:lnTo>
                <a:lnTo>
                  <a:pt x="15239" y="3048"/>
                </a:lnTo>
                <a:lnTo>
                  <a:pt x="6096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6" name="object 426">
            <a:extLst>
              <a:ext uri="{FF2B5EF4-FFF2-40B4-BE49-F238E27FC236}">
                <a16:creationId xmlns:a16="http://schemas.microsoft.com/office/drawing/2014/main" id="{7CC8C3BA-E74C-4555-97C2-ECA7FD6EC7AB}"/>
              </a:ext>
            </a:extLst>
          </p:cNvPr>
          <p:cNvSpPr/>
          <p:nvPr/>
        </p:nvSpPr>
        <p:spPr>
          <a:xfrm>
            <a:off x="5808663" y="5530850"/>
            <a:ext cx="347662" cy="19050"/>
          </a:xfrm>
          <a:custGeom>
            <a:avLst/>
            <a:gdLst/>
            <a:ahLst/>
            <a:cxnLst/>
            <a:rect l="l" t="t" r="r" b="b"/>
            <a:pathLst>
              <a:path w="407035" h="22860">
                <a:moveTo>
                  <a:pt x="406908" y="9143"/>
                </a:moveTo>
                <a:lnTo>
                  <a:pt x="393191" y="9143"/>
                </a:lnTo>
                <a:lnTo>
                  <a:pt x="391667" y="22859"/>
                </a:lnTo>
                <a:lnTo>
                  <a:pt x="406908" y="22859"/>
                </a:lnTo>
                <a:lnTo>
                  <a:pt x="406908" y="9143"/>
                </a:lnTo>
                <a:close/>
              </a:path>
              <a:path w="407035" h="22860">
                <a:moveTo>
                  <a:pt x="377951" y="9143"/>
                </a:moveTo>
                <a:lnTo>
                  <a:pt x="364236" y="9143"/>
                </a:lnTo>
                <a:lnTo>
                  <a:pt x="364236" y="22859"/>
                </a:lnTo>
                <a:lnTo>
                  <a:pt x="377951" y="22859"/>
                </a:lnTo>
                <a:lnTo>
                  <a:pt x="377951" y="9143"/>
                </a:lnTo>
                <a:close/>
              </a:path>
              <a:path w="407035" h="22860">
                <a:moveTo>
                  <a:pt x="350520" y="7619"/>
                </a:moveTo>
                <a:lnTo>
                  <a:pt x="336803" y="7619"/>
                </a:lnTo>
                <a:lnTo>
                  <a:pt x="336803" y="21335"/>
                </a:lnTo>
                <a:lnTo>
                  <a:pt x="350520" y="22859"/>
                </a:lnTo>
                <a:lnTo>
                  <a:pt x="350520" y="7619"/>
                </a:lnTo>
                <a:close/>
              </a:path>
              <a:path w="407035" h="22860">
                <a:moveTo>
                  <a:pt x="323088" y="7619"/>
                </a:moveTo>
                <a:lnTo>
                  <a:pt x="309372" y="7619"/>
                </a:lnTo>
                <a:lnTo>
                  <a:pt x="307848" y="21335"/>
                </a:lnTo>
                <a:lnTo>
                  <a:pt x="323088" y="21335"/>
                </a:lnTo>
                <a:lnTo>
                  <a:pt x="323088" y="7619"/>
                </a:lnTo>
                <a:close/>
              </a:path>
              <a:path w="407035" h="22860">
                <a:moveTo>
                  <a:pt x="280415" y="6095"/>
                </a:moveTo>
                <a:lnTo>
                  <a:pt x="280415" y="21335"/>
                </a:lnTo>
                <a:lnTo>
                  <a:pt x="294132" y="21335"/>
                </a:lnTo>
                <a:lnTo>
                  <a:pt x="294132" y="7619"/>
                </a:lnTo>
                <a:lnTo>
                  <a:pt x="280415" y="6095"/>
                </a:lnTo>
                <a:close/>
              </a:path>
              <a:path w="407035" h="22860">
                <a:moveTo>
                  <a:pt x="266700" y="6095"/>
                </a:moveTo>
                <a:lnTo>
                  <a:pt x="252984" y="6095"/>
                </a:lnTo>
                <a:lnTo>
                  <a:pt x="252984" y="19811"/>
                </a:lnTo>
                <a:lnTo>
                  <a:pt x="266700" y="19811"/>
                </a:lnTo>
                <a:lnTo>
                  <a:pt x="266700" y="6095"/>
                </a:lnTo>
                <a:close/>
              </a:path>
              <a:path w="407035" h="22860">
                <a:moveTo>
                  <a:pt x="239267" y="6095"/>
                </a:moveTo>
                <a:lnTo>
                  <a:pt x="224027" y="6095"/>
                </a:lnTo>
                <a:lnTo>
                  <a:pt x="224027" y="19811"/>
                </a:lnTo>
                <a:lnTo>
                  <a:pt x="237743" y="19811"/>
                </a:lnTo>
                <a:lnTo>
                  <a:pt x="239267" y="6095"/>
                </a:lnTo>
                <a:close/>
              </a:path>
              <a:path w="407035" h="22860">
                <a:moveTo>
                  <a:pt x="210312" y="4571"/>
                </a:moveTo>
                <a:lnTo>
                  <a:pt x="196596" y="4571"/>
                </a:lnTo>
                <a:lnTo>
                  <a:pt x="196596" y="18287"/>
                </a:lnTo>
                <a:lnTo>
                  <a:pt x="210312" y="19811"/>
                </a:lnTo>
                <a:lnTo>
                  <a:pt x="210312" y="4571"/>
                </a:lnTo>
                <a:close/>
              </a:path>
              <a:path w="407035" h="22860">
                <a:moveTo>
                  <a:pt x="182879" y="4571"/>
                </a:moveTo>
                <a:lnTo>
                  <a:pt x="169163" y="4571"/>
                </a:lnTo>
                <a:lnTo>
                  <a:pt x="169163" y="18287"/>
                </a:lnTo>
                <a:lnTo>
                  <a:pt x="182879" y="18287"/>
                </a:lnTo>
                <a:lnTo>
                  <a:pt x="182879" y="4571"/>
                </a:lnTo>
                <a:close/>
              </a:path>
              <a:path w="407035" h="22860">
                <a:moveTo>
                  <a:pt x="140208" y="3047"/>
                </a:moveTo>
                <a:lnTo>
                  <a:pt x="140208" y="18287"/>
                </a:lnTo>
                <a:lnTo>
                  <a:pt x="153924" y="18287"/>
                </a:lnTo>
                <a:lnTo>
                  <a:pt x="155448" y="4571"/>
                </a:lnTo>
                <a:lnTo>
                  <a:pt x="140208" y="3047"/>
                </a:lnTo>
                <a:close/>
              </a:path>
              <a:path w="407035" h="22860">
                <a:moveTo>
                  <a:pt x="126491" y="3047"/>
                </a:moveTo>
                <a:lnTo>
                  <a:pt x="112775" y="3047"/>
                </a:lnTo>
                <a:lnTo>
                  <a:pt x="112775" y="16763"/>
                </a:lnTo>
                <a:lnTo>
                  <a:pt x="126491" y="16763"/>
                </a:lnTo>
                <a:lnTo>
                  <a:pt x="126491" y="3047"/>
                </a:lnTo>
                <a:close/>
              </a:path>
              <a:path w="407035" h="22860">
                <a:moveTo>
                  <a:pt x="99060" y="3047"/>
                </a:moveTo>
                <a:lnTo>
                  <a:pt x="85343" y="3047"/>
                </a:lnTo>
                <a:lnTo>
                  <a:pt x="83820" y="16763"/>
                </a:lnTo>
                <a:lnTo>
                  <a:pt x="99060" y="16763"/>
                </a:lnTo>
                <a:lnTo>
                  <a:pt x="99060" y="3047"/>
                </a:lnTo>
                <a:close/>
              </a:path>
              <a:path w="407035" h="22860">
                <a:moveTo>
                  <a:pt x="70103" y="1523"/>
                </a:moveTo>
                <a:lnTo>
                  <a:pt x="56387" y="1523"/>
                </a:lnTo>
                <a:lnTo>
                  <a:pt x="56387" y="15239"/>
                </a:lnTo>
                <a:lnTo>
                  <a:pt x="70103" y="16763"/>
                </a:lnTo>
                <a:lnTo>
                  <a:pt x="70103" y="1523"/>
                </a:lnTo>
                <a:close/>
              </a:path>
              <a:path w="407035" h="22860">
                <a:moveTo>
                  <a:pt x="42672" y="1523"/>
                </a:moveTo>
                <a:lnTo>
                  <a:pt x="28955" y="1523"/>
                </a:lnTo>
                <a:lnTo>
                  <a:pt x="28955" y="15239"/>
                </a:lnTo>
                <a:lnTo>
                  <a:pt x="42672" y="15239"/>
                </a:lnTo>
                <a:lnTo>
                  <a:pt x="42672" y="1523"/>
                </a:lnTo>
                <a:close/>
              </a:path>
              <a:path w="407035" h="22860">
                <a:moveTo>
                  <a:pt x="0" y="0"/>
                </a:moveTo>
                <a:lnTo>
                  <a:pt x="0" y="15239"/>
                </a:lnTo>
                <a:lnTo>
                  <a:pt x="13715" y="15239"/>
                </a:lnTo>
                <a:lnTo>
                  <a:pt x="15239" y="1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7" name="object 427">
            <a:extLst>
              <a:ext uri="{FF2B5EF4-FFF2-40B4-BE49-F238E27FC236}">
                <a16:creationId xmlns:a16="http://schemas.microsoft.com/office/drawing/2014/main" id="{8E31BB30-2EC9-444E-BB72-E900815FEE43}"/>
              </a:ext>
            </a:extLst>
          </p:cNvPr>
          <p:cNvSpPr/>
          <p:nvPr/>
        </p:nvSpPr>
        <p:spPr>
          <a:xfrm>
            <a:off x="5449888" y="5524501"/>
            <a:ext cx="347662" cy="17463"/>
          </a:xfrm>
          <a:custGeom>
            <a:avLst/>
            <a:gdLst/>
            <a:ahLst/>
            <a:cxnLst/>
            <a:rect l="l" t="t" r="r" b="b"/>
            <a:pathLst>
              <a:path w="405764" h="21589">
                <a:moveTo>
                  <a:pt x="405384" y="7620"/>
                </a:moveTo>
                <a:lnTo>
                  <a:pt x="391667" y="7620"/>
                </a:lnTo>
                <a:lnTo>
                  <a:pt x="391667" y="21336"/>
                </a:lnTo>
                <a:lnTo>
                  <a:pt x="405384" y="21336"/>
                </a:lnTo>
                <a:lnTo>
                  <a:pt x="405384" y="7620"/>
                </a:lnTo>
                <a:close/>
              </a:path>
              <a:path w="405764" h="21589">
                <a:moveTo>
                  <a:pt x="377951" y="7620"/>
                </a:moveTo>
                <a:lnTo>
                  <a:pt x="364236" y="7620"/>
                </a:lnTo>
                <a:lnTo>
                  <a:pt x="364236" y="21336"/>
                </a:lnTo>
                <a:lnTo>
                  <a:pt x="377951" y="21336"/>
                </a:lnTo>
                <a:lnTo>
                  <a:pt x="377951" y="7620"/>
                </a:lnTo>
                <a:close/>
              </a:path>
              <a:path w="405764" h="21589">
                <a:moveTo>
                  <a:pt x="350520" y="6096"/>
                </a:moveTo>
                <a:lnTo>
                  <a:pt x="335279" y="6096"/>
                </a:lnTo>
                <a:lnTo>
                  <a:pt x="335279" y="19812"/>
                </a:lnTo>
                <a:lnTo>
                  <a:pt x="348996" y="21336"/>
                </a:lnTo>
                <a:lnTo>
                  <a:pt x="350520" y="6096"/>
                </a:lnTo>
                <a:close/>
              </a:path>
              <a:path w="405764" h="21589">
                <a:moveTo>
                  <a:pt x="321563" y="6096"/>
                </a:moveTo>
                <a:lnTo>
                  <a:pt x="307848" y="6096"/>
                </a:lnTo>
                <a:lnTo>
                  <a:pt x="307848" y="19812"/>
                </a:lnTo>
                <a:lnTo>
                  <a:pt x="321563" y="19812"/>
                </a:lnTo>
                <a:lnTo>
                  <a:pt x="321563" y="6096"/>
                </a:lnTo>
                <a:close/>
              </a:path>
              <a:path w="405764" h="21589">
                <a:moveTo>
                  <a:pt x="280415" y="4571"/>
                </a:moveTo>
                <a:lnTo>
                  <a:pt x="278891" y="19812"/>
                </a:lnTo>
                <a:lnTo>
                  <a:pt x="294132" y="19812"/>
                </a:lnTo>
                <a:lnTo>
                  <a:pt x="294132" y="6096"/>
                </a:lnTo>
                <a:lnTo>
                  <a:pt x="280415" y="4571"/>
                </a:lnTo>
                <a:close/>
              </a:path>
              <a:path w="405764" h="21589">
                <a:moveTo>
                  <a:pt x="265175" y="4571"/>
                </a:moveTo>
                <a:lnTo>
                  <a:pt x="251460" y="4571"/>
                </a:lnTo>
                <a:lnTo>
                  <a:pt x="251460" y="18287"/>
                </a:lnTo>
                <a:lnTo>
                  <a:pt x="265175" y="18287"/>
                </a:lnTo>
                <a:lnTo>
                  <a:pt x="265175" y="4571"/>
                </a:lnTo>
                <a:close/>
              </a:path>
              <a:path w="405764" h="21589">
                <a:moveTo>
                  <a:pt x="237743" y="4571"/>
                </a:moveTo>
                <a:lnTo>
                  <a:pt x="224027" y="4571"/>
                </a:lnTo>
                <a:lnTo>
                  <a:pt x="224027" y="18287"/>
                </a:lnTo>
                <a:lnTo>
                  <a:pt x="237743" y="18287"/>
                </a:lnTo>
                <a:lnTo>
                  <a:pt x="237743" y="4571"/>
                </a:lnTo>
                <a:close/>
              </a:path>
              <a:path w="405764" h="21589">
                <a:moveTo>
                  <a:pt x="210312" y="3048"/>
                </a:moveTo>
                <a:lnTo>
                  <a:pt x="196596" y="3048"/>
                </a:lnTo>
                <a:lnTo>
                  <a:pt x="195072" y="16764"/>
                </a:lnTo>
                <a:lnTo>
                  <a:pt x="210312" y="18287"/>
                </a:lnTo>
                <a:lnTo>
                  <a:pt x="210312" y="3048"/>
                </a:lnTo>
                <a:close/>
              </a:path>
              <a:path w="405764" h="21589">
                <a:moveTo>
                  <a:pt x="181355" y="3048"/>
                </a:moveTo>
                <a:lnTo>
                  <a:pt x="167639" y="3048"/>
                </a:lnTo>
                <a:lnTo>
                  <a:pt x="167639" y="16764"/>
                </a:lnTo>
                <a:lnTo>
                  <a:pt x="181355" y="16764"/>
                </a:lnTo>
                <a:lnTo>
                  <a:pt x="181355" y="3048"/>
                </a:lnTo>
                <a:close/>
              </a:path>
              <a:path w="405764" h="21589">
                <a:moveTo>
                  <a:pt x="140208" y="1524"/>
                </a:moveTo>
                <a:lnTo>
                  <a:pt x="140208" y="16764"/>
                </a:lnTo>
                <a:lnTo>
                  <a:pt x="153924" y="16764"/>
                </a:lnTo>
                <a:lnTo>
                  <a:pt x="153924" y="3048"/>
                </a:lnTo>
                <a:lnTo>
                  <a:pt x="140208" y="1524"/>
                </a:lnTo>
                <a:close/>
              </a:path>
              <a:path w="405764" h="21589">
                <a:moveTo>
                  <a:pt x="126491" y="1524"/>
                </a:moveTo>
                <a:lnTo>
                  <a:pt x="111251" y="1524"/>
                </a:lnTo>
                <a:lnTo>
                  <a:pt x="111251" y="15240"/>
                </a:lnTo>
                <a:lnTo>
                  <a:pt x="124967" y="15240"/>
                </a:lnTo>
                <a:lnTo>
                  <a:pt x="126491" y="1524"/>
                </a:lnTo>
                <a:close/>
              </a:path>
              <a:path w="405764" h="21589">
                <a:moveTo>
                  <a:pt x="97536" y="1524"/>
                </a:moveTo>
                <a:lnTo>
                  <a:pt x="83820" y="1524"/>
                </a:lnTo>
                <a:lnTo>
                  <a:pt x="83820" y="15240"/>
                </a:lnTo>
                <a:lnTo>
                  <a:pt x="97536" y="15240"/>
                </a:lnTo>
                <a:lnTo>
                  <a:pt x="97536" y="1524"/>
                </a:lnTo>
                <a:close/>
              </a:path>
              <a:path w="405764" h="21589">
                <a:moveTo>
                  <a:pt x="70103" y="0"/>
                </a:moveTo>
                <a:lnTo>
                  <a:pt x="56387" y="0"/>
                </a:lnTo>
                <a:lnTo>
                  <a:pt x="56387" y="13715"/>
                </a:lnTo>
                <a:lnTo>
                  <a:pt x="70103" y="15240"/>
                </a:lnTo>
                <a:lnTo>
                  <a:pt x="70103" y="0"/>
                </a:lnTo>
                <a:close/>
              </a:path>
              <a:path w="405764" h="21589">
                <a:moveTo>
                  <a:pt x="42672" y="0"/>
                </a:moveTo>
                <a:lnTo>
                  <a:pt x="27432" y="0"/>
                </a:lnTo>
                <a:lnTo>
                  <a:pt x="27432" y="13715"/>
                </a:lnTo>
                <a:lnTo>
                  <a:pt x="41148" y="13715"/>
                </a:lnTo>
                <a:lnTo>
                  <a:pt x="42672" y="0"/>
                </a:lnTo>
                <a:close/>
              </a:path>
              <a:path w="405764" h="21589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8" name="object 428">
            <a:extLst>
              <a:ext uri="{FF2B5EF4-FFF2-40B4-BE49-F238E27FC236}">
                <a16:creationId xmlns:a16="http://schemas.microsoft.com/office/drawing/2014/main" id="{A9E96754-F295-4CF3-978B-6AD830BB7F97}"/>
              </a:ext>
            </a:extLst>
          </p:cNvPr>
          <p:cNvSpPr/>
          <p:nvPr/>
        </p:nvSpPr>
        <p:spPr>
          <a:xfrm>
            <a:off x="5091113" y="5516563"/>
            <a:ext cx="347662" cy="19050"/>
          </a:xfrm>
          <a:custGeom>
            <a:avLst/>
            <a:gdLst/>
            <a:ahLst/>
            <a:cxnLst/>
            <a:rect l="l" t="t" r="r" b="b"/>
            <a:pathLst>
              <a:path w="407035" h="21589">
                <a:moveTo>
                  <a:pt x="406908" y="7620"/>
                </a:moveTo>
                <a:lnTo>
                  <a:pt x="393191" y="7620"/>
                </a:lnTo>
                <a:lnTo>
                  <a:pt x="391667" y="21336"/>
                </a:lnTo>
                <a:lnTo>
                  <a:pt x="406908" y="21336"/>
                </a:lnTo>
                <a:lnTo>
                  <a:pt x="406908" y="7620"/>
                </a:lnTo>
                <a:close/>
              </a:path>
              <a:path w="407035" h="21589">
                <a:moveTo>
                  <a:pt x="377951" y="7620"/>
                </a:moveTo>
                <a:lnTo>
                  <a:pt x="364236" y="7620"/>
                </a:lnTo>
                <a:lnTo>
                  <a:pt x="364236" y="21336"/>
                </a:lnTo>
                <a:lnTo>
                  <a:pt x="377951" y="21336"/>
                </a:lnTo>
                <a:lnTo>
                  <a:pt x="377951" y="7620"/>
                </a:lnTo>
                <a:close/>
              </a:path>
              <a:path w="407035" h="21589">
                <a:moveTo>
                  <a:pt x="336803" y="6096"/>
                </a:moveTo>
                <a:lnTo>
                  <a:pt x="336803" y="19812"/>
                </a:lnTo>
                <a:lnTo>
                  <a:pt x="350520" y="21336"/>
                </a:lnTo>
                <a:lnTo>
                  <a:pt x="350520" y="7620"/>
                </a:lnTo>
                <a:lnTo>
                  <a:pt x="336803" y="6096"/>
                </a:lnTo>
                <a:close/>
              </a:path>
              <a:path w="407035" h="21589">
                <a:moveTo>
                  <a:pt x="323088" y="6096"/>
                </a:moveTo>
                <a:lnTo>
                  <a:pt x="309372" y="6096"/>
                </a:lnTo>
                <a:lnTo>
                  <a:pt x="307848" y="19812"/>
                </a:lnTo>
                <a:lnTo>
                  <a:pt x="323088" y="19812"/>
                </a:lnTo>
                <a:lnTo>
                  <a:pt x="323088" y="6096"/>
                </a:lnTo>
                <a:close/>
              </a:path>
              <a:path w="407035" h="21589">
                <a:moveTo>
                  <a:pt x="294132" y="6096"/>
                </a:moveTo>
                <a:lnTo>
                  <a:pt x="280415" y="6096"/>
                </a:lnTo>
                <a:lnTo>
                  <a:pt x="280415" y="19812"/>
                </a:lnTo>
                <a:lnTo>
                  <a:pt x="294132" y="19812"/>
                </a:lnTo>
                <a:lnTo>
                  <a:pt x="294132" y="6096"/>
                </a:lnTo>
                <a:close/>
              </a:path>
              <a:path w="407035" h="21589">
                <a:moveTo>
                  <a:pt x="266700" y="4572"/>
                </a:moveTo>
                <a:lnTo>
                  <a:pt x="252984" y="4572"/>
                </a:lnTo>
                <a:lnTo>
                  <a:pt x="252984" y="18288"/>
                </a:lnTo>
                <a:lnTo>
                  <a:pt x="266700" y="18288"/>
                </a:lnTo>
                <a:lnTo>
                  <a:pt x="266700" y="4572"/>
                </a:lnTo>
                <a:close/>
              </a:path>
              <a:path w="407035" h="21589">
                <a:moveTo>
                  <a:pt x="239267" y="4572"/>
                </a:moveTo>
                <a:lnTo>
                  <a:pt x="224027" y="4572"/>
                </a:lnTo>
                <a:lnTo>
                  <a:pt x="224027" y="18288"/>
                </a:lnTo>
                <a:lnTo>
                  <a:pt x="237744" y="18288"/>
                </a:lnTo>
                <a:lnTo>
                  <a:pt x="239267" y="4572"/>
                </a:lnTo>
                <a:close/>
              </a:path>
              <a:path w="407035" h="21589">
                <a:moveTo>
                  <a:pt x="196596" y="3048"/>
                </a:moveTo>
                <a:lnTo>
                  <a:pt x="196596" y="18288"/>
                </a:lnTo>
                <a:lnTo>
                  <a:pt x="210312" y="18288"/>
                </a:lnTo>
                <a:lnTo>
                  <a:pt x="210312" y="4572"/>
                </a:lnTo>
                <a:lnTo>
                  <a:pt x="196596" y="3048"/>
                </a:lnTo>
                <a:close/>
              </a:path>
              <a:path w="407035" h="21589">
                <a:moveTo>
                  <a:pt x="182879" y="3048"/>
                </a:moveTo>
                <a:lnTo>
                  <a:pt x="169163" y="3048"/>
                </a:lnTo>
                <a:lnTo>
                  <a:pt x="167639" y="16764"/>
                </a:lnTo>
                <a:lnTo>
                  <a:pt x="182879" y="16764"/>
                </a:lnTo>
                <a:lnTo>
                  <a:pt x="182879" y="3048"/>
                </a:lnTo>
                <a:close/>
              </a:path>
              <a:path w="407035" h="21589">
                <a:moveTo>
                  <a:pt x="153924" y="3048"/>
                </a:moveTo>
                <a:lnTo>
                  <a:pt x="140208" y="3048"/>
                </a:lnTo>
                <a:lnTo>
                  <a:pt x="140208" y="16764"/>
                </a:lnTo>
                <a:lnTo>
                  <a:pt x="153924" y="16764"/>
                </a:lnTo>
                <a:lnTo>
                  <a:pt x="153924" y="3048"/>
                </a:lnTo>
                <a:close/>
              </a:path>
              <a:path w="407035" h="21589">
                <a:moveTo>
                  <a:pt x="126491" y="1524"/>
                </a:moveTo>
                <a:lnTo>
                  <a:pt x="112775" y="1524"/>
                </a:lnTo>
                <a:lnTo>
                  <a:pt x="112775" y="15240"/>
                </a:lnTo>
                <a:lnTo>
                  <a:pt x="126491" y="16764"/>
                </a:lnTo>
                <a:lnTo>
                  <a:pt x="126491" y="1524"/>
                </a:lnTo>
                <a:close/>
              </a:path>
              <a:path w="407035" h="21589">
                <a:moveTo>
                  <a:pt x="99060" y="1524"/>
                </a:moveTo>
                <a:lnTo>
                  <a:pt x="85344" y="1524"/>
                </a:lnTo>
                <a:lnTo>
                  <a:pt x="83820" y="15240"/>
                </a:lnTo>
                <a:lnTo>
                  <a:pt x="99060" y="15240"/>
                </a:lnTo>
                <a:lnTo>
                  <a:pt x="99060" y="1524"/>
                </a:lnTo>
                <a:close/>
              </a:path>
              <a:path w="407035" h="21589">
                <a:moveTo>
                  <a:pt x="56387" y="0"/>
                </a:moveTo>
                <a:lnTo>
                  <a:pt x="56387" y="15240"/>
                </a:lnTo>
                <a:lnTo>
                  <a:pt x="70103" y="15240"/>
                </a:lnTo>
                <a:lnTo>
                  <a:pt x="70103" y="1524"/>
                </a:lnTo>
                <a:lnTo>
                  <a:pt x="56387" y="0"/>
                </a:lnTo>
                <a:close/>
              </a:path>
              <a:path w="407035" h="21589">
                <a:moveTo>
                  <a:pt x="42672" y="0"/>
                </a:moveTo>
                <a:lnTo>
                  <a:pt x="28956" y="0"/>
                </a:lnTo>
                <a:lnTo>
                  <a:pt x="28956" y="13716"/>
                </a:lnTo>
                <a:lnTo>
                  <a:pt x="42672" y="13716"/>
                </a:lnTo>
                <a:lnTo>
                  <a:pt x="42672" y="0"/>
                </a:lnTo>
                <a:close/>
              </a:path>
              <a:path w="407035" h="21589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9" name="object 429">
            <a:extLst>
              <a:ext uri="{FF2B5EF4-FFF2-40B4-BE49-F238E27FC236}">
                <a16:creationId xmlns:a16="http://schemas.microsoft.com/office/drawing/2014/main" id="{8D81CCD0-A091-4F7A-86E1-05DE0D11B3B1}"/>
              </a:ext>
            </a:extLst>
          </p:cNvPr>
          <p:cNvSpPr/>
          <p:nvPr/>
        </p:nvSpPr>
        <p:spPr>
          <a:xfrm>
            <a:off x="4732338" y="5508625"/>
            <a:ext cx="347662" cy="19050"/>
          </a:xfrm>
          <a:custGeom>
            <a:avLst/>
            <a:gdLst/>
            <a:ahLst/>
            <a:cxnLst/>
            <a:rect l="l" t="t" r="r" b="b"/>
            <a:pathLst>
              <a:path w="405764" h="22860">
                <a:moveTo>
                  <a:pt x="405384" y="7619"/>
                </a:moveTo>
                <a:lnTo>
                  <a:pt x="391667" y="7619"/>
                </a:lnTo>
                <a:lnTo>
                  <a:pt x="391667" y="21336"/>
                </a:lnTo>
                <a:lnTo>
                  <a:pt x="405384" y="22859"/>
                </a:lnTo>
                <a:lnTo>
                  <a:pt x="405384" y="7619"/>
                </a:lnTo>
                <a:close/>
              </a:path>
              <a:path w="405764" h="22860">
                <a:moveTo>
                  <a:pt x="377951" y="7619"/>
                </a:moveTo>
                <a:lnTo>
                  <a:pt x="364236" y="7619"/>
                </a:lnTo>
                <a:lnTo>
                  <a:pt x="364236" y="21336"/>
                </a:lnTo>
                <a:lnTo>
                  <a:pt x="377951" y="21336"/>
                </a:lnTo>
                <a:lnTo>
                  <a:pt x="377951" y="7619"/>
                </a:lnTo>
                <a:close/>
              </a:path>
              <a:path w="405764" h="22860">
                <a:moveTo>
                  <a:pt x="335279" y="6096"/>
                </a:moveTo>
                <a:lnTo>
                  <a:pt x="335279" y="21336"/>
                </a:lnTo>
                <a:lnTo>
                  <a:pt x="348996" y="21336"/>
                </a:lnTo>
                <a:lnTo>
                  <a:pt x="350520" y="7619"/>
                </a:lnTo>
                <a:lnTo>
                  <a:pt x="335279" y="6096"/>
                </a:lnTo>
                <a:close/>
              </a:path>
              <a:path w="405764" h="22860">
                <a:moveTo>
                  <a:pt x="321563" y="6096"/>
                </a:moveTo>
                <a:lnTo>
                  <a:pt x="307848" y="6096"/>
                </a:lnTo>
                <a:lnTo>
                  <a:pt x="307848" y="19812"/>
                </a:lnTo>
                <a:lnTo>
                  <a:pt x="321563" y="19812"/>
                </a:lnTo>
                <a:lnTo>
                  <a:pt x="321563" y="6096"/>
                </a:lnTo>
                <a:close/>
              </a:path>
              <a:path w="405764" h="22860">
                <a:moveTo>
                  <a:pt x="294132" y="6096"/>
                </a:moveTo>
                <a:lnTo>
                  <a:pt x="280415" y="6096"/>
                </a:lnTo>
                <a:lnTo>
                  <a:pt x="278891" y="19812"/>
                </a:lnTo>
                <a:lnTo>
                  <a:pt x="294132" y="19812"/>
                </a:lnTo>
                <a:lnTo>
                  <a:pt x="294132" y="6096"/>
                </a:lnTo>
                <a:close/>
              </a:path>
              <a:path w="405764" h="22860">
                <a:moveTo>
                  <a:pt x="265175" y="4571"/>
                </a:moveTo>
                <a:lnTo>
                  <a:pt x="251460" y="4571"/>
                </a:lnTo>
                <a:lnTo>
                  <a:pt x="251460" y="18287"/>
                </a:lnTo>
                <a:lnTo>
                  <a:pt x="265175" y="19812"/>
                </a:lnTo>
                <a:lnTo>
                  <a:pt x="265175" y="4571"/>
                </a:lnTo>
                <a:close/>
              </a:path>
              <a:path w="405764" h="22860">
                <a:moveTo>
                  <a:pt x="237744" y="4571"/>
                </a:moveTo>
                <a:lnTo>
                  <a:pt x="224027" y="4571"/>
                </a:lnTo>
                <a:lnTo>
                  <a:pt x="224027" y="18287"/>
                </a:lnTo>
                <a:lnTo>
                  <a:pt x="237744" y="18287"/>
                </a:lnTo>
                <a:lnTo>
                  <a:pt x="237744" y="4571"/>
                </a:lnTo>
                <a:close/>
              </a:path>
              <a:path w="405764" h="22860">
                <a:moveTo>
                  <a:pt x="196596" y="3047"/>
                </a:moveTo>
                <a:lnTo>
                  <a:pt x="195072" y="18287"/>
                </a:lnTo>
                <a:lnTo>
                  <a:pt x="210312" y="18287"/>
                </a:lnTo>
                <a:lnTo>
                  <a:pt x="210312" y="4571"/>
                </a:lnTo>
                <a:lnTo>
                  <a:pt x="196596" y="3047"/>
                </a:lnTo>
                <a:close/>
              </a:path>
              <a:path w="405764" h="22860">
                <a:moveTo>
                  <a:pt x="181356" y="3047"/>
                </a:moveTo>
                <a:lnTo>
                  <a:pt x="167639" y="3047"/>
                </a:lnTo>
                <a:lnTo>
                  <a:pt x="167639" y="16764"/>
                </a:lnTo>
                <a:lnTo>
                  <a:pt x="181356" y="16764"/>
                </a:lnTo>
                <a:lnTo>
                  <a:pt x="181356" y="3047"/>
                </a:lnTo>
                <a:close/>
              </a:path>
              <a:path w="405764" h="22860">
                <a:moveTo>
                  <a:pt x="153924" y="3047"/>
                </a:moveTo>
                <a:lnTo>
                  <a:pt x="140208" y="3047"/>
                </a:lnTo>
                <a:lnTo>
                  <a:pt x="140208" y="16764"/>
                </a:lnTo>
                <a:lnTo>
                  <a:pt x="153924" y="16764"/>
                </a:lnTo>
                <a:lnTo>
                  <a:pt x="153924" y="3047"/>
                </a:lnTo>
                <a:close/>
              </a:path>
              <a:path w="405764" h="22860">
                <a:moveTo>
                  <a:pt x="126491" y="1524"/>
                </a:moveTo>
                <a:lnTo>
                  <a:pt x="111251" y="1524"/>
                </a:lnTo>
                <a:lnTo>
                  <a:pt x="111251" y="15240"/>
                </a:lnTo>
                <a:lnTo>
                  <a:pt x="124967" y="16764"/>
                </a:lnTo>
                <a:lnTo>
                  <a:pt x="126491" y="1524"/>
                </a:lnTo>
                <a:close/>
              </a:path>
              <a:path w="405764" h="22860">
                <a:moveTo>
                  <a:pt x="97536" y="1524"/>
                </a:moveTo>
                <a:lnTo>
                  <a:pt x="83820" y="1524"/>
                </a:lnTo>
                <a:lnTo>
                  <a:pt x="83820" y="15240"/>
                </a:lnTo>
                <a:lnTo>
                  <a:pt x="97536" y="15240"/>
                </a:lnTo>
                <a:lnTo>
                  <a:pt x="97536" y="1524"/>
                </a:lnTo>
                <a:close/>
              </a:path>
              <a:path w="405764" h="22860">
                <a:moveTo>
                  <a:pt x="56387" y="0"/>
                </a:moveTo>
                <a:lnTo>
                  <a:pt x="54863" y="15240"/>
                </a:lnTo>
                <a:lnTo>
                  <a:pt x="70103" y="15240"/>
                </a:lnTo>
                <a:lnTo>
                  <a:pt x="70103" y="1524"/>
                </a:lnTo>
                <a:lnTo>
                  <a:pt x="56387" y="0"/>
                </a:lnTo>
                <a:close/>
              </a:path>
              <a:path w="405764" h="22860">
                <a:moveTo>
                  <a:pt x="42672" y="0"/>
                </a:moveTo>
                <a:lnTo>
                  <a:pt x="27432" y="0"/>
                </a:lnTo>
                <a:lnTo>
                  <a:pt x="27432" y="13715"/>
                </a:lnTo>
                <a:lnTo>
                  <a:pt x="41148" y="13715"/>
                </a:lnTo>
                <a:lnTo>
                  <a:pt x="42672" y="0"/>
                </a:lnTo>
                <a:close/>
              </a:path>
              <a:path w="405764" h="2286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0" name="object 430">
            <a:extLst>
              <a:ext uri="{FF2B5EF4-FFF2-40B4-BE49-F238E27FC236}">
                <a16:creationId xmlns:a16="http://schemas.microsoft.com/office/drawing/2014/main" id="{4059BFE6-EC37-477F-9754-E30690C5E3BA}"/>
              </a:ext>
            </a:extLst>
          </p:cNvPr>
          <p:cNvSpPr/>
          <p:nvPr/>
        </p:nvSpPr>
        <p:spPr>
          <a:xfrm>
            <a:off x="4252913" y="5497514"/>
            <a:ext cx="468312" cy="22225"/>
          </a:xfrm>
          <a:custGeom>
            <a:avLst/>
            <a:gdLst/>
            <a:ahLst/>
            <a:cxnLst/>
            <a:rect l="l" t="t" r="r" b="b"/>
            <a:pathLst>
              <a:path w="547370" h="26035">
                <a:moveTo>
                  <a:pt x="547116" y="10667"/>
                </a:moveTo>
                <a:lnTo>
                  <a:pt x="533399" y="10667"/>
                </a:lnTo>
                <a:lnTo>
                  <a:pt x="531876" y="24383"/>
                </a:lnTo>
                <a:lnTo>
                  <a:pt x="547116" y="25907"/>
                </a:lnTo>
                <a:lnTo>
                  <a:pt x="547116" y="10667"/>
                </a:lnTo>
                <a:close/>
              </a:path>
              <a:path w="547370" h="26035">
                <a:moveTo>
                  <a:pt x="518159" y="10667"/>
                </a:moveTo>
                <a:lnTo>
                  <a:pt x="504444" y="10667"/>
                </a:lnTo>
                <a:lnTo>
                  <a:pt x="504444" y="24383"/>
                </a:lnTo>
                <a:lnTo>
                  <a:pt x="518159" y="24383"/>
                </a:lnTo>
                <a:lnTo>
                  <a:pt x="518159" y="10667"/>
                </a:lnTo>
                <a:close/>
              </a:path>
              <a:path w="547370" h="26035">
                <a:moveTo>
                  <a:pt x="477011" y="9143"/>
                </a:moveTo>
                <a:lnTo>
                  <a:pt x="477011" y="24383"/>
                </a:lnTo>
                <a:lnTo>
                  <a:pt x="490728" y="24383"/>
                </a:lnTo>
                <a:lnTo>
                  <a:pt x="490728" y="10667"/>
                </a:lnTo>
                <a:lnTo>
                  <a:pt x="477011" y="9143"/>
                </a:lnTo>
                <a:close/>
              </a:path>
              <a:path w="547370" h="26035">
                <a:moveTo>
                  <a:pt x="463295" y="9143"/>
                </a:moveTo>
                <a:lnTo>
                  <a:pt x="448056" y="9143"/>
                </a:lnTo>
                <a:lnTo>
                  <a:pt x="448056" y="22859"/>
                </a:lnTo>
                <a:lnTo>
                  <a:pt x="461771" y="22859"/>
                </a:lnTo>
                <a:lnTo>
                  <a:pt x="463295" y="9143"/>
                </a:lnTo>
                <a:close/>
              </a:path>
              <a:path w="547370" h="26035">
                <a:moveTo>
                  <a:pt x="434340" y="9143"/>
                </a:moveTo>
                <a:lnTo>
                  <a:pt x="420623" y="9143"/>
                </a:lnTo>
                <a:lnTo>
                  <a:pt x="420623" y="22859"/>
                </a:lnTo>
                <a:lnTo>
                  <a:pt x="434340" y="22859"/>
                </a:lnTo>
                <a:lnTo>
                  <a:pt x="434340" y="9143"/>
                </a:lnTo>
                <a:close/>
              </a:path>
              <a:path w="547370" h="26035">
                <a:moveTo>
                  <a:pt x="406907" y="7619"/>
                </a:moveTo>
                <a:lnTo>
                  <a:pt x="393192" y="7619"/>
                </a:lnTo>
                <a:lnTo>
                  <a:pt x="393192" y="21335"/>
                </a:lnTo>
                <a:lnTo>
                  <a:pt x="406907" y="22859"/>
                </a:lnTo>
                <a:lnTo>
                  <a:pt x="406907" y="7619"/>
                </a:lnTo>
                <a:close/>
              </a:path>
              <a:path w="547370" h="26035">
                <a:moveTo>
                  <a:pt x="379476" y="7619"/>
                </a:moveTo>
                <a:lnTo>
                  <a:pt x="364235" y="7619"/>
                </a:lnTo>
                <a:lnTo>
                  <a:pt x="364235" y="21335"/>
                </a:lnTo>
                <a:lnTo>
                  <a:pt x="377952" y="21335"/>
                </a:lnTo>
                <a:lnTo>
                  <a:pt x="379476" y="7619"/>
                </a:lnTo>
                <a:close/>
              </a:path>
              <a:path w="547370" h="26035">
                <a:moveTo>
                  <a:pt x="336804" y="6095"/>
                </a:moveTo>
                <a:lnTo>
                  <a:pt x="336804" y="21335"/>
                </a:lnTo>
                <a:lnTo>
                  <a:pt x="350519" y="21335"/>
                </a:lnTo>
                <a:lnTo>
                  <a:pt x="350519" y="7619"/>
                </a:lnTo>
                <a:lnTo>
                  <a:pt x="336804" y="6095"/>
                </a:lnTo>
                <a:close/>
              </a:path>
              <a:path w="547370" h="26035">
                <a:moveTo>
                  <a:pt x="323088" y="6095"/>
                </a:moveTo>
                <a:lnTo>
                  <a:pt x="309371" y="6095"/>
                </a:lnTo>
                <a:lnTo>
                  <a:pt x="307847" y="19811"/>
                </a:lnTo>
                <a:lnTo>
                  <a:pt x="323088" y="19811"/>
                </a:lnTo>
                <a:lnTo>
                  <a:pt x="323088" y="6095"/>
                </a:lnTo>
                <a:close/>
              </a:path>
              <a:path w="547370" h="26035">
                <a:moveTo>
                  <a:pt x="294131" y="6095"/>
                </a:moveTo>
                <a:lnTo>
                  <a:pt x="280416" y="6095"/>
                </a:lnTo>
                <a:lnTo>
                  <a:pt x="280416" y="19811"/>
                </a:lnTo>
                <a:lnTo>
                  <a:pt x="294131" y="19811"/>
                </a:lnTo>
                <a:lnTo>
                  <a:pt x="294131" y="6095"/>
                </a:lnTo>
                <a:close/>
              </a:path>
              <a:path w="547370" h="26035">
                <a:moveTo>
                  <a:pt x="266699" y="4571"/>
                </a:moveTo>
                <a:lnTo>
                  <a:pt x="252983" y="4571"/>
                </a:lnTo>
                <a:lnTo>
                  <a:pt x="252983" y="18287"/>
                </a:lnTo>
                <a:lnTo>
                  <a:pt x="266699" y="19811"/>
                </a:lnTo>
                <a:lnTo>
                  <a:pt x="266699" y="4571"/>
                </a:lnTo>
                <a:close/>
              </a:path>
              <a:path w="547370" h="26035">
                <a:moveTo>
                  <a:pt x="239268" y="4571"/>
                </a:moveTo>
                <a:lnTo>
                  <a:pt x="225552" y="4571"/>
                </a:lnTo>
                <a:lnTo>
                  <a:pt x="224028" y="18287"/>
                </a:lnTo>
                <a:lnTo>
                  <a:pt x="239268" y="18287"/>
                </a:lnTo>
                <a:lnTo>
                  <a:pt x="239268" y="4571"/>
                </a:lnTo>
                <a:close/>
              </a:path>
              <a:path w="547370" h="26035">
                <a:moveTo>
                  <a:pt x="196595" y="3047"/>
                </a:moveTo>
                <a:lnTo>
                  <a:pt x="196595" y="18287"/>
                </a:lnTo>
                <a:lnTo>
                  <a:pt x="210311" y="18287"/>
                </a:lnTo>
                <a:lnTo>
                  <a:pt x="210311" y="4571"/>
                </a:lnTo>
                <a:lnTo>
                  <a:pt x="196595" y="3047"/>
                </a:lnTo>
                <a:close/>
              </a:path>
              <a:path w="547370" h="26035">
                <a:moveTo>
                  <a:pt x="182880" y="3047"/>
                </a:moveTo>
                <a:lnTo>
                  <a:pt x="169164" y="3047"/>
                </a:lnTo>
                <a:lnTo>
                  <a:pt x="169164" y="16763"/>
                </a:lnTo>
                <a:lnTo>
                  <a:pt x="182880" y="16763"/>
                </a:lnTo>
                <a:lnTo>
                  <a:pt x="182880" y="3047"/>
                </a:lnTo>
                <a:close/>
              </a:path>
              <a:path w="547370" h="26035">
                <a:moveTo>
                  <a:pt x="155447" y="3047"/>
                </a:moveTo>
                <a:lnTo>
                  <a:pt x="140207" y="3047"/>
                </a:lnTo>
                <a:lnTo>
                  <a:pt x="140207" y="16763"/>
                </a:lnTo>
                <a:lnTo>
                  <a:pt x="153923" y="16763"/>
                </a:lnTo>
                <a:lnTo>
                  <a:pt x="155447" y="3047"/>
                </a:lnTo>
                <a:close/>
              </a:path>
              <a:path w="547370" h="26035">
                <a:moveTo>
                  <a:pt x="126492" y="1523"/>
                </a:moveTo>
                <a:lnTo>
                  <a:pt x="112776" y="1523"/>
                </a:lnTo>
                <a:lnTo>
                  <a:pt x="112776" y="15239"/>
                </a:lnTo>
                <a:lnTo>
                  <a:pt x="126492" y="16763"/>
                </a:lnTo>
                <a:lnTo>
                  <a:pt x="126492" y="1523"/>
                </a:lnTo>
                <a:close/>
              </a:path>
              <a:path w="547370" h="26035">
                <a:moveTo>
                  <a:pt x="99059" y="1523"/>
                </a:moveTo>
                <a:lnTo>
                  <a:pt x="85343" y="1523"/>
                </a:lnTo>
                <a:lnTo>
                  <a:pt x="85343" y="15239"/>
                </a:lnTo>
                <a:lnTo>
                  <a:pt x="99059" y="15239"/>
                </a:lnTo>
                <a:lnTo>
                  <a:pt x="99059" y="1523"/>
                </a:lnTo>
                <a:close/>
              </a:path>
              <a:path w="547370" h="26035">
                <a:moveTo>
                  <a:pt x="56387" y="0"/>
                </a:moveTo>
                <a:lnTo>
                  <a:pt x="56387" y="15239"/>
                </a:lnTo>
                <a:lnTo>
                  <a:pt x="70104" y="15239"/>
                </a:lnTo>
                <a:lnTo>
                  <a:pt x="71628" y="1523"/>
                </a:lnTo>
                <a:lnTo>
                  <a:pt x="56387" y="0"/>
                </a:lnTo>
                <a:close/>
              </a:path>
              <a:path w="547370" h="26035">
                <a:moveTo>
                  <a:pt x="42671" y="0"/>
                </a:moveTo>
                <a:lnTo>
                  <a:pt x="28956" y="0"/>
                </a:lnTo>
                <a:lnTo>
                  <a:pt x="28956" y="13715"/>
                </a:lnTo>
                <a:lnTo>
                  <a:pt x="42671" y="13715"/>
                </a:lnTo>
                <a:lnTo>
                  <a:pt x="42671" y="0"/>
                </a:lnTo>
                <a:close/>
              </a:path>
              <a:path w="547370" h="26035">
                <a:moveTo>
                  <a:pt x="15239" y="0"/>
                </a:moveTo>
                <a:lnTo>
                  <a:pt x="1524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1" name="object 431">
            <a:extLst>
              <a:ext uri="{FF2B5EF4-FFF2-40B4-BE49-F238E27FC236}">
                <a16:creationId xmlns:a16="http://schemas.microsoft.com/office/drawing/2014/main" id="{95D424CE-1505-463E-8B9C-C433386A879E}"/>
              </a:ext>
            </a:extLst>
          </p:cNvPr>
          <p:cNvSpPr txBox="1"/>
          <p:nvPr/>
        </p:nvSpPr>
        <p:spPr>
          <a:xfrm>
            <a:off x="7596189" y="5661026"/>
            <a:ext cx="2105025" cy="270801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21" dirty="0">
                <a:latin typeface="Arial"/>
                <a:cs typeface="Arial"/>
              </a:rPr>
              <a:t>m </a:t>
            </a:r>
            <a:r>
              <a:rPr sz="1667" spc="4" dirty="0">
                <a:latin typeface="Arial"/>
                <a:cs typeface="Arial"/>
              </a:rPr>
              <a:t>is </a:t>
            </a:r>
            <a:r>
              <a:rPr sz="1667" spc="9" dirty="0">
                <a:latin typeface="Arial"/>
                <a:cs typeface="Arial"/>
              </a:rPr>
              <a:t>the index of</a:t>
            </a:r>
            <a:r>
              <a:rPr sz="1667" spc="-68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pivot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D96DF1-C59A-4B61-A400-7AA85ECF6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125" y="343135"/>
            <a:ext cx="920517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97" dirty="0"/>
              <a:t> </a:t>
            </a:r>
            <a:r>
              <a:rPr spc="9" dirty="0"/>
              <a:t>Example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B7A997C-EE52-4BFB-AF14-9AF909181375}"/>
              </a:ext>
            </a:extLst>
          </p:cNvPr>
          <p:cNvSpPr/>
          <p:nvPr/>
        </p:nvSpPr>
        <p:spPr>
          <a:xfrm>
            <a:off x="2263775" y="1233489"/>
            <a:ext cx="3570288" cy="101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5459ADA-1540-4298-9211-E1A22AA78409}"/>
              </a:ext>
            </a:extLst>
          </p:cNvPr>
          <p:cNvSpPr/>
          <p:nvPr/>
        </p:nvSpPr>
        <p:spPr>
          <a:xfrm>
            <a:off x="6081713" y="1193800"/>
            <a:ext cx="0" cy="3309938"/>
          </a:xfrm>
          <a:custGeom>
            <a:avLst/>
            <a:gdLst/>
            <a:ahLst/>
            <a:cxnLst/>
            <a:rect l="l" t="t" r="r" b="b"/>
            <a:pathLst>
              <a:path h="3870960">
                <a:moveTo>
                  <a:pt x="0" y="0"/>
                </a:moveTo>
                <a:lnTo>
                  <a:pt x="0" y="3870959"/>
                </a:lnTo>
              </a:path>
            </a:pathLst>
          </a:custGeom>
          <a:ln w="15239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41345E-50AB-4261-A8CC-CB70A09C1815}"/>
              </a:ext>
            </a:extLst>
          </p:cNvPr>
          <p:cNvSpPr/>
          <p:nvPr/>
        </p:nvSpPr>
        <p:spPr>
          <a:xfrm>
            <a:off x="6340476" y="2025650"/>
            <a:ext cx="3933825" cy="1474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B6506F-7FE3-48A8-B33D-83CB22D3A4B6}"/>
              </a:ext>
            </a:extLst>
          </p:cNvPr>
          <p:cNvSpPr/>
          <p:nvPr/>
        </p:nvSpPr>
        <p:spPr>
          <a:xfrm>
            <a:off x="2290763" y="2424113"/>
            <a:ext cx="3536950" cy="138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BABC469-2700-46F8-AC16-F2D9540067D4}"/>
              </a:ext>
            </a:extLst>
          </p:cNvPr>
          <p:cNvSpPr/>
          <p:nvPr/>
        </p:nvSpPr>
        <p:spPr>
          <a:xfrm>
            <a:off x="6329363" y="3646488"/>
            <a:ext cx="3467100" cy="1003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C0D243-8D5D-4162-B4C0-D6940EEF5217}"/>
              </a:ext>
            </a:extLst>
          </p:cNvPr>
          <p:cNvSpPr/>
          <p:nvPr/>
        </p:nvSpPr>
        <p:spPr>
          <a:xfrm>
            <a:off x="2243139" y="3833813"/>
            <a:ext cx="3544887" cy="1039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3D376EC-BADE-4138-97E0-F69D453C34D4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00ECBC6-2B69-4AE3-8A03-1833433334F9}"/>
              </a:ext>
            </a:extLst>
          </p:cNvPr>
          <p:cNvSpPr/>
          <p:nvPr/>
        </p:nvSpPr>
        <p:spPr>
          <a:xfrm>
            <a:off x="2327275" y="5140326"/>
            <a:ext cx="7443788" cy="917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FE7F71A-5267-4FA8-A68C-EDED2DBEDA80}"/>
              </a:ext>
            </a:extLst>
          </p:cNvPr>
          <p:cNvSpPr/>
          <p:nvPr/>
        </p:nvSpPr>
        <p:spPr>
          <a:xfrm>
            <a:off x="6081713" y="4503739"/>
            <a:ext cx="0" cy="1754187"/>
          </a:xfrm>
          <a:custGeom>
            <a:avLst/>
            <a:gdLst/>
            <a:ahLst/>
            <a:cxnLst/>
            <a:rect l="l" t="t" r="r" b="b"/>
            <a:pathLst>
              <a:path h="2051684">
                <a:moveTo>
                  <a:pt x="0" y="0"/>
                </a:moveTo>
                <a:lnTo>
                  <a:pt x="0" y="2051304"/>
                </a:lnTo>
              </a:path>
            </a:pathLst>
          </a:custGeom>
          <a:ln w="15239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E2DBF95-FA3C-41DF-B36A-7B2AFF91999B}"/>
              </a:ext>
            </a:extLst>
          </p:cNvPr>
          <p:cNvSpPr txBox="1"/>
          <p:nvPr/>
        </p:nvSpPr>
        <p:spPr>
          <a:xfrm>
            <a:off x="2362201" y="5969001"/>
            <a:ext cx="7756525" cy="269875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9" dirty="0">
                <a:solidFill>
                  <a:srgbClr val="6B9F25"/>
                </a:solidFill>
                <a:latin typeface="Arial"/>
                <a:cs typeface="Arial"/>
                <a:hlinkClick r:id="rId8"/>
              </a:rPr>
              <a:t>http://visualgo.net/sorting?create=27,38,12,39,27,16&amp;mode=Quick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C7057BF-4A58-4CF2-96F1-F6D66603C93D}"/>
              </a:ext>
            </a:extLst>
          </p:cNvPr>
          <p:cNvSpPr/>
          <p:nvPr/>
        </p:nvSpPr>
        <p:spPr>
          <a:xfrm>
            <a:off x="2373314" y="6224588"/>
            <a:ext cx="6334125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18287">
            <a:solidFill>
              <a:srgbClr val="6B9F25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D69B3B-FEB9-450B-8B04-52EB013C6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0330" y="347360"/>
            <a:ext cx="7757363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Partition</a:t>
            </a:r>
            <a:r>
              <a:rPr spc="-86" dirty="0"/>
              <a:t> </a:t>
            </a:r>
            <a:r>
              <a:rPr spc="4" dirty="0"/>
              <a:t>Analysis</a:t>
            </a:r>
          </a:p>
        </p:txBody>
      </p:sp>
      <p:sp>
        <p:nvSpPr>
          <p:cNvPr id="52227" name="object 6">
            <a:extLst>
              <a:ext uri="{FF2B5EF4-FFF2-40B4-BE49-F238E27FC236}">
                <a16:creationId xmlns:a16="http://schemas.microsoft.com/office/drawing/2014/main" id="{F0748E44-E487-4519-AF0F-AF9D0DA2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1209676"/>
            <a:ext cx="738505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454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84225" indent="-257175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There is only a single for-loop</a:t>
            </a:r>
          </a:p>
          <a:p>
            <a:pPr lvl="1">
              <a:lnSpc>
                <a:spcPts val="2713"/>
              </a:lnSpc>
              <a:spcBef>
                <a:spcPts val="6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Number of iterations = number of items, 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, in the  unknown region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45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= high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low</a:t>
            </a:r>
            <a:endParaRPr lang="en-US" altLang="en-US">
              <a:cs typeface="Arial" panose="020B0604020202020204" pitchFamily="34" charset="0"/>
            </a:endParaRPr>
          </a:p>
          <a:p>
            <a:pPr lvl="1">
              <a:spcBef>
                <a:spcPts val="61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Complexity is 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9F2936"/>
              </a:buClr>
              <a:buFont typeface="Wingdings" panose="05000000000000000000" pitchFamily="2" charset="2"/>
              <a:buChar char=""/>
            </a:pPr>
            <a:endParaRPr lang="en-US" altLang="en-US"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9F2936"/>
              </a:buClr>
              <a:buFont typeface="Wingdings" panose="05000000000000000000" pitchFamily="2" charset="2"/>
              <a:buChar char=""/>
            </a:pPr>
            <a:endParaRPr lang="en-US" altLang="en-US" sz="22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ct val="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Similar to Merge Sort, the complexity is then  dependent on the number of times </a:t>
            </a: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partition() </a:t>
            </a:r>
            <a:r>
              <a:rPr lang="en-US" altLang="en-US" sz="2600">
                <a:cs typeface="Arial" panose="020B0604020202020204" pitchFamily="34" charset="0"/>
              </a:rPr>
              <a:t>is  called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F74CD2-A4D7-497E-9ABE-510954A80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739" y="481668"/>
            <a:ext cx="7679095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Worst Case</a:t>
            </a:r>
            <a:r>
              <a:rPr spc="-97" dirty="0"/>
              <a:t> </a:t>
            </a:r>
            <a:r>
              <a:rPr spc="4" dirty="0"/>
              <a:t>Analysis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BDECBE-32AF-4E5E-B40E-118B1A83E656}"/>
              </a:ext>
            </a:extLst>
          </p:cNvPr>
          <p:cNvSpPr/>
          <p:nvPr/>
        </p:nvSpPr>
        <p:spPr>
          <a:xfrm>
            <a:off x="6900863" y="2103438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D03CF8-DE22-4EEF-9725-2DC38DB8AB50}"/>
              </a:ext>
            </a:extLst>
          </p:cNvPr>
          <p:cNvSpPr/>
          <p:nvPr/>
        </p:nvSpPr>
        <p:spPr>
          <a:xfrm>
            <a:off x="7450139" y="2105025"/>
            <a:ext cx="3175" cy="1588"/>
          </a:xfrm>
          <a:custGeom>
            <a:avLst/>
            <a:gdLst/>
            <a:ahLst/>
            <a:cxnLst/>
            <a:rect l="l" t="t" r="r" b="b"/>
            <a:pathLst>
              <a:path w="2540" h="635">
                <a:moveTo>
                  <a:pt x="0" y="558"/>
                </a:moveTo>
                <a:lnTo>
                  <a:pt x="1981" y="558"/>
                </a:lnTo>
                <a:lnTo>
                  <a:pt x="1981" y="0"/>
                </a:lnTo>
                <a:lnTo>
                  <a:pt x="0" y="0"/>
                </a:lnTo>
                <a:lnTo>
                  <a:pt x="0" y="55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D32E70-DBE3-4692-B915-FBC767F95F04}"/>
              </a:ext>
            </a:extLst>
          </p:cNvPr>
          <p:cNvSpPr txBox="1"/>
          <p:nvPr/>
        </p:nvSpPr>
        <p:spPr>
          <a:xfrm>
            <a:off x="7005638" y="2127250"/>
            <a:ext cx="347662" cy="773654"/>
          </a:xfrm>
          <a:prstGeom prst="rect">
            <a:avLst/>
          </a:prstGeom>
        </p:spPr>
        <p:txBody>
          <a:bodyPr lIns="0" tIns="23349" rIns="0" bIns="0">
            <a:spAutoFit/>
          </a:bodyPr>
          <a:lstStyle/>
          <a:p>
            <a:pPr>
              <a:spcBef>
                <a:spcPts val="184"/>
              </a:spcBef>
              <a:defRPr/>
            </a:pPr>
            <a:r>
              <a:rPr sz="2437" spc="17" dirty="0">
                <a:latin typeface="Arial"/>
                <a:cs typeface="Arial"/>
              </a:rPr>
              <a:t>1</a:t>
            </a:r>
            <a:r>
              <a:rPr sz="2437" spc="9" dirty="0">
                <a:latin typeface="Arial"/>
                <a:cs typeface="Arial"/>
              </a:rPr>
              <a:t>9</a:t>
            </a:r>
            <a:endParaRPr sz="2437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253A42-0E2E-46F6-80FB-566F2C93D977}"/>
              </a:ext>
            </a:extLst>
          </p:cNvPr>
          <p:cNvSpPr/>
          <p:nvPr/>
        </p:nvSpPr>
        <p:spPr>
          <a:xfrm>
            <a:off x="4159251" y="2106614"/>
            <a:ext cx="500063" cy="242887"/>
          </a:xfrm>
          <a:custGeom>
            <a:avLst/>
            <a:gdLst/>
            <a:ahLst/>
            <a:cxnLst/>
            <a:rect l="l" t="t" r="r" b="b"/>
            <a:pathLst>
              <a:path w="584200" h="285114">
                <a:moveTo>
                  <a:pt x="0" y="284988"/>
                </a:moveTo>
                <a:lnTo>
                  <a:pt x="583692" y="284988"/>
                </a:lnTo>
                <a:lnTo>
                  <a:pt x="583692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02130CA-15C9-4BA4-B3BA-26E82F471883}"/>
              </a:ext>
            </a:extLst>
          </p:cNvPr>
          <p:cNvSpPr/>
          <p:nvPr/>
        </p:nvSpPr>
        <p:spPr>
          <a:xfrm>
            <a:off x="4154489" y="2103438"/>
            <a:ext cx="503237" cy="0"/>
          </a:xfrm>
          <a:custGeom>
            <a:avLst/>
            <a:gdLst/>
            <a:ahLst/>
            <a:cxnLst/>
            <a:rect l="l" t="t" r="r" b="b"/>
            <a:pathLst>
              <a:path w="589914">
                <a:moveTo>
                  <a:pt x="0" y="0"/>
                </a:moveTo>
                <a:lnTo>
                  <a:pt x="58978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E4EAABA-BD87-4D7D-B8A8-40E4BBD20D1D}"/>
              </a:ext>
            </a:extLst>
          </p:cNvPr>
          <p:cNvSpPr/>
          <p:nvPr/>
        </p:nvSpPr>
        <p:spPr>
          <a:xfrm>
            <a:off x="4159251" y="2106614"/>
            <a:ext cx="4763" cy="3175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2" y="0"/>
                </a:moveTo>
                <a:lnTo>
                  <a:pt x="0" y="4572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BD9D26-4AD4-49AF-82CB-78236A204B75}"/>
              </a:ext>
            </a:extLst>
          </p:cNvPr>
          <p:cNvSpPr/>
          <p:nvPr/>
        </p:nvSpPr>
        <p:spPr>
          <a:xfrm>
            <a:off x="4162425" y="2108200"/>
            <a:ext cx="49530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419F3C-F052-44C3-AF06-22859617B122}"/>
              </a:ext>
            </a:extLst>
          </p:cNvPr>
          <p:cNvSpPr/>
          <p:nvPr/>
        </p:nvSpPr>
        <p:spPr>
          <a:xfrm>
            <a:off x="4714876" y="2106614"/>
            <a:ext cx="542925" cy="242887"/>
          </a:xfrm>
          <a:custGeom>
            <a:avLst/>
            <a:gdLst/>
            <a:ahLst/>
            <a:cxnLst/>
            <a:rect l="l" t="t" r="r" b="b"/>
            <a:pathLst>
              <a:path w="635635" h="285114">
                <a:moveTo>
                  <a:pt x="0" y="284988"/>
                </a:moveTo>
                <a:lnTo>
                  <a:pt x="635507" y="284988"/>
                </a:lnTo>
                <a:lnTo>
                  <a:pt x="63550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4C79B2C-EE14-45B6-9765-6876631CB11C}"/>
              </a:ext>
            </a:extLst>
          </p:cNvPr>
          <p:cNvSpPr/>
          <p:nvPr/>
        </p:nvSpPr>
        <p:spPr>
          <a:xfrm>
            <a:off x="4714875" y="2103438"/>
            <a:ext cx="54610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1BE4A8D-1C64-45FE-B88F-FC8CE898DC08}"/>
              </a:ext>
            </a:extLst>
          </p:cNvPr>
          <p:cNvSpPr/>
          <p:nvPr/>
        </p:nvSpPr>
        <p:spPr>
          <a:xfrm>
            <a:off x="5253039" y="2105026"/>
            <a:ext cx="1587" cy="4763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5080"/>
                </a:moveTo>
                <a:lnTo>
                  <a:pt x="2641" y="5080"/>
                </a:lnTo>
                <a:lnTo>
                  <a:pt x="264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A88E234-05F8-45BC-9D2C-4CFA64C45955}"/>
              </a:ext>
            </a:extLst>
          </p:cNvPr>
          <p:cNvSpPr/>
          <p:nvPr/>
        </p:nvSpPr>
        <p:spPr>
          <a:xfrm>
            <a:off x="4713288" y="2108200"/>
            <a:ext cx="53975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FC1EB06-7B22-488A-B476-9CBD8125BD40}"/>
              </a:ext>
            </a:extLst>
          </p:cNvPr>
          <p:cNvSpPr/>
          <p:nvPr/>
        </p:nvSpPr>
        <p:spPr>
          <a:xfrm>
            <a:off x="5257801" y="2106614"/>
            <a:ext cx="549275" cy="242887"/>
          </a:xfrm>
          <a:custGeom>
            <a:avLst/>
            <a:gdLst/>
            <a:ahLst/>
            <a:cxnLst/>
            <a:rect l="l" t="t" r="r" b="b"/>
            <a:pathLst>
              <a:path w="641985" h="285114">
                <a:moveTo>
                  <a:pt x="0" y="284988"/>
                </a:moveTo>
                <a:lnTo>
                  <a:pt x="641603" y="284988"/>
                </a:lnTo>
                <a:lnTo>
                  <a:pt x="641603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1D84976-749A-4004-B0D1-2E9147C316B6}"/>
              </a:ext>
            </a:extLst>
          </p:cNvPr>
          <p:cNvSpPr/>
          <p:nvPr/>
        </p:nvSpPr>
        <p:spPr>
          <a:xfrm>
            <a:off x="5253038" y="2103438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F1ED803-BF66-41B2-83A7-48071C58F6D6}"/>
              </a:ext>
            </a:extLst>
          </p:cNvPr>
          <p:cNvSpPr/>
          <p:nvPr/>
        </p:nvSpPr>
        <p:spPr>
          <a:xfrm>
            <a:off x="5802314" y="2105026"/>
            <a:ext cx="1587" cy="4763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F2DEA5-93FE-442D-AFC3-3436B55D2C82}"/>
              </a:ext>
            </a:extLst>
          </p:cNvPr>
          <p:cNvSpPr/>
          <p:nvPr/>
        </p:nvSpPr>
        <p:spPr>
          <a:xfrm>
            <a:off x="5257801" y="2106614"/>
            <a:ext cx="4763" cy="3175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0"/>
                </a:moveTo>
                <a:lnTo>
                  <a:pt x="0" y="4572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6387178-E323-4E42-BDFC-554D08D6CE73}"/>
              </a:ext>
            </a:extLst>
          </p:cNvPr>
          <p:cNvSpPr/>
          <p:nvPr/>
        </p:nvSpPr>
        <p:spPr>
          <a:xfrm>
            <a:off x="5260975" y="2108200"/>
            <a:ext cx="541338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C00EC26-C08D-4A68-9C93-5744A9FCAA07}"/>
              </a:ext>
            </a:extLst>
          </p:cNvPr>
          <p:cNvSpPr/>
          <p:nvPr/>
        </p:nvSpPr>
        <p:spPr>
          <a:xfrm>
            <a:off x="5805488" y="2106614"/>
            <a:ext cx="550862" cy="242887"/>
          </a:xfrm>
          <a:custGeom>
            <a:avLst/>
            <a:gdLst/>
            <a:ahLst/>
            <a:cxnLst/>
            <a:rect l="l" t="t" r="r" b="b"/>
            <a:pathLst>
              <a:path w="643254" h="285114">
                <a:moveTo>
                  <a:pt x="0" y="284988"/>
                </a:moveTo>
                <a:lnTo>
                  <a:pt x="643127" y="284988"/>
                </a:lnTo>
                <a:lnTo>
                  <a:pt x="64312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4AB0730-286C-4733-A152-85D017500A8F}"/>
              </a:ext>
            </a:extLst>
          </p:cNvPr>
          <p:cNvSpPr/>
          <p:nvPr/>
        </p:nvSpPr>
        <p:spPr>
          <a:xfrm>
            <a:off x="5807075" y="2109788"/>
            <a:ext cx="0" cy="239712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66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4437C13-249F-461F-AF31-E100608D9826}"/>
              </a:ext>
            </a:extLst>
          </p:cNvPr>
          <p:cNvSpPr/>
          <p:nvPr/>
        </p:nvSpPr>
        <p:spPr>
          <a:xfrm>
            <a:off x="5802313" y="2105026"/>
            <a:ext cx="6350" cy="4763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0" y="5080"/>
                </a:moveTo>
                <a:lnTo>
                  <a:pt x="8026" y="5080"/>
                </a:lnTo>
                <a:lnTo>
                  <a:pt x="802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7E25276-E3C2-4BA6-9927-DF4A84410791}"/>
              </a:ext>
            </a:extLst>
          </p:cNvPr>
          <p:cNvSpPr/>
          <p:nvPr/>
        </p:nvSpPr>
        <p:spPr>
          <a:xfrm>
            <a:off x="5802313" y="2103438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4A64F5F-54E0-485B-B724-4BBD5E8F2B0B}"/>
              </a:ext>
            </a:extLst>
          </p:cNvPr>
          <p:cNvSpPr/>
          <p:nvPr/>
        </p:nvSpPr>
        <p:spPr>
          <a:xfrm>
            <a:off x="6351589" y="2105026"/>
            <a:ext cx="3175" cy="4763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A203AB6-0C0E-4685-86F8-04090515DC6B}"/>
              </a:ext>
            </a:extLst>
          </p:cNvPr>
          <p:cNvSpPr/>
          <p:nvPr/>
        </p:nvSpPr>
        <p:spPr>
          <a:xfrm>
            <a:off x="5805488" y="2106614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096" y="0"/>
                </a:moveTo>
                <a:lnTo>
                  <a:pt x="0" y="4572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D9F2473-21B0-4AD9-9988-B18E4697E53E}"/>
              </a:ext>
            </a:extLst>
          </p:cNvPr>
          <p:cNvSpPr/>
          <p:nvPr/>
        </p:nvSpPr>
        <p:spPr>
          <a:xfrm>
            <a:off x="5811838" y="2108200"/>
            <a:ext cx="53975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B1631FF-9A98-411E-B5CA-A1B5A05A1BA3}"/>
              </a:ext>
            </a:extLst>
          </p:cNvPr>
          <p:cNvSpPr/>
          <p:nvPr/>
        </p:nvSpPr>
        <p:spPr>
          <a:xfrm>
            <a:off x="6356351" y="2106614"/>
            <a:ext cx="549275" cy="242887"/>
          </a:xfrm>
          <a:custGeom>
            <a:avLst/>
            <a:gdLst/>
            <a:ahLst/>
            <a:cxnLst/>
            <a:rect l="l" t="t" r="r" b="b"/>
            <a:pathLst>
              <a:path w="643254" h="285114">
                <a:moveTo>
                  <a:pt x="0" y="284988"/>
                </a:moveTo>
                <a:lnTo>
                  <a:pt x="643127" y="284988"/>
                </a:lnTo>
                <a:lnTo>
                  <a:pt x="64312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CAB1D8EE-0EAC-4553-9B3A-B0539D5DB5EB}"/>
              </a:ext>
            </a:extLst>
          </p:cNvPr>
          <p:cNvSpPr/>
          <p:nvPr/>
        </p:nvSpPr>
        <p:spPr>
          <a:xfrm>
            <a:off x="6351588" y="2103438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DA4D9A7-EF52-4460-B258-0AF74FD63C6D}"/>
              </a:ext>
            </a:extLst>
          </p:cNvPr>
          <p:cNvSpPr/>
          <p:nvPr/>
        </p:nvSpPr>
        <p:spPr>
          <a:xfrm>
            <a:off x="6900864" y="2105026"/>
            <a:ext cx="3175" cy="4763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5080"/>
                </a:moveTo>
                <a:lnTo>
                  <a:pt x="2641" y="5080"/>
                </a:lnTo>
                <a:lnTo>
                  <a:pt x="264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E348BA1-358E-43BE-BF63-B51F81284A12}"/>
              </a:ext>
            </a:extLst>
          </p:cNvPr>
          <p:cNvSpPr/>
          <p:nvPr/>
        </p:nvSpPr>
        <p:spPr>
          <a:xfrm>
            <a:off x="6356351" y="2106614"/>
            <a:ext cx="4763" cy="3175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0"/>
                </a:moveTo>
                <a:lnTo>
                  <a:pt x="0" y="4572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7EAD626-E137-4B54-8536-84AE28DF325D}"/>
              </a:ext>
            </a:extLst>
          </p:cNvPr>
          <p:cNvSpPr/>
          <p:nvPr/>
        </p:nvSpPr>
        <p:spPr>
          <a:xfrm>
            <a:off x="6359525" y="2108200"/>
            <a:ext cx="541338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7CCE84C-E9A5-4F2E-AA47-0358811CA3A6}"/>
              </a:ext>
            </a:extLst>
          </p:cNvPr>
          <p:cNvSpPr/>
          <p:nvPr/>
        </p:nvSpPr>
        <p:spPr>
          <a:xfrm>
            <a:off x="6905626" y="2106614"/>
            <a:ext cx="549275" cy="242887"/>
          </a:xfrm>
          <a:custGeom>
            <a:avLst/>
            <a:gdLst/>
            <a:ahLst/>
            <a:cxnLst/>
            <a:rect l="l" t="t" r="r" b="b"/>
            <a:pathLst>
              <a:path w="641984" h="285114">
                <a:moveTo>
                  <a:pt x="0" y="284988"/>
                </a:moveTo>
                <a:lnTo>
                  <a:pt x="641603" y="284988"/>
                </a:lnTo>
                <a:lnTo>
                  <a:pt x="641603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B9393CF-B463-4DD6-8088-AC2B4F85FCE5}"/>
              </a:ext>
            </a:extLst>
          </p:cNvPr>
          <p:cNvSpPr/>
          <p:nvPr/>
        </p:nvSpPr>
        <p:spPr>
          <a:xfrm>
            <a:off x="6900863" y="2103438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E925847-B9FC-4655-857B-BC56BA3C9EFF}"/>
              </a:ext>
            </a:extLst>
          </p:cNvPr>
          <p:cNvSpPr/>
          <p:nvPr/>
        </p:nvSpPr>
        <p:spPr>
          <a:xfrm>
            <a:off x="7450139" y="2105026"/>
            <a:ext cx="3175" cy="4763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0" y="5080"/>
                </a:moveTo>
                <a:lnTo>
                  <a:pt x="1981" y="5080"/>
                </a:lnTo>
                <a:lnTo>
                  <a:pt x="1981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0E72D71-FCE4-47E2-846C-F54435A79BC6}"/>
              </a:ext>
            </a:extLst>
          </p:cNvPr>
          <p:cNvSpPr/>
          <p:nvPr/>
        </p:nvSpPr>
        <p:spPr>
          <a:xfrm>
            <a:off x="6905626" y="2106614"/>
            <a:ext cx="4763" cy="3175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0"/>
                </a:moveTo>
                <a:lnTo>
                  <a:pt x="0" y="4572"/>
                </a:lnTo>
                <a:lnTo>
                  <a:pt x="4571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474DAF5-2EBA-471C-8FE6-DA04E611ABD6}"/>
              </a:ext>
            </a:extLst>
          </p:cNvPr>
          <p:cNvSpPr/>
          <p:nvPr/>
        </p:nvSpPr>
        <p:spPr>
          <a:xfrm>
            <a:off x="6910388" y="2108200"/>
            <a:ext cx="53975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912CC2C-B4CD-441C-99C5-2383D664C08A}"/>
              </a:ext>
            </a:extLst>
          </p:cNvPr>
          <p:cNvSpPr txBox="1"/>
          <p:nvPr/>
        </p:nvSpPr>
        <p:spPr>
          <a:xfrm>
            <a:off x="2248694" y="1197168"/>
            <a:ext cx="6956425" cy="1251198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268236" indent="-257920">
              <a:spcBef>
                <a:spcPts val="111"/>
              </a:spcBef>
              <a:buClr>
                <a:srgbClr val="F07F09"/>
              </a:buClr>
              <a:buSzPct val="65573"/>
              <a:buFont typeface="Wingdings"/>
              <a:buChar char=""/>
              <a:tabLst>
                <a:tab pos="268779" algn="l"/>
              </a:tabLst>
              <a:defRPr/>
            </a:pPr>
            <a:r>
              <a:rPr sz="2608" spc="17" dirty="0">
                <a:latin typeface="Arial"/>
                <a:cs typeface="Arial"/>
              </a:rPr>
              <a:t>When </a:t>
            </a:r>
            <a:r>
              <a:rPr sz="2608" spc="13" dirty="0">
                <a:latin typeface="Arial"/>
                <a:cs typeface="Arial"/>
              </a:rPr>
              <a:t>the array </a:t>
            </a:r>
            <a:r>
              <a:rPr sz="2608" spc="4" dirty="0">
                <a:latin typeface="Arial"/>
                <a:cs typeface="Arial"/>
              </a:rPr>
              <a:t>is </a:t>
            </a:r>
            <a:r>
              <a:rPr sz="2608" spc="9" dirty="0">
                <a:latin typeface="Arial"/>
                <a:cs typeface="Arial"/>
              </a:rPr>
              <a:t>already in </a:t>
            </a:r>
            <a:r>
              <a:rPr sz="2608" spc="13" dirty="0">
                <a:latin typeface="Arial"/>
                <a:cs typeface="Arial"/>
              </a:rPr>
              <a:t>ascending</a:t>
            </a:r>
            <a:r>
              <a:rPr sz="2608" spc="30" dirty="0">
                <a:latin typeface="Arial"/>
                <a:cs typeface="Arial"/>
              </a:rPr>
              <a:t> </a:t>
            </a:r>
            <a:r>
              <a:rPr sz="2608" spc="9" dirty="0">
                <a:latin typeface="Arial"/>
                <a:cs typeface="Arial"/>
              </a:rPr>
              <a:t>order</a:t>
            </a:r>
            <a:endParaRPr sz="2608" dirty="0">
              <a:latin typeface="Arial"/>
              <a:cs typeface="Arial"/>
            </a:endParaRPr>
          </a:p>
          <a:p>
            <a:pPr>
              <a:spcBef>
                <a:spcPts val="47"/>
              </a:spcBef>
              <a:defRPr/>
            </a:pPr>
            <a:endParaRPr sz="2993" dirty="0">
              <a:latin typeface="Arial"/>
              <a:cs typeface="Arial"/>
            </a:endParaRPr>
          </a:p>
          <a:p>
            <a:pPr marL="159639" algn="ctr">
              <a:tabLst>
                <a:tab pos="622265" algn="l"/>
                <a:tab pos="1172312" algn="l"/>
                <a:tab pos="1721817" algn="l"/>
                <a:tab pos="2270778" algn="l"/>
                <a:tab pos="2820825" algn="l"/>
              </a:tabLst>
              <a:defRPr/>
            </a:pPr>
            <a:r>
              <a:rPr sz="2437" spc="9" dirty="0">
                <a:latin typeface="Arial"/>
                <a:cs typeface="Arial"/>
              </a:rPr>
              <a:t>5	</a:t>
            </a:r>
            <a:r>
              <a:rPr sz="2437" spc="4" dirty="0">
                <a:latin typeface="Arial"/>
                <a:cs typeface="Arial"/>
              </a:rPr>
              <a:t>18	23	39	44	57</a:t>
            </a:r>
            <a:endParaRPr sz="2437" dirty="0">
              <a:latin typeface="Arial"/>
              <a:cs typeface="Aria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E7D889D-4699-4095-A6B7-CD0FC7054DDE}"/>
              </a:ext>
            </a:extLst>
          </p:cNvPr>
          <p:cNvSpPr/>
          <p:nvPr/>
        </p:nvSpPr>
        <p:spPr>
          <a:xfrm>
            <a:off x="4686300" y="1849438"/>
            <a:ext cx="0" cy="500062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65532">
            <a:solidFill>
              <a:srgbClr val="008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851B1EAF-0877-441C-9CB1-64F55BDDBD41}"/>
              </a:ext>
            </a:extLst>
          </p:cNvPr>
          <p:cNvSpPr/>
          <p:nvPr/>
        </p:nvSpPr>
        <p:spPr>
          <a:xfrm>
            <a:off x="6900863" y="2595563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477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E8BB768-C1F0-44BA-BB6F-C59B40013BC7}"/>
              </a:ext>
            </a:extLst>
          </p:cNvPr>
          <p:cNvSpPr/>
          <p:nvPr/>
        </p:nvSpPr>
        <p:spPr>
          <a:xfrm>
            <a:off x="7458075" y="2106613"/>
            <a:ext cx="0" cy="487362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B64BB16-4488-4836-B2D9-147D1EDC9B32}"/>
              </a:ext>
            </a:extLst>
          </p:cNvPr>
          <p:cNvSpPr/>
          <p:nvPr/>
        </p:nvSpPr>
        <p:spPr>
          <a:xfrm>
            <a:off x="4159251" y="2349501"/>
            <a:ext cx="500063" cy="244475"/>
          </a:xfrm>
          <a:custGeom>
            <a:avLst/>
            <a:gdLst/>
            <a:ahLst/>
            <a:cxnLst/>
            <a:rect l="l" t="t" r="r" b="b"/>
            <a:pathLst>
              <a:path w="584200" h="285114">
                <a:moveTo>
                  <a:pt x="0" y="284988"/>
                </a:moveTo>
                <a:lnTo>
                  <a:pt x="583692" y="284988"/>
                </a:lnTo>
                <a:lnTo>
                  <a:pt x="583692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FFCC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55A6A47-646A-42A3-9613-EB28B4665227}"/>
              </a:ext>
            </a:extLst>
          </p:cNvPr>
          <p:cNvSpPr/>
          <p:nvPr/>
        </p:nvSpPr>
        <p:spPr>
          <a:xfrm>
            <a:off x="4154489" y="2595563"/>
            <a:ext cx="503237" cy="0"/>
          </a:xfrm>
          <a:custGeom>
            <a:avLst/>
            <a:gdLst/>
            <a:ahLst/>
            <a:cxnLst/>
            <a:rect l="l" t="t" r="r" b="b"/>
            <a:pathLst>
              <a:path w="589914">
                <a:moveTo>
                  <a:pt x="0" y="0"/>
                </a:moveTo>
                <a:lnTo>
                  <a:pt x="58978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E06C55D-3702-4C43-A4BC-5338C639EA79}"/>
              </a:ext>
            </a:extLst>
          </p:cNvPr>
          <p:cNvSpPr/>
          <p:nvPr/>
        </p:nvSpPr>
        <p:spPr>
          <a:xfrm>
            <a:off x="4157663" y="2105026"/>
            <a:ext cx="0" cy="487363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7023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00AA920-512F-4F43-BD45-8CC819E996B4}"/>
              </a:ext>
            </a:extLst>
          </p:cNvPr>
          <p:cNvSpPr/>
          <p:nvPr/>
        </p:nvSpPr>
        <p:spPr>
          <a:xfrm>
            <a:off x="4159251" y="2589213"/>
            <a:ext cx="4763" cy="4762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2" y="0"/>
                </a:moveTo>
                <a:lnTo>
                  <a:pt x="0" y="0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8E46CB3-3DE1-4B95-9505-C51B9BCE4AC7}"/>
              </a:ext>
            </a:extLst>
          </p:cNvPr>
          <p:cNvSpPr/>
          <p:nvPr/>
        </p:nvSpPr>
        <p:spPr>
          <a:xfrm>
            <a:off x="4162425" y="2590800"/>
            <a:ext cx="49530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AC2AD27-AE2C-4666-9687-552E2006CD5E}"/>
              </a:ext>
            </a:extLst>
          </p:cNvPr>
          <p:cNvSpPr/>
          <p:nvPr/>
        </p:nvSpPr>
        <p:spPr>
          <a:xfrm>
            <a:off x="4714876" y="2349501"/>
            <a:ext cx="542925" cy="244475"/>
          </a:xfrm>
          <a:custGeom>
            <a:avLst/>
            <a:gdLst/>
            <a:ahLst/>
            <a:cxnLst/>
            <a:rect l="l" t="t" r="r" b="b"/>
            <a:pathLst>
              <a:path w="635635" h="285114">
                <a:moveTo>
                  <a:pt x="0" y="284988"/>
                </a:moveTo>
                <a:lnTo>
                  <a:pt x="635507" y="284988"/>
                </a:lnTo>
                <a:lnTo>
                  <a:pt x="63550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9A9EDF8-D8F9-4F31-ADA2-429A325CA972}"/>
              </a:ext>
            </a:extLst>
          </p:cNvPr>
          <p:cNvSpPr/>
          <p:nvPr/>
        </p:nvSpPr>
        <p:spPr>
          <a:xfrm>
            <a:off x="4714875" y="2595563"/>
            <a:ext cx="54610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4007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7463890-B0FD-4376-B3C6-E1886C16A1DA}"/>
              </a:ext>
            </a:extLst>
          </p:cNvPr>
          <p:cNvSpPr/>
          <p:nvPr/>
        </p:nvSpPr>
        <p:spPr>
          <a:xfrm>
            <a:off x="4713288" y="2590800"/>
            <a:ext cx="53975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36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EFAA233-CD70-4B1B-8995-CDFE1F7F0FFA}"/>
              </a:ext>
            </a:extLst>
          </p:cNvPr>
          <p:cNvSpPr/>
          <p:nvPr/>
        </p:nvSpPr>
        <p:spPr>
          <a:xfrm>
            <a:off x="5253039" y="2589214"/>
            <a:ext cx="1587" cy="3175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0" y="3810"/>
                </a:moveTo>
                <a:lnTo>
                  <a:pt x="2946" y="3810"/>
                </a:lnTo>
                <a:lnTo>
                  <a:pt x="294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9527AD8-B01A-4142-8A28-99D87D95B6E9}"/>
              </a:ext>
            </a:extLst>
          </p:cNvPr>
          <p:cNvSpPr/>
          <p:nvPr/>
        </p:nvSpPr>
        <p:spPr>
          <a:xfrm>
            <a:off x="5257801" y="2349501"/>
            <a:ext cx="549275" cy="244475"/>
          </a:xfrm>
          <a:custGeom>
            <a:avLst/>
            <a:gdLst/>
            <a:ahLst/>
            <a:cxnLst/>
            <a:rect l="l" t="t" r="r" b="b"/>
            <a:pathLst>
              <a:path w="641985" h="285114">
                <a:moveTo>
                  <a:pt x="0" y="284988"/>
                </a:moveTo>
                <a:lnTo>
                  <a:pt x="641603" y="284988"/>
                </a:lnTo>
                <a:lnTo>
                  <a:pt x="641603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8F84B38-5458-4447-A031-BCB0B884DF14}"/>
              </a:ext>
            </a:extLst>
          </p:cNvPr>
          <p:cNvSpPr/>
          <p:nvPr/>
        </p:nvSpPr>
        <p:spPr>
          <a:xfrm>
            <a:off x="5253038" y="2595563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EB8D18D1-9B47-4A61-AF32-9C8E31DB9A76}"/>
              </a:ext>
            </a:extLst>
          </p:cNvPr>
          <p:cNvSpPr/>
          <p:nvPr/>
        </p:nvSpPr>
        <p:spPr>
          <a:xfrm>
            <a:off x="5256213" y="2105025"/>
            <a:ext cx="0" cy="488950"/>
          </a:xfrm>
          <a:custGeom>
            <a:avLst/>
            <a:gdLst/>
            <a:ahLst/>
            <a:cxnLst/>
            <a:rect l="l" t="t" r="r" b="b"/>
            <a:pathLst>
              <a:path h="570864">
                <a:moveTo>
                  <a:pt x="0" y="0"/>
                </a:moveTo>
                <a:lnTo>
                  <a:pt x="0" y="57053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83929DD-A558-4724-9567-1FB4607577D7}"/>
              </a:ext>
            </a:extLst>
          </p:cNvPr>
          <p:cNvSpPr/>
          <p:nvPr/>
        </p:nvSpPr>
        <p:spPr>
          <a:xfrm>
            <a:off x="5257801" y="2589213"/>
            <a:ext cx="4763" cy="4762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0"/>
                </a:moveTo>
                <a:lnTo>
                  <a:pt x="0" y="0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F75D561A-CA6B-46FB-AB27-1ED909200462}"/>
              </a:ext>
            </a:extLst>
          </p:cNvPr>
          <p:cNvSpPr/>
          <p:nvPr/>
        </p:nvSpPr>
        <p:spPr>
          <a:xfrm>
            <a:off x="5260975" y="2590800"/>
            <a:ext cx="541338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7CD2E0F-E495-43ED-BE5F-84D4644E98CF}"/>
              </a:ext>
            </a:extLst>
          </p:cNvPr>
          <p:cNvSpPr/>
          <p:nvPr/>
        </p:nvSpPr>
        <p:spPr>
          <a:xfrm>
            <a:off x="5803900" y="2106613"/>
            <a:ext cx="0" cy="487362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E5FCA88-0BF1-40E9-A81C-0A00D3B66618}"/>
              </a:ext>
            </a:extLst>
          </p:cNvPr>
          <p:cNvSpPr/>
          <p:nvPr/>
        </p:nvSpPr>
        <p:spPr>
          <a:xfrm>
            <a:off x="5805488" y="2349501"/>
            <a:ext cx="550862" cy="244475"/>
          </a:xfrm>
          <a:custGeom>
            <a:avLst/>
            <a:gdLst/>
            <a:ahLst/>
            <a:cxnLst/>
            <a:rect l="l" t="t" r="r" b="b"/>
            <a:pathLst>
              <a:path w="643254" h="285114">
                <a:moveTo>
                  <a:pt x="0" y="284988"/>
                </a:moveTo>
                <a:lnTo>
                  <a:pt x="643127" y="284988"/>
                </a:lnTo>
                <a:lnTo>
                  <a:pt x="64312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E0ACAA45-A97C-426C-9087-33FC3E236F46}"/>
              </a:ext>
            </a:extLst>
          </p:cNvPr>
          <p:cNvSpPr/>
          <p:nvPr/>
        </p:nvSpPr>
        <p:spPr>
          <a:xfrm>
            <a:off x="5802313" y="2595563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71F11CFE-095A-4EAE-85A3-FD2B2DFA15B7}"/>
              </a:ext>
            </a:extLst>
          </p:cNvPr>
          <p:cNvSpPr/>
          <p:nvPr/>
        </p:nvSpPr>
        <p:spPr>
          <a:xfrm>
            <a:off x="5802313" y="2589214"/>
            <a:ext cx="6350" cy="3175"/>
          </a:xfrm>
          <a:custGeom>
            <a:avLst/>
            <a:gdLst/>
            <a:ahLst/>
            <a:cxnLst/>
            <a:rect l="l" t="t" r="r" b="b"/>
            <a:pathLst>
              <a:path w="8254" h="3810">
                <a:moveTo>
                  <a:pt x="0" y="3810"/>
                </a:moveTo>
                <a:lnTo>
                  <a:pt x="7721" y="3810"/>
                </a:lnTo>
                <a:lnTo>
                  <a:pt x="7721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99DC101-7145-4819-8C1F-DE0D7F10EACF}"/>
              </a:ext>
            </a:extLst>
          </p:cNvPr>
          <p:cNvSpPr/>
          <p:nvPr/>
        </p:nvSpPr>
        <p:spPr>
          <a:xfrm>
            <a:off x="5807075" y="2349501"/>
            <a:ext cx="0" cy="239713"/>
          </a:xfrm>
          <a:custGeom>
            <a:avLst/>
            <a:gdLst/>
            <a:ahLst/>
            <a:cxnLst/>
            <a:rect l="l" t="t" r="r" b="b"/>
            <a:pathLst>
              <a:path h="280669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F30641E-62BD-4C11-B6D7-70B3C507869C}"/>
              </a:ext>
            </a:extLst>
          </p:cNvPr>
          <p:cNvSpPr/>
          <p:nvPr/>
        </p:nvSpPr>
        <p:spPr>
          <a:xfrm>
            <a:off x="5805488" y="2589213"/>
            <a:ext cx="6350" cy="4762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6096" y="0"/>
                </a:moveTo>
                <a:lnTo>
                  <a:pt x="0" y="0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93B38DB3-E2C8-4E4F-AAE9-ADF201B9764B}"/>
              </a:ext>
            </a:extLst>
          </p:cNvPr>
          <p:cNvSpPr/>
          <p:nvPr/>
        </p:nvSpPr>
        <p:spPr>
          <a:xfrm>
            <a:off x="5811838" y="2590800"/>
            <a:ext cx="53975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19886C63-4E87-431B-91DF-A579916D95D1}"/>
              </a:ext>
            </a:extLst>
          </p:cNvPr>
          <p:cNvSpPr/>
          <p:nvPr/>
        </p:nvSpPr>
        <p:spPr>
          <a:xfrm>
            <a:off x="6356351" y="2349501"/>
            <a:ext cx="549275" cy="244475"/>
          </a:xfrm>
          <a:custGeom>
            <a:avLst/>
            <a:gdLst/>
            <a:ahLst/>
            <a:cxnLst/>
            <a:rect l="l" t="t" r="r" b="b"/>
            <a:pathLst>
              <a:path w="643254" h="285114">
                <a:moveTo>
                  <a:pt x="0" y="284988"/>
                </a:moveTo>
                <a:lnTo>
                  <a:pt x="643127" y="284988"/>
                </a:lnTo>
                <a:lnTo>
                  <a:pt x="643127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59F73F3-7E26-42CB-ABB4-F175FB88335A}"/>
              </a:ext>
            </a:extLst>
          </p:cNvPr>
          <p:cNvSpPr/>
          <p:nvPr/>
        </p:nvSpPr>
        <p:spPr>
          <a:xfrm>
            <a:off x="6351588" y="2595563"/>
            <a:ext cx="55880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54298A3-859E-4971-8B76-77DF83347E76}"/>
              </a:ext>
            </a:extLst>
          </p:cNvPr>
          <p:cNvSpPr/>
          <p:nvPr/>
        </p:nvSpPr>
        <p:spPr>
          <a:xfrm>
            <a:off x="6356350" y="2105025"/>
            <a:ext cx="0" cy="488950"/>
          </a:xfrm>
          <a:custGeom>
            <a:avLst/>
            <a:gdLst/>
            <a:ahLst/>
            <a:cxnLst/>
            <a:rect l="l" t="t" r="r" b="b"/>
            <a:pathLst>
              <a:path h="570864">
                <a:moveTo>
                  <a:pt x="0" y="0"/>
                </a:moveTo>
                <a:lnTo>
                  <a:pt x="0" y="57053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025C3E3B-A410-473E-A343-FB723FC65791}"/>
              </a:ext>
            </a:extLst>
          </p:cNvPr>
          <p:cNvSpPr/>
          <p:nvPr/>
        </p:nvSpPr>
        <p:spPr>
          <a:xfrm>
            <a:off x="6356351" y="2589213"/>
            <a:ext cx="4763" cy="4762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2" y="0"/>
                </a:moveTo>
                <a:lnTo>
                  <a:pt x="0" y="0"/>
                </a:lnTo>
                <a:lnTo>
                  <a:pt x="4572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8310705-17EA-4D0B-978E-4E03B53936A2}"/>
              </a:ext>
            </a:extLst>
          </p:cNvPr>
          <p:cNvSpPr/>
          <p:nvPr/>
        </p:nvSpPr>
        <p:spPr>
          <a:xfrm>
            <a:off x="6359525" y="2590800"/>
            <a:ext cx="541338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CB8D192-AFA9-4CAD-AB9B-C45A60FEB9C9}"/>
              </a:ext>
            </a:extLst>
          </p:cNvPr>
          <p:cNvSpPr/>
          <p:nvPr/>
        </p:nvSpPr>
        <p:spPr>
          <a:xfrm>
            <a:off x="6900864" y="258921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0" y="3810"/>
                </a:moveTo>
                <a:lnTo>
                  <a:pt x="2946" y="3810"/>
                </a:lnTo>
                <a:lnTo>
                  <a:pt x="2946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5312B342-721D-4BA8-8F23-E10B3F76B31F}"/>
              </a:ext>
            </a:extLst>
          </p:cNvPr>
          <p:cNvSpPr/>
          <p:nvPr/>
        </p:nvSpPr>
        <p:spPr>
          <a:xfrm>
            <a:off x="6905626" y="2349501"/>
            <a:ext cx="549275" cy="244475"/>
          </a:xfrm>
          <a:custGeom>
            <a:avLst/>
            <a:gdLst/>
            <a:ahLst/>
            <a:cxnLst/>
            <a:rect l="l" t="t" r="r" b="b"/>
            <a:pathLst>
              <a:path w="641984" h="285114">
                <a:moveTo>
                  <a:pt x="0" y="284988"/>
                </a:moveTo>
                <a:lnTo>
                  <a:pt x="641603" y="284988"/>
                </a:lnTo>
                <a:lnTo>
                  <a:pt x="641603" y="0"/>
                </a:lnTo>
                <a:lnTo>
                  <a:pt x="0" y="0"/>
                </a:lnTo>
                <a:lnTo>
                  <a:pt x="0" y="284988"/>
                </a:lnTo>
                <a:close/>
              </a:path>
            </a:pathLst>
          </a:custGeom>
          <a:solidFill>
            <a:srgbClr val="CC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061C17F6-9104-4BD7-A0FE-A005D04B7388}"/>
              </a:ext>
            </a:extLst>
          </p:cNvPr>
          <p:cNvSpPr/>
          <p:nvPr/>
        </p:nvSpPr>
        <p:spPr>
          <a:xfrm>
            <a:off x="6900863" y="2595563"/>
            <a:ext cx="55880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B661384A-50B2-4503-A394-04DD641CA500}"/>
              </a:ext>
            </a:extLst>
          </p:cNvPr>
          <p:cNvSpPr/>
          <p:nvPr/>
        </p:nvSpPr>
        <p:spPr>
          <a:xfrm>
            <a:off x="6905625" y="2105025"/>
            <a:ext cx="0" cy="488950"/>
          </a:xfrm>
          <a:custGeom>
            <a:avLst/>
            <a:gdLst/>
            <a:ahLst/>
            <a:cxnLst/>
            <a:rect l="l" t="t" r="r" b="b"/>
            <a:pathLst>
              <a:path h="570864">
                <a:moveTo>
                  <a:pt x="0" y="0"/>
                </a:moveTo>
                <a:lnTo>
                  <a:pt x="0" y="570534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D05B8D19-0614-41BB-8BB5-9BF1AFE5D0DE}"/>
              </a:ext>
            </a:extLst>
          </p:cNvPr>
          <p:cNvSpPr/>
          <p:nvPr/>
        </p:nvSpPr>
        <p:spPr>
          <a:xfrm>
            <a:off x="6905626" y="2589213"/>
            <a:ext cx="4763" cy="4762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4571" y="0"/>
                </a:moveTo>
                <a:lnTo>
                  <a:pt x="0" y="0"/>
                </a:lnTo>
                <a:lnTo>
                  <a:pt x="4571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045D10A0-3E09-4B76-BEEE-3493404ACD64}"/>
              </a:ext>
            </a:extLst>
          </p:cNvPr>
          <p:cNvSpPr/>
          <p:nvPr/>
        </p:nvSpPr>
        <p:spPr>
          <a:xfrm>
            <a:off x="6910388" y="2590800"/>
            <a:ext cx="53975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5E1A12B1-64F6-4195-A492-DC5EE49ECD64}"/>
              </a:ext>
            </a:extLst>
          </p:cNvPr>
          <p:cNvSpPr/>
          <p:nvPr/>
        </p:nvSpPr>
        <p:spPr>
          <a:xfrm>
            <a:off x="7450139" y="2589214"/>
            <a:ext cx="3175" cy="3175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3810"/>
                </a:moveTo>
                <a:lnTo>
                  <a:pt x="2209" y="3810"/>
                </a:lnTo>
                <a:lnTo>
                  <a:pt x="2209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0FF112CA-0C29-4D92-ADA4-936E8ED9620B}"/>
              </a:ext>
            </a:extLst>
          </p:cNvPr>
          <p:cNvSpPr/>
          <p:nvPr/>
        </p:nvSpPr>
        <p:spPr>
          <a:xfrm>
            <a:off x="7454900" y="2106613"/>
            <a:ext cx="0" cy="487362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6997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01D93266-AD81-49E6-9CCA-C247B54BAA89}"/>
              </a:ext>
            </a:extLst>
          </p:cNvPr>
          <p:cNvSpPr/>
          <p:nvPr/>
        </p:nvSpPr>
        <p:spPr>
          <a:xfrm>
            <a:off x="4724400" y="2652714"/>
            <a:ext cx="2732088" cy="166687"/>
          </a:xfrm>
          <a:custGeom>
            <a:avLst/>
            <a:gdLst/>
            <a:ahLst/>
            <a:cxnLst/>
            <a:rect l="l" t="t" r="r" b="b"/>
            <a:pathLst>
              <a:path w="3194684" h="193675">
                <a:moveTo>
                  <a:pt x="1597152" y="169925"/>
                </a:moveTo>
                <a:lnTo>
                  <a:pt x="1595627" y="172212"/>
                </a:lnTo>
                <a:lnTo>
                  <a:pt x="1594103" y="176784"/>
                </a:lnTo>
                <a:lnTo>
                  <a:pt x="1594103" y="178308"/>
                </a:lnTo>
                <a:lnTo>
                  <a:pt x="1592579" y="178308"/>
                </a:lnTo>
                <a:lnTo>
                  <a:pt x="1592579" y="192024"/>
                </a:lnTo>
                <a:lnTo>
                  <a:pt x="1594103" y="193548"/>
                </a:lnTo>
                <a:lnTo>
                  <a:pt x="1600200" y="193548"/>
                </a:lnTo>
                <a:lnTo>
                  <a:pt x="1601723" y="192024"/>
                </a:lnTo>
                <a:lnTo>
                  <a:pt x="1601723" y="182880"/>
                </a:lnTo>
                <a:lnTo>
                  <a:pt x="1600200" y="178308"/>
                </a:lnTo>
                <a:lnTo>
                  <a:pt x="1600200" y="176784"/>
                </a:lnTo>
                <a:lnTo>
                  <a:pt x="1598676" y="172212"/>
                </a:lnTo>
                <a:lnTo>
                  <a:pt x="1597152" y="169925"/>
                </a:lnTo>
                <a:close/>
              </a:path>
              <a:path w="3194684" h="193675">
                <a:moveTo>
                  <a:pt x="1592579" y="179832"/>
                </a:moveTo>
                <a:lnTo>
                  <a:pt x="1591055" y="179832"/>
                </a:lnTo>
                <a:lnTo>
                  <a:pt x="1591055" y="184404"/>
                </a:lnTo>
                <a:lnTo>
                  <a:pt x="1592579" y="188975"/>
                </a:lnTo>
                <a:lnTo>
                  <a:pt x="1592579" y="179832"/>
                </a:lnTo>
                <a:close/>
              </a:path>
              <a:path w="3194684" h="193675">
                <a:moveTo>
                  <a:pt x="3183635" y="7620"/>
                </a:moveTo>
                <a:lnTo>
                  <a:pt x="3182111" y="12192"/>
                </a:lnTo>
                <a:lnTo>
                  <a:pt x="3179063" y="16763"/>
                </a:lnTo>
                <a:lnTo>
                  <a:pt x="3177539" y="21336"/>
                </a:lnTo>
                <a:lnTo>
                  <a:pt x="3172967" y="24384"/>
                </a:lnTo>
                <a:lnTo>
                  <a:pt x="3169920" y="28956"/>
                </a:lnTo>
                <a:lnTo>
                  <a:pt x="3165348" y="32004"/>
                </a:lnTo>
                <a:lnTo>
                  <a:pt x="3154679" y="41148"/>
                </a:lnTo>
                <a:lnTo>
                  <a:pt x="3140963" y="48768"/>
                </a:lnTo>
                <a:lnTo>
                  <a:pt x="3127248" y="54863"/>
                </a:lnTo>
                <a:lnTo>
                  <a:pt x="3110483" y="62484"/>
                </a:lnTo>
                <a:lnTo>
                  <a:pt x="3070859" y="73151"/>
                </a:lnTo>
                <a:lnTo>
                  <a:pt x="3026663" y="82296"/>
                </a:lnTo>
                <a:lnTo>
                  <a:pt x="2950463" y="88392"/>
                </a:lnTo>
                <a:lnTo>
                  <a:pt x="1862327" y="88392"/>
                </a:lnTo>
                <a:lnTo>
                  <a:pt x="1783079" y="92963"/>
                </a:lnTo>
                <a:lnTo>
                  <a:pt x="1712976" y="105156"/>
                </a:lnTo>
                <a:lnTo>
                  <a:pt x="1655064" y="123444"/>
                </a:lnTo>
                <a:lnTo>
                  <a:pt x="1615439" y="147828"/>
                </a:lnTo>
                <a:lnTo>
                  <a:pt x="1609343" y="152400"/>
                </a:lnTo>
                <a:lnTo>
                  <a:pt x="1604771" y="156972"/>
                </a:lnTo>
                <a:lnTo>
                  <a:pt x="1601723" y="161544"/>
                </a:lnTo>
                <a:lnTo>
                  <a:pt x="1598676" y="167640"/>
                </a:lnTo>
                <a:lnTo>
                  <a:pt x="1597152" y="169925"/>
                </a:lnTo>
                <a:lnTo>
                  <a:pt x="1598676" y="172212"/>
                </a:lnTo>
                <a:lnTo>
                  <a:pt x="1600200" y="176784"/>
                </a:lnTo>
                <a:lnTo>
                  <a:pt x="1600200" y="178308"/>
                </a:lnTo>
                <a:lnTo>
                  <a:pt x="1601723" y="182880"/>
                </a:lnTo>
                <a:lnTo>
                  <a:pt x="1601723" y="188975"/>
                </a:lnTo>
                <a:lnTo>
                  <a:pt x="1603247" y="184404"/>
                </a:lnTo>
                <a:lnTo>
                  <a:pt x="1603247" y="179832"/>
                </a:lnTo>
                <a:lnTo>
                  <a:pt x="1603755" y="179832"/>
                </a:lnTo>
                <a:lnTo>
                  <a:pt x="1606295" y="172212"/>
                </a:lnTo>
                <a:lnTo>
                  <a:pt x="1609343" y="169163"/>
                </a:lnTo>
                <a:lnTo>
                  <a:pt x="1612391" y="164592"/>
                </a:lnTo>
                <a:lnTo>
                  <a:pt x="1616964" y="160020"/>
                </a:lnTo>
                <a:lnTo>
                  <a:pt x="1621535" y="156972"/>
                </a:lnTo>
                <a:lnTo>
                  <a:pt x="1632203" y="147828"/>
                </a:lnTo>
                <a:lnTo>
                  <a:pt x="1644395" y="140208"/>
                </a:lnTo>
                <a:lnTo>
                  <a:pt x="1659635" y="134112"/>
                </a:lnTo>
                <a:lnTo>
                  <a:pt x="1676400" y="126492"/>
                </a:lnTo>
                <a:lnTo>
                  <a:pt x="1714500" y="115824"/>
                </a:lnTo>
                <a:lnTo>
                  <a:pt x="1760219" y="106680"/>
                </a:lnTo>
                <a:lnTo>
                  <a:pt x="1862327" y="99060"/>
                </a:lnTo>
                <a:lnTo>
                  <a:pt x="2951987" y="99060"/>
                </a:lnTo>
                <a:lnTo>
                  <a:pt x="3003804" y="96012"/>
                </a:lnTo>
                <a:lnTo>
                  <a:pt x="3028187" y="91440"/>
                </a:lnTo>
                <a:lnTo>
                  <a:pt x="3052572" y="88392"/>
                </a:lnTo>
                <a:lnTo>
                  <a:pt x="3073907" y="83820"/>
                </a:lnTo>
                <a:lnTo>
                  <a:pt x="3095244" y="77724"/>
                </a:lnTo>
                <a:lnTo>
                  <a:pt x="3113531" y="71628"/>
                </a:lnTo>
                <a:lnTo>
                  <a:pt x="3131820" y="64008"/>
                </a:lnTo>
                <a:lnTo>
                  <a:pt x="3147059" y="57912"/>
                </a:lnTo>
                <a:lnTo>
                  <a:pt x="3160776" y="48768"/>
                </a:lnTo>
                <a:lnTo>
                  <a:pt x="3172967" y="41148"/>
                </a:lnTo>
                <a:lnTo>
                  <a:pt x="3177539" y="36575"/>
                </a:lnTo>
                <a:lnTo>
                  <a:pt x="3182111" y="30480"/>
                </a:lnTo>
                <a:lnTo>
                  <a:pt x="3191255" y="16763"/>
                </a:lnTo>
                <a:lnTo>
                  <a:pt x="3193160" y="9144"/>
                </a:lnTo>
                <a:lnTo>
                  <a:pt x="3183635" y="9144"/>
                </a:lnTo>
                <a:lnTo>
                  <a:pt x="3183635" y="7620"/>
                </a:lnTo>
                <a:close/>
              </a:path>
              <a:path w="3194684" h="193675">
                <a:moveTo>
                  <a:pt x="10667" y="0"/>
                </a:moveTo>
                <a:lnTo>
                  <a:pt x="0" y="0"/>
                </a:lnTo>
                <a:lnTo>
                  <a:pt x="0" y="6096"/>
                </a:lnTo>
                <a:lnTo>
                  <a:pt x="1523" y="10668"/>
                </a:lnTo>
                <a:lnTo>
                  <a:pt x="3047" y="16763"/>
                </a:lnTo>
                <a:lnTo>
                  <a:pt x="6095" y="21336"/>
                </a:lnTo>
                <a:lnTo>
                  <a:pt x="9143" y="27432"/>
                </a:lnTo>
                <a:lnTo>
                  <a:pt x="12191" y="32004"/>
                </a:lnTo>
                <a:lnTo>
                  <a:pt x="47243" y="57912"/>
                </a:lnTo>
                <a:lnTo>
                  <a:pt x="120395" y="83820"/>
                </a:lnTo>
                <a:lnTo>
                  <a:pt x="166115" y="91440"/>
                </a:lnTo>
                <a:lnTo>
                  <a:pt x="190500" y="96012"/>
                </a:lnTo>
                <a:lnTo>
                  <a:pt x="242315" y="99060"/>
                </a:lnTo>
                <a:lnTo>
                  <a:pt x="1331976" y="99060"/>
                </a:lnTo>
                <a:lnTo>
                  <a:pt x="1409700" y="103632"/>
                </a:lnTo>
                <a:lnTo>
                  <a:pt x="1456943" y="111251"/>
                </a:lnTo>
                <a:lnTo>
                  <a:pt x="1499615" y="120396"/>
                </a:lnTo>
                <a:lnTo>
                  <a:pt x="1534667" y="134112"/>
                </a:lnTo>
                <a:lnTo>
                  <a:pt x="1548383" y="140208"/>
                </a:lnTo>
                <a:lnTo>
                  <a:pt x="1562100" y="147828"/>
                </a:lnTo>
                <a:lnTo>
                  <a:pt x="1572767" y="155448"/>
                </a:lnTo>
                <a:lnTo>
                  <a:pt x="1577339" y="160020"/>
                </a:lnTo>
                <a:lnTo>
                  <a:pt x="1580388" y="164592"/>
                </a:lnTo>
                <a:lnTo>
                  <a:pt x="1584959" y="167640"/>
                </a:lnTo>
                <a:lnTo>
                  <a:pt x="1586483" y="172212"/>
                </a:lnTo>
                <a:lnTo>
                  <a:pt x="1589531" y="176784"/>
                </a:lnTo>
                <a:lnTo>
                  <a:pt x="1591055" y="181356"/>
                </a:lnTo>
                <a:lnTo>
                  <a:pt x="1591055" y="179832"/>
                </a:lnTo>
                <a:lnTo>
                  <a:pt x="1592579" y="179832"/>
                </a:lnTo>
                <a:lnTo>
                  <a:pt x="1592579" y="178308"/>
                </a:lnTo>
                <a:lnTo>
                  <a:pt x="1594103" y="178308"/>
                </a:lnTo>
                <a:lnTo>
                  <a:pt x="1594103" y="176784"/>
                </a:lnTo>
                <a:lnTo>
                  <a:pt x="1595627" y="172212"/>
                </a:lnTo>
                <a:lnTo>
                  <a:pt x="1597152" y="169925"/>
                </a:lnTo>
                <a:lnTo>
                  <a:pt x="1592579" y="163068"/>
                </a:lnTo>
                <a:lnTo>
                  <a:pt x="1589531" y="156972"/>
                </a:lnTo>
                <a:lnTo>
                  <a:pt x="1580388" y="147828"/>
                </a:lnTo>
                <a:lnTo>
                  <a:pt x="1568195" y="140208"/>
                </a:lnTo>
                <a:lnTo>
                  <a:pt x="1554479" y="131063"/>
                </a:lnTo>
                <a:lnTo>
                  <a:pt x="1502664" y="111251"/>
                </a:lnTo>
                <a:lnTo>
                  <a:pt x="1459991" y="100584"/>
                </a:lnTo>
                <a:lnTo>
                  <a:pt x="1411223" y="92963"/>
                </a:lnTo>
                <a:lnTo>
                  <a:pt x="1331976" y="88392"/>
                </a:lnTo>
                <a:lnTo>
                  <a:pt x="242315" y="88392"/>
                </a:lnTo>
                <a:lnTo>
                  <a:pt x="192023" y="85344"/>
                </a:lnTo>
                <a:lnTo>
                  <a:pt x="167639" y="82296"/>
                </a:lnTo>
                <a:lnTo>
                  <a:pt x="144779" y="77724"/>
                </a:lnTo>
                <a:lnTo>
                  <a:pt x="123443" y="73151"/>
                </a:lnTo>
                <a:lnTo>
                  <a:pt x="102107" y="67056"/>
                </a:lnTo>
                <a:lnTo>
                  <a:pt x="83819" y="62484"/>
                </a:lnTo>
                <a:lnTo>
                  <a:pt x="67055" y="54863"/>
                </a:lnTo>
                <a:lnTo>
                  <a:pt x="51815" y="47244"/>
                </a:lnTo>
                <a:lnTo>
                  <a:pt x="39623" y="39624"/>
                </a:lnTo>
                <a:lnTo>
                  <a:pt x="28955" y="32004"/>
                </a:lnTo>
                <a:lnTo>
                  <a:pt x="24383" y="28956"/>
                </a:lnTo>
                <a:lnTo>
                  <a:pt x="19811" y="24384"/>
                </a:lnTo>
                <a:lnTo>
                  <a:pt x="16763" y="19812"/>
                </a:lnTo>
                <a:lnTo>
                  <a:pt x="15239" y="16763"/>
                </a:lnTo>
                <a:lnTo>
                  <a:pt x="12191" y="12192"/>
                </a:lnTo>
                <a:lnTo>
                  <a:pt x="11175" y="9144"/>
                </a:lnTo>
                <a:lnTo>
                  <a:pt x="10667" y="9144"/>
                </a:lnTo>
                <a:lnTo>
                  <a:pt x="10667" y="0"/>
                </a:lnTo>
                <a:close/>
              </a:path>
              <a:path w="3194684" h="193675">
                <a:moveTo>
                  <a:pt x="1603755" y="179832"/>
                </a:moveTo>
                <a:lnTo>
                  <a:pt x="1603247" y="179832"/>
                </a:lnTo>
                <a:lnTo>
                  <a:pt x="1603247" y="181356"/>
                </a:lnTo>
                <a:lnTo>
                  <a:pt x="1603755" y="179832"/>
                </a:lnTo>
                <a:close/>
              </a:path>
              <a:path w="3194684" h="193675">
                <a:moveTo>
                  <a:pt x="10667" y="7620"/>
                </a:moveTo>
                <a:lnTo>
                  <a:pt x="10667" y="9144"/>
                </a:lnTo>
                <a:lnTo>
                  <a:pt x="11175" y="9144"/>
                </a:lnTo>
                <a:lnTo>
                  <a:pt x="10667" y="7620"/>
                </a:lnTo>
                <a:close/>
              </a:path>
              <a:path w="3194684" h="193675">
                <a:moveTo>
                  <a:pt x="3194304" y="0"/>
                </a:moveTo>
                <a:lnTo>
                  <a:pt x="3183635" y="0"/>
                </a:lnTo>
                <a:lnTo>
                  <a:pt x="3183635" y="9144"/>
                </a:lnTo>
                <a:lnTo>
                  <a:pt x="3193160" y="9144"/>
                </a:lnTo>
                <a:lnTo>
                  <a:pt x="3194304" y="4572"/>
                </a:lnTo>
                <a:lnTo>
                  <a:pt x="3194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EF73FA00-703A-4874-865F-C1CBFFF81907}"/>
              </a:ext>
            </a:extLst>
          </p:cNvPr>
          <p:cNvSpPr/>
          <p:nvPr/>
        </p:nvSpPr>
        <p:spPr>
          <a:xfrm>
            <a:off x="4686300" y="2349500"/>
            <a:ext cx="0" cy="565150"/>
          </a:xfrm>
          <a:custGeom>
            <a:avLst/>
            <a:gdLst/>
            <a:ahLst/>
            <a:cxnLst/>
            <a:rect l="l" t="t" r="r" b="b"/>
            <a:pathLst>
              <a:path h="661669">
                <a:moveTo>
                  <a:pt x="0" y="0"/>
                </a:moveTo>
                <a:lnTo>
                  <a:pt x="0" y="661415"/>
                </a:lnTo>
              </a:path>
            </a:pathLst>
          </a:custGeom>
          <a:ln w="65532">
            <a:solidFill>
              <a:srgbClr val="008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6545C385-721F-436F-B2EF-A4B9E724C087}"/>
              </a:ext>
            </a:extLst>
          </p:cNvPr>
          <p:cNvSpPr/>
          <p:nvPr/>
        </p:nvSpPr>
        <p:spPr>
          <a:xfrm>
            <a:off x="4906963" y="3548064"/>
            <a:ext cx="2584450" cy="669925"/>
          </a:xfrm>
          <a:custGeom>
            <a:avLst/>
            <a:gdLst/>
            <a:ahLst/>
            <a:cxnLst/>
            <a:rect l="l" t="t" r="r" b="b"/>
            <a:pathLst>
              <a:path w="3022600" h="783589">
                <a:moveTo>
                  <a:pt x="0" y="783336"/>
                </a:moveTo>
                <a:lnTo>
                  <a:pt x="3022092" y="783336"/>
                </a:lnTo>
                <a:lnTo>
                  <a:pt x="3022092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65CD452A-44FB-4D2F-BF79-C20161DADFA0}"/>
              </a:ext>
            </a:extLst>
          </p:cNvPr>
          <p:cNvSpPr/>
          <p:nvPr/>
        </p:nvSpPr>
        <p:spPr>
          <a:xfrm>
            <a:off x="4900613" y="42068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25408271-E6E0-40A5-840D-677EE10AE0A2}"/>
              </a:ext>
            </a:extLst>
          </p:cNvPr>
          <p:cNvSpPr/>
          <p:nvPr/>
        </p:nvSpPr>
        <p:spPr>
          <a:xfrm>
            <a:off x="4900613" y="41814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767B78A1-1500-443D-8F2B-5DCA4261CDCF}"/>
              </a:ext>
            </a:extLst>
          </p:cNvPr>
          <p:cNvSpPr/>
          <p:nvPr/>
        </p:nvSpPr>
        <p:spPr>
          <a:xfrm>
            <a:off x="4900613" y="41592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6A389AEB-CB65-4F39-9AB5-81929A76C8C3}"/>
              </a:ext>
            </a:extLst>
          </p:cNvPr>
          <p:cNvSpPr/>
          <p:nvPr/>
        </p:nvSpPr>
        <p:spPr>
          <a:xfrm>
            <a:off x="4900613" y="41354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F46DDCBE-A1A1-4EA3-B0BF-07927E93FF13}"/>
              </a:ext>
            </a:extLst>
          </p:cNvPr>
          <p:cNvSpPr/>
          <p:nvPr/>
        </p:nvSpPr>
        <p:spPr>
          <a:xfrm>
            <a:off x="4900613" y="41100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0D1343CB-DD73-426A-9290-652A7FF0E5E4}"/>
              </a:ext>
            </a:extLst>
          </p:cNvPr>
          <p:cNvSpPr/>
          <p:nvPr/>
        </p:nvSpPr>
        <p:spPr>
          <a:xfrm>
            <a:off x="4900613" y="40862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6315739E-0F67-46B2-B304-80F5D7DA88FA}"/>
              </a:ext>
            </a:extLst>
          </p:cNvPr>
          <p:cNvSpPr/>
          <p:nvPr/>
        </p:nvSpPr>
        <p:spPr>
          <a:xfrm>
            <a:off x="4900613" y="40640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64EE0D6B-6836-454D-914C-4AA3C4ABFF66}"/>
              </a:ext>
            </a:extLst>
          </p:cNvPr>
          <p:cNvSpPr/>
          <p:nvPr/>
        </p:nvSpPr>
        <p:spPr>
          <a:xfrm>
            <a:off x="4900613" y="40386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EF7DEEE5-8B13-4EF0-A115-A9981EE988DD}"/>
              </a:ext>
            </a:extLst>
          </p:cNvPr>
          <p:cNvSpPr/>
          <p:nvPr/>
        </p:nvSpPr>
        <p:spPr>
          <a:xfrm>
            <a:off x="4900613" y="40147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172D99BB-A5D0-4E17-B7FA-0849880F5EE3}"/>
              </a:ext>
            </a:extLst>
          </p:cNvPr>
          <p:cNvSpPr/>
          <p:nvPr/>
        </p:nvSpPr>
        <p:spPr>
          <a:xfrm>
            <a:off x="4900613" y="39909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8AF228FF-2C9A-4990-85EB-55949BBE01E4}"/>
              </a:ext>
            </a:extLst>
          </p:cNvPr>
          <p:cNvSpPr/>
          <p:nvPr/>
        </p:nvSpPr>
        <p:spPr>
          <a:xfrm>
            <a:off x="4900613" y="39671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58B4ED6A-76D7-411B-A86E-764BDB992A42}"/>
              </a:ext>
            </a:extLst>
          </p:cNvPr>
          <p:cNvSpPr/>
          <p:nvPr/>
        </p:nvSpPr>
        <p:spPr>
          <a:xfrm>
            <a:off x="4900613" y="39433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3402BE0B-47FA-4164-AA67-92E280B0AB3B}"/>
              </a:ext>
            </a:extLst>
          </p:cNvPr>
          <p:cNvSpPr/>
          <p:nvPr/>
        </p:nvSpPr>
        <p:spPr>
          <a:xfrm>
            <a:off x="4900613" y="3917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A2A3E552-28D8-461F-922C-3AF2E337519B}"/>
              </a:ext>
            </a:extLst>
          </p:cNvPr>
          <p:cNvSpPr/>
          <p:nvPr/>
        </p:nvSpPr>
        <p:spPr>
          <a:xfrm>
            <a:off x="4900613" y="38957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3020BC72-4DA9-4EA0-A819-AEBB32BA8EEF}"/>
              </a:ext>
            </a:extLst>
          </p:cNvPr>
          <p:cNvSpPr/>
          <p:nvPr/>
        </p:nvSpPr>
        <p:spPr>
          <a:xfrm>
            <a:off x="4900613" y="38719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39D6C38D-A9F4-4B37-AC70-627AD4346D14}"/>
              </a:ext>
            </a:extLst>
          </p:cNvPr>
          <p:cNvSpPr/>
          <p:nvPr/>
        </p:nvSpPr>
        <p:spPr>
          <a:xfrm>
            <a:off x="4900613" y="38465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6FF67220-46F6-4332-BE90-51D5768CB7EC}"/>
              </a:ext>
            </a:extLst>
          </p:cNvPr>
          <p:cNvSpPr/>
          <p:nvPr/>
        </p:nvSpPr>
        <p:spPr>
          <a:xfrm>
            <a:off x="4900613" y="38242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7BAC31CD-2537-45E0-92AA-AD6331DA0649}"/>
              </a:ext>
            </a:extLst>
          </p:cNvPr>
          <p:cNvSpPr/>
          <p:nvPr/>
        </p:nvSpPr>
        <p:spPr>
          <a:xfrm>
            <a:off x="4900613" y="37988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6ECB78A6-92CA-412F-9EA4-E53153806F77}"/>
              </a:ext>
            </a:extLst>
          </p:cNvPr>
          <p:cNvSpPr/>
          <p:nvPr/>
        </p:nvSpPr>
        <p:spPr>
          <a:xfrm>
            <a:off x="4900613" y="37750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81D6F985-2ED7-45B1-8E98-ECBB45F55943}"/>
              </a:ext>
            </a:extLst>
          </p:cNvPr>
          <p:cNvSpPr/>
          <p:nvPr/>
        </p:nvSpPr>
        <p:spPr>
          <a:xfrm>
            <a:off x="4900613" y="37512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B712ED26-BB8C-43C8-AAB7-6BD451BF0CD7}"/>
              </a:ext>
            </a:extLst>
          </p:cNvPr>
          <p:cNvSpPr/>
          <p:nvPr/>
        </p:nvSpPr>
        <p:spPr>
          <a:xfrm>
            <a:off x="4900613" y="37274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E0A39CBE-54E3-47F7-BD13-1F2B87551154}"/>
              </a:ext>
            </a:extLst>
          </p:cNvPr>
          <p:cNvSpPr/>
          <p:nvPr/>
        </p:nvSpPr>
        <p:spPr>
          <a:xfrm>
            <a:off x="4900613" y="3703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1DCD92AD-5AF5-475D-9F75-E7FBF725E11F}"/>
              </a:ext>
            </a:extLst>
          </p:cNvPr>
          <p:cNvSpPr/>
          <p:nvPr/>
        </p:nvSpPr>
        <p:spPr>
          <a:xfrm>
            <a:off x="4900613" y="36798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34E94FDF-B20C-4CBB-A5FC-127E6E855FF0}"/>
              </a:ext>
            </a:extLst>
          </p:cNvPr>
          <p:cNvSpPr/>
          <p:nvPr/>
        </p:nvSpPr>
        <p:spPr>
          <a:xfrm>
            <a:off x="4900613" y="36560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92D6EDAD-DCC4-4D59-A33B-1F6D61E97B1A}"/>
              </a:ext>
            </a:extLst>
          </p:cNvPr>
          <p:cNvSpPr/>
          <p:nvPr/>
        </p:nvSpPr>
        <p:spPr>
          <a:xfrm>
            <a:off x="4900613" y="36322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638B39DC-0FF0-4D2C-8AD0-1A76FF629A16}"/>
              </a:ext>
            </a:extLst>
          </p:cNvPr>
          <p:cNvSpPr/>
          <p:nvPr/>
        </p:nvSpPr>
        <p:spPr>
          <a:xfrm>
            <a:off x="4900613" y="36068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BAFA6B4F-9020-4056-85A6-6CB859C49D8D}"/>
              </a:ext>
            </a:extLst>
          </p:cNvPr>
          <p:cNvSpPr/>
          <p:nvPr/>
        </p:nvSpPr>
        <p:spPr>
          <a:xfrm>
            <a:off x="4900613" y="35829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6DB301B9-135B-4AEA-A4F2-387C01E82621}"/>
              </a:ext>
            </a:extLst>
          </p:cNvPr>
          <p:cNvSpPr/>
          <p:nvPr/>
        </p:nvSpPr>
        <p:spPr>
          <a:xfrm>
            <a:off x="4900613" y="35607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CCD5181E-CA31-407E-99A8-B227F3721EFB}"/>
              </a:ext>
            </a:extLst>
          </p:cNvPr>
          <p:cNvSpPr/>
          <p:nvPr/>
        </p:nvSpPr>
        <p:spPr>
          <a:xfrm>
            <a:off x="49069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43B5099C-67E0-4E1B-A73C-29590A0C23EB}"/>
              </a:ext>
            </a:extLst>
          </p:cNvPr>
          <p:cNvSpPr/>
          <p:nvPr/>
        </p:nvSpPr>
        <p:spPr>
          <a:xfrm>
            <a:off x="493077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36FA2193-F4AD-4528-AFFC-68ADB1F25042}"/>
              </a:ext>
            </a:extLst>
          </p:cNvPr>
          <p:cNvSpPr/>
          <p:nvPr/>
        </p:nvSpPr>
        <p:spPr>
          <a:xfrm>
            <a:off x="49545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3CC4410D-6058-4317-9C03-304BF7C69D36}"/>
              </a:ext>
            </a:extLst>
          </p:cNvPr>
          <p:cNvSpPr/>
          <p:nvPr/>
        </p:nvSpPr>
        <p:spPr>
          <a:xfrm>
            <a:off x="49784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F52B920C-5923-4543-A26C-955FEC398E9E}"/>
              </a:ext>
            </a:extLst>
          </p:cNvPr>
          <p:cNvSpPr/>
          <p:nvPr/>
        </p:nvSpPr>
        <p:spPr>
          <a:xfrm>
            <a:off x="50022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B6682729-1180-466C-A6D5-4C9EE1FFAB0E}"/>
              </a:ext>
            </a:extLst>
          </p:cNvPr>
          <p:cNvSpPr/>
          <p:nvPr/>
        </p:nvSpPr>
        <p:spPr>
          <a:xfrm>
            <a:off x="50276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D89AE3DD-EC06-4F41-84F3-A38905D58C6D}"/>
              </a:ext>
            </a:extLst>
          </p:cNvPr>
          <p:cNvSpPr/>
          <p:nvPr/>
        </p:nvSpPr>
        <p:spPr>
          <a:xfrm>
            <a:off x="50498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663FDAE9-EDF9-4B27-A1B0-CE608342B4A3}"/>
              </a:ext>
            </a:extLst>
          </p:cNvPr>
          <p:cNvSpPr/>
          <p:nvPr/>
        </p:nvSpPr>
        <p:spPr>
          <a:xfrm>
            <a:off x="50736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18756B3C-1138-474C-9414-EC24D36EBD7A}"/>
              </a:ext>
            </a:extLst>
          </p:cNvPr>
          <p:cNvSpPr/>
          <p:nvPr/>
        </p:nvSpPr>
        <p:spPr>
          <a:xfrm>
            <a:off x="509905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20B1AC8B-956C-4343-A4F8-D5C1C84AF641}"/>
              </a:ext>
            </a:extLst>
          </p:cNvPr>
          <p:cNvSpPr/>
          <p:nvPr/>
        </p:nvSpPr>
        <p:spPr>
          <a:xfrm>
            <a:off x="512286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5A4EADA6-0CAE-448B-89A6-D655821E7610}"/>
              </a:ext>
            </a:extLst>
          </p:cNvPr>
          <p:cNvSpPr/>
          <p:nvPr/>
        </p:nvSpPr>
        <p:spPr>
          <a:xfrm>
            <a:off x="51450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D4ADD3E7-9ECD-4BCF-921D-512CCBE3AB64}"/>
              </a:ext>
            </a:extLst>
          </p:cNvPr>
          <p:cNvSpPr/>
          <p:nvPr/>
        </p:nvSpPr>
        <p:spPr>
          <a:xfrm>
            <a:off x="51704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5F271727-67D4-4031-B1CD-E9CFD2E88C14}"/>
              </a:ext>
            </a:extLst>
          </p:cNvPr>
          <p:cNvSpPr/>
          <p:nvPr/>
        </p:nvSpPr>
        <p:spPr>
          <a:xfrm>
            <a:off x="51943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5EC9B791-BA19-4B51-8AEE-451738A4808E}"/>
              </a:ext>
            </a:extLst>
          </p:cNvPr>
          <p:cNvSpPr/>
          <p:nvPr/>
        </p:nvSpPr>
        <p:spPr>
          <a:xfrm>
            <a:off x="52181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8FAED8FB-4E51-4AE8-8703-56BD8E91A18B}"/>
              </a:ext>
            </a:extLst>
          </p:cNvPr>
          <p:cNvSpPr/>
          <p:nvPr/>
        </p:nvSpPr>
        <p:spPr>
          <a:xfrm>
            <a:off x="52419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B8C8B6F5-8BE5-4ADB-A339-CEA3C312778F}"/>
              </a:ext>
            </a:extLst>
          </p:cNvPr>
          <p:cNvSpPr/>
          <p:nvPr/>
        </p:nvSpPr>
        <p:spPr>
          <a:xfrm>
            <a:off x="526573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F2C072AE-04CA-4C4B-AC58-31F8D76C81C2}"/>
              </a:ext>
            </a:extLst>
          </p:cNvPr>
          <p:cNvSpPr/>
          <p:nvPr/>
        </p:nvSpPr>
        <p:spPr>
          <a:xfrm>
            <a:off x="52895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8839F02F-76CB-49AB-92D6-51873CC38272}"/>
              </a:ext>
            </a:extLst>
          </p:cNvPr>
          <p:cNvSpPr/>
          <p:nvPr/>
        </p:nvSpPr>
        <p:spPr>
          <a:xfrm>
            <a:off x="53133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45A90064-5668-43C0-B4DA-0A1DE7C32257}"/>
              </a:ext>
            </a:extLst>
          </p:cNvPr>
          <p:cNvSpPr/>
          <p:nvPr/>
        </p:nvSpPr>
        <p:spPr>
          <a:xfrm>
            <a:off x="53371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A1F5A3C3-7759-458F-9621-BFACCDF5FA4A}"/>
              </a:ext>
            </a:extLst>
          </p:cNvPr>
          <p:cNvSpPr/>
          <p:nvPr/>
        </p:nvSpPr>
        <p:spPr>
          <a:xfrm>
            <a:off x="536257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85E38DD8-F8F9-4B0B-9839-6A26F9046DBC}"/>
              </a:ext>
            </a:extLst>
          </p:cNvPr>
          <p:cNvSpPr/>
          <p:nvPr/>
        </p:nvSpPr>
        <p:spPr>
          <a:xfrm>
            <a:off x="53848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2C8EB611-67E0-4F24-A0ED-525967B87990}"/>
              </a:ext>
            </a:extLst>
          </p:cNvPr>
          <p:cNvSpPr/>
          <p:nvPr/>
        </p:nvSpPr>
        <p:spPr>
          <a:xfrm>
            <a:off x="54102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743C4759-2F03-4A3F-947D-929BFB9677C7}"/>
              </a:ext>
            </a:extLst>
          </p:cNvPr>
          <p:cNvSpPr/>
          <p:nvPr/>
        </p:nvSpPr>
        <p:spPr>
          <a:xfrm>
            <a:off x="54340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9D07C6A9-1593-4B99-B926-92832739F554}"/>
              </a:ext>
            </a:extLst>
          </p:cNvPr>
          <p:cNvSpPr/>
          <p:nvPr/>
        </p:nvSpPr>
        <p:spPr>
          <a:xfrm>
            <a:off x="54562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AD36DC94-5FEE-4A79-9D30-A748C398438A}"/>
              </a:ext>
            </a:extLst>
          </p:cNvPr>
          <p:cNvSpPr/>
          <p:nvPr/>
        </p:nvSpPr>
        <p:spPr>
          <a:xfrm>
            <a:off x="54816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DEF9F595-6B71-4AF4-A4DA-CA0F63FDCF71}"/>
              </a:ext>
            </a:extLst>
          </p:cNvPr>
          <p:cNvSpPr/>
          <p:nvPr/>
        </p:nvSpPr>
        <p:spPr>
          <a:xfrm>
            <a:off x="550545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79A282BD-87C7-4722-8492-C6410A238111}"/>
              </a:ext>
            </a:extLst>
          </p:cNvPr>
          <p:cNvSpPr/>
          <p:nvPr/>
        </p:nvSpPr>
        <p:spPr>
          <a:xfrm>
            <a:off x="55292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3667D2E5-6C04-45B9-82AD-6045D78AEFCA}"/>
              </a:ext>
            </a:extLst>
          </p:cNvPr>
          <p:cNvSpPr/>
          <p:nvPr/>
        </p:nvSpPr>
        <p:spPr>
          <a:xfrm>
            <a:off x="55530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A050FBD2-5A85-4EEC-ABE6-F24E3EB0183E}"/>
              </a:ext>
            </a:extLst>
          </p:cNvPr>
          <p:cNvSpPr/>
          <p:nvPr/>
        </p:nvSpPr>
        <p:spPr>
          <a:xfrm>
            <a:off x="55768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B0091B81-E8D0-49C6-949E-39F524005867}"/>
              </a:ext>
            </a:extLst>
          </p:cNvPr>
          <p:cNvSpPr/>
          <p:nvPr/>
        </p:nvSpPr>
        <p:spPr>
          <a:xfrm>
            <a:off x="56007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6C76DFEB-8A20-4374-ADE5-44B10148CE66}"/>
              </a:ext>
            </a:extLst>
          </p:cNvPr>
          <p:cNvSpPr/>
          <p:nvPr/>
        </p:nvSpPr>
        <p:spPr>
          <a:xfrm>
            <a:off x="56245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1236DD31-2543-46F6-8C67-F875C6E958D9}"/>
              </a:ext>
            </a:extLst>
          </p:cNvPr>
          <p:cNvSpPr/>
          <p:nvPr/>
        </p:nvSpPr>
        <p:spPr>
          <a:xfrm>
            <a:off x="56483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906F8369-685A-4D2D-8FFF-5965CB53251B}"/>
              </a:ext>
            </a:extLst>
          </p:cNvPr>
          <p:cNvSpPr/>
          <p:nvPr/>
        </p:nvSpPr>
        <p:spPr>
          <a:xfrm>
            <a:off x="567372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57E4288D-5775-4E60-B79A-0FC537ACDB34}"/>
              </a:ext>
            </a:extLst>
          </p:cNvPr>
          <p:cNvSpPr/>
          <p:nvPr/>
        </p:nvSpPr>
        <p:spPr>
          <a:xfrm>
            <a:off x="569753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B1615226-7B66-454F-A765-B83260E54DC8}"/>
              </a:ext>
            </a:extLst>
          </p:cNvPr>
          <p:cNvSpPr/>
          <p:nvPr/>
        </p:nvSpPr>
        <p:spPr>
          <a:xfrm>
            <a:off x="5719764" y="354171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E8D9FB5B-4E6B-4B24-94CF-C4930520A2FF}"/>
              </a:ext>
            </a:extLst>
          </p:cNvPr>
          <p:cNvSpPr/>
          <p:nvPr/>
        </p:nvSpPr>
        <p:spPr>
          <a:xfrm>
            <a:off x="574516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D8965DB3-7FD4-4E1F-99BF-E935E2394D66}"/>
              </a:ext>
            </a:extLst>
          </p:cNvPr>
          <p:cNvSpPr/>
          <p:nvPr/>
        </p:nvSpPr>
        <p:spPr>
          <a:xfrm>
            <a:off x="576897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493A6D84-6166-43AF-9D3B-A38C967CF9A2}"/>
              </a:ext>
            </a:extLst>
          </p:cNvPr>
          <p:cNvSpPr/>
          <p:nvPr/>
        </p:nvSpPr>
        <p:spPr>
          <a:xfrm>
            <a:off x="5791200" y="354171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2C019779-2C62-4E04-B63A-269F56893026}"/>
              </a:ext>
            </a:extLst>
          </p:cNvPr>
          <p:cNvSpPr/>
          <p:nvPr/>
        </p:nvSpPr>
        <p:spPr>
          <a:xfrm>
            <a:off x="58166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04077ACA-FEB3-46DE-A55E-C7398CC5A82E}"/>
              </a:ext>
            </a:extLst>
          </p:cNvPr>
          <p:cNvSpPr/>
          <p:nvPr/>
        </p:nvSpPr>
        <p:spPr>
          <a:xfrm>
            <a:off x="58404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5D996C88-3B39-4A64-96E5-DE667AA33E19}"/>
              </a:ext>
            </a:extLst>
          </p:cNvPr>
          <p:cNvSpPr/>
          <p:nvPr/>
        </p:nvSpPr>
        <p:spPr>
          <a:xfrm>
            <a:off x="58642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5B298939-7F08-4EAD-A979-5D60E5FE8A22}"/>
              </a:ext>
            </a:extLst>
          </p:cNvPr>
          <p:cNvSpPr/>
          <p:nvPr/>
        </p:nvSpPr>
        <p:spPr>
          <a:xfrm>
            <a:off x="58880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24AF310F-BE1B-428C-869D-692E6D2D0A71}"/>
              </a:ext>
            </a:extLst>
          </p:cNvPr>
          <p:cNvSpPr/>
          <p:nvPr/>
        </p:nvSpPr>
        <p:spPr>
          <a:xfrm>
            <a:off x="59118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48C55ED9-9974-4396-A153-FBC55AD1983C}"/>
              </a:ext>
            </a:extLst>
          </p:cNvPr>
          <p:cNvSpPr/>
          <p:nvPr/>
        </p:nvSpPr>
        <p:spPr>
          <a:xfrm>
            <a:off x="593725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0E11BD81-39A6-48B0-BF82-4F90ACA890F8}"/>
              </a:ext>
            </a:extLst>
          </p:cNvPr>
          <p:cNvSpPr/>
          <p:nvPr/>
        </p:nvSpPr>
        <p:spPr>
          <a:xfrm>
            <a:off x="59594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45700131-B566-43FD-BA03-A0AAF2E13177}"/>
              </a:ext>
            </a:extLst>
          </p:cNvPr>
          <p:cNvSpPr/>
          <p:nvPr/>
        </p:nvSpPr>
        <p:spPr>
          <a:xfrm>
            <a:off x="59832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0AFE1112-FCF3-46F8-A5C4-CA9343446426}"/>
              </a:ext>
            </a:extLst>
          </p:cNvPr>
          <p:cNvSpPr/>
          <p:nvPr/>
        </p:nvSpPr>
        <p:spPr>
          <a:xfrm>
            <a:off x="60086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6E5AF524-B586-4EE3-9949-A6B0F9831A7D}"/>
              </a:ext>
            </a:extLst>
          </p:cNvPr>
          <p:cNvSpPr/>
          <p:nvPr/>
        </p:nvSpPr>
        <p:spPr>
          <a:xfrm>
            <a:off x="60325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9EBE4C06-147D-49F1-AFA6-D766040112A8}"/>
              </a:ext>
            </a:extLst>
          </p:cNvPr>
          <p:cNvSpPr/>
          <p:nvPr/>
        </p:nvSpPr>
        <p:spPr>
          <a:xfrm>
            <a:off x="60563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A2C85C75-81E4-4E5F-BF71-92314DFB8D59}"/>
              </a:ext>
            </a:extLst>
          </p:cNvPr>
          <p:cNvSpPr/>
          <p:nvPr/>
        </p:nvSpPr>
        <p:spPr>
          <a:xfrm>
            <a:off x="608012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813075B5-6BA2-430D-8350-3959E24CD507}"/>
              </a:ext>
            </a:extLst>
          </p:cNvPr>
          <p:cNvSpPr/>
          <p:nvPr/>
        </p:nvSpPr>
        <p:spPr>
          <a:xfrm>
            <a:off x="610393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15C14D67-E97B-49FB-9A3A-A5A96B62C6AF}"/>
              </a:ext>
            </a:extLst>
          </p:cNvPr>
          <p:cNvSpPr/>
          <p:nvPr/>
        </p:nvSpPr>
        <p:spPr>
          <a:xfrm>
            <a:off x="61277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8540A794-D269-47DB-AAF3-95DE8DA553D8}"/>
              </a:ext>
            </a:extLst>
          </p:cNvPr>
          <p:cNvSpPr/>
          <p:nvPr/>
        </p:nvSpPr>
        <p:spPr>
          <a:xfrm>
            <a:off x="61515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2A129599-2F78-48B0-9767-DC2714053B1C}"/>
              </a:ext>
            </a:extLst>
          </p:cNvPr>
          <p:cNvSpPr/>
          <p:nvPr/>
        </p:nvSpPr>
        <p:spPr>
          <a:xfrm>
            <a:off x="61753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9657A024-5D2F-44D6-97EB-AF022394173E}"/>
              </a:ext>
            </a:extLst>
          </p:cNvPr>
          <p:cNvSpPr/>
          <p:nvPr/>
        </p:nvSpPr>
        <p:spPr>
          <a:xfrm>
            <a:off x="61991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8A29BA72-1432-4616-AB32-82F84E382FA4}"/>
              </a:ext>
            </a:extLst>
          </p:cNvPr>
          <p:cNvSpPr/>
          <p:nvPr/>
        </p:nvSpPr>
        <p:spPr>
          <a:xfrm>
            <a:off x="62230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0D7B0EF2-1A0F-46E9-8E89-EACE0063B8D7}"/>
              </a:ext>
            </a:extLst>
          </p:cNvPr>
          <p:cNvSpPr/>
          <p:nvPr/>
        </p:nvSpPr>
        <p:spPr>
          <a:xfrm>
            <a:off x="62484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F71A52A3-8644-45C3-84AE-F6D4E20FAF04}"/>
              </a:ext>
            </a:extLst>
          </p:cNvPr>
          <p:cNvSpPr/>
          <p:nvPr/>
        </p:nvSpPr>
        <p:spPr>
          <a:xfrm>
            <a:off x="62722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4" name="object 164">
            <a:extLst>
              <a:ext uri="{FF2B5EF4-FFF2-40B4-BE49-F238E27FC236}">
                <a16:creationId xmlns:a16="http://schemas.microsoft.com/office/drawing/2014/main" id="{7936DE48-19B3-4048-A0A2-E882FDB0352F}"/>
              </a:ext>
            </a:extLst>
          </p:cNvPr>
          <p:cNvSpPr/>
          <p:nvPr/>
        </p:nvSpPr>
        <p:spPr>
          <a:xfrm>
            <a:off x="62944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8214697F-EEFF-4785-8205-D1B8096FDDD4}"/>
              </a:ext>
            </a:extLst>
          </p:cNvPr>
          <p:cNvSpPr/>
          <p:nvPr/>
        </p:nvSpPr>
        <p:spPr>
          <a:xfrm>
            <a:off x="631983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6" name="object 166">
            <a:extLst>
              <a:ext uri="{FF2B5EF4-FFF2-40B4-BE49-F238E27FC236}">
                <a16:creationId xmlns:a16="http://schemas.microsoft.com/office/drawing/2014/main" id="{DB9E6EE2-3F7E-40C8-9075-6F4CE6E04A97}"/>
              </a:ext>
            </a:extLst>
          </p:cNvPr>
          <p:cNvSpPr/>
          <p:nvPr/>
        </p:nvSpPr>
        <p:spPr>
          <a:xfrm>
            <a:off x="634365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7" name="object 167">
            <a:extLst>
              <a:ext uri="{FF2B5EF4-FFF2-40B4-BE49-F238E27FC236}">
                <a16:creationId xmlns:a16="http://schemas.microsoft.com/office/drawing/2014/main" id="{05E42689-82F1-47AF-A239-CF72F90503AB}"/>
              </a:ext>
            </a:extLst>
          </p:cNvPr>
          <p:cNvSpPr/>
          <p:nvPr/>
        </p:nvSpPr>
        <p:spPr>
          <a:xfrm>
            <a:off x="6365875" y="354171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8" name="object 168">
            <a:extLst>
              <a:ext uri="{FF2B5EF4-FFF2-40B4-BE49-F238E27FC236}">
                <a16:creationId xmlns:a16="http://schemas.microsoft.com/office/drawing/2014/main" id="{4D0CBD91-B23D-48E7-AE0F-B0BB69811ED9}"/>
              </a:ext>
            </a:extLst>
          </p:cNvPr>
          <p:cNvSpPr/>
          <p:nvPr/>
        </p:nvSpPr>
        <p:spPr>
          <a:xfrm>
            <a:off x="63912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E169DBBB-7338-4815-8749-F209F8F484A4}"/>
              </a:ext>
            </a:extLst>
          </p:cNvPr>
          <p:cNvSpPr/>
          <p:nvPr/>
        </p:nvSpPr>
        <p:spPr>
          <a:xfrm>
            <a:off x="64150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0" name="object 170">
            <a:extLst>
              <a:ext uri="{FF2B5EF4-FFF2-40B4-BE49-F238E27FC236}">
                <a16:creationId xmlns:a16="http://schemas.microsoft.com/office/drawing/2014/main" id="{15D60BC2-B21A-4560-B2C6-93264F35A498}"/>
              </a:ext>
            </a:extLst>
          </p:cNvPr>
          <p:cNvSpPr/>
          <p:nvPr/>
        </p:nvSpPr>
        <p:spPr>
          <a:xfrm>
            <a:off x="64389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9C9EB6CD-CD64-4918-B740-293215B6927F}"/>
              </a:ext>
            </a:extLst>
          </p:cNvPr>
          <p:cNvSpPr/>
          <p:nvPr/>
        </p:nvSpPr>
        <p:spPr>
          <a:xfrm>
            <a:off x="64627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D904F883-3DEF-4CE5-978A-BE0157415EA7}"/>
              </a:ext>
            </a:extLst>
          </p:cNvPr>
          <p:cNvSpPr/>
          <p:nvPr/>
        </p:nvSpPr>
        <p:spPr>
          <a:xfrm>
            <a:off x="64865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F3410A5E-37A3-45DE-A416-010BF942CF30}"/>
              </a:ext>
            </a:extLst>
          </p:cNvPr>
          <p:cNvSpPr/>
          <p:nvPr/>
        </p:nvSpPr>
        <p:spPr>
          <a:xfrm>
            <a:off x="651192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67A03A18-302A-4E78-B9C9-9A17C6ED7BE2}"/>
              </a:ext>
            </a:extLst>
          </p:cNvPr>
          <p:cNvSpPr/>
          <p:nvPr/>
        </p:nvSpPr>
        <p:spPr>
          <a:xfrm>
            <a:off x="65341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92A73FFB-E0C5-4F36-819C-7CCAB51DD957}"/>
              </a:ext>
            </a:extLst>
          </p:cNvPr>
          <p:cNvSpPr/>
          <p:nvPr/>
        </p:nvSpPr>
        <p:spPr>
          <a:xfrm>
            <a:off x="65579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45F57003-D380-4B38-8966-EB500EACCAD5}"/>
              </a:ext>
            </a:extLst>
          </p:cNvPr>
          <p:cNvSpPr/>
          <p:nvPr/>
        </p:nvSpPr>
        <p:spPr>
          <a:xfrm>
            <a:off x="658336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BB5BCF1F-D0A2-418F-85FA-F1C62B98A053}"/>
              </a:ext>
            </a:extLst>
          </p:cNvPr>
          <p:cNvSpPr/>
          <p:nvPr/>
        </p:nvSpPr>
        <p:spPr>
          <a:xfrm>
            <a:off x="660717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4AFF9B42-1AC2-40B6-815D-8EA05DB08AE7}"/>
              </a:ext>
            </a:extLst>
          </p:cNvPr>
          <p:cNvSpPr/>
          <p:nvPr/>
        </p:nvSpPr>
        <p:spPr>
          <a:xfrm>
            <a:off x="6629400" y="354171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9" name="object 179">
            <a:extLst>
              <a:ext uri="{FF2B5EF4-FFF2-40B4-BE49-F238E27FC236}">
                <a16:creationId xmlns:a16="http://schemas.microsoft.com/office/drawing/2014/main" id="{799CDCC8-5D7E-4E1D-A2D8-FF419E6C9C8F}"/>
              </a:ext>
            </a:extLst>
          </p:cNvPr>
          <p:cNvSpPr/>
          <p:nvPr/>
        </p:nvSpPr>
        <p:spPr>
          <a:xfrm>
            <a:off x="66548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D33B2214-8F13-4181-A92F-A24B500E4E45}"/>
              </a:ext>
            </a:extLst>
          </p:cNvPr>
          <p:cNvSpPr/>
          <p:nvPr/>
        </p:nvSpPr>
        <p:spPr>
          <a:xfrm>
            <a:off x="66786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2C175864-745C-471B-9850-98ACE238FD9A}"/>
              </a:ext>
            </a:extLst>
          </p:cNvPr>
          <p:cNvSpPr/>
          <p:nvPr/>
        </p:nvSpPr>
        <p:spPr>
          <a:xfrm>
            <a:off x="67024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D3C37E81-B408-43B2-AEA2-2DB034EB969F}"/>
              </a:ext>
            </a:extLst>
          </p:cNvPr>
          <p:cNvSpPr/>
          <p:nvPr/>
        </p:nvSpPr>
        <p:spPr>
          <a:xfrm>
            <a:off x="67262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3C60E22E-5DF6-40EB-9A59-0AC47DF5F843}"/>
              </a:ext>
            </a:extLst>
          </p:cNvPr>
          <p:cNvSpPr/>
          <p:nvPr/>
        </p:nvSpPr>
        <p:spPr>
          <a:xfrm>
            <a:off x="67500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D1498702-B548-41EB-9C65-BE70334876A3}"/>
              </a:ext>
            </a:extLst>
          </p:cNvPr>
          <p:cNvSpPr/>
          <p:nvPr/>
        </p:nvSpPr>
        <p:spPr>
          <a:xfrm>
            <a:off x="67738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126E7129-07FB-4F67-A36A-644B45F79A65}"/>
              </a:ext>
            </a:extLst>
          </p:cNvPr>
          <p:cNvSpPr/>
          <p:nvPr/>
        </p:nvSpPr>
        <p:spPr>
          <a:xfrm>
            <a:off x="67976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48DCD1A2-ED89-4819-A4D1-DC1384FADEE5}"/>
              </a:ext>
            </a:extLst>
          </p:cNvPr>
          <p:cNvSpPr/>
          <p:nvPr/>
        </p:nvSpPr>
        <p:spPr>
          <a:xfrm>
            <a:off x="68214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11C618E4-F81A-4D5C-895F-D11BFFBD3E4D}"/>
              </a:ext>
            </a:extLst>
          </p:cNvPr>
          <p:cNvSpPr/>
          <p:nvPr/>
        </p:nvSpPr>
        <p:spPr>
          <a:xfrm>
            <a:off x="68468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4FA145D7-AF08-41B4-A003-818C0248EA80}"/>
              </a:ext>
            </a:extLst>
          </p:cNvPr>
          <p:cNvSpPr/>
          <p:nvPr/>
        </p:nvSpPr>
        <p:spPr>
          <a:xfrm>
            <a:off x="68691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E02683EF-7A0A-4BAC-A25C-126B5699F600}"/>
              </a:ext>
            </a:extLst>
          </p:cNvPr>
          <p:cNvSpPr/>
          <p:nvPr/>
        </p:nvSpPr>
        <p:spPr>
          <a:xfrm>
            <a:off x="689451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8050B06C-BFCD-425E-BB0B-59ECFF61C97F}"/>
              </a:ext>
            </a:extLst>
          </p:cNvPr>
          <p:cNvSpPr/>
          <p:nvPr/>
        </p:nvSpPr>
        <p:spPr>
          <a:xfrm>
            <a:off x="691832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A1212ED4-C53D-479F-A08A-E3F68EA47B99}"/>
              </a:ext>
            </a:extLst>
          </p:cNvPr>
          <p:cNvSpPr/>
          <p:nvPr/>
        </p:nvSpPr>
        <p:spPr>
          <a:xfrm>
            <a:off x="6940550" y="354171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5"/>
                </a:lnTo>
                <a:lnTo>
                  <a:pt x="15240" y="13715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71D42AC9-D4A6-4154-94D7-0ACBB82F34D6}"/>
              </a:ext>
            </a:extLst>
          </p:cNvPr>
          <p:cNvSpPr/>
          <p:nvPr/>
        </p:nvSpPr>
        <p:spPr>
          <a:xfrm>
            <a:off x="69659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9C909D46-4ADD-4F50-A141-FF309600FF1D}"/>
              </a:ext>
            </a:extLst>
          </p:cNvPr>
          <p:cNvSpPr/>
          <p:nvPr/>
        </p:nvSpPr>
        <p:spPr>
          <a:xfrm>
            <a:off x="698976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6445462A-FD3F-4F58-B749-174E3B0C155D}"/>
              </a:ext>
            </a:extLst>
          </p:cNvPr>
          <p:cNvSpPr/>
          <p:nvPr/>
        </p:nvSpPr>
        <p:spPr>
          <a:xfrm>
            <a:off x="701357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737EA571-EB32-4917-AC60-66D1EC2601A5}"/>
              </a:ext>
            </a:extLst>
          </p:cNvPr>
          <p:cNvSpPr/>
          <p:nvPr/>
        </p:nvSpPr>
        <p:spPr>
          <a:xfrm>
            <a:off x="70373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AED3CED0-40C7-4805-9B70-32FC69F31737}"/>
              </a:ext>
            </a:extLst>
          </p:cNvPr>
          <p:cNvSpPr/>
          <p:nvPr/>
        </p:nvSpPr>
        <p:spPr>
          <a:xfrm>
            <a:off x="70612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D4D87F59-39B8-4E96-A868-7AD81F879A29}"/>
              </a:ext>
            </a:extLst>
          </p:cNvPr>
          <p:cNvSpPr/>
          <p:nvPr/>
        </p:nvSpPr>
        <p:spPr>
          <a:xfrm>
            <a:off x="708660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FF464CF5-0A44-4B38-8D27-E0E3DD1E62A8}"/>
              </a:ext>
            </a:extLst>
          </p:cNvPr>
          <p:cNvSpPr/>
          <p:nvPr/>
        </p:nvSpPr>
        <p:spPr>
          <a:xfrm>
            <a:off x="7108825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E061708B-360D-4361-A6AF-3440EA9B7FFF}"/>
              </a:ext>
            </a:extLst>
          </p:cNvPr>
          <p:cNvSpPr/>
          <p:nvPr/>
        </p:nvSpPr>
        <p:spPr>
          <a:xfrm>
            <a:off x="71326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3CF3E9F4-978F-4AF5-9609-C762C1347B15}"/>
              </a:ext>
            </a:extLst>
          </p:cNvPr>
          <p:cNvSpPr/>
          <p:nvPr/>
        </p:nvSpPr>
        <p:spPr>
          <a:xfrm>
            <a:off x="715803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81F8F417-949C-4CB9-ABBF-417EA6F578D2}"/>
              </a:ext>
            </a:extLst>
          </p:cNvPr>
          <p:cNvSpPr/>
          <p:nvPr/>
        </p:nvSpPr>
        <p:spPr>
          <a:xfrm>
            <a:off x="7181851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F21DBBD6-96C7-48F8-8116-ECA34E595E83}"/>
              </a:ext>
            </a:extLst>
          </p:cNvPr>
          <p:cNvSpPr/>
          <p:nvPr/>
        </p:nvSpPr>
        <p:spPr>
          <a:xfrm>
            <a:off x="7204075" y="354171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DA209AFF-528B-4635-B6BC-D3251EDD7487}"/>
              </a:ext>
            </a:extLst>
          </p:cNvPr>
          <p:cNvSpPr/>
          <p:nvPr/>
        </p:nvSpPr>
        <p:spPr>
          <a:xfrm>
            <a:off x="722947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91879857-0A92-4E0B-9F60-CC3196884395}"/>
              </a:ext>
            </a:extLst>
          </p:cNvPr>
          <p:cNvSpPr/>
          <p:nvPr/>
        </p:nvSpPr>
        <p:spPr>
          <a:xfrm>
            <a:off x="72532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811A1A33-F170-4F40-96BF-3783C72CB71E}"/>
              </a:ext>
            </a:extLst>
          </p:cNvPr>
          <p:cNvSpPr/>
          <p:nvPr/>
        </p:nvSpPr>
        <p:spPr>
          <a:xfrm>
            <a:off x="727710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6A5F8522-D328-41F6-99D3-36BE57D1B26D}"/>
              </a:ext>
            </a:extLst>
          </p:cNvPr>
          <p:cNvSpPr/>
          <p:nvPr/>
        </p:nvSpPr>
        <p:spPr>
          <a:xfrm>
            <a:off x="730091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D3A37D78-2BF0-481C-ADA4-7D1D4A1D48C8}"/>
              </a:ext>
            </a:extLst>
          </p:cNvPr>
          <p:cNvSpPr/>
          <p:nvPr/>
        </p:nvSpPr>
        <p:spPr>
          <a:xfrm>
            <a:off x="7324726" y="35417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909B1F1B-E3E9-4AEC-8925-C464FD6A238D}"/>
              </a:ext>
            </a:extLst>
          </p:cNvPr>
          <p:cNvSpPr/>
          <p:nvPr/>
        </p:nvSpPr>
        <p:spPr>
          <a:xfrm>
            <a:off x="734853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496FACA9-0EA9-4358-880C-AEF5DA1D904B}"/>
              </a:ext>
            </a:extLst>
          </p:cNvPr>
          <p:cNvSpPr/>
          <p:nvPr/>
        </p:nvSpPr>
        <p:spPr>
          <a:xfrm>
            <a:off x="7372350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A6CB7474-1C0C-4449-A600-D3F4DB3737FC}"/>
              </a:ext>
            </a:extLst>
          </p:cNvPr>
          <p:cNvSpPr/>
          <p:nvPr/>
        </p:nvSpPr>
        <p:spPr>
          <a:xfrm>
            <a:off x="7396163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5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FF099604-1C91-4399-A44A-4F2F3BE3D1C3}"/>
              </a:ext>
            </a:extLst>
          </p:cNvPr>
          <p:cNvSpPr/>
          <p:nvPr/>
        </p:nvSpPr>
        <p:spPr>
          <a:xfrm>
            <a:off x="7421563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9AFD7774-F86D-4C45-9423-C514A0D82C82}"/>
              </a:ext>
            </a:extLst>
          </p:cNvPr>
          <p:cNvSpPr/>
          <p:nvPr/>
        </p:nvSpPr>
        <p:spPr>
          <a:xfrm>
            <a:off x="7443788" y="354171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5CC847C4-7FB3-4F7B-B116-A8FCDA7B4096}"/>
              </a:ext>
            </a:extLst>
          </p:cNvPr>
          <p:cNvSpPr/>
          <p:nvPr/>
        </p:nvSpPr>
        <p:spPr>
          <a:xfrm>
            <a:off x="7469188" y="35417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87BB0F8E-6282-45C1-9EDD-C0970488C38C}"/>
              </a:ext>
            </a:extLst>
          </p:cNvPr>
          <p:cNvSpPr/>
          <p:nvPr/>
        </p:nvSpPr>
        <p:spPr>
          <a:xfrm>
            <a:off x="7485063" y="35496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0ADCEEC9-B29F-466A-BDAC-4952AB0C343D}"/>
              </a:ext>
            </a:extLst>
          </p:cNvPr>
          <p:cNvSpPr/>
          <p:nvPr/>
        </p:nvSpPr>
        <p:spPr>
          <a:xfrm>
            <a:off x="7485063" y="35734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0994BC86-1B1D-420A-AF58-23E165154CDA}"/>
              </a:ext>
            </a:extLst>
          </p:cNvPr>
          <p:cNvSpPr/>
          <p:nvPr/>
        </p:nvSpPr>
        <p:spPr>
          <a:xfrm>
            <a:off x="7485063" y="35972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7D5DEE10-A8C8-4177-B568-ED3FD3918381}"/>
              </a:ext>
            </a:extLst>
          </p:cNvPr>
          <p:cNvSpPr/>
          <p:nvPr/>
        </p:nvSpPr>
        <p:spPr>
          <a:xfrm>
            <a:off x="7485063" y="36210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9998B67F-507A-4A9D-8071-6F5F41D8E3FA}"/>
              </a:ext>
            </a:extLst>
          </p:cNvPr>
          <p:cNvSpPr/>
          <p:nvPr/>
        </p:nvSpPr>
        <p:spPr>
          <a:xfrm>
            <a:off x="7485063" y="36449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61E8567B-FC17-4A48-8BF0-9E2E8B7F8A36}"/>
              </a:ext>
            </a:extLst>
          </p:cNvPr>
          <p:cNvSpPr/>
          <p:nvPr/>
        </p:nvSpPr>
        <p:spPr>
          <a:xfrm>
            <a:off x="7485063" y="36703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8A100B5A-87E9-428F-8AA0-48A5101DF362}"/>
              </a:ext>
            </a:extLst>
          </p:cNvPr>
          <p:cNvSpPr/>
          <p:nvPr/>
        </p:nvSpPr>
        <p:spPr>
          <a:xfrm>
            <a:off x="7485063" y="36925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EECCD785-6C7F-49C4-8F26-C2F0BBE3B595}"/>
              </a:ext>
            </a:extLst>
          </p:cNvPr>
          <p:cNvSpPr/>
          <p:nvPr/>
        </p:nvSpPr>
        <p:spPr>
          <a:xfrm>
            <a:off x="7485063" y="37163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A39A0133-69D0-4146-8E58-2D846A7DA23B}"/>
              </a:ext>
            </a:extLst>
          </p:cNvPr>
          <p:cNvSpPr/>
          <p:nvPr/>
        </p:nvSpPr>
        <p:spPr>
          <a:xfrm>
            <a:off x="7485063" y="37417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EF26EF4D-6602-4498-B61B-2357AA6E5EBA}"/>
              </a:ext>
            </a:extLst>
          </p:cNvPr>
          <p:cNvSpPr/>
          <p:nvPr/>
        </p:nvSpPr>
        <p:spPr>
          <a:xfrm>
            <a:off x="7485063" y="376555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805854F7-63F2-4950-8BC1-B1B7D2A05ACA}"/>
              </a:ext>
            </a:extLst>
          </p:cNvPr>
          <p:cNvSpPr/>
          <p:nvPr/>
        </p:nvSpPr>
        <p:spPr>
          <a:xfrm>
            <a:off x="7485063" y="3787775"/>
            <a:ext cx="11112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43C1A6EC-FAFC-4CB0-9763-233E538B5DA1}"/>
              </a:ext>
            </a:extLst>
          </p:cNvPr>
          <p:cNvSpPr/>
          <p:nvPr/>
        </p:nvSpPr>
        <p:spPr>
          <a:xfrm>
            <a:off x="7485063" y="381317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D16B55E5-08AE-4937-BB77-8F7D674C90AF}"/>
              </a:ext>
            </a:extLst>
          </p:cNvPr>
          <p:cNvSpPr/>
          <p:nvPr/>
        </p:nvSpPr>
        <p:spPr>
          <a:xfrm>
            <a:off x="7485063" y="383698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F2C9DBBE-D31C-4456-847F-7F34C807A102}"/>
              </a:ext>
            </a:extLst>
          </p:cNvPr>
          <p:cNvSpPr/>
          <p:nvPr/>
        </p:nvSpPr>
        <p:spPr>
          <a:xfrm>
            <a:off x="7485063" y="38608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FAB08F6E-232F-4E75-8B0A-A02E049D9FA8}"/>
              </a:ext>
            </a:extLst>
          </p:cNvPr>
          <p:cNvSpPr/>
          <p:nvPr/>
        </p:nvSpPr>
        <p:spPr>
          <a:xfrm>
            <a:off x="7485063" y="388461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1D314C2F-7099-4F10-9D7B-FCBE6ACC456B}"/>
              </a:ext>
            </a:extLst>
          </p:cNvPr>
          <p:cNvSpPr/>
          <p:nvPr/>
        </p:nvSpPr>
        <p:spPr>
          <a:xfrm>
            <a:off x="7485063" y="3908426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59A4998F-C931-4D15-954A-287794696917}"/>
              </a:ext>
            </a:extLst>
          </p:cNvPr>
          <p:cNvSpPr/>
          <p:nvPr/>
        </p:nvSpPr>
        <p:spPr>
          <a:xfrm>
            <a:off x="7485063" y="39322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D975C323-33C2-4EB6-B61C-0B2873CFF8A2}"/>
              </a:ext>
            </a:extLst>
          </p:cNvPr>
          <p:cNvSpPr/>
          <p:nvPr/>
        </p:nvSpPr>
        <p:spPr>
          <a:xfrm>
            <a:off x="7485063" y="39560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8FC2B735-8B8E-49C9-A169-3D27F6DD1A1D}"/>
              </a:ext>
            </a:extLst>
          </p:cNvPr>
          <p:cNvSpPr/>
          <p:nvPr/>
        </p:nvSpPr>
        <p:spPr>
          <a:xfrm>
            <a:off x="7485063" y="39798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C13E41F1-1ABB-4308-AB5A-108C9FA8B6EC}"/>
              </a:ext>
            </a:extLst>
          </p:cNvPr>
          <p:cNvSpPr/>
          <p:nvPr/>
        </p:nvSpPr>
        <p:spPr>
          <a:xfrm>
            <a:off x="7485063" y="400526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BDD660B3-5E62-4529-A315-82A7CDB0A6AF}"/>
              </a:ext>
            </a:extLst>
          </p:cNvPr>
          <p:cNvSpPr/>
          <p:nvPr/>
        </p:nvSpPr>
        <p:spPr>
          <a:xfrm>
            <a:off x="7485063" y="402748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D7F8B669-AB89-4542-BA05-8922F7E1FC3F}"/>
              </a:ext>
            </a:extLst>
          </p:cNvPr>
          <p:cNvSpPr/>
          <p:nvPr/>
        </p:nvSpPr>
        <p:spPr>
          <a:xfrm>
            <a:off x="7485063" y="405130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CC819DE3-DBBE-43CA-AB28-00B47FBC17C1}"/>
              </a:ext>
            </a:extLst>
          </p:cNvPr>
          <p:cNvSpPr/>
          <p:nvPr/>
        </p:nvSpPr>
        <p:spPr>
          <a:xfrm>
            <a:off x="7485063" y="4076701"/>
            <a:ext cx="11112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29AD859D-C4DD-42A4-9398-114552FFE056}"/>
              </a:ext>
            </a:extLst>
          </p:cNvPr>
          <p:cNvSpPr/>
          <p:nvPr/>
        </p:nvSpPr>
        <p:spPr>
          <a:xfrm>
            <a:off x="7485063" y="4100513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F2FD140D-2D47-4253-8C87-6F07410C933B}"/>
              </a:ext>
            </a:extLst>
          </p:cNvPr>
          <p:cNvSpPr/>
          <p:nvPr/>
        </p:nvSpPr>
        <p:spPr>
          <a:xfrm>
            <a:off x="7485063" y="412432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A0937354-7F65-49E5-B961-3D97F5C4B618}"/>
              </a:ext>
            </a:extLst>
          </p:cNvPr>
          <p:cNvSpPr/>
          <p:nvPr/>
        </p:nvSpPr>
        <p:spPr>
          <a:xfrm>
            <a:off x="7485063" y="4148138"/>
            <a:ext cx="11112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C531766E-0DCD-4D73-B852-AEFF727DFF11}"/>
              </a:ext>
            </a:extLst>
          </p:cNvPr>
          <p:cNvSpPr/>
          <p:nvPr/>
        </p:nvSpPr>
        <p:spPr>
          <a:xfrm>
            <a:off x="7485063" y="4171950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7AADEC50-9EC8-49CE-9BB3-E51897910096}"/>
              </a:ext>
            </a:extLst>
          </p:cNvPr>
          <p:cNvSpPr/>
          <p:nvPr/>
        </p:nvSpPr>
        <p:spPr>
          <a:xfrm>
            <a:off x="7485063" y="41957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13119162-103E-4512-8859-865AF7EBBB1B}"/>
              </a:ext>
            </a:extLst>
          </p:cNvPr>
          <p:cNvSpPr/>
          <p:nvPr/>
        </p:nvSpPr>
        <p:spPr>
          <a:xfrm>
            <a:off x="74771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244B1C22-A8A4-4918-ABB1-5B9811CA56A0}"/>
              </a:ext>
            </a:extLst>
          </p:cNvPr>
          <p:cNvSpPr/>
          <p:nvPr/>
        </p:nvSpPr>
        <p:spPr>
          <a:xfrm>
            <a:off x="74533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423CA2F7-914C-4B85-8FC4-E54EC779DA52}"/>
              </a:ext>
            </a:extLst>
          </p:cNvPr>
          <p:cNvSpPr/>
          <p:nvPr/>
        </p:nvSpPr>
        <p:spPr>
          <a:xfrm>
            <a:off x="74295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D5090BC0-97D2-4716-AD8A-8882C3EEEC41}"/>
              </a:ext>
            </a:extLst>
          </p:cNvPr>
          <p:cNvSpPr/>
          <p:nvPr/>
        </p:nvSpPr>
        <p:spPr>
          <a:xfrm>
            <a:off x="74056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04F85502-34CF-4F7E-BDE8-73C6344D421E}"/>
              </a:ext>
            </a:extLst>
          </p:cNvPr>
          <p:cNvSpPr/>
          <p:nvPr/>
        </p:nvSpPr>
        <p:spPr>
          <a:xfrm>
            <a:off x="73818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E378D894-DAEA-43D9-AE16-59A6EB726FF7}"/>
              </a:ext>
            </a:extLst>
          </p:cNvPr>
          <p:cNvSpPr/>
          <p:nvPr/>
        </p:nvSpPr>
        <p:spPr>
          <a:xfrm>
            <a:off x="73580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7222E4B0-846C-4CC4-8E5C-7615FD018C12}"/>
              </a:ext>
            </a:extLst>
          </p:cNvPr>
          <p:cNvSpPr/>
          <p:nvPr/>
        </p:nvSpPr>
        <p:spPr>
          <a:xfrm>
            <a:off x="733425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86098A12-CA95-4144-A4C4-C8C79F847B6C}"/>
              </a:ext>
            </a:extLst>
          </p:cNvPr>
          <p:cNvSpPr/>
          <p:nvPr/>
        </p:nvSpPr>
        <p:spPr>
          <a:xfrm>
            <a:off x="731043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EFB4534B-6DAF-4722-A9A0-F97DFCDCFA8D}"/>
              </a:ext>
            </a:extLst>
          </p:cNvPr>
          <p:cNvSpPr/>
          <p:nvPr/>
        </p:nvSpPr>
        <p:spPr>
          <a:xfrm>
            <a:off x="72850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0482E34B-9A96-4EA1-B115-EDBCF29EE0C0}"/>
              </a:ext>
            </a:extLst>
          </p:cNvPr>
          <p:cNvSpPr/>
          <p:nvPr/>
        </p:nvSpPr>
        <p:spPr>
          <a:xfrm>
            <a:off x="72612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E96C43D6-36FB-4C9E-9ED4-CEE3E95D38F7}"/>
              </a:ext>
            </a:extLst>
          </p:cNvPr>
          <p:cNvSpPr/>
          <p:nvPr/>
        </p:nvSpPr>
        <p:spPr>
          <a:xfrm>
            <a:off x="72390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C6CA8C54-1B8E-4273-AFC7-98A4F4E1A136}"/>
              </a:ext>
            </a:extLst>
          </p:cNvPr>
          <p:cNvSpPr/>
          <p:nvPr/>
        </p:nvSpPr>
        <p:spPr>
          <a:xfrm>
            <a:off x="72136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A4DD7B8B-AA77-4964-A0C9-8A5A4E90A366}"/>
              </a:ext>
            </a:extLst>
          </p:cNvPr>
          <p:cNvSpPr/>
          <p:nvPr/>
        </p:nvSpPr>
        <p:spPr>
          <a:xfrm>
            <a:off x="71897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92B1EFBD-0ABB-497D-8747-869C0E8BA214}"/>
              </a:ext>
            </a:extLst>
          </p:cNvPr>
          <p:cNvSpPr/>
          <p:nvPr/>
        </p:nvSpPr>
        <p:spPr>
          <a:xfrm>
            <a:off x="71675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31FB6F54-B7CB-4AEE-AD96-A2A5DD496839}"/>
              </a:ext>
            </a:extLst>
          </p:cNvPr>
          <p:cNvSpPr/>
          <p:nvPr/>
        </p:nvSpPr>
        <p:spPr>
          <a:xfrm>
            <a:off x="71421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C99F273C-4374-43B3-89E0-C4A84A5D6A21}"/>
              </a:ext>
            </a:extLst>
          </p:cNvPr>
          <p:cNvSpPr/>
          <p:nvPr/>
        </p:nvSpPr>
        <p:spPr>
          <a:xfrm>
            <a:off x="71183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0EE91A89-44B8-491D-8EC1-AEC11C39FDA9}"/>
              </a:ext>
            </a:extLst>
          </p:cNvPr>
          <p:cNvSpPr/>
          <p:nvPr/>
        </p:nvSpPr>
        <p:spPr>
          <a:xfrm>
            <a:off x="70945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32EC139D-A5DE-4CF1-9F6F-C854E08D5EF6}"/>
              </a:ext>
            </a:extLst>
          </p:cNvPr>
          <p:cNvSpPr/>
          <p:nvPr/>
        </p:nvSpPr>
        <p:spPr>
          <a:xfrm>
            <a:off x="707072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1A80A013-DC7B-4C5D-819D-FFE54165E9F3}"/>
              </a:ext>
            </a:extLst>
          </p:cNvPr>
          <p:cNvSpPr/>
          <p:nvPr/>
        </p:nvSpPr>
        <p:spPr>
          <a:xfrm>
            <a:off x="70469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F7FA11C8-89F2-4A6B-883C-79A412449CAE}"/>
              </a:ext>
            </a:extLst>
          </p:cNvPr>
          <p:cNvSpPr/>
          <p:nvPr/>
        </p:nvSpPr>
        <p:spPr>
          <a:xfrm>
            <a:off x="7021514" y="42116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FDBCB765-EC7F-42AC-A171-1A821FDEABB2}"/>
              </a:ext>
            </a:extLst>
          </p:cNvPr>
          <p:cNvSpPr/>
          <p:nvPr/>
        </p:nvSpPr>
        <p:spPr>
          <a:xfrm>
            <a:off x="69992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AD66D95F-298D-4309-9843-F3E909D5F22F}"/>
              </a:ext>
            </a:extLst>
          </p:cNvPr>
          <p:cNvSpPr/>
          <p:nvPr/>
        </p:nvSpPr>
        <p:spPr>
          <a:xfrm>
            <a:off x="69754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9A5DB574-166F-4E12-B287-D9770B429AF7}"/>
              </a:ext>
            </a:extLst>
          </p:cNvPr>
          <p:cNvSpPr/>
          <p:nvPr/>
        </p:nvSpPr>
        <p:spPr>
          <a:xfrm>
            <a:off x="69500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8BD7E747-4AF0-43B8-8C6A-DF58155632AF}"/>
              </a:ext>
            </a:extLst>
          </p:cNvPr>
          <p:cNvSpPr/>
          <p:nvPr/>
        </p:nvSpPr>
        <p:spPr>
          <a:xfrm>
            <a:off x="69262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80278821-B593-4F4C-B650-40740BC925CB}"/>
              </a:ext>
            </a:extLst>
          </p:cNvPr>
          <p:cNvSpPr/>
          <p:nvPr/>
        </p:nvSpPr>
        <p:spPr>
          <a:xfrm>
            <a:off x="69024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D5BF06EA-669D-4965-A6A4-462A7769F9C2}"/>
              </a:ext>
            </a:extLst>
          </p:cNvPr>
          <p:cNvSpPr/>
          <p:nvPr/>
        </p:nvSpPr>
        <p:spPr>
          <a:xfrm>
            <a:off x="68786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40501A44-B765-4907-B390-42A95A157108}"/>
              </a:ext>
            </a:extLst>
          </p:cNvPr>
          <p:cNvSpPr/>
          <p:nvPr/>
        </p:nvSpPr>
        <p:spPr>
          <a:xfrm>
            <a:off x="68548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8BF2AC14-76EE-4AFB-90A1-C6229558EEC9}"/>
              </a:ext>
            </a:extLst>
          </p:cNvPr>
          <p:cNvSpPr/>
          <p:nvPr/>
        </p:nvSpPr>
        <p:spPr>
          <a:xfrm>
            <a:off x="68310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DEA21AAD-0A4A-4D8E-9202-5181394BAB87}"/>
              </a:ext>
            </a:extLst>
          </p:cNvPr>
          <p:cNvSpPr/>
          <p:nvPr/>
        </p:nvSpPr>
        <p:spPr>
          <a:xfrm>
            <a:off x="68072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87693CA8-09D1-4351-937C-7E4542D556AA}"/>
              </a:ext>
            </a:extLst>
          </p:cNvPr>
          <p:cNvSpPr/>
          <p:nvPr/>
        </p:nvSpPr>
        <p:spPr>
          <a:xfrm>
            <a:off x="67833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191CF40C-84EF-48FB-927F-E1B679117A33}"/>
              </a:ext>
            </a:extLst>
          </p:cNvPr>
          <p:cNvSpPr/>
          <p:nvPr/>
        </p:nvSpPr>
        <p:spPr>
          <a:xfrm>
            <a:off x="67595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60EAEFD9-A295-4F63-90F0-257EF4E32C1A}"/>
              </a:ext>
            </a:extLst>
          </p:cNvPr>
          <p:cNvSpPr/>
          <p:nvPr/>
        </p:nvSpPr>
        <p:spPr>
          <a:xfrm>
            <a:off x="67357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4BFADF3D-17E7-4179-BB96-7C62EB5F0FDE}"/>
              </a:ext>
            </a:extLst>
          </p:cNvPr>
          <p:cNvSpPr/>
          <p:nvPr/>
        </p:nvSpPr>
        <p:spPr>
          <a:xfrm>
            <a:off x="67103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B8E27F99-8E57-4B28-8C95-4A589F847E30}"/>
              </a:ext>
            </a:extLst>
          </p:cNvPr>
          <p:cNvSpPr/>
          <p:nvPr/>
        </p:nvSpPr>
        <p:spPr>
          <a:xfrm>
            <a:off x="66865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E54F6983-0B6E-4DF4-9D86-66933FD56696}"/>
              </a:ext>
            </a:extLst>
          </p:cNvPr>
          <p:cNvSpPr/>
          <p:nvPr/>
        </p:nvSpPr>
        <p:spPr>
          <a:xfrm>
            <a:off x="666432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7993F8BC-A1A5-4AA6-BA20-260629E42857}"/>
              </a:ext>
            </a:extLst>
          </p:cNvPr>
          <p:cNvSpPr/>
          <p:nvPr/>
        </p:nvSpPr>
        <p:spPr>
          <a:xfrm>
            <a:off x="66389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6615C311-594A-4EF2-AD00-0A967921CC40}"/>
              </a:ext>
            </a:extLst>
          </p:cNvPr>
          <p:cNvSpPr/>
          <p:nvPr/>
        </p:nvSpPr>
        <p:spPr>
          <a:xfrm>
            <a:off x="66151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24A6A052-530B-451F-A1A1-16F0D87F67C5}"/>
              </a:ext>
            </a:extLst>
          </p:cNvPr>
          <p:cNvSpPr/>
          <p:nvPr/>
        </p:nvSpPr>
        <p:spPr>
          <a:xfrm>
            <a:off x="65913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14BA0D13-93CA-432F-9883-14465A2F98B3}"/>
              </a:ext>
            </a:extLst>
          </p:cNvPr>
          <p:cNvSpPr/>
          <p:nvPr/>
        </p:nvSpPr>
        <p:spPr>
          <a:xfrm>
            <a:off x="65674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E24DC062-D913-4A67-A5C3-B167158A38F1}"/>
              </a:ext>
            </a:extLst>
          </p:cNvPr>
          <p:cNvSpPr/>
          <p:nvPr/>
        </p:nvSpPr>
        <p:spPr>
          <a:xfrm>
            <a:off x="65436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290C3AF9-F7A6-4946-B080-1B6052B98228}"/>
              </a:ext>
            </a:extLst>
          </p:cNvPr>
          <p:cNvSpPr/>
          <p:nvPr/>
        </p:nvSpPr>
        <p:spPr>
          <a:xfrm>
            <a:off x="65198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02CA1B0D-3D6A-4F04-8B27-92DE4EFFF39E}"/>
              </a:ext>
            </a:extLst>
          </p:cNvPr>
          <p:cNvSpPr/>
          <p:nvPr/>
        </p:nvSpPr>
        <p:spPr>
          <a:xfrm>
            <a:off x="649605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9E26E0BE-FEE6-48AD-BF58-14CBFB97E460}"/>
              </a:ext>
            </a:extLst>
          </p:cNvPr>
          <p:cNvSpPr/>
          <p:nvPr/>
        </p:nvSpPr>
        <p:spPr>
          <a:xfrm>
            <a:off x="647223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5C20D02C-4D23-4D52-B3ED-B60B41F71DE4}"/>
              </a:ext>
            </a:extLst>
          </p:cNvPr>
          <p:cNvSpPr/>
          <p:nvPr/>
        </p:nvSpPr>
        <p:spPr>
          <a:xfrm>
            <a:off x="6446839" y="42116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F05607F7-94BF-425F-95CD-18C4784DF29E}"/>
              </a:ext>
            </a:extLst>
          </p:cNvPr>
          <p:cNvSpPr/>
          <p:nvPr/>
        </p:nvSpPr>
        <p:spPr>
          <a:xfrm>
            <a:off x="642461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84191299-5902-4EC6-A021-70F93CB2E854}"/>
              </a:ext>
            </a:extLst>
          </p:cNvPr>
          <p:cNvSpPr/>
          <p:nvPr/>
        </p:nvSpPr>
        <p:spPr>
          <a:xfrm>
            <a:off x="64008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68434DFB-250F-46B5-8D55-5F7B38A1644C}"/>
              </a:ext>
            </a:extLst>
          </p:cNvPr>
          <p:cNvSpPr/>
          <p:nvPr/>
        </p:nvSpPr>
        <p:spPr>
          <a:xfrm>
            <a:off x="63754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C8C32705-17B7-4BBB-8D6E-387BC290E91D}"/>
              </a:ext>
            </a:extLst>
          </p:cNvPr>
          <p:cNvSpPr/>
          <p:nvPr/>
        </p:nvSpPr>
        <p:spPr>
          <a:xfrm>
            <a:off x="63515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D628F6F8-4218-4FF0-8D11-11BB0A253E86}"/>
              </a:ext>
            </a:extLst>
          </p:cNvPr>
          <p:cNvSpPr/>
          <p:nvPr/>
        </p:nvSpPr>
        <p:spPr>
          <a:xfrm>
            <a:off x="63293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0A13F73B-FC12-4081-86F0-260A63596F54}"/>
              </a:ext>
            </a:extLst>
          </p:cNvPr>
          <p:cNvSpPr/>
          <p:nvPr/>
        </p:nvSpPr>
        <p:spPr>
          <a:xfrm>
            <a:off x="63039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9E93FDDF-676C-4D66-BE07-7B304E24E9B0}"/>
              </a:ext>
            </a:extLst>
          </p:cNvPr>
          <p:cNvSpPr/>
          <p:nvPr/>
        </p:nvSpPr>
        <p:spPr>
          <a:xfrm>
            <a:off x="62801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3" name="object 293">
            <a:extLst>
              <a:ext uri="{FF2B5EF4-FFF2-40B4-BE49-F238E27FC236}">
                <a16:creationId xmlns:a16="http://schemas.microsoft.com/office/drawing/2014/main" id="{8E935C2A-5607-444A-875F-9FD13CC98014}"/>
              </a:ext>
            </a:extLst>
          </p:cNvPr>
          <p:cNvSpPr/>
          <p:nvPr/>
        </p:nvSpPr>
        <p:spPr>
          <a:xfrm>
            <a:off x="62563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2323A86A-8B77-4CC2-B571-73AAFB9DF3C8}"/>
              </a:ext>
            </a:extLst>
          </p:cNvPr>
          <p:cNvSpPr/>
          <p:nvPr/>
        </p:nvSpPr>
        <p:spPr>
          <a:xfrm>
            <a:off x="623252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5" name="object 295">
            <a:extLst>
              <a:ext uri="{FF2B5EF4-FFF2-40B4-BE49-F238E27FC236}">
                <a16:creationId xmlns:a16="http://schemas.microsoft.com/office/drawing/2014/main" id="{7D27168F-B9E1-4B08-8E38-0548FA168591}"/>
              </a:ext>
            </a:extLst>
          </p:cNvPr>
          <p:cNvSpPr/>
          <p:nvPr/>
        </p:nvSpPr>
        <p:spPr>
          <a:xfrm>
            <a:off x="62087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6" name="object 296">
            <a:extLst>
              <a:ext uri="{FF2B5EF4-FFF2-40B4-BE49-F238E27FC236}">
                <a16:creationId xmlns:a16="http://schemas.microsoft.com/office/drawing/2014/main" id="{7CA9A935-D7E9-46FF-A3E0-21064CED149E}"/>
              </a:ext>
            </a:extLst>
          </p:cNvPr>
          <p:cNvSpPr/>
          <p:nvPr/>
        </p:nvSpPr>
        <p:spPr>
          <a:xfrm>
            <a:off x="61849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7" name="object 297">
            <a:extLst>
              <a:ext uri="{FF2B5EF4-FFF2-40B4-BE49-F238E27FC236}">
                <a16:creationId xmlns:a16="http://schemas.microsoft.com/office/drawing/2014/main" id="{A2C17F2F-0ED9-448E-9B06-95D0385E1A3E}"/>
              </a:ext>
            </a:extLst>
          </p:cNvPr>
          <p:cNvSpPr/>
          <p:nvPr/>
        </p:nvSpPr>
        <p:spPr>
          <a:xfrm>
            <a:off x="61610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8" name="object 298">
            <a:extLst>
              <a:ext uri="{FF2B5EF4-FFF2-40B4-BE49-F238E27FC236}">
                <a16:creationId xmlns:a16="http://schemas.microsoft.com/office/drawing/2014/main" id="{74846493-0C6B-4BC7-A9DF-DDDB7BE6163A}"/>
              </a:ext>
            </a:extLst>
          </p:cNvPr>
          <p:cNvSpPr/>
          <p:nvPr/>
        </p:nvSpPr>
        <p:spPr>
          <a:xfrm>
            <a:off x="61372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9" name="object 299">
            <a:extLst>
              <a:ext uri="{FF2B5EF4-FFF2-40B4-BE49-F238E27FC236}">
                <a16:creationId xmlns:a16="http://schemas.microsoft.com/office/drawing/2014/main" id="{95B04042-F435-4A7C-BE50-0D3CC31F4BEC}"/>
              </a:ext>
            </a:extLst>
          </p:cNvPr>
          <p:cNvSpPr/>
          <p:nvPr/>
        </p:nvSpPr>
        <p:spPr>
          <a:xfrm>
            <a:off x="61118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0" name="object 300">
            <a:extLst>
              <a:ext uri="{FF2B5EF4-FFF2-40B4-BE49-F238E27FC236}">
                <a16:creationId xmlns:a16="http://schemas.microsoft.com/office/drawing/2014/main" id="{337206A0-609C-4CB7-B055-3DCA52F76D23}"/>
              </a:ext>
            </a:extLst>
          </p:cNvPr>
          <p:cNvSpPr/>
          <p:nvPr/>
        </p:nvSpPr>
        <p:spPr>
          <a:xfrm>
            <a:off x="608965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1" name="object 301">
            <a:extLst>
              <a:ext uri="{FF2B5EF4-FFF2-40B4-BE49-F238E27FC236}">
                <a16:creationId xmlns:a16="http://schemas.microsoft.com/office/drawing/2014/main" id="{3E3297B6-CC9B-47B1-8CE3-DE461F61330F}"/>
              </a:ext>
            </a:extLst>
          </p:cNvPr>
          <p:cNvSpPr/>
          <p:nvPr/>
        </p:nvSpPr>
        <p:spPr>
          <a:xfrm>
            <a:off x="60642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2" name="object 302">
            <a:extLst>
              <a:ext uri="{FF2B5EF4-FFF2-40B4-BE49-F238E27FC236}">
                <a16:creationId xmlns:a16="http://schemas.microsoft.com/office/drawing/2014/main" id="{F81F3BCA-636A-4167-80A7-5892AC15C478}"/>
              </a:ext>
            </a:extLst>
          </p:cNvPr>
          <p:cNvSpPr/>
          <p:nvPr/>
        </p:nvSpPr>
        <p:spPr>
          <a:xfrm>
            <a:off x="60404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3" name="object 303">
            <a:extLst>
              <a:ext uri="{FF2B5EF4-FFF2-40B4-BE49-F238E27FC236}">
                <a16:creationId xmlns:a16="http://schemas.microsoft.com/office/drawing/2014/main" id="{7EAFBF13-6DCD-4426-88B5-4B931A3DABFE}"/>
              </a:ext>
            </a:extLst>
          </p:cNvPr>
          <p:cNvSpPr/>
          <p:nvPr/>
        </p:nvSpPr>
        <p:spPr>
          <a:xfrm>
            <a:off x="60166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4" name="object 304">
            <a:extLst>
              <a:ext uri="{FF2B5EF4-FFF2-40B4-BE49-F238E27FC236}">
                <a16:creationId xmlns:a16="http://schemas.microsoft.com/office/drawing/2014/main" id="{35A363B4-4184-4052-8B6E-DC1B2EEF090D}"/>
              </a:ext>
            </a:extLst>
          </p:cNvPr>
          <p:cNvSpPr/>
          <p:nvPr/>
        </p:nvSpPr>
        <p:spPr>
          <a:xfrm>
            <a:off x="59928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5" name="object 305">
            <a:extLst>
              <a:ext uri="{FF2B5EF4-FFF2-40B4-BE49-F238E27FC236}">
                <a16:creationId xmlns:a16="http://schemas.microsoft.com/office/drawing/2014/main" id="{C2AFF335-D06B-4FF3-B487-B540ACE3150E}"/>
              </a:ext>
            </a:extLst>
          </p:cNvPr>
          <p:cNvSpPr/>
          <p:nvPr/>
        </p:nvSpPr>
        <p:spPr>
          <a:xfrm>
            <a:off x="59690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6" name="object 306">
            <a:extLst>
              <a:ext uri="{FF2B5EF4-FFF2-40B4-BE49-F238E27FC236}">
                <a16:creationId xmlns:a16="http://schemas.microsoft.com/office/drawing/2014/main" id="{71BEBAE8-D18B-4F11-8EE6-E42D29E98DAB}"/>
              </a:ext>
            </a:extLst>
          </p:cNvPr>
          <p:cNvSpPr/>
          <p:nvPr/>
        </p:nvSpPr>
        <p:spPr>
          <a:xfrm>
            <a:off x="59451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7" name="object 307">
            <a:extLst>
              <a:ext uri="{FF2B5EF4-FFF2-40B4-BE49-F238E27FC236}">
                <a16:creationId xmlns:a16="http://schemas.microsoft.com/office/drawing/2014/main" id="{D5DCCC4C-F805-4DC2-9D7A-04BB7F0F3417}"/>
              </a:ext>
            </a:extLst>
          </p:cNvPr>
          <p:cNvSpPr/>
          <p:nvPr/>
        </p:nvSpPr>
        <p:spPr>
          <a:xfrm>
            <a:off x="59213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8" name="object 308">
            <a:extLst>
              <a:ext uri="{FF2B5EF4-FFF2-40B4-BE49-F238E27FC236}">
                <a16:creationId xmlns:a16="http://schemas.microsoft.com/office/drawing/2014/main" id="{BB0C8C5E-FA36-4682-8FF2-C2A45218853F}"/>
              </a:ext>
            </a:extLst>
          </p:cNvPr>
          <p:cNvSpPr/>
          <p:nvPr/>
        </p:nvSpPr>
        <p:spPr>
          <a:xfrm>
            <a:off x="58975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9" name="object 309">
            <a:extLst>
              <a:ext uri="{FF2B5EF4-FFF2-40B4-BE49-F238E27FC236}">
                <a16:creationId xmlns:a16="http://schemas.microsoft.com/office/drawing/2014/main" id="{48B3586A-BA5C-4492-86A7-DD846D2D775F}"/>
              </a:ext>
            </a:extLst>
          </p:cNvPr>
          <p:cNvSpPr/>
          <p:nvPr/>
        </p:nvSpPr>
        <p:spPr>
          <a:xfrm>
            <a:off x="5872164" y="42116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0" name="object 310">
            <a:extLst>
              <a:ext uri="{FF2B5EF4-FFF2-40B4-BE49-F238E27FC236}">
                <a16:creationId xmlns:a16="http://schemas.microsoft.com/office/drawing/2014/main" id="{185F4911-E7A9-4BCC-AD07-8FA646F56F3F}"/>
              </a:ext>
            </a:extLst>
          </p:cNvPr>
          <p:cNvSpPr/>
          <p:nvPr/>
        </p:nvSpPr>
        <p:spPr>
          <a:xfrm>
            <a:off x="584993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1" name="object 311">
            <a:extLst>
              <a:ext uri="{FF2B5EF4-FFF2-40B4-BE49-F238E27FC236}">
                <a16:creationId xmlns:a16="http://schemas.microsoft.com/office/drawing/2014/main" id="{750ECC02-EF71-43F8-83D2-D6D39DC73DBA}"/>
              </a:ext>
            </a:extLst>
          </p:cNvPr>
          <p:cNvSpPr/>
          <p:nvPr/>
        </p:nvSpPr>
        <p:spPr>
          <a:xfrm>
            <a:off x="582612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2" name="object 312">
            <a:extLst>
              <a:ext uri="{FF2B5EF4-FFF2-40B4-BE49-F238E27FC236}">
                <a16:creationId xmlns:a16="http://schemas.microsoft.com/office/drawing/2014/main" id="{1DCF9B1C-FF52-4873-931E-EC33DE346AD6}"/>
              </a:ext>
            </a:extLst>
          </p:cNvPr>
          <p:cNvSpPr/>
          <p:nvPr/>
        </p:nvSpPr>
        <p:spPr>
          <a:xfrm>
            <a:off x="58007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3" name="object 313">
            <a:extLst>
              <a:ext uri="{FF2B5EF4-FFF2-40B4-BE49-F238E27FC236}">
                <a16:creationId xmlns:a16="http://schemas.microsoft.com/office/drawing/2014/main" id="{027397EB-E81C-4D12-9FF8-D9C1A96BEABD}"/>
              </a:ext>
            </a:extLst>
          </p:cNvPr>
          <p:cNvSpPr/>
          <p:nvPr/>
        </p:nvSpPr>
        <p:spPr>
          <a:xfrm>
            <a:off x="57769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4" name="object 314">
            <a:extLst>
              <a:ext uri="{FF2B5EF4-FFF2-40B4-BE49-F238E27FC236}">
                <a16:creationId xmlns:a16="http://schemas.microsoft.com/office/drawing/2014/main" id="{A5C11B56-170F-4268-A566-BC9ADA9B2A21}"/>
              </a:ext>
            </a:extLst>
          </p:cNvPr>
          <p:cNvSpPr/>
          <p:nvPr/>
        </p:nvSpPr>
        <p:spPr>
          <a:xfrm>
            <a:off x="57546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5" name="object 315">
            <a:extLst>
              <a:ext uri="{FF2B5EF4-FFF2-40B4-BE49-F238E27FC236}">
                <a16:creationId xmlns:a16="http://schemas.microsoft.com/office/drawing/2014/main" id="{D909914C-EC1A-47C8-AB9E-E5B85AF44C38}"/>
              </a:ext>
            </a:extLst>
          </p:cNvPr>
          <p:cNvSpPr/>
          <p:nvPr/>
        </p:nvSpPr>
        <p:spPr>
          <a:xfrm>
            <a:off x="57292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6" name="object 316">
            <a:extLst>
              <a:ext uri="{FF2B5EF4-FFF2-40B4-BE49-F238E27FC236}">
                <a16:creationId xmlns:a16="http://schemas.microsoft.com/office/drawing/2014/main" id="{5A7C0BD1-15BD-46D1-8EC9-8C9807954967}"/>
              </a:ext>
            </a:extLst>
          </p:cNvPr>
          <p:cNvSpPr/>
          <p:nvPr/>
        </p:nvSpPr>
        <p:spPr>
          <a:xfrm>
            <a:off x="57054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7" name="object 317">
            <a:extLst>
              <a:ext uri="{FF2B5EF4-FFF2-40B4-BE49-F238E27FC236}">
                <a16:creationId xmlns:a16="http://schemas.microsoft.com/office/drawing/2014/main" id="{20DF63D6-8B0A-4951-8391-302B0A64B5A8}"/>
              </a:ext>
            </a:extLst>
          </p:cNvPr>
          <p:cNvSpPr/>
          <p:nvPr/>
        </p:nvSpPr>
        <p:spPr>
          <a:xfrm>
            <a:off x="56816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8" name="object 318">
            <a:extLst>
              <a:ext uri="{FF2B5EF4-FFF2-40B4-BE49-F238E27FC236}">
                <a16:creationId xmlns:a16="http://schemas.microsoft.com/office/drawing/2014/main" id="{49E6737C-2566-436F-A23A-56C6236170F4}"/>
              </a:ext>
            </a:extLst>
          </p:cNvPr>
          <p:cNvSpPr/>
          <p:nvPr/>
        </p:nvSpPr>
        <p:spPr>
          <a:xfrm>
            <a:off x="565785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9" name="object 319">
            <a:extLst>
              <a:ext uri="{FF2B5EF4-FFF2-40B4-BE49-F238E27FC236}">
                <a16:creationId xmlns:a16="http://schemas.microsoft.com/office/drawing/2014/main" id="{C891452F-91E8-49D0-A174-9849C25E8DBC}"/>
              </a:ext>
            </a:extLst>
          </p:cNvPr>
          <p:cNvSpPr/>
          <p:nvPr/>
        </p:nvSpPr>
        <p:spPr>
          <a:xfrm>
            <a:off x="56340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0" name="object 320">
            <a:extLst>
              <a:ext uri="{FF2B5EF4-FFF2-40B4-BE49-F238E27FC236}">
                <a16:creationId xmlns:a16="http://schemas.microsoft.com/office/drawing/2014/main" id="{8D3466A4-A3E1-499D-AFB0-51AE4DDF7393}"/>
              </a:ext>
            </a:extLst>
          </p:cNvPr>
          <p:cNvSpPr/>
          <p:nvPr/>
        </p:nvSpPr>
        <p:spPr>
          <a:xfrm>
            <a:off x="56102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1" name="object 321">
            <a:extLst>
              <a:ext uri="{FF2B5EF4-FFF2-40B4-BE49-F238E27FC236}">
                <a16:creationId xmlns:a16="http://schemas.microsoft.com/office/drawing/2014/main" id="{05C5E158-9AB4-4A2F-9D8A-5FA450FDD4D4}"/>
              </a:ext>
            </a:extLst>
          </p:cNvPr>
          <p:cNvSpPr/>
          <p:nvPr/>
        </p:nvSpPr>
        <p:spPr>
          <a:xfrm>
            <a:off x="558641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2" name="object 322">
            <a:extLst>
              <a:ext uri="{FF2B5EF4-FFF2-40B4-BE49-F238E27FC236}">
                <a16:creationId xmlns:a16="http://schemas.microsoft.com/office/drawing/2014/main" id="{7C0CF710-BEA7-47F7-AE90-5DF2E5B06A74}"/>
              </a:ext>
            </a:extLst>
          </p:cNvPr>
          <p:cNvSpPr/>
          <p:nvPr/>
        </p:nvSpPr>
        <p:spPr>
          <a:xfrm>
            <a:off x="55626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3" name="object 323">
            <a:extLst>
              <a:ext uri="{FF2B5EF4-FFF2-40B4-BE49-F238E27FC236}">
                <a16:creationId xmlns:a16="http://schemas.microsoft.com/office/drawing/2014/main" id="{04C4C9E5-5CEF-4022-9418-092E636550C6}"/>
              </a:ext>
            </a:extLst>
          </p:cNvPr>
          <p:cNvSpPr/>
          <p:nvPr/>
        </p:nvSpPr>
        <p:spPr>
          <a:xfrm>
            <a:off x="55372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4" name="object 324">
            <a:extLst>
              <a:ext uri="{FF2B5EF4-FFF2-40B4-BE49-F238E27FC236}">
                <a16:creationId xmlns:a16="http://schemas.microsoft.com/office/drawing/2014/main" id="{5C3D0F0B-FEB9-49E4-AA0B-ADA2BB8AC21F}"/>
              </a:ext>
            </a:extLst>
          </p:cNvPr>
          <p:cNvSpPr/>
          <p:nvPr/>
        </p:nvSpPr>
        <p:spPr>
          <a:xfrm>
            <a:off x="55149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5" name="object 325">
            <a:extLst>
              <a:ext uri="{FF2B5EF4-FFF2-40B4-BE49-F238E27FC236}">
                <a16:creationId xmlns:a16="http://schemas.microsoft.com/office/drawing/2014/main" id="{CA2F1AC3-DA83-41F7-BB4D-7EB3A4EAFF0C}"/>
              </a:ext>
            </a:extLst>
          </p:cNvPr>
          <p:cNvSpPr/>
          <p:nvPr/>
        </p:nvSpPr>
        <p:spPr>
          <a:xfrm>
            <a:off x="54911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6" name="object 326">
            <a:extLst>
              <a:ext uri="{FF2B5EF4-FFF2-40B4-BE49-F238E27FC236}">
                <a16:creationId xmlns:a16="http://schemas.microsoft.com/office/drawing/2014/main" id="{546BDE8C-5936-47FD-8B1D-D23BDCACC2F1}"/>
              </a:ext>
            </a:extLst>
          </p:cNvPr>
          <p:cNvSpPr/>
          <p:nvPr/>
        </p:nvSpPr>
        <p:spPr>
          <a:xfrm>
            <a:off x="54657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7" name="object 327">
            <a:extLst>
              <a:ext uri="{FF2B5EF4-FFF2-40B4-BE49-F238E27FC236}">
                <a16:creationId xmlns:a16="http://schemas.microsoft.com/office/drawing/2014/main" id="{286F1B1C-8BF8-4FB4-975E-FA6A5B440F7A}"/>
              </a:ext>
            </a:extLst>
          </p:cNvPr>
          <p:cNvSpPr/>
          <p:nvPr/>
        </p:nvSpPr>
        <p:spPr>
          <a:xfrm>
            <a:off x="54419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8" name="object 328">
            <a:extLst>
              <a:ext uri="{FF2B5EF4-FFF2-40B4-BE49-F238E27FC236}">
                <a16:creationId xmlns:a16="http://schemas.microsoft.com/office/drawing/2014/main" id="{2081BF93-26ED-407A-98E2-526FBBC9EE5A}"/>
              </a:ext>
            </a:extLst>
          </p:cNvPr>
          <p:cNvSpPr/>
          <p:nvPr/>
        </p:nvSpPr>
        <p:spPr>
          <a:xfrm>
            <a:off x="54181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9" name="object 329">
            <a:extLst>
              <a:ext uri="{FF2B5EF4-FFF2-40B4-BE49-F238E27FC236}">
                <a16:creationId xmlns:a16="http://schemas.microsoft.com/office/drawing/2014/main" id="{6E800664-CAAB-4C49-8227-A9BC72E85FCA}"/>
              </a:ext>
            </a:extLst>
          </p:cNvPr>
          <p:cNvSpPr/>
          <p:nvPr/>
        </p:nvSpPr>
        <p:spPr>
          <a:xfrm>
            <a:off x="539432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0" name="object 330">
            <a:extLst>
              <a:ext uri="{FF2B5EF4-FFF2-40B4-BE49-F238E27FC236}">
                <a16:creationId xmlns:a16="http://schemas.microsoft.com/office/drawing/2014/main" id="{CB456148-D0FE-46ED-856B-98740FB9B22F}"/>
              </a:ext>
            </a:extLst>
          </p:cNvPr>
          <p:cNvSpPr/>
          <p:nvPr/>
        </p:nvSpPr>
        <p:spPr>
          <a:xfrm>
            <a:off x="53705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1" name="object 331">
            <a:extLst>
              <a:ext uri="{FF2B5EF4-FFF2-40B4-BE49-F238E27FC236}">
                <a16:creationId xmlns:a16="http://schemas.microsoft.com/office/drawing/2014/main" id="{60FC4E94-D6F8-4A2F-ADB7-990577712ED5}"/>
              </a:ext>
            </a:extLst>
          </p:cNvPr>
          <p:cNvSpPr/>
          <p:nvPr/>
        </p:nvSpPr>
        <p:spPr>
          <a:xfrm>
            <a:off x="53467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2" name="object 332">
            <a:extLst>
              <a:ext uri="{FF2B5EF4-FFF2-40B4-BE49-F238E27FC236}">
                <a16:creationId xmlns:a16="http://schemas.microsoft.com/office/drawing/2014/main" id="{DC243949-E0FF-4463-A253-B83B0F3C518A}"/>
              </a:ext>
            </a:extLst>
          </p:cNvPr>
          <p:cNvSpPr/>
          <p:nvPr/>
        </p:nvSpPr>
        <p:spPr>
          <a:xfrm>
            <a:off x="53228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3" name="object 333">
            <a:extLst>
              <a:ext uri="{FF2B5EF4-FFF2-40B4-BE49-F238E27FC236}">
                <a16:creationId xmlns:a16="http://schemas.microsoft.com/office/drawing/2014/main" id="{D5B18FA8-B22A-40FC-A78D-C811CD155E6A}"/>
              </a:ext>
            </a:extLst>
          </p:cNvPr>
          <p:cNvSpPr/>
          <p:nvPr/>
        </p:nvSpPr>
        <p:spPr>
          <a:xfrm>
            <a:off x="5299075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4" name="object 334">
            <a:extLst>
              <a:ext uri="{FF2B5EF4-FFF2-40B4-BE49-F238E27FC236}">
                <a16:creationId xmlns:a16="http://schemas.microsoft.com/office/drawing/2014/main" id="{19E6BE49-DE95-4094-8484-75FBE07A3694}"/>
              </a:ext>
            </a:extLst>
          </p:cNvPr>
          <p:cNvSpPr/>
          <p:nvPr/>
        </p:nvSpPr>
        <p:spPr>
          <a:xfrm>
            <a:off x="527526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5" name="object 335">
            <a:extLst>
              <a:ext uri="{FF2B5EF4-FFF2-40B4-BE49-F238E27FC236}">
                <a16:creationId xmlns:a16="http://schemas.microsoft.com/office/drawing/2014/main" id="{793D6EF9-B1E9-4705-A60E-9704CC482A04}"/>
              </a:ext>
            </a:extLst>
          </p:cNvPr>
          <p:cNvSpPr/>
          <p:nvPr/>
        </p:nvSpPr>
        <p:spPr>
          <a:xfrm>
            <a:off x="525145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6" name="object 336">
            <a:extLst>
              <a:ext uri="{FF2B5EF4-FFF2-40B4-BE49-F238E27FC236}">
                <a16:creationId xmlns:a16="http://schemas.microsoft.com/office/drawing/2014/main" id="{D297D4B2-07FB-4AF9-95D4-BD2842DB011E}"/>
              </a:ext>
            </a:extLst>
          </p:cNvPr>
          <p:cNvSpPr/>
          <p:nvPr/>
        </p:nvSpPr>
        <p:spPr>
          <a:xfrm>
            <a:off x="52260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7" name="object 337">
            <a:extLst>
              <a:ext uri="{FF2B5EF4-FFF2-40B4-BE49-F238E27FC236}">
                <a16:creationId xmlns:a16="http://schemas.microsoft.com/office/drawing/2014/main" id="{4E6CE26B-20E7-4FF9-9BB6-C767003D6B19}"/>
              </a:ext>
            </a:extLst>
          </p:cNvPr>
          <p:cNvSpPr/>
          <p:nvPr/>
        </p:nvSpPr>
        <p:spPr>
          <a:xfrm>
            <a:off x="520223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8" name="object 338">
            <a:extLst>
              <a:ext uri="{FF2B5EF4-FFF2-40B4-BE49-F238E27FC236}">
                <a16:creationId xmlns:a16="http://schemas.microsoft.com/office/drawing/2014/main" id="{B8AD95F5-9FD7-451D-AFEB-29E95BB2EDD2}"/>
              </a:ext>
            </a:extLst>
          </p:cNvPr>
          <p:cNvSpPr/>
          <p:nvPr/>
        </p:nvSpPr>
        <p:spPr>
          <a:xfrm>
            <a:off x="5180013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9" name="object 339">
            <a:extLst>
              <a:ext uri="{FF2B5EF4-FFF2-40B4-BE49-F238E27FC236}">
                <a16:creationId xmlns:a16="http://schemas.microsoft.com/office/drawing/2014/main" id="{97227955-0636-4EC6-93AE-DE72F568EF68}"/>
              </a:ext>
            </a:extLst>
          </p:cNvPr>
          <p:cNvSpPr/>
          <p:nvPr/>
        </p:nvSpPr>
        <p:spPr>
          <a:xfrm>
            <a:off x="515461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0" name="object 340">
            <a:extLst>
              <a:ext uri="{FF2B5EF4-FFF2-40B4-BE49-F238E27FC236}">
                <a16:creationId xmlns:a16="http://schemas.microsoft.com/office/drawing/2014/main" id="{4E66A6DE-9D59-40BA-BEB8-2F9C6A716316}"/>
              </a:ext>
            </a:extLst>
          </p:cNvPr>
          <p:cNvSpPr/>
          <p:nvPr/>
        </p:nvSpPr>
        <p:spPr>
          <a:xfrm>
            <a:off x="513080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1" name="object 341">
            <a:extLst>
              <a:ext uri="{FF2B5EF4-FFF2-40B4-BE49-F238E27FC236}">
                <a16:creationId xmlns:a16="http://schemas.microsoft.com/office/drawing/2014/main" id="{CDB9E877-6AAD-4959-8A6F-515F3F54DB97}"/>
              </a:ext>
            </a:extLst>
          </p:cNvPr>
          <p:cNvSpPr/>
          <p:nvPr/>
        </p:nvSpPr>
        <p:spPr>
          <a:xfrm>
            <a:off x="5106988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2" name="object 342">
            <a:extLst>
              <a:ext uri="{FF2B5EF4-FFF2-40B4-BE49-F238E27FC236}">
                <a16:creationId xmlns:a16="http://schemas.microsoft.com/office/drawing/2014/main" id="{6507B251-BDF0-4C03-9F0F-20F1F7C78C88}"/>
              </a:ext>
            </a:extLst>
          </p:cNvPr>
          <p:cNvSpPr/>
          <p:nvPr/>
        </p:nvSpPr>
        <p:spPr>
          <a:xfrm>
            <a:off x="508317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3" name="object 343">
            <a:extLst>
              <a:ext uri="{FF2B5EF4-FFF2-40B4-BE49-F238E27FC236}">
                <a16:creationId xmlns:a16="http://schemas.microsoft.com/office/drawing/2014/main" id="{29F6A1FB-EF40-430F-B683-36345A9FE30A}"/>
              </a:ext>
            </a:extLst>
          </p:cNvPr>
          <p:cNvSpPr/>
          <p:nvPr/>
        </p:nvSpPr>
        <p:spPr>
          <a:xfrm>
            <a:off x="5059363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4" name="object 344">
            <a:extLst>
              <a:ext uri="{FF2B5EF4-FFF2-40B4-BE49-F238E27FC236}">
                <a16:creationId xmlns:a16="http://schemas.microsoft.com/office/drawing/2014/main" id="{54E80C1D-B7E7-4955-A108-C57DC19357CB}"/>
              </a:ext>
            </a:extLst>
          </p:cNvPr>
          <p:cNvSpPr/>
          <p:nvPr/>
        </p:nvSpPr>
        <p:spPr>
          <a:xfrm>
            <a:off x="5035550" y="42116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15240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5" name="object 345">
            <a:extLst>
              <a:ext uri="{FF2B5EF4-FFF2-40B4-BE49-F238E27FC236}">
                <a16:creationId xmlns:a16="http://schemas.microsoft.com/office/drawing/2014/main" id="{AF6B6BD1-1194-4F9B-B124-A8E46A7B9323}"/>
              </a:ext>
            </a:extLst>
          </p:cNvPr>
          <p:cNvSpPr/>
          <p:nvPr/>
        </p:nvSpPr>
        <p:spPr>
          <a:xfrm>
            <a:off x="501173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6" name="object 346">
            <a:extLst>
              <a:ext uri="{FF2B5EF4-FFF2-40B4-BE49-F238E27FC236}">
                <a16:creationId xmlns:a16="http://schemas.microsoft.com/office/drawing/2014/main" id="{09537714-6D2A-4619-9878-3176EC84497E}"/>
              </a:ext>
            </a:extLst>
          </p:cNvPr>
          <p:cNvSpPr/>
          <p:nvPr/>
        </p:nvSpPr>
        <p:spPr>
          <a:xfrm>
            <a:off x="4987926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7" name="object 347">
            <a:extLst>
              <a:ext uri="{FF2B5EF4-FFF2-40B4-BE49-F238E27FC236}">
                <a16:creationId xmlns:a16="http://schemas.microsoft.com/office/drawing/2014/main" id="{B64ADB18-CD40-4051-AF93-1B09B5FDAB3E}"/>
              </a:ext>
            </a:extLst>
          </p:cNvPr>
          <p:cNvSpPr/>
          <p:nvPr/>
        </p:nvSpPr>
        <p:spPr>
          <a:xfrm>
            <a:off x="4962525" y="4211638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8" name="object 348">
            <a:extLst>
              <a:ext uri="{FF2B5EF4-FFF2-40B4-BE49-F238E27FC236}">
                <a16:creationId xmlns:a16="http://schemas.microsoft.com/office/drawing/2014/main" id="{E8847A4A-1560-48AD-B3FA-D543841BAE58}"/>
              </a:ext>
            </a:extLst>
          </p:cNvPr>
          <p:cNvSpPr/>
          <p:nvPr/>
        </p:nvSpPr>
        <p:spPr>
          <a:xfrm>
            <a:off x="4940301" y="42116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9" name="object 349">
            <a:extLst>
              <a:ext uri="{FF2B5EF4-FFF2-40B4-BE49-F238E27FC236}">
                <a16:creationId xmlns:a16="http://schemas.microsoft.com/office/drawing/2014/main" id="{7241328C-E66F-4CBA-8029-80137F141D07}"/>
              </a:ext>
            </a:extLst>
          </p:cNvPr>
          <p:cNvSpPr/>
          <p:nvPr/>
        </p:nvSpPr>
        <p:spPr>
          <a:xfrm>
            <a:off x="4916488" y="42116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0" name="object 350">
            <a:extLst>
              <a:ext uri="{FF2B5EF4-FFF2-40B4-BE49-F238E27FC236}">
                <a16:creationId xmlns:a16="http://schemas.microsoft.com/office/drawing/2014/main" id="{A6A51751-7E4C-4024-9141-8FF704CE7A1B}"/>
              </a:ext>
            </a:extLst>
          </p:cNvPr>
          <p:cNvSpPr/>
          <p:nvPr/>
        </p:nvSpPr>
        <p:spPr>
          <a:xfrm>
            <a:off x="4759325" y="3638551"/>
            <a:ext cx="76200" cy="23813"/>
          </a:xfrm>
          <a:custGeom>
            <a:avLst/>
            <a:gdLst/>
            <a:ahLst/>
            <a:cxnLst/>
            <a:rect l="l" t="t" r="r" b="b"/>
            <a:pathLst>
              <a:path w="88900" h="27939">
                <a:moveTo>
                  <a:pt x="88392" y="13715"/>
                </a:moveTo>
                <a:lnTo>
                  <a:pt x="73152" y="13715"/>
                </a:lnTo>
                <a:lnTo>
                  <a:pt x="73152" y="27431"/>
                </a:lnTo>
                <a:lnTo>
                  <a:pt x="88392" y="27431"/>
                </a:lnTo>
                <a:lnTo>
                  <a:pt x="88392" y="13715"/>
                </a:lnTo>
                <a:close/>
              </a:path>
              <a:path w="88900" h="27939">
                <a:moveTo>
                  <a:pt x="59436" y="13715"/>
                </a:moveTo>
                <a:lnTo>
                  <a:pt x="45720" y="13715"/>
                </a:lnTo>
                <a:lnTo>
                  <a:pt x="45720" y="27431"/>
                </a:lnTo>
                <a:lnTo>
                  <a:pt x="59436" y="27431"/>
                </a:lnTo>
                <a:lnTo>
                  <a:pt x="59436" y="13715"/>
                </a:lnTo>
                <a:close/>
              </a:path>
              <a:path w="88900" h="27939">
                <a:moveTo>
                  <a:pt x="32004" y="13715"/>
                </a:moveTo>
                <a:lnTo>
                  <a:pt x="18287" y="13715"/>
                </a:lnTo>
                <a:lnTo>
                  <a:pt x="18287" y="27431"/>
                </a:lnTo>
                <a:lnTo>
                  <a:pt x="32004" y="27431"/>
                </a:lnTo>
                <a:lnTo>
                  <a:pt x="32004" y="13715"/>
                </a:lnTo>
                <a:close/>
              </a:path>
              <a:path w="88900" h="27939">
                <a:moveTo>
                  <a:pt x="13716" y="0"/>
                </a:moveTo>
                <a:lnTo>
                  <a:pt x="0" y="1524"/>
                </a:lnTo>
                <a:lnTo>
                  <a:pt x="1524" y="15239"/>
                </a:lnTo>
                <a:lnTo>
                  <a:pt x="15240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1" name="object 351">
            <a:extLst>
              <a:ext uri="{FF2B5EF4-FFF2-40B4-BE49-F238E27FC236}">
                <a16:creationId xmlns:a16="http://schemas.microsoft.com/office/drawing/2014/main" id="{BF24406E-FEE3-4D3D-A725-74B3F974B3CE}"/>
              </a:ext>
            </a:extLst>
          </p:cNvPr>
          <p:cNvSpPr/>
          <p:nvPr/>
        </p:nvSpPr>
        <p:spPr>
          <a:xfrm>
            <a:off x="4751389" y="3543300"/>
            <a:ext cx="20637" cy="84138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21336" y="83819"/>
                </a:moveTo>
                <a:lnTo>
                  <a:pt x="7619" y="85343"/>
                </a:lnTo>
                <a:lnTo>
                  <a:pt x="7619" y="99059"/>
                </a:lnTo>
                <a:lnTo>
                  <a:pt x="22860" y="97536"/>
                </a:lnTo>
                <a:lnTo>
                  <a:pt x="21336" y="83819"/>
                </a:lnTo>
                <a:close/>
              </a:path>
              <a:path w="22860" h="99060">
                <a:moveTo>
                  <a:pt x="18287" y="56387"/>
                </a:moveTo>
                <a:lnTo>
                  <a:pt x="4572" y="56387"/>
                </a:lnTo>
                <a:lnTo>
                  <a:pt x="6096" y="71627"/>
                </a:lnTo>
                <a:lnTo>
                  <a:pt x="19812" y="70103"/>
                </a:lnTo>
                <a:lnTo>
                  <a:pt x="18287" y="56387"/>
                </a:lnTo>
                <a:close/>
              </a:path>
              <a:path w="22860" h="99060">
                <a:moveTo>
                  <a:pt x="16763" y="27431"/>
                </a:moveTo>
                <a:lnTo>
                  <a:pt x="1524" y="28955"/>
                </a:lnTo>
                <a:lnTo>
                  <a:pt x="3048" y="42671"/>
                </a:lnTo>
                <a:lnTo>
                  <a:pt x="16763" y="41148"/>
                </a:lnTo>
                <a:lnTo>
                  <a:pt x="16763" y="27431"/>
                </a:lnTo>
                <a:close/>
              </a:path>
              <a:path w="22860" h="99060">
                <a:moveTo>
                  <a:pt x="13715" y="0"/>
                </a:moveTo>
                <a:lnTo>
                  <a:pt x="0" y="1524"/>
                </a:lnTo>
                <a:lnTo>
                  <a:pt x="1524" y="15239"/>
                </a:lnTo>
                <a:lnTo>
                  <a:pt x="15239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2" name="object 352">
            <a:extLst>
              <a:ext uri="{FF2B5EF4-FFF2-40B4-BE49-F238E27FC236}">
                <a16:creationId xmlns:a16="http://schemas.microsoft.com/office/drawing/2014/main" id="{30C132D7-81C8-4058-9CC2-398445B28217}"/>
              </a:ext>
            </a:extLst>
          </p:cNvPr>
          <p:cNvSpPr/>
          <p:nvPr/>
        </p:nvSpPr>
        <p:spPr>
          <a:xfrm>
            <a:off x="4743450" y="3448050"/>
            <a:ext cx="19050" cy="84138"/>
          </a:xfrm>
          <a:custGeom>
            <a:avLst/>
            <a:gdLst/>
            <a:ahLst/>
            <a:cxnLst/>
            <a:rect l="l" t="t" r="r" b="b"/>
            <a:pathLst>
              <a:path w="21589" h="99060">
                <a:moveTo>
                  <a:pt x="19812" y="83819"/>
                </a:moveTo>
                <a:lnTo>
                  <a:pt x="6096" y="85343"/>
                </a:lnTo>
                <a:lnTo>
                  <a:pt x="7620" y="99059"/>
                </a:lnTo>
                <a:lnTo>
                  <a:pt x="21336" y="97535"/>
                </a:lnTo>
                <a:lnTo>
                  <a:pt x="19812" y="83819"/>
                </a:lnTo>
                <a:close/>
              </a:path>
              <a:path w="21589" h="99060">
                <a:moveTo>
                  <a:pt x="18287" y="54863"/>
                </a:moveTo>
                <a:lnTo>
                  <a:pt x="4572" y="56387"/>
                </a:lnTo>
                <a:lnTo>
                  <a:pt x="6096" y="70103"/>
                </a:lnTo>
                <a:lnTo>
                  <a:pt x="19812" y="70103"/>
                </a:lnTo>
                <a:lnTo>
                  <a:pt x="18287" y="54863"/>
                </a:lnTo>
                <a:close/>
              </a:path>
              <a:path w="21589" h="99060">
                <a:moveTo>
                  <a:pt x="15240" y="27431"/>
                </a:moveTo>
                <a:lnTo>
                  <a:pt x="1524" y="28955"/>
                </a:lnTo>
                <a:lnTo>
                  <a:pt x="3048" y="42671"/>
                </a:lnTo>
                <a:lnTo>
                  <a:pt x="16763" y="41147"/>
                </a:lnTo>
                <a:lnTo>
                  <a:pt x="15240" y="27431"/>
                </a:lnTo>
                <a:close/>
              </a:path>
              <a:path w="21589" h="99060">
                <a:moveTo>
                  <a:pt x="13716" y="0"/>
                </a:moveTo>
                <a:lnTo>
                  <a:pt x="0" y="1523"/>
                </a:lnTo>
                <a:lnTo>
                  <a:pt x="0" y="15239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3" name="object 353">
            <a:extLst>
              <a:ext uri="{FF2B5EF4-FFF2-40B4-BE49-F238E27FC236}">
                <a16:creationId xmlns:a16="http://schemas.microsoft.com/office/drawing/2014/main" id="{CA9C4A39-467C-45FD-B508-CC1B4B36A8A9}"/>
              </a:ext>
            </a:extLst>
          </p:cNvPr>
          <p:cNvSpPr/>
          <p:nvPr/>
        </p:nvSpPr>
        <p:spPr>
          <a:xfrm>
            <a:off x="4735513" y="3352800"/>
            <a:ext cx="19050" cy="84138"/>
          </a:xfrm>
          <a:custGeom>
            <a:avLst/>
            <a:gdLst/>
            <a:ahLst/>
            <a:cxnLst/>
            <a:rect l="l" t="t" r="r" b="b"/>
            <a:pathLst>
              <a:path w="22860" h="97789">
                <a:moveTo>
                  <a:pt x="21336" y="82296"/>
                </a:moveTo>
                <a:lnTo>
                  <a:pt x="7619" y="83820"/>
                </a:lnTo>
                <a:lnTo>
                  <a:pt x="9143" y="97536"/>
                </a:lnTo>
                <a:lnTo>
                  <a:pt x="22860" y="97536"/>
                </a:lnTo>
                <a:lnTo>
                  <a:pt x="21336" y="82296"/>
                </a:lnTo>
                <a:close/>
              </a:path>
              <a:path w="22860" h="97789">
                <a:moveTo>
                  <a:pt x="19812" y="54863"/>
                </a:moveTo>
                <a:lnTo>
                  <a:pt x="4572" y="56387"/>
                </a:lnTo>
                <a:lnTo>
                  <a:pt x="6096" y="70104"/>
                </a:lnTo>
                <a:lnTo>
                  <a:pt x="19812" y="68580"/>
                </a:lnTo>
                <a:lnTo>
                  <a:pt x="19812" y="54863"/>
                </a:lnTo>
                <a:close/>
              </a:path>
              <a:path w="22860" h="97789">
                <a:moveTo>
                  <a:pt x="16763" y="27432"/>
                </a:moveTo>
                <a:lnTo>
                  <a:pt x="3048" y="28956"/>
                </a:lnTo>
                <a:lnTo>
                  <a:pt x="4572" y="42672"/>
                </a:lnTo>
                <a:lnTo>
                  <a:pt x="18287" y="41148"/>
                </a:lnTo>
                <a:lnTo>
                  <a:pt x="16763" y="27432"/>
                </a:lnTo>
                <a:close/>
              </a:path>
              <a:path w="22860" h="97789">
                <a:moveTo>
                  <a:pt x="13715" y="0"/>
                </a:moveTo>
                <a:lnTo>
                  <a:pt x="0" y="0"/>
                </a:lnTo>
                <a:lnTo>
                  <a:pt x="1524" y="15240"/>
                </a:lnTo>
                <a:lnTo>
                  <a:pt x="15239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4" name="object 354">
            <a:extLst>
              <a:ext uri="{FF2B5EF4-FFF2-40B4-BE49-F238E27FC236}">
                <a16:creationId xmlns:a16="http://schemas.microsoft.com/office/drawing/2014/main" id="{53C60B1A-611B-4883-975A-655E27BAC11B}"/>
              </a:ext>
            </a:extLst>
          </p:cNvPr>
          <p:cNvSpPr/>
          <p:nvPr/>
        </p:nvSpPr>
        <p:spPr>
          <a:xfrm>
            <a:off x="4727575" y="3255964"/>
            <a:ext cx="19050" cy="85725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21336" y="83820"/>
                </a:moveTo>
                <a:lnTo>
                  <a:pt x="7620" y="85344"/>
                </a:lnTo>
                <a:lnTo>
                  <a:pt x="7620" y="99060"/>
                </a:lnTo>
                <a:lnTo>
                  <a:pt x="22860" y="97536"/>
                </a:lnTo>
                <a:lnTo>
                  <a:pt x="21336" y="83820"/>
                </a:lnTo>
                <a:close/>
              </a:path>
              <a:path w="22860" h="99060">
                <a:moveTo>
                  <a:pt x="18287" y="56387"/>
                </a:moveTo>
                <a:lnTo>
                  <a:pt x="4572" y="57912"/>
                </a:lnTo>
                <a:lnTo>
                  <a:pt x="6096" y="71628"/>
                </a:lnTo>
                <a:lnTo>
                  <a:pt x="19812" y="70104"/>
                </a:lnTo>
                <a:lnTo>
                  <a:pt x="18287" y="56387"/>
                </a:lnTo>
                <a:close/>
              </a:path>
              <a:path w="22860" h="99060">
                <a:moveTo>
                  <a:pt x="16763" y="28956"/>
                </a:moveTo>
                <a:lnTo>
                  <a:pt x="1524" y="28956"/>
                </a:lnTo>
                <a:lnTo>
                  <a:pt x="3048" y="44196"/>
                </a:lnTo>
                <a:lnTo>
                  <a:pt x="16763" y="42672"/>
                </a:lnTo>
                <a:lnTo>
                  <a:pt x="16763" y="28956"/>
                </a:lnTo>
                <a:close/>
              </a:path>
              <a:path w="22860" h="99060">
                <a:moveTo>
                  <a:pt x="13716" y="0"/>
                </a:moveTo>
                <a:lnTo>
                  <a:pt x="0" y="1524"/>
                </a:lnTo>
                <a:lnTo>
                  <a:pt x="1524" y="15239"/>
                </a:lnTo>
                <a:lnTo>
                  <a:pt x="15240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5" name="object 355">
            <a:extLst>
              <a:ext uri="{FF2B5EF4-FFF2-40B4-BE49-F238E27FC236}">
                <a16:creationId xmlns:a16="http://schemas.microsoft.com/office/drawing/2014/main" id="{28A258AF-EC17-4EB1-8DD1-5568D60E6931}"/>
              </a:ext>
            </a:extLst>
          </p:cNvPr>
          <p:cNvSpPr/>
          <p:nvPr/>
        </p:nvSpPr>
        <p:spPr>
          <a:xfrm>
            <a:off x="4718050" y="3162300"/>
            <a:ext cx="19050" cy="84138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21336" y="83820"/>
                </a:moveTo>
                <a:lnTo>
                  <a:pt x="7620" y="85344"/>
                </a:lnTo>
                <a:lnTo>
                  <a:pt x="9143" y="99060"/>
                </a:lnTo>
                <a:lnTo>
                  <a:pt x="22860" y="97536"/>
                </a:lnTo>
                <a:lnTo>
                  <a:pt x="21336" y="83820"/>
                </a:lnTo>
                <a:close/>
              </a:path>
              <a:path w="22860" h="99060">
                <a:moveTo>
                  <a:pt x="19812" y="56387"/>
                </a:moveTo>
                <a:lnTo>
                  <a:pt x="6096" y="57912"/>
                </a:lnTo>
                <a:lnTo>
                  <a:pt x="6096" y="71627"/>
                </a:lnTo>
                <a:lnTo>
                  <a:pt x="21336" y="70103"/>
                </a:lnTo>
                <a:lnTo>
                  <a:pt x="19812" y="56387"/>
                </a:lnTo>
                <a:close/>
              </a:path>
              <a:path w="22860" h="99060">
                <a:moveTo>
                  <a:pt x="16763" y="27432"/>
                </a:moveTo>
                <a:lnTo>
                  <a:pt x="3048" y="28956"/>
                </a:lnTo>
                <a:lnTo>
                  <a:pt x="4572" y="42672"/>
                </a:lnTo>
                <a:lnTo>
                  <a:pt x="18287" y="42672"/>
                </a:lnTo>
                <a:lnTo>
                  <a:pt x="16763" y="27432"/>
                </a:lnTo>
                <a:close/>
              </a:path>
              <a:path w="22860" h="99060">
                <a:moveTo>
                  <a:pt x="15239" y="0"/>
                </a:moveTo>
                <a:lnTo>
                  <a:pt x="0" y="1524"/>
                </a:lnTo>
                <a:lnTo>
                  <a:pt x="1524" y="15239"/>
                </a:lnTo>
                <a:lnTo>
                  <a:pt x="15239" y="13715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6" name="object 356">
            <a:extLst>
              <a:ext uri="{FF2B5EF4-FFF2-40B4-BE49-F238E27FC236}">
                <a16:creationId xmlns:a16="http://schemas.microsoft.com/office/drawing/2014/main" id="{413E7330-58D4-40C7-900E-3076C102E1CE}"/>
              </a:ext>
            </a:extLst>
          </p:cNvPr>
          <p:cNvSpPr/>
          <p:nvPr/>
        </p:nvSpPr>
        <p:spPr>
          <a:xfrm>
            <a:off x="4710113" y="3067050"/>
            <a:ext cx="19050" cy="84138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21336" y="83820"/>
                </a:moveTo>
                <a:lnTo>
                  <a:pt x="7620" y="85343"/>
                </a:lnTo>
                <a:lnTo>
                  <a:pt x="9144" y="99060"/>
                </a:lnTo>
                <a:lnTo>
                  <a:pt x="22860" y="97536"/>
                </a:lnTo>
                <a:lnTo>
                  <a:pt x="21336" y="83820"/>
                </a:lnTo>
                <a:close/>
              </a:path>
              <a:path w="22860" h="99060">
                <a:moveTo>
                  <a:pt x="18287" y="56387"/>
                </a:moveTo>
                <a:lnTo>
                  <a:pt x="4572" y="56387"/>
                </a:lnTo>
                <a:lnTo>
                  <a:pt x="6096" y="71627"/>
                </a:lnTo>
                <a:lnTo>
                  <a:pt x="19812" y="70103"/>
                </a:lnTo>
                <a:lnTo>
                  <a:pt x="18287" y="56387"/>
                </a:lnTo>
                <a:close/>
              </a:path>
              <a:path w="22860" h="99060">
                <a:moveTo>
                  <a:pt x="16764" y="27432"/>
                </a:moveTo>
                <a:lnTo>
                  <a:pt x="3048" y="28955"/>
                </a:lnTo>
                <a:lnTo>
                  <a:pt x="3048" y="42672"/>
                </a:lnTo>
                <a:lnTo>
                  <a:pt x="18287" y="41148"/>
                </a:lnTo>
                <a:lnTo>
                  <a:pt x="16764" y="27432"/>
                </a:lnTo>
                <a:close/>
              </a:path>
              <a:path w="22860" h="99060">
                <a:moveTo>
                  <a:pt x="13716" y="0"/>
                </a:moveTo>
                <a:lnTo>
                  <a:pt x="0" y="1524"/>
                </a:lnTo>
                <a:lnTo>
                  <a:pt x="1524" y="15239"/>
                </a:lnTo>
                <a:lnTo>
                  <a:pt x="15240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7" name="object 357">
            <a:extLst>
              <a:ext uri="{FF2B5EF4-FFF2-40B4-BE49-F238E27FC236}">
                <a16:creationId xmlns:a16="http://schemas.microsoft.com/office/drawing/2014/main" id="{E970A7F4-8590-4BA6-BEC0-1EB87BB352E9}"/>
              </a:ext>
            </a:extLst>
          </p:cNvPr>
          <p:cNvSpPr/>
          <p:nvPr/>
        </p:nvSpPr>
        <p:spPr>
          <a:xfrm>
            <a:off x="4692651" y="2862264"/>
            <a:ext cx="28575" cy="193675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33527" y="211835"/>
                </a:moveTo>
                <a:lnTo>
                  <a:pt x="19811" y="211835"/>
                </a:lnTo>
                <a:lnTo>
                  <a:pt x="19811" y="227075"/>
                </a:lnTo>
                <a:lnTo>
                  <a:pt x="33527" y="225551"/>
                </a:lnTo>
                <a:lnTo>
                  <a:pt x="33527" y="211835"/>
                </a:lnTo>
                <a:close/>
              </a:path>
              <a:path w="33654" h="227329">
                <a:moveTo>
                  <a:pt x="30479" y="182879"/>
                </a:moveTo>
                <a:lnTo>
                  <a:pt x="16763" y="184403"/>
                </a:lnTo>
                <a:lnTo>
                  <a:pt x="18287" y="198119"/>
                </a:lnTo>
                <a:lnTo>
                  <a:pt x="32003" y="196595"/>
                </a:lnTo>
                <a:lnTo>
                  <a:pt x="30479" y="182879"/>
                </a:lnTo>
                <a:close/>
              </a:path>
              <a:path w="33654" h="227329">
                <a:moveTo>
                  <a:pt x="27431" y="155447"/>
                </a:moveTo>
                <a:lnTo>
                  <a:pt x="13715" y="156971"/>
                </a:lnTo>
                <a:lnTo>
                  <a:pt x="15239" y="170687"/>
                </a:lnTo>
                <a:lnTo>
                  <a:pt x="28955" y="169163"/>
                </a:lnTo>
                <a:lnTo>
                  <a:pt x="27431" y="155447"/>
                </a:lnTo>
                <a:close/>
              </a:path>
              <a:path w="33654" h="227329">
                <a:moveTo>
                  <a:pt x="25907" y="128015"/>
                </a:moveTo>
                <a:lnTo>
                  <a:pt x="12191" y="129539"/>
                </a:lnTo>
                <a:lnTo>
                  <a:pt x="13715" y="143255"/>
                </a:lnTo>
                <a:lnTo>
                  <a:pt x="27431" y="141731"/>
                </a:lnTo>
                <a:lnTo>
                  <a:pt x="25907" y="128015"/>
                </a:lnTo>
                <a:close/>
              </a:path>
              <a:path w="33654" h="227329">
                <a:moveTo>
                  <a:pt x="22859" y="99059"/>
                </a:moveTo>
                <a:lnTo>
                  <a:pt x="9143" y="100583"/>
                </a:lnTo>
                <a:lnTo>
                  <a:pt x="10667" y="114300"/>
                </a:lnTo>
                <a:lnTo>
                  <a:pt x="24383" y="114300"/>
                </a:lnTo>
                <a:lnTo>
                  <a:pt x="22859" y="99059"/>
                </a:lnTo>
                <a:close/>
              </a:path>
              <a:path w="33654" h="227329">
                <a:moveTo>
                  <a:pt x="21335" y="71627"/>
                </a:moveTo>
                <a:lnTo>
                  <a:pt x="7619" y="73151"/>
                </a:lnTo>
                <a:lnTo>
                  <a:pt x="7619" y="86867"/>
                </a:lnTo>
                <a:lnTo>
                  <a:pt x="21335" y="85343"/>
                </a:lnTo>
                <a:lnTo>
                  <a:pt x="21335" y="71627"/>
                </a:lnTo>
                <a:close/>
              </a:path>
              <a:path w="33654" h="227329">
                <a:moveTo>
                  <a:pt x="18287" y="44195"/>
                </a:moveTo>
                <a:lnTo>
                  <a:pt x="4571" y="45719"/>
                </a:lnTo>
                <a:lnTo>
                  <a:pt x="6095" y="59435"/>
                </a:lnTo>
                <a:lnTo>
                  <a:pt x="19811" y="57911"/>
                </a:lnTo>
                <a:lnTo>
                  <a:pt x="18287" y="44195"/>
                </a:lnTo>
                <a:close/>
              </a:path>
              <a:path w="33654" h="227329">
                <a:moveTo>
                  <a:pt x="16763" y="16763"/>
                </a:moveTo>
                <a:lnTo>
                  <a:pt x="1523" y="16763"/>
                </a:lnTo>
                <a:lnTo>
                  <a:pt x="3047" y="30479"/>
                </a:lnTo>
                <a:lnTo>
                  <a:pt x="16763" y="30479"/>
                </a:lnTo>
                <a:lnTo>
                  <a:pt x="16763" y="16763"/>
                </a:lnTo>
                <a:close/>
              </a:path>
              <a:path w="33654" h="227329">
                <a:moveTo>
                  <a:pt x="15239" y="0"/>
                </a:moveTo>
                <a:lnTo>
                  <a:pt x="0" y="1523"/>
                </a:lnTo>
                <a:lnTo>
                  <a:pt x="1523" y="3047"/>
                </a:lnTo>
                <a:lnTo>
                  <a:pt x="15239" y="1523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8" name="object 358">
            <a:extLst>
              <a:ext uri="{FF2B5EF4-FFF2-40B4-BE49-F238E27FC236}">
                <a16:creationId xmlns:a16="http://schemas.microsoft.com/office/drawing/2014/main" id="{8A1758DE-8B38-42BA-B9E8-038A778286B3}"/>
              </a:ext>
            </a:extLst>
          </p:cNvPr>
          <p:cNvSpPr/>
          <p:nvPr/>
        </p:nvSpPr>
        <p:spPr>
          <a:xfrm>
            <a:off x="7608888" y="3103564"/>
            <a:ext cx="2366962" cy="409575"/>
          </a:xfrm>
          <a:custGeom>
            <a:avLst/>
            <a:gdLst/>
            <a:ahLst/>
            <a:cxnLst/>
            <a:rect l="l" t="t" r="r" b="b"/>
            <a:pathLst>
              <a:path w="2767965" h="478789">
                <a:moveTo>
                  <a:pt x="0" y="478536"/>
                </a:moveTo>
                <a:lnTo>
                  <a:pt x="2767583" y="478536"/>
                </a:lnTo>
                <a:lnTo>
                  <a:pt x="2767583" y="0"/>
                </a:lnTo>
                <a:lnTo>
                  <a:pt x="0" y="0"/>
                </a:lnTo>
                <a:lnTo>
                  <a:pt x="0" y="478536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9" name="object 359">
            <a:extLst>
              <a:ext uri="{FF2B5EF4-FFF2-40B4-BE49-F238E27FC236}">
                <a16:creationId xmlns:a16="http://schemas.microsoft.com/office/drawing/2014/main" id="{3374CA51-E1D9-4BBB-8491-D680C7C1DD3E}"/>
              </a:ext>
            </a:extLst>
          </p:cNvPr>
          <p:cNvSpPr/>
          <p:nvPr/>
        </p:nvSpPr>
        <p:spPr>
          <a:xfrm>
            <a:off x="7604125" y="3097214"/>
            <a:ext cx="2376488" cy="422275"/>
          </a:xfrm>
          <a:custGeom>
            <a:avLst/>
            <a:gdLst/>
            <a:ahLst/>
            <a:cxnLst/>
            <a:rect l="l" t="t" r="r" b="b"/>
            <a:pathLst>
              <a:path w="2780029" h="494029">
                <a:moveTo>
                  <a:pt x="13716" y="472439"/>
                </a:moveTo>
                <a:lnTo>
                  <a:pt x="0" y="472439"/>
                </a:lnTo>
                <a:lnTo>
                  <a:pt x="0" y="486156"/>
                </a:lnTo>
                <a:lnTo>
                  <a:pt x="13716" y="486156"/>
                </a:lnTo>
                <a:lnTo>
                  <a:pt x="13716" y="472439"/>
                </a:lnTo>
                <a:close/>
              </a:path>
              <a:path w="2780029" h="494029">
                <a:moveTo>
                  <a:pt x="13716" y="445008"/>
                </a:moveTo>
                <a:lnTo>
                  <a:pt x="0" y="445008"/>
                </a:lnTo>
                <a:lnTo>
                  <a:pt x="0" y="458724"/>
                </a:lnTo>
                <a:lnTo>
                  <a:pt x="13716" y="458724"/>
                </a:lnTo>
                <a:lnTo>
                  <a:pt x="13716" y="445008"/>
                </a:lnTo>
                <a:close/>
              </a:path>
              <a:path w="2780029" h="494029">
                <a:moveTo>
                  <a:pt x="13716" y="416051"/>
                </a:moveTo>
                <a:lnTo>
                  <a:pt x="0" y="416051"/>
                </a:lnTo>
                <a:lnTo>
                  <a:pt x="0" y="429767"/>
                </a:lnTo>
                <a:lnTo>
                  <a:pt x="13716" y="429767"/>
                </a:lnTo>
                <a:lnTo>
                  <a:pt x="13716" y="416051"/>
                </a:lnTo>
                <a:close/>
              </a:path>
              <a:path w="2780029" h="494029">
                <a:moveTo>
                  <a:pt x="13716" y="388620"/>
                </a:moveTo>
                <a:lnTo>
                  <a:pt x="0" y="388620"/>
                </a:lnTo>
                <a:lnTo>
                  <a:pt x="0" y="402336"/>
                </a:lnTo>
                <a:lnTo>
                  <a:pt x="13716" y="402336"/>
                </a:lnTo>
                <a:lnTo>
                  <a:pt x="13716" y="388620"/>
                </a:lnTo>
                <a:close/>
              </a:path>
              <a:path w="2780029" h="494029">
                <a:moveTo>
                  <a:pt x="13716" y="359663"/>
                </a:moveTo>
                <a:lnTo>
                  <a:pt x="0" y="359663"/>
                </a:lnTo>
                <a:lnTo>
                  <a:pt x="0" y="374903"/>
                </a:lnTo>
                <a:lnTo>
                  <a:pt x="13716" y="374903"/>
                </a:lnTo>
                <a:lnTo>
                  <a:pt x="13716" y="359663"/>
                </a:lnTo>
                <a:close/>
              </a:path>
              <a:path w="2780029" h="494029">
                <a:moveTo>
                  <a:pt x="13716" y="332232"/>
                </a:moveTo>
                <a:lnTo>
                  <a:pt x="0" y="332232"/>
                </a:lnTo>
                <a:lnTo>
                  <a:pt x="0" y="345948"/>
                </a:lnTo>
                <a:lnTo>
                  <a:pt x="13716" y="345948"/>
                </a:lnTo>
                <a:lnTo>
                  <a:pt x="13716" y="332232"/>
                </a:lnTo>
                <a:close/>
              </a:path>
              <a:path w="2780029" h="494029">
                <a:moveTo>
                  <a:pt x="13716" y="304800"/>
                </a:moveTo>
                <a:lnTo>
                  <a:pt x="0" y="304800"/>
                </a:lnTo>
                <a:lnTo>
                  <a:pt x="0" y="318515"/>
                </a:lnTo>
                <a:lnTo>
                  <a:pt x="13716" y="318515"/>
                </a:lnTo>
                <a:lnTo>
                  <a:pt x="13716" y="304800"/>
                </a:lnTo>
                <a:close/>
              </a:path>
              <a:path w="2780029" h="494029">
                <a:moveTo>
                  <a:pt x="13716" y="275844"/>
                </a:moveTo>
                <a:lnTo>
                  <a:pt x="0" y="275844"/>
                </a:lnTo>
                <a:lnTo>
                  <a:pt x="0" y="291084"/>
                </a:lnTo>
                <a:lnTo>
                  <a:pt x="13716" y="291084"/>
                </a:lnTo>
                <a:lnTo>
                  <a:pt x="13716" y="275844"/>
                </a:lnTo>
                <a:close/>
              </a:path>
              <a:path w="2780029" h="494029">
                <a:moveTo>
                  <a:pt x="13716" y="248412"/>
                </a:moveTo>
                <a:lnTo>
                  <a:pt x="0" y="248412"/>
                </a:lnTo>
                <a:lnTo>
                  <a:pt x="0" y="262127"/>
                </a:lnTo>
                <a:lnTo>
                  <a:pt x="13716" y="262127"/>
                </a:lnTo>
                <a:lnTo>
                  <a:pt x="13716" y="248412"/>
                </a:lnTo>
                <a:close/>
              </a:path>
              <a:path w="2780029" h="494029">
                <a:moveTo>
                  <a:pt x="13716" y="220979"/>
                </a:moveTo>
                <a:lnTo>
                  <a:pt x="0" y="220979"/>
                </a:lnTo>
                <a:lnTo>
                  <a:pt x="0" y="234696"/>
                </a:lnTo>
                <a:lnTo>
                  <a:pt x="13716" y="234696"/>
                </a:lnTo>
                <a:lnTo>
                  <a:pt x="13716" y="220979"/>
                </a:lnTo>
                <a:close/>
              </a:path>
              <a:path w="2780029" h="494029">
                <a:moveTo>
                  <a:pt x="13716" y="192024"/>
                </a:moveTo>
                <a:lnTo>
                  <a:pt x="0" y="192024"/>
                </a:lnTo>
                <a:lnTo>
                  <a:pt x="0" y="205739"/>
                </a:lnTo>
                <a:lnTo>
                  <a:pt x="13716" y="205739"/>
                </a:lnTo>
                <a:lnTo>
                  <a:pt x="13716" y="192024"/>
                </a:lnTo>
                <a:close/>
              </a:path>
              <a:path w="2780029" h="494029">
                <a:moveTo>
                  <a:pt x="13716" y="164591"/>
                </a:moveTo>
                <a:lnTo>
                  <a:pt x="0" y="164591"/>
                </a:lnTo>
                <a:lnTo>
                  <a:pt x="0" y="178308"/>
                </a:lnTo>
                <a:lnTo>
                  <a:pt x="13716" y="178308"/>
                </a:lnTo>
                <a:lnTo>
                  <a:pt x="13716" y="164591"/>
                </a:lnTo>
                <a:close/>
              </a:path>
              <a:path w="2780029" h="494029">
                <a:moveTo>
                  <a:pt x="13716" y="135636"/>
                </a:moveTo>
                <a:lnTo>
                  <a:pt x="0" y="135636"/>
                </a:lnTo>
                <a:lnTo>
                  <a:pt x="0" y="150875"/>
                </a:lnTo>
                <a:lnTo>
                  <a:pt x="13716" y="150875"/>
                </a:lnTo>
                <a:lnTo>
                  <a:pt x="13716" y="135636"/>
                </a:lnTo>
                <a:close/>
              </a:path>
              <a:path w="2780029" h="494029">
                <a:moveTo>
                  <a:pt x="13716" y="108203"/>
                </a:moveTo>
                <a:lnTo>
                  <a:pt x="0" y="108203"/>
                </a:lnTo>
                <a:lnTo>
                  <a:pt x="0" y="121920"/>
                </a:lnTo>
                <a:lnTo>
                  <a:pt x="13716" y="121920"/>
                </a:lnTo>
                <a:lnTo>
                  <a:pt x="13716" y="108203"/>
                </a:lnTo>
                <a:close/>
              </a:path>
              <a:path w="2780029" h="494029">
                <a:moveTo>
                  <a:pt x="13716" y="80772"/>
                </a:moveTo>
                <a:lnTo>
                  <a:pt x="0" y="80772"/>
                </a:lnTo>
                <a:lnTo>
                  <a:pt x="0" y="94487"/>
                </a:lnTo>
                <a:lnTo>
                  <a:pt x="13716" y="94487"/>
                </a:lnTo>
                <a:lnTo>
                  <a:pt x="13716" y="80772"/>
                </a:lnTo>
                <a:close/>
              </a:path>
              <a:path w="2780029" h="494029">
                <a:moveTo>
                  <a:pt x="13716" y="51815"/>
                </a:moveTo>
                <a:lnTo>
                  <a:pt x="0" y="51815"/>
                </a:lnTo>
                <a:lnTo>
                  <a:pt x="0" y="67056"/>
                </a:lnTo>
                <a:lnTo>
                  <a:pt x="13716" y="67056"/>
                </a:lnTo>
                <a:lnTo>
                  <a:pt x="13716" y="51815"/>
                </a:lnTo>
                <a:close/>
              </a:path>
              <a:path w="2780029" h="494029">
                <a:moveTo>
                  <a:pt x="13716" y="24384"/>
                </a:moveTo>
                <a:lnTo>
                  <a:pt x="0" y="24384"/>
                </a:lnTo>
                <a:lnTo>
                  <a:pt x="0" y="38100"/>
                </a:lnTo>
                <a:lnTo>
                  <a:pt x="13716" y="38100"/>
                </a:lnTo>
                <a:lnTo>
                  <a:pt x="13716" y="24384"/>
                </a:lnTo>
                <a:close/>
              </a:path>
              <a:path w="2780029" h="494029">
                <a:moveTo>
                  <a:pt x="13716" y="7620"/>
                </a:moveTo>
                <a:lnTo>
                  <a:pt x="6096" y="13715"/>
                </a:lnTo>
                <a:lnTo>
                  <a:pt x="16764" y="13715"/>
                </a:lnTo>
                <a:lnTo>
                  <a:pt x="16764" y="10667"/>
                </a:lnTo>
                <a:lnTo>
                  <a:pt x="13716" y="10667"/>
                </a:lnTo>
                <a:lnTo>
                  <a:pt x="13716" y="7620"/>
                </a:lnTo>
                <a:close/>
              </a:path>
              <a:path w="2780029" h="494029">
                <a:moveTo>
                  <a:pt x="16764" y="0"/>
                </a:moveTo>
                <a:lnTo>
                  <a:pt x="0" y="0"/>
                </a:lnTo>
                <a:lnTo>
                  <a:pt x="0" y="10667"/>
                </a:lnTo>
                <a:lnTo>
                  <a:pt x="9906" y="10667"/>
                </a:lnTo>
                <a:lnTo>
                  <a:pt x="13716" y="7620"/>
                </a:lnTo>
                <a:lnTo>
                  <a:pt x="16764" y="7620"/>
                </a:lnTo>
                <a:lnTo>
                  <a:pt x="16764" y="0"/>
                </a:lnTo>
                <a:close/>
              </a:path>
              <a:path w="2780029" h="494029">
                <a:moveTo>
                  <a:pt x="16764" y="7620"/>
                </a:moveTo>
                <a:lnTo>
                  <a:pt x="13716" y="7620"/>
                </a:lnTo>
                <a:lnTo>
                  <a:pt x="13716" y="10667"/>
                </a:lnTo>
                <a:lnTo>
                  <a:pt x="16764" y="10667"/>
                </a:lnTo>
                <a:lnTo>
                  <a:pt x="16764" y="7620"/>
                </a:lnTo>
                <a:close/>
              </a:path>
              <a:path w="2780029" h="494029">
                <a:moveTo>
                  <a:pt x="45720" y="0"/>
                </a:moveTo>
                <a:lnTo>
                  <a:pt x="32004" y="0"/>
                </a:lnTo>
                <a:lnTo>
                  <a:pt x="32004" y="13715"/>
                </a:lnTo>
                <a:lnTo>
                  <a:pt x="45720" y="13715"/>
                </a:lnTo>
                <a:lnTo>
                  <a:pt x="45720" y="0"/>
                </a:lnTo>
                <a:close/>
              </a:path>
              <a:path w="2780029" h="494029">
                <a:moveTo>
                  <a:pt x="73151" y="0"/>
                </a:moveTo>
                <a:lnTo>
                  <a:pt x="59436" y="0"/>
                </a:lnTo>
                <a:lnTo>
                  <a:pt x="59436" y="13715"/>
                </a:lnTo>
                <a:lnTo>
                  <a:pt x="73151" y="13715"/>
                </a:lnTo>
                <a:lnTo>
                  <a:pt x="73151" y="0"/>
                </a:lnTo>
                <a:close/>
              </a:path>
              <a:path w="2780029" h="494029">
                <a:moveTo>
                  <a:pt x="100584" y="0"/>
                </a:moveTo>
                <a:lnTo>
                  <a:pt x="86868" y="0"/>
                </a:lnTo>
                <a:lnTo>
                  <a:pt x="86868" y="13715"/>
                </a:lnTo>
                <a:lnTo>
                  <a:pt x="100584" y="13715"/>
                </a:lnTo>
                <a:lnTo>
                  <a:pt x="100584" y="0"/>
                </a:lnTo>
                <a:close/>
              </a:path>
              <a:path w="2780029" h="494029">
                <a:moveTo>
                  <a:pt x="129540" y="0"/>
                </a:moveTo>
                <a:lnTo>
                  <a:pt x="115824" y="0"/>
                </a:lnTo>
                <a:lnTo>
                  <a:pt x="115824" y="13715"/>
                </a:lnTo>
                <a:lnTo>
                  <a:pt x="129540" y="13715"/>
                </a:lnTo>
                <a:lnTo>
                  <a:pt x="129540" y="0"/>
                </a:lnTo>
                <a:close/>
              </a:path>
              <a:path w="2780029" h="494029">
                <a:moveTo>
                  <a:pt x="156972" y="0"/>
                </a:moveTo>
                <a:lnTo>
                  <a:pt x="143256" y="0"/>
                </a:lnTo>
                <a:lnTo>
                  <a:pt x="143256" y="13715"/>
                </a:lnTo>
                <a:lnTo>
                  <a:pt x="156972" y="13715"/>
                </a:lnTo>
                <a:lnTo>
                  <a:pt x="156972" y="0"/>
                </a:lnTo>
                <a:close/>
              </a:path>
              <a:path w="2780029" h="494029">
                <a:moveTo>
                  <a:pt x="185928" y="0"/>
                </a:moveTo>
                <a:lnTo>
                  <a:pt x="170688" y="0"/>
                </a:lnTo>
                <a:lnTo>
                  <a:pt x="170688" y="13715"/>
                </a:lnTo>
                <a:lnTo>
                  <a:pt x="185928" y="13715"/>
                </a:lnTo>
                <a:lnTo>
                  <a:pt x="185928" y="0"/>
                </a:lnTo>
                <a:close/>
              </a:path>
              <a:path w="2780029" h="494029">
                <a:moveTo>
                  <a:pt x="213360" y="0"/>
                </a:moveTo>
                <a:lnTo>
                  <a:pt x="199644" y="0"/>
                </a:lnTo>
                <a:lnTo>
                  <a:pt x="199644" y="13715"/>
                </a:lnTo>
                <a:lnTo>
                  <a:pt x="213360" y="13715"/>
                </a:lnTo>
                <a:lnTo>
                  <a:pt x="213360" y="0"/>
                </a:lnTo>
                <a:close/>
              </a:path>
              <a:path w="2780029" h="494029">
                <a:moveTo>
                  <a:pt x="240792" y="0"/>
                </a:moveTo>
                <a:lnTo>
                  <a:pt x="227075" y="0"/>
                </a:lnTo>
                <a:lnTo>
                  <a:pt x="227075" y="13715"/>
                </a:lnTo>
                <a:lnTo>
                  <a:pt x="240792" y="13715"/>
                </a:lnTo>
                <a:lnTo>
                  <a:pt x="240792" y="0"/>
                </a:lnTo>
                <a:close/>
              </a:path>
              <a:path w="2780029" h="494029">
                <a:moveTo>
                  <a:pt x="269748" y="0"/>
                </a:moveTo>
                <a:lnTo>
                  <a:pt x="254508" y="0"/>
                </a:lnTo>
                <a:lnTo>
                  <a:pt x="254508" y="13715"/>
                </a:lnTo>
                <a:lnTo>
                  <a:pt x="269748" y="13715"/>
                </a:lnTo>
                <a:lnTo>
                  <a:pt x="269748" y="0"/>
                </a:lnTo>
                <a:close/>
              </a:path>
              <a:path w="2780029" h="494029">
                <a:moveTo>
                  <a:pt x="297180" y="0"/>
                </a:moveTo>
                <a:lnTo>
                  <a:pt x="283464" y="0"/>
                </a:lnTo>
                <a:lnTo>
                  <a:pt x="283464" y="13715"/>
                </a:lnTo>
                <a:lnTo>
                  <a:pt x="297180" y="13715"/>
                </a:lnTo>
                <a:lnTo>
                  <a:pt x="297180" y="0"/>
                </a:lnTo>
                <a:close/>
              </a:path>
              <a:path w="2780029" h="494029">
                <a:moveTo>
                  <a:pt x="324612" y="0"/>
                </a:moveTo>
                <a:lnTo>
                  <a:pt x="310896" y="0"/>
                </a:lnTo>
                <a:lnTo>
                  <a:pt x="310896" y="13715"/>
                </a:lnTo>
                <a:lnTo>
                  <a:pt x="324612" y="13715"/>
                </a:lnTo>
                <a:lnTo>
                  <a:pt x="324612" y="0"/>
                </a:lnTo>
                <a:close/>
              </a:path>
              <a:path w="2780029" h="494029">
                <a:moveTo>
                  <a:pt x="353568" y="0"/>
                </a:moveTo>
                <a:lnTo>
                  <a:pt x="339851" y="0"/>
                </a:lnTo>
                <a:lnTo>
                  <a:pt x="339851" y="13715"/>
                </a:lnTo>
                <a:lnTo>
                  <a:pt x="353568" y="13715"/>
                </a:lnTo>
                <a:lnTo>
                  <a:pt x="353568" y="0"/>
                </a:lnTo>
                <a:close/>
              </a:path>
              <a:path w="2780029" h="494029">
                <a:moveTo>
                  <a:pt x="381000" y="0"/>
                </a:moveTo>
                <a:lnTo>
                  <a:pt x="367284" y="0"/>
                </a:lnTo>
                <a:lnTo>
                  <a:pt x="367284" y="13715"/>
                </a:lnTo>
                <a:lnTo>
                  <a:pt x="381000" y="13715"/>
                </a:lnTo>
                <a:lnTo>
                  <a:pt x="381000" y="0"/>
                </a:lnTo>
                <a:close/>
              </a:path>
              <a:path w="2780029" h="494029">
                <a:moveTo>
                  <a:pt x="409956" y="0"/>
                </a:moveTo>
                <a:lnTo>
                  <a:pt x="394716" y="0"/>
                </a:lnTo>
                <a:lnTo>
                  <a:pt x="394716" y="13715"/>
                </a:lnTo>
                <a:lnTo>
                  <a:pt x="409956" y="13715"/>
                </a:lnTo>
                <a:lnTo>
                  <a:pt x="409956" y="0"/>
                </a:lnTo>
                <a:close/>
              </a:path>
              <a:path w="2780029" h="494029">
                <a:moveTo>
                  <a:pt x="437388" y="0"/>
                </a:moveTo>
                <a:lnTo>
                  <a:pt x="423672" y="0"/>
                </a:lnTo>
                <a:lnTo>
                  <a:pt x="423672" y="13715"/>
                </a:lnTo>
                <a:lnTo>
                  <a:pt x="437388" y="13715"/>
                </a:lnTo>
                <a:lnTo>
                  <a:pt x="437388" y="0"/>
                </a:lnTo>
                <a:close/>
              </a:path>
              <a:path w="2780029" h="494029">
                <a:moveTo>
                  <a:pt x="464820" y="0"/>
                </a:moveTo>
                <a:lnTo>
                  <a:pt x="451104" y="0"/>
                </a:lnTo>
                <a:lnTo>
                  <a:pt x="451104" y="13715"/>
                </a:lnTo>
                <a:lnTo>
                  <a:pt x="464820" y="13715"/>
                </a:lnTo>
                <a:lnTo>
                  <a:pt x="464820" y="0"/>
                </a:lnTo>
                <a:close/>
              </a:path>
              <a:path w="2780029" h="494029">
                <a:moveTo>
                  <a:pt x="493775" y="0"/>
                </a:moveTo>
                <a:lnTo>
                  <a:pt x="478536" y="0"/>
                </a:lnTo>
                <a:lnTo>
                  <a:pt x="478536" y="13715"/>
                </a:lnTo>
                <a:lnTo>
                  <a:pt x="493775" y="13715"/>
                </a:lnTo>
                <a:lnTo>
                  <a:pt x="493775" y="0"/>
                </a:lnTo>
                <a:close/>
              </a:path>
              <a:path w="2780029" h="494029">
                <a:moveTo>
                  <a:pt x="521208" y="0"/>
                </a:moveTo>
                <a:lnTo>
                  <a:pt x="507492" y="0"/>
                </a:lnTo>
                <a:lnTo>
                  <a:pt x="507492" y="13715"/>
                </a:lnTo>
                <a:lnTo>
                  <a:pt x="521208" y="13715"/>
                </a:lnTo>
                <a:lnTo>
                  <a:pt x="521208" y="0"/>
                </a:lnTo>
                <a:close/>
              </a:path>
              <a:path w="2780029" h="494029">
                <a:moveTo>
                  <a:pt x="548640" y="0"/>
                </a:moveTo>
                <a:lnTo>
                  <a:pt x="534924" y="0"/>
                </a:lnTo>
                <a:lnTo>
                  <a:pt x="534924" y="13715"/>
                </a:lnTo>
                <a:lnTo>
                  <a:pt x="548640" y="13715"/>
                </a:lnTo>
                <a:lnTo>
                  <a:pt x="548640" y="0"/>
                </a:lnTo>
                <a:close/>
              </a:path>
              <a:path w="2780029" h="494029">
                <a:moveTo>
                  <a:pt x="577596" y="0"/>
                </a:moveTo>
                <a:lnTo>
                  <a:pt x="563880" y="0"/>
                </a:lnTo>
                <a:lnTo>
                  <a:pt x="563880" y="13715"/>
                </a:lnTo>
                <a:lnTo>
                  <a:pt x="577596" y="13715"/>
                </a:lnTo>
                <a:lnTo>
                  <a:pt x="577596" y="0"/>
                </a:lnTo>
                <a:close/>
              </a:path>
              <a:path w="2780029" h="494029">
                <a:moveTo>
                  <a:pt x="605028" y="0"/>
                </a:moveTo>
                <a:lnTo>
                  <a:pt x="591312" y="0"/>
                </a:lnTo>
                <a:lnTo>
                  <a:pt x="591312" y="13715"/>
                </a:lnTo>
                <a:lnTo>
                  <a:pt x="605028" y="13715"/>
                </a:lnTo>
                <a:lnTo>
                  <a:pt x="605028" y="0"/>
                </a:lnTo>
                <a:close/>
              </a:path>
              <a:path w="2780029" h="494029">
                <a:moveTo>
                  <a:pt x="633984" y="0"/>
                </a:moveTo>
                <a:lnTo>
                  <a:pt x="618744" y="0"/>
                </a:lnTo>
                <a:lnTo>
                  <a:pt x="618744" y="13715"/>
                </a:lnTo>
                <a:lnTo>
                  <a:pt x="633984" y="13715"/>
                </a:lnTo>
                <a:lnTo>
                  <a:pt x="633984" y="0"/>
                </a:lnTo>
                <a:close/>
              </a:path>
              <a:path w="2780029" h="494029">
                <a:moveTo>
                  <a:pt x="661416" y="0"/>
                </a:moveTo>
                <a:lnTo>
                  <a:pt x="647700" y="0"/>
                </a:lnTo>
                <a:lnTo>
                  <a:pt x="647700" y="13715"/>
                </a:lnTo>
                <a:lnTo>
                  <a:pt x="661416" y="13715"/>
                </a:lnTo>
                <a:lnTo>
                  <a:pt x="661416" y="0"/>
                </a:lnTo>
                <a:close/>
              </a:path>
              <a:path w="2780029" h="494029">
                <a:moveTo>
                  <a:pt x="688848" y="0"/>
                </a:moveTo>
                <a:lnTo>
                  <a:pt x="675132" y="0"/>
                </a:lnTo>
                <a:lnTo>
                  <a:pt x="675132" y="13715"/>
                </a:lnTo>
                <a:lnTo>
                  <a:pt x="688848" y="13715"/>
                </a:lnTo>
                <a:lnTo>
                  <a:pt x="688848" y="0"/>
                </a:lnTo>
                <a:close/>
              </a:path>
              <a:path w="2780029" h="494029">
                <a:moveTo>
                  <a:pt x="717804" y="0"/>
                </a:moveTo>
                <a:lnTo>
                  <a:pt x="702564" y="0"/>
                </a:lnTo>
                <a:lnTo>
                  <a:pt x="702564" y="13715"/>
                </a:lnTo>
                <a:lnTo>
                  <a:pt x="717804" y="13715"/>
                </a:lnTo>
                <a:lnTo>
                  <a:pt x="717804" y="0"/>
                </a:lnTo>
                <a:close/>
              </a:path>
              <a:path w="2780029" h="494029">
                <a:moveTo>
                  <a:pt x="745236" y="0"/>
                </a:moveTo>
                <a:lnTo>
                  <a:pt x="731520" y="0"/>
                </a:lnTo>
                <a:lnTo>
                  <a:pt x="731520" y="13715"/>
                </a:lnTo>
                <a:lnTo>
                  <a:pt x="745236" y="13715"/>
                </a:lnTo>
                <a:lnTo>
                  <a:pt x="745236" y="0"/>
                </a:lnTo>
                <a:close/>
              </a:path>
              <a:path w="2780029" h="494029">
                <a:moveTo>
                  <a:pt x="772668" y="0"/>
                </a:moveTo>
                <a:lnTo>
                  <a:pt x="758951" y="0"/>
                </a:lnTo>
                <a:lnTo>
                  <a:pt x="758951" y="13715"/>
                </a:lnTo>
                <a:lnTo>
                  <a:pt x="772668" y="13715"/>
                </a:lnTo>
                <a:lnTo>
                  <a:pt x="772668" y="0"/>
                </a:lnTo>
                <a:close/>
              </a:path>
              <a:path w="2780029" h="494029">
                <a:moveTo>
                  <a:pt x="801624" y="0"/>
                </a:moveTo>
                <a:lnTo>
                  <a:pt x="787908" y="0"/>
                </a:lnTo>
                <a:lnTo>
                  <a:pt x="787908" y="13715"/>
                </a:lnTo>
                <a:lnTo>
                  <a:pt x="801624" y="13715"/>
                </a:lnTo>
                <a:lnTo>
                  <a:pt x="801624" y="0"/>
                </a:lnTo>
                <a:close/>
              </a:path>
              <a:path w="2780029" h="494029">
                <a:moveTo>
                  <a:pt x="829056" y="0"/>
                </a:moveTo>
                <a:lnTo>
                  <a:pt x="815340" y="0"/>
                </a:lnTo>
                <a:lnTo>
                  <a:pt x="815340" y="13715"/>
                </a:lnTo>
                <a:lnTo>
                  <a:pt x="829056" y="13715"/>
                </a:lnTo>
                <a:lnTo>
                  <a:pt x="829056" y="0"/>
                </a:lnTo>
                <a:close/>
              </a:path>
              <a:path w="2780029" h="494029">
                <a:moveTo>
                  <a:pt x="856488" y="0"/>
                </a:moveTo>
                <a:lnTo>
                  <a:pt x="842772" y="0"/>
                </a:lnTo>
                <a:lnTo>
                  <a:pt x="842772" y="13715"/>
                </a:lnTo>
                <a:lnTo>
                  <a:pt x="856488" y="13715"/>
                </a:lnTo>
                <a:lnTo>
                  <a:pt x="856488" y="0"/>
                </a:lnTo>
                <a:close/>
              </a:path>
              <a:path w="2780029" h="494029">
                <a:moveTo>
                  <a:pt x="885444" y="0"/>
                </a:moveTo>
                <a:lnTo>
                  <a:pt x="871728" y="0"/>
                </a:lnTo>
                <a:lnTo>
                  <a:pt x="871728" y="13715"/>
                </a:lnTo>
                <a:lnTo>
                  <a:pt x="885444" y="13715"/>
                </a:lnTo>
                <a:lnTo>
                  <a:pt x="885444" y="0"/>
                </a:lnTo>
                <a:close/>
              </a:path>
              <a:path w="2780029" h="494029">
                <a:moveTo>
                  <a:pt x="912876" y="0"/>
                </a:moveTo>
                <a:lnTo>
                  <a:pt x="899160" y="0"/>
                </a:lnTo>
                <a:lnTo>
                  <a:pt x="899160" y="13715"/>
                </a:lnTo>
                <a:lnTo>
                  <a:pt x="912876" y="13715"/>
                </a:lnTo>
                <a:lnTo>
                  <a:pt x="912876" y="0"/>
                </a:lnTo>
                <a:close/>
              </a:path>
              <a:path w="2780029" h="494029">
                <a:moveTo>
                  <a:pt x="941832" y="0"/>
                </a:moveTo>
                <a:lnTo>
                  <a:pt x="926592" y="0"/>
                </a:lnTo>
                <a:lnTo>
                  <a:pt x="926592" y="13715"/>
                </a:lnTo>
                <a:lnTo>
                  <a:pt x="941832" y="13715"/>
                </a:lnTo>
                <a:lnTo>
                  <a:pt x="941832" y="0"/>
                </a:lnTo>
                <a:close/>
              </a:path>
              <a:path w="2780029" h="494029">
                <a:moveTo>
                  <a:pt x="969264" y="0"/>
                </a:moveTo>
                <a:lnTo>
                  <a:pt x="955548" y="0"/>
                </a:lnTo>
                <a:lnTo>
                  <a:pt x="955548" y="13715"/>
                </a:lnTo>
                <a:lnTo>
                  <a:pt x="969264" y="13715"/>
                </a:lnTo>
                <a:lnTo>
                  <a:pt x="969264" y="0"/>
                </a:lnTo>
                <a:close/>
              </a:path>
              <a:path w="2780029" h="494029">
                <a:moveTo>
                  <a:pt x="996696" y="0"/>
                </a:moveTo>
                <a:lnTo>
                  <a:pt x="982980" y="0"/>
                </a:lnTo>
                <a:lnTo>
                  <a:pt x="982980" y="13715"/>
                </a:lnTo>
                <a:lnTo>
                  <a:pt x="996696" y="13715"/>
                </a:lnTo>
                <a:lnTo>
                  <a:pt x="996696" y="0"/>
                </a:lnTo>
                <a:close/>
              </a:path>
              <a:path w="2780029" h="494029">
                <a:moveTo>
                  <a:pt x="1025651" y="0"/>
                </a:moveTo>
                <a:lnTo>
                  <a:pt x="1011936" y="0"/>
                </a:lnTo>
                <a:lnTo>
                  <a:pt x="1011936" y="13715"/>
                </a:lnTo>
                <a:lnTo>
                  <a:pt x="1025651" y="13715"/>
                </a:lnTo>
                <a:lnTo>
                  <a:pt x="1025651" y="0"/>
                </a:lnTo>
                <a:close/>
              </a:path>
              <a:path w="2780029" h="494029">
                <a:moveTo>
                  <a:pt x="1053084" y="0"/>
                </a:moveTo>
                <a:lnTo>
                  <a:pt x="1039368" y="0"/>
                </a:lnTo>
                <a:lnTo>
                  <a:pt x="1039368" y="13715"/>
                </a:lnTo>
                <a:lnTo>
                  <a:pt x="1053084" y="13715"/>
                </a:lnTo>
                <a:lnTo>
                  <a:pt x="1053084" y="0"/>
                </a:lnTo>
                <a:close/>
              </a:path>
              <a:path w="2780029" h="494029">
                <a:moveTo>
                  <a:pt x="1080516" y="0"/>
                </a:moveTo>
                <a:lnTo>
                  <a:pt x="1066800" y="0"/>
                </a:lnTo>
                <a:lnTo>
                  <a:pt x="1066800" y="13715"/>
                </a:lnTo>
                <a:lnTo>
                  <a:pt x="1080516" y="13715"/>
                </a:lnTo>
                <a:lnTo>
                  <a:pt x="1080516" y="0"/>
                </a:lnTo>
                <a:close/>
              </a:path>
              <a:path w="2780029" h="494029">
                <a:moveTo>
                  <a:pt x="1109472" y="0"/>
                </a:moveTo>
                <a:lnTo>
                  <a:pt x="1095756" y="0"/>
                </a:lnTo>
                <a:lnTo>
                  <a:pt x="1095756" y="13715"/>
                </a:lnTo>
                <a:lnTo>
                  <a:pt x="1109472" y="13715"/>
                </a:lnTo>
                <a:lnTo>
                  <a:pt x="1109472" y="0"/>
                </a:lnTo>
                <a:close/>
              </a:path>
              <a:path w="2780029" h="494029">
                <a:moveTo>
                  <a:pt x="1136904" y="0"/>
                </a:moveTo>
                <a:lnTo>
                  <a:pt x="1123188" y="0"/>
                </a:lnTo>
                <a:lnTo>
                  <a:pt x="1123188" y="13715"/>
                </a:lnTo>
                <a:lnTo>
                  <a:pt x="1136904" y="13715"/>
                </a:lnTo>
                <a:lnTo>
                  <a:pt x="1136904" y="0"/>
                </a:lnTo>
                <a:close/>
              </a:path>
              <a:path w="2780029" h="494029">
                <a:moveTo>
                  <a:pt x="1165860" y="0"/>
                </a:moveTo>
                <a:lnTo>
                  <a:pt x="1150620" y="0"/>
                </a:lnTo>
                <a:lnTo>
                  <a:pt x="1150620" y="13715"/>
                </a:lnTo>
                <a:lnTo>
                  <a:pt x="1165860" y="13715"/>
                </a:lnTo>
                <a:lnTo>
                  <a:pt x="1165860" y="0"/>
                </a:lnTo>
                <a:close/>
              </a:path>
              <a:path w="2780029" h="494029">
                <a:moveTo>
                  <a:pt x="1193292" y="0"/>
                </a:moveTo>
                <a:lnTo>
                  <a:pt x="1179576" y="0"/>
                </a:lnTo>
                <a:lnTo>
                  <a:pt x="1179576" y="13715"/>
                </a:lnTo>
                <a:lnTo>
                  <a:pt x="1193292" y="13715"/>
                </a:lnTo>
                <a:lnTo>
                  <a:pt x="1193292" y="0"/>
                </a:lnTo>
                <a:close/>
              </a:path>
              <a:path w="2780029" h="494029">
                <a:moveTo>
                  <a:pt x="1220724" y="0"/>
                </a:moveTo>
                <a:lnTo>
                  <a:pt x="1207008" y="0"/>
                </a:lnTo>
                <a:lnTo>
                  <a:pt x="1207008" y="13715"/>
                </a:lnTo>
                <a:lnTo>
                  <a:pt x="1220724" y="13715"/>
                </a:lnTo>
                <a:lnTo>
                  <a:pt x="1220724" y="0"/>
                </a:lnTo>
                <a:close/>
              </a:path>
              <a:path w="2780029" h="494029">
                <a:moveTo>
                  <a:pt x="1249680" y="0"/>
                </a:moveTo>
                <a:lnTo>
                  <a:pt x="1235964" y="0"/>
                </a:lnTo>
                <a:lnTo>
                  <a:pt x="1235964" y="13715"/>
                </a:lnTo>
                <a:lnTo>
                  <a:pt x="1249680" y="13715"/>
                </a:lnTo>
                <a:lnTo>
                  <a:pt x="1249680" y="0"/>
                </a:lnTo>
                <a:close/>
              </a:path>
              <a:path w="2780029" h="494029">
                <a:moveTo>
                  <a:pt x="1277112" y="0"/>
                </a:moveTo>
                <a:lnTo>
                  <a:pt x="1263396" y="0"/>
                </a:lnTo>
                <a:lnTo>
                  <a:pt x="1263396" y="13715"/>
                </a:lnTo>
                <a:lnTo>
                  <a:pt x="1277112" y="13715"/>
                </a:lnTo>
                <a:lnTo>
                  <a:pt x="1277112" y="0"/>
                </a:lnTo>
                <a:close/>
              </a:path>
              <a:path w="2780029" h="494029">
                <a:moveTo>
                  <a:pt x="1304544" y="0"/>
                </a:moveTo>
                <a:lnTo>
                  <a:pt x="1290828" y="0"/>
                </a:lnTo>
                <a:lnTo>
                  <a:pt x="1290828" y="13715"/>
                </a:lnTo>
                <a:lnTo>
                  <a:pt x="1304544" y="13715"/>
                </a:lnTo>
                <a:lnTo>
                  <a:pt x="1304544" y="0"/>
                </a:lnTo>
                <a:close/>
              </a:path>
              <a:path w="2780029" h="494029">
                <a:moveTo>
                  <a:pt x="1333500" y="0"/>
                </a:moveTo>
                <a:lnTo>
                  <a:pt x="1319784" y="0"/>
                </a:lnTo>
                <a:lnTo>
                  <a:pt x="1319784" y="13715"/>
                </a:lnTo>
                <a:lnTo>
                  <a:pt x="1333500" y="13715"/>
                </a:lnTo>
                <a:lnTo>
                  <a:pt x="1333500" y="0"/>
                </a:lnTo>
                <a:close/>
              </a:path>
              <a:path w="2780029" h="494029">
                <a:moveTo>
                  <a:pt x="1360932" y="0"/>
                </a:moveTo>
                <a:lnTo>
                  <a:pt x="1347216" y="0"/>
                </a:lnTo>
                <a:lnTo>
                  <a:pt x="1347216" y="13715"/>
                </a:lnTo>
                <a:lnTo>
                  <a:pt x="1360932" y="13715"/>
                </a:lnTo>
                <a:lnTo>
                  <a:pt x="1360932" y="0"/>
                </a:lnTo>
                <a:close/>
              </a:path>
              <a:path w="2780029" h="494029">
                <a:moveTo>
                  <a:pt x="1389888" y="0"/>
                </a:moveTo>
                <a:lnTo>
                  <a:pt x="1374648" y="0"/>
                </a:lnTo>
                <a:lnTo>
                  <a:pt x="1374648" y="13715"/>
                </a:lnTo>
                <a:lnTo>
                  <a:pt x="1389888" y="13715"/>
                </a:lnTo>
                <a:lnTo>
                  <a:pt x="1389888" y="0"/>
                </a:lnTo>
                <a:close/>
              </a:path>
              <a:path w="2780029" h="494029">
                <a:moveTo>
                  <a:pt x="1417320" y="0"/>
                </a:moveTo>
                <a:lnTo>
                  <a:pt x="1403604" y="0"/>
                </a:lnTo>
                <a:lnTo>
                  <a:pt x="1403604" y="13715"/>
                </a:lnTo>
                <a:lnTo>
                  <a:pt x="1417320" y="13715"/>
                </a:lnTo>
                <a:lnTo>
                  <a:pt x="1417320" y="0"/>
                </a:lnTo>
                <a:close/>
              </a:path>
              <a:path w="2780029" h="494029">
                <a:moveTo>
                  <a:pt x="1444752" y="0"/>
                </a:moveTo>
                <a:lnTo>
                  <a:pt x="1431036" y="0"/>
                </a:lnTo>
                <a:lnTo>
                  <a:pt x="1431036" y="13715"/>
                </a:lnTo>
                <a:lnTo>
                  <a:pt x="1444752" y="13715"/>
                </a:lnTo>
                <a:lnTo>
                  <a:pt x="1444752" y="0"/>
                </a:lnTo>
                <a:close/>
              </a:path>
              <a:path w="2780029" h="494029">
                <a:moveTo>
                  <a:pt x="1473708" y="0"/>
                </a:moveTo>
                <a:lnTo>
                  <a:pt x="1458468" y="0"/>
                </a:lnTo>
                <a:lnTo>
                  <a:pt x="1458468" y="13715"/>
                </a:lnTo>
                <a:lnTo>
                  <a:pt x="1473708" y="13715"/>
                </a:lnTo>
                <a:lnTo>
                  <a:pt x="1473708" y="0"/>
                </a:lnTo>
                <a:close/>
              </a:path>
              <a:path w="2780029" h="494029">
                <a:moveTo>
                  <a:pt x="1501140" y="0"/>
                </a:moveTo>
                <a:lnTo>
                  <a:pt x="1487424" y="0"/>
                </a:lnTo>
                <a:lnTo>
                  <a:pt x="1487424" y="13715"/>
                </a:lnTo>
                <a:lnTo>
                  <a:pt x="1501140" y="13715"/>
                </a:lnTo>
                <a:lnTo>
                  <a:pt x="1501140" y="0"/>
                </a:lnTo>
                <a:close/>
              </a:path>
              <a:path w="2780029" h="494029">
                <a:moveTo>
                  <a:pt x="1528572" y="0"/>
                </a:moveTo>
                <a:lnTo>
                  <a:pt x="1514856" y="0"/>
                </a:lnTo>
                <a:lnTo>
                  <a:pt x="1514856" y="13715"/>
                </a:lnTo>
                <a:lnTo>
                  <a:pt x="1528572" y="13715"/>
                </a:lnTo>
                <a:lnTo>
                  <a:pt x="1528572" y="0"/>
                </a:lnTo>
                <a:close/>
              </a:path>
              <a:path w="2780029" h="494029">
                <a:moveTo>
                  <a:pt x="1557528" y="0"/>
                </a:moveTo>
                <a:lnTo>
                  <a:pt x="1543812" y="0"/>
                </a:lnTo>
                <a:lnTo>
                  <a:pt x="1543812" y="13715"/>
                </a:lnTo>
                <a:lnTo>
                  <a:pt x="1557528" y="13715"/>
                </a:lnTo>
                <a:lnTo>
                  <a:pt x="1557528" y="0"/>
                </a:lnTo>
                <a:close/>
              </a:path>
              <a:path w="2780029" h="494029">
                <a:moveTo>
                  <a:pt x="1584960" y="0"/>
                </a:moveTo>
                <a:lnTo>
                  <a:pt x="1571244" y="0"/>
                </a:lnTo>
                <a:lnTo>
                  <a:pt x="1571244" y="13715"/>
                </a:lnTo>
                <a:lnTo>
                  <a:pt x="1584960" y="13715"/>
                </a:lnTo>
                <a:lnTo>
                  <a:pt x="1584960" y="0"/>
                </a:lnTo>
                <a:close/>
              </a:path>
              <a:path w="2780029" h="494029">
                <a:moveTo>
                  <a:pt x="1613916" y="0"/>
                </a:moveTo>
                <a:lnTo>
                  <a:pt x="1598676" y="0"/>
                </a:lnTo>
                <a:lnTo>
                  <a:pt x="1598676" y="13715"/>
                </a:lnTo>
                <a:lnTo>
                  <a:pt x="1613916" y="13715"/>
                </a:lnTo>
                <a:lnTo>
                  <a:pt x="1613916" y="0"/>
                </a:lnTo>
                <a:close/>
              </a:path>
              <a:path w="2780029" h="494029">
                <a:moveTo>
                  <a:pt x="1641348" y="0"/>
                </a:moveTo>
                <a:lnTo>
                  <a:pt x="1627632" y="0"/>
                </a:lnTo>
                <a:lnTo>
                  <a:pt x="1627632" y="13715"/>
                </a:lnTo>
                <a:lnTo>
                  <a:pt x="1641348" y="13715"/>
                </a:lnTo>
                <a:lnTo>
                  <a:pt x="1641348" y="0"/>
                </a:lnTo>
                <a:close/>
              </a:path>
              <a:path w="2780029" h="494029">
                <a:moveTo>
                  <a:pt x="1668780" y="0"/>
                </a:moveTo>
                <a:lnTo>
                  <a:pt x="1655064" y="0"/>
                </a:lnTo>
                <a:lnTo>
                  <a:pt x="1655064" y="13715"/>
                </a:lnTo>
                <a:lnTo>
                  <a:pt x="1668780" y="13715"/>
                </a:lnTo>
                <a:lnTo>
                  <a:pt x="1668780" y="0"/>
                </a:lnTo>
                <a:close/>
              </a:path>
              <a:path w="2780029" h="494029">
                <a:moveTo>
                  <a:pt x="1697736" y="0"/>
                </a:moveTo>
                <a:lnTo>
                  <a:pt x="1682496" y="0"/>
                </a:lnTo>
                <a:lnTo>
                  <a:pt x="1682496" y="13715"/>
                </a:lnTo>
                <a:lnTo>
                  <a:pt x="1697736" y="13715"/>
                </a:lnTo>
                <a:lnTo>
                  <a:pt x="1697736" y="0"/>
                </a:lnTo>
                <a:close/>
              </a:path>
              <a:path w="2780029" h="494029">
                <a:moveTo>
                  <a:pt x="1725168" y="0"/>
                </a:moveTo>
                <a:lnTo>
                  <a:pt x="1711452" y="0"/>
                </a:lnTo>
                <a:lnTo>
                  <a:pt x="1711452" y="13715"/>
                </a:lnTo>
                <a:lnTo>
                  <a:pt x="1725168" y="13715"/>
                </a:lnTo>
                <a:lnTo>
                  <a:pt x="1725168" y="0"/>
                </a:lnTo>
                <a:close/>
              </a:path>
              <a:path w="2780029" h="494029">
                <a:moveTo>
                  <a:pt x="1752600" y="0"/>
                </a:moveTo>
                <a:lnTo>
                  <a:pt x="1738884" y="0"/>
                </a:lnTo>
                <a:lnTo>
                  <a:pt x="1738884" y="13715"/>
                </a:lnTo>
                <a:lnTo>
                  <a:pt x="1752600" y="13715"/>
                </a:lnTo>
                <a:lnTo>
                  <a:pt x="1752600" y="0"/>
                </a:lnTo>
                <a:close/>
              </a:path>
              <a:path w="2780029" h="494029">
                <a:moveTo>
                  <a:pt x="1781556" y="0"/>
                </a:moveTo>
                <a:lnTo>
                  <a:pt x="1767840" y="0"/>
                </a:lnTo>
                <a:lnTo>
                  <a:pt x="1767840" y="13715"/>
                </a:lnTo>
                <a:lnTo>
                  <a:pt x="1781556" y="13715"/>
                </a:lnTo>
                <a:lnTo>
                  <a:pt x="1781556" y="0"/>
                </a:lnTo>
                <a:close/>
              </a:path>
              <a:path w="2780029" h="494029">
                <a:moveTo>
                  <a:pt x="1808988" y="0"/>
                </a:moveTo>
                <a:lnTo>
                  <a:pt x="1795272" y="0"/>
                </a:lnTo>
                <a:lnTo>
                  <a:pt x="1795272" y="13715"/>
                </a:lnTo>
                <a:lnTo>
                  <a:pt x="1808988" y="13715"/>
                </a:lnTo>
                <a:lnTo>
                  <a:pt x="1808988" y="0"/>
                </a:lnTo>
                <a:close/>
              </a:path>
              <a:path w="2780029" h="494029">
                <a:moveTo>
                  <a:pt x="1836420" y="0"/>
                </a:moveTo>
                <a:lnTo>
                  <a:pt x="1822704" y="0"/>
                </a:lnTo>
                <a:lnTo>
                  <a:pt x="1822704" y="13715"/>
                </a:lnTo>
                <a:lnTo>
                  <a:pt x="1836420" y="13715"/>
                </a:lnTo>
                <a:lnTo>
                  <a:pt x="1836420" y="0"/>
                </a:lnTo>
                <a:close/>
              </a:path>
              <a:path w="2780029" h="494029">
                <a:moveTo>
                  <a:pt x="1865376" y="0"/>
                </a:moveTo>
                <a:lnTo>
                  <a:pt x="1851660" y="0"/>
                </a:lnTo>
                <a:lnTo>
                  <a:pt x="1851660" y="13715"/>
                </a:lnTo>
                <a:lnTo>
                  <a:pt x="1865376" y="13715"/>
                </a:lnTo>
                <a:lnTo>
                  <a:pt x="1865376" y="0"/>
                </a:lnTo>
                <a:close/>
              </a:path>
              <a:path w="2780029" h="494029">
                <a:moveTo>
                  <a:pt x="1892808" y="0"/>
                </a:moveTo>
                <a:lnTo>
                  <a:pt x="1879092" y="0"/>
                </a:lnTo>
                <a:lnTo>
                  <a:pt x="1879092" y="13715"/>
                </a:lnTo>
                <a:lnTo>
                  <a:pt x="1892808" y="13715"/>
                </a:lnTo>
                <a:lnTo>
                  <a:pt x="1892808" y="0"/>
                </a:lnTo>
                <a:close/>
              </a:path>
              <a:path w="2780029" h="494029">
                <a:moveTo>
                  <a:pt x="1921764" y="0"/>
                </a:moveTo>
                <a:lnTo>
                  <a:pt x="1906524" y="0"/>
                </a:lnTo>
                <a:lnTo>
                  <a:pt x="1906524" y="13715"/>
                </a:lnTo>
                <a:lnTo>
                  <a:pt x="1921764" y="13715"/>
                </a:lnTo>
                <a:lnTo>
                  <a:pt x="1921764" y="0"/>
                </a:lnTo>
                <a:close/>
              </a:path>
              <a:path w="2780029" h="494029">
                <a:moveTo>
                  <a:pt x="1949196" y="0"/>
                </a:moveTo>
                <a:lnTo>
                  <a:pt x="1935480" y="0"/>
                </a:lnTo>
                <a:lnTo>
                  <a:pt x="1935480" y="13715"/>
                </a:lnTo>
                <a:lnTo>
                  <a:pt x="1949196" y="13715"/>
                </a:lnTo>
                <a:lnTo>
                  <a:pt x="1949196" y="0"/>
                </a:lnTo>
                <a:close/>
              </a:path>
              <a:path w="2780029" h="494029">
                <a:moveTo>
                  <a:pt x="1976628" y="0"/>
                </a:moveTo>
                <a:lnTo>
                  <a:pt x="1962912" y="0"/>
                </a:lnTo>
                <a:lnTo>
                  <a:pt x="1962912" y="13715"/>
                </a:lnTo>
                <a:lnTo>
                  <a:pt x="1976628" y="13715"/>
                </a:lnTo>
                <a:lnTo>
                  <a:pt x="1976628" y="0"/>
                </a:lnTo>
                <a:close/>
              </a:path>
              <a:path w="2780029" h="494029">
                <a:moveTo>
                  <a:pt x="2005584" y="0"/>
                </a:moveTo>
                <a:lnTo>
                  <a:pt x="1991868" y="0"/>
                </a:lnTo>
                <a:lnTo>
                  <a:pt x="1991868" y="13715"/>
                </a:lnTo>
                <a:lnTo>
                  <a:pt x="2005584" y="13715"/>
                </a:lnTo>
                <a:lnTo>
                  <a:pt x="2005584" y="0"/>
                </a:lnTo>
                <a:close/>
              </a:path>
              <a:path w="2780029" h="494029">
                <a:moveTo>
                  <a:pt x="2033016" y="0"/>
                </a:moveTo>
                <a:lnTo>
                  <a:pt x="2019300" y="0"/>
                </a:lnTo>
                <a:lnTo>
                  <a:pt x="2019300" y="13715"/>
                </a:lnTo>
                <a:lnTo>
                  <a:pt x="2033016" y="13715"/>
                </a:lnTo>
                <a:lnTo>
                  <a:pt x="2033016" y="0"/>
                </a:lnTo>
                <a:close/>
              </a:path>
              <a:path w="2780029" h="494029">
                <a:moveTo>
                  <a:pt x="2060448" y="0"/>
                </a:moveTo>
                <a:lnTo>
                  <a:pt x="2046732" y="0"/>
                </a:lnTo>
                <a:lnTo>
                  <a:pt x="2046732" y="13715"/>
                </a:lnTo>
                <a:lnTo>
                  <a:pt x="2060448" y="13715"/>
                </a:lnTo>
                <a:lnTo>
                  <a:pt x="2060448" y="0"/>
                </a:lnTo>
                <a:close/>
              </a:path>
              <a:path w="2780029" h="494029">
                <a:moveTo>
                  <a:pt x="2089404" y="0"/>
                </a:moveTo>
                <a:lnTo>
                  <a:pt x="2075688" y="0"/>
                </a:lnTo>
                <a:lnTo>
                  <a:pt x="2075688" y="13715"/>
                </a:lnTo>
                <a:lnTo>
                  <a:pt x="2089404" y="13715"/>
                </a:lnTo>
                <a:lnTo>
                  <a:pt x="2089404" y="0"/>
                </a:lnTo>
                <a:close/>
              </a:path>
              <a:path w="2780029" h="494029">
                <a:moveTo>
                  <a:pt x="2116836" y="0"/>
                </a:moveTo>
                <a:lnTo>
                  <a:pt x="2103120" y="0"/>
                </a:lnTo>
                <a:lnTo>
                  <a:pt x="2103120" y="13715"/>
                </a:lnTo>
                <a:lnTo>
                  <a:pt x="2116836" y="13715"/>
                </a:lnTo>
                <a:lnTo>
                  <a:pt x="2116836" y="0"/>
                </a:lnTo>
                <a:close/>
              </a:path>
              <a:path w="2780029" h="494029">
                <a:moveTo>
                  <a:pt x="2145792" y="0"/>
                </a:moveTo>
                <a:lnTo>
                  <a:pt x="2130552" y="0"/>
                </a:lnTo>
                <a:lnTo>
                  <a:pt x="2130552" y="13715"/>
                </a:lnTo>
                <a:lnTo>
                  <a:pt x="2145792" y="13715"/>
                </a:lnTo>
                <a:lnTo>
                  <a:pt x="2145792" y="0"/>
                </a:lnTo>
                <a:close/>
              </a:path>
              <a:path w="2780029" h="494029">
                <a:moveTo>
                  <a:pt x="2173224" y="0"/>
                </a:moveTo>
                <a:lnTo>
                  <a:pt x="2159508" y="0"/>
                </a:lnTo>
                <a:lnTo>
                  <a:pt x="2159508" y="13715"/>
                </a:lnTo>
                <a:lnTo>
                  <a:pt x="2173224" y="13715"/>
                </a:lnTo>
                <a:lnTo>
                  <a:pt x="2173224" y="0"/>
                </a:lnTo>
                <a:close/>
              </a:path>
              <a:path w="2780029" h="494029">
                <a:moveTo>
                  <a:pt x="2200656" y="0"/>
                </a:moveTo>
                <a:lnTo>
                  <a:pt x="2186940" y="0"/>
                </a:lnTo>
                <a:lnTo>
                  <a:pt x="2186940" y="13715"/>
                </a:lnTo>
                <a:lnTo>
                  <a:pt x="2200656" y="13715"/>
                </a:lnTo>
                <a:lnTo>
                  <a:pt x="2200656" y="0"/>
                </a:lnTo>
                <a:close/>
              </a:path>
              <a:path w="2780029" h="494029">
                <a:moveTo>
                  <a:pt x="2229612" y="0"/>
                </a:moveTo>
                <a:lnTo>
                  <a:pt x="2215896" y="0"/>
                </a:lnTo>
                <a:lnTo>
                  <a:pt x="2215896" y="13715"/>
                </a:lnTo>
                <a:lnTo>
                  <a:pt x="2229612" y="13715"/>
                </a:lnTo>
                <a:lnTo>
                  <a:pt x="2229612" y="0"/>
                </a:lnTo>
                <a:close/>
              </a:path>
              <a:path w="2780029" h="494029">
                <a:moveTo>
                  <a:pt x="2257044" y="0"/>
                </a:moveTo>
                <a:lnTo>
                  <a:pt x="2243328" y="0"/>
                </a:lnTo>
                <a:lnTo>
                  <a:pt x="2243328" y="13715"/>
                </a:lnTo>
                <a:lnTo>
                  <a:pt x="2257044" y="13715"/>
                </a:lnTo>
                <a:lnTo>
                  <a:pt x="2257044" y="0"/>
                </a:lnTo>
                <a:close/>
              </a:path>
              <a:path w="2780029" h="494029">
                <a:moveTo>
                  <a:pt x="2284476" y="0"/>
                </a:moveTo>
                <a:lnTo>
                  <a:pt x="2270760" y="0"/>
                </a:lnTo>
                <a:lnTo>
                  <a:pt x="2270760" y="13715"/>
                </a:lnTo>
                <a:lnTo>
                  <a:pt x="2284476" y="13715"/>
                </a:lnTo>
                <a:lnTo>
                  <a:pt x="2284476" y="0"/>
                </a:lnTo>
                <a:close/>
              </a:path>
              <a:path w="2780029" h="494029">
                <a:moveTo>
                  <a:pt x="2313432" y="0"/>
                </a:moveTo>
                <a:lnTo>
                  <a:pt x="2299716" y="0"/>
                </a:lnTo>
                <a:lnTo>
                  <a:pt x="2299716" y="13715"/>
                </a:lnTo>
                <a:lnTo>
                  <a:pt x="2313432" y="13715"/>
                </a:lnTo>
                <a:lnTo>
                  <a:pt x="2313432" y="0"/>
                </a:lnTo>
                <a:close/>
              </a:path>
              <a:path w="2780029" h="494029">
                <a:moveTo>
                  <a:pt x="2340864" y="0"/>
                </a:moveTo>
                <a:lnTo>
                  <a:pt x="2327148" y="0"/>
                </a:lnTo>
                <a:lnTo>
                  <a:pt x="2327148" y="13715"/>
                </a:lnTo>
                <a:lnTo>
                  <a:pt x="2340864" y="13715"/>
                </a:lnTo>
                <a:lnTo>
                  <a:pt x="2340864" y="0"/>
                </a:lnTo>
                <a:close/>
              </a:path>
              <a:path w="2780029" h="494029">
                <a:moveTo>
                  <a:pt x="2369820" y="0"/>
                </a:moveTo>
                <a:lnTo>
                  <a:pt x="2354580" y="0"/>
                </a:lnTo>
                <a:lnTo>
                  <a:pt x="2354580" y="13715"/>
                </a:lnTo>
                <a:lnTo>
                  <a:pt x="2369820" y="13715"/>
                </a:lnTo>
                <a:lnTo>
                  <a:pt x="2369820" y="0"/>
                </a:lnTo>
                <a:close/>
              </a:path>
              <a:path w="2780029" h="494029">
                <a:moveTo>
                  <a:pt x="2397252" y="0"/>
                </a:moveTo>
                <a:lnTo>
                  <a:pt x="2383536" y="0"/>
                </a:lnTo>
                <a:lnTo>
                  <a:pt x="2383536" y="13715"/>
                </a:lnTo>
                <a:lnTo>
                  <a:pt x="2397252" y="13715"/>
                </a:lnTo>
                <a:lnTo>
                  <a:pt x="2397252" y="0"/>
                </a:lnTo>
                <a:close/>
              </a:path>
              <a:path w="2780029" h="494029">
                <a:moveTo>
                  <a:pt x="2424684" y="0"/>
                </a:moveTo>
                <a:lnTo>
                  <a:pt x="2410968" y="0"/>
                </a:lnTo>
                <a:lnTo>
                  <a:pt x="2410968" y="13715"/>
                </a:lnTo>
                <a:lnTo>
                  <a:pt x="2424684" y="13715"/>
                </a:lnTo>
                <a:lnTo>
                  <a:pt x="2424684" y="0"/>
                </a:lnTo>
                <a:close/>
              </a:path>
              <a:path w="2780029" h="494029">
                <a:moveTo>
                  <a:pt x="2453640" y="0"/>
                </a:moveTo>
                <a:lnTo>
                  <a:pt x="2438400" y="0"/>
                </a:lnTo>
                <a:lnTo>
                  <a:pt x="2438400" y="13715"/>
                </a:lnTo>
                <a:lnTo>
                  <a:pt x="2453640" y="13715"/>
                </a:lnTo>
                <a:lnTo>
                  <a:pt x="2453640" y="0"/>
                </a:lnTo>
                <a:close/>
              </a:path>
              <a:path w="2780029" h="494029">
                <a:moveTo>
                  <a:pt x="2481072" y="0"/>
                </a:moveTo>
                <a:lnTo>
                  <a:pt x="2467356" y="0"/>
                </a:lnTo>
                <a:lnTo>
                  <a:pt x="2467356" y="13715"/>
                </a:lnTo>
                <a:lnTo>
                  <a:pt x="2481072" y="13715"/>
                </a:lnTo>
                <a:lnTo>
                  <a:pt x="2481072" y="0"/>
                </a:lnTo>
                <a:close/>
              </a:path>
              <a:path w="2780029" h="494029">
                <a:moveTo>
                  <a:pt x="2508504" y="0"/>
                </a:moveTo>
                <a:lnTo>
                  <a:pt x="2494788" y="0"/>
                </a:lnTo>
                <a:lnTo>
                  <a:pt x="2494788" y="13715"/>
                </a:lnTo>
                <a:lnTo>
                  <a:pt x="2508504" y="13715"/>
                </a:lnTo>
                <a:lnTo>
                  <a:pt x="2508504" y="0"/>
                </a:lnTo>
                <a:close/>
              </a:path>
              <a:path w="2780029" h="494029">
                <a:moveTo>
                  <a:pt x="2537460" y="0"/>
                </a:moveTo>
                <a:lnTo>
                  <a:pt x="2523744" y="0"/>
                </a:lnTo>
                <a:lnTo>
                  <a:pt x="2523744" y="13715"/>
                </a:lnTo>
                <a:lnTo>
                  <a:pt x="2537460" y="13715"/>
                </a:lnTo>
                <a:lnTo>
                  <a:pt x="2537460" y="0"/>
                </a:lnTo>
                <a:close/>
              </a:path>
              <a:path w="2780029" h="494029">
                <a:moveTo>
                  <a:pt x="2564892" y="0"/>
                </a:moveTo>
                <a:lnTo>
                  <a:pt x="2551176" y="0"/>
                </a:lnTo>
                <a:lnTo>
                  <a:pt x="2551176" y="13715"/>
                </a:lnTo>
                <a:lnTo>
                  <a:pt x="2564892" y="13715"/>
                </a:lnTo>
                <a:lnTo>
                  <a:pt x="2564892" y="0"/>
                </a:lnTo>
                <a:close/>
              </a:path>
              <a:path w="2780029" h="494029">
                <a:moveTo>
                  <a:pt x="2593848" y="0"/>
                </a:moveTo>
                <a:lnTo>
                  <a:pt x="2578608" y="0"/>
                </a:lnTo>
                <a:lnTo>
                  <a:pt x="2578608" y="13715"/>
                </a:lnTo>
                <a:lnTo>
                  <a:pt x="2593848" y="13715"/>
                </a:lnTo>
                <a:lnTo>
                  <a:pt x="2593848" y="0"/>
                </a:lnTo>
                <a:close/>
              </a:path>
              <a:path w="2780029" h="494029">
                <a:moveTo>
                  <a:pt x="2621280" y="0"/>
                </a:moveTo>
                <a:lnTo>
                  <a:pt x="2607564" y="0"/>
                </a:lnTo>
                <a:lnTo>
                  <a:pt x="2607564" y="13715"/>
                </a:lnTo>
                <a:lnTo>
                  <a:pt x="2621280" y="13715"/>
                </a:lnTo>
                <a:lnTo>
                  <a:pt x="2621280" y="0"/>
                </a:lnTo>
                <a:close/>
              </a:path>
              <a:path w="2780029" h="494029">
                <a:moveTo>
                  <a:pt x="2648712" y="0"/>
                </a:moveTo>
                <a:lnTo>
                  <a:pt x="2634996" y="0"/>
                </a:lnTo>
                <a:lnTo>
                  <a:pt x="2634996" y="13715"/>
                </a:lnTo>
                <a:lnTo>
                  <a:pt x="2648712" y="13715"/>
                </a:lnTo>
                <a:lnTo>
                  <a:pt x="2648712" y="0"/>
                </a:lnTo>
                <a:close/>
              </a:path>
              <a:path w="2780029" h="494029">
                <a:moveTo>
                  <a:pt x="2677668" y="0"/>
                </a:moveTo>
                <a:lnTo>
                  <a:pt x="2662428" y="0"/>
                </a:lnTo>
                <a:lnTo>
                  <a:pt x="2662428" y="13715"/>
                </a:lnTo>
                <a:lnTo>
                  <a:pt x="2677668" y="13715"/>
                </a:lnTo>
                <a:lnTo>
                  <a:pt x="2677668" y="0"/>
                </a:lnTo>
                <a:close/>
              </a:path>
              <a:path w="2780029" h="494029">
                <a:moveTo>
                  <a:pt x="2705100" y="0"/>
                </a:moveTo>
                <a:lnTo>
                  <a:pt x="2691384" y="0"/>
                </a:lnTo>
                <a:lnTo>
                  <a:pt x="2691384" y="13715"/>
                </a:lnTo>
                <a:lnTo>
                  <a:pt x="2705100" y="13715"/>
                </a:lnTo>
                <a:lnTo>
                  <a:pt x="2705100" y="0"/>
                </a:lnTo>
                <a:close/>
              </a:path>
              <a:path w="2780029" h="494029">
                <a:moveTo>
                  <a:pt x="2732532" y="0"/>
                </a:moveTo>
                <a:lnTo>
                  <a:pt x="2718816" y="0"/>
                </a:lnTo>
                <a:lnTo>
                  <a:pt x="2718816" y="13715"/>
                </a:lnTo>
                <a:lnTo>
                  <a:pt x="2732532" y="13715"/>
                </a:lnTo>
                <a:lnTo>
                  <a:pt x="2732532" y="0"/>
                </a:lnTo>
                <a:close/>
              </a:path>
              <a:path w="2780029" h="494029">
                <a:moveTo>
                  <a:pt x="2761488" y="0"/>
                </a:moveTo>
                <a:lnTo>
                  <a:pt x="2747772" y="0"/>
                </a:lnTo>
                <a:lnTo>
                  <a:pt x="2747772" y="13715"/>
                </a:lnTo>
                <a:lnTo>
                  <a:pt x="2761488" y="13715"/>
                </a:lnTo>
                <a:lnTo>
                  <a:pt x="2761488" y="0"/>
                </a:lnTo>
                <a:close/>
              </a:path>
              <a:path w="2780029" h="494029">
                <a:moveTo>
                  <a:pt x="2779776" y="9144"/>
                </a:moveTo>
                <a:lnTo>
                  <a:pt x="2766060" y="9144"/>
                </a:lnTo>
                <a:lnTo>
                  <a:pt x="2766060" y="22860"/>
                </a:lnTo>
                <a:lnTo>
                  <a:pt x="2779776" y="22860"/>
                </a:lnTo>
                <a:lnTo>
                  <a:pt x="2779776" y="9144"/>
                </a:lnTo>
                <a:close/>
              </a:path>
              <a:path w="2780029" h="494029">
                <a:moveTo>
                  <a:pt x="2779776" y="36575"/>
                </a:moveTo>
                <a:lnTo>
                  <a:pt x="2766060" y="36575"/>
                </a:lnTo>
                <a:lnTo>
                  <a:pt x="2766060" y="50291"/>
                </a:lnTo>
                <a:lnTo>
                  <a:pt x="2779776" y="50291"/>
                </a:lnTo>
                <a:lnTo>
                  <a:pt x="2779776" y="36575"/>
                </a:lnTo>
                <a:close/>
              </a:path>
              <a:path w="2780029" h="494029">
                <a:moveTo>
                  <a:pt x="2779776" y="64008"/>
                </a:moveTo>
                <a:lnTo>
                  <a:pt x="2766060" y="64008"/>
                </a:lnTo>
                <a:lnTo>
                  <a:pt x="2766060" y="79248"/>
                </a:lnTo>
                <a:lnTo>
                  <a:pt x="2779776" y="79248"/>
                </a:lnTo>
                <a:lnTo>
                  <a:pt x="2779776" y="64008"/>
                </a:lnTo>
                <a:close/>
              </a:path>
              <a:path w="2780029" h="494029">
                <a:moveTo>
                  <a:pt x="2779776" y="92963"/>
                </a:moveTo>
                <a:lnTo>
                  <a:pt x="2766060" y="92963"/>
                </a:lnTo>
                <a:lnTo>
                  <a:pt x="2766060" y="106679"/>
                </a:lnTo>
                <a:lnTo>
                  <a:pt x="2779776" y="106679"/>
                </a:lnTo>
                <a:lnTo>
                  <a:pt x="2779776" y="92963"/>
                </a:lnTo>
                <a:close/>
              </a:path>
              <a:path w="2780029" h="494029">
                <a:moveTo>
                  <a:pt x="2779776" y="120396"/>
                </a:moveTo>
                <a:lnTo>
                  <a:pt x="2766060" y="120396"/>
                </a:lnTo>
                <a:lnTo>
                  <a:pt x="2766060" y="134112"/>
                </a:lnTo>
                <a:lnTo>
                  <a:pt x="2779776" y="134112"/>
                </a:lnTo>
                <a:lnTo>
                  <a:pt x="2779776" y="120396"/>
                </a:lnTo>
                <a:close/>
              </a:path>
              <a:path w="2780029" h="494029">
                <a:moveTo>
                  <a:pt x="2779776" y="149351"/>
                </a:moveTo>
                <a:lnTo>
                  <a:pt x="2766060" y="149351"/>
                </a:lnTo>
                <a:lnTo>
                  <a:pt x="2766060" y="163067"/>
                </a:lnTo>
                <a:lnTo>
                  <a:pt x="2779776" y="163067"/>
                </a:lnTo>
                <a:lnTo>
                  <a:pt x="2779776" y="149351"/>
                </a:lnTo>
                <a:close/>
              </a:path>
              <a:path w="2780029" h="494029">
                <a:moveTo>
                  <a:pt x="2779776" y="176784"/>
                </a:moveTo>
                <a:lnTo>
                  <a:pt x="2766060" y="176784"/>
                </a:lnTo>
                <a:lnTo>
                  <a:pt x="2766060" y="190500"/>
                </a:lnTo>
                <a:lnTo>
                  <a:pt x="2779776" y="190500"/>
                </a:lnTo>
                <a:lnTo>
                  <a:pt x="2779776" y="176784"/>
                </a:lnTo>
                <a:close/>
              </a:path>
              <a:path w="2780029" h="494029">
                <a:moveTo>
                  <a:pt x="2779776" y="204215"/>
                </a:moveTo>
                <a:lnTo>
                  <a:pt x="2766060" y="204215"/>
                </a:lnTo>
                <a:lnTo>
                  <a:pt x="2766060" y="217932"/>
                </a:lnTo>
                <a:lnTo>
                  <a:pt x="2779776" y="217932"/>
                </a:lnTo>
                <a:lnTo>
                  <a:pt x="2779776" y="204215"/>
                </a:lnTo>
                <a:close/>
              </a:path>
              <a:path w="2780029" h="494029">
                <a:moveTo>
                  <a:pt x="2779776" y="233172"/>
                </a:moveTo>
                <a:lnTo>
                  <a:pt x="2766060" y="233172"/>
                </a:lnTo>
                <a:lnTo>
                  <a:pt x="2766060" y="246887"/>
                </a:lnTo>
                <a:lnTo>
                  <a:pt x="2779776" y="246887"/>
                </a:lnTo>
                <a:lnTo>
                  <a:pt x="2779776" y="233172"/>
                </a:lnTo>
                <a:close/>
              </a:path>
              <a:path w="2780029" h="494029">
                <a:moveTo>
                  <a:pt x="2779776" y="260603"/>
                </a:moveTo>
                <a:lnTo>
                  <a:pt x="2766060" y="260603"/>
                </a:lnTo>
                <a:lnTo>
                  <a:pt x="2766060" y="274320"/>
                </a:lnTo>
                <a:lnTo>
                  <a:pt x="2779776" y="274320"/>
                </a:lnTo>
                <a:lnTo>
                  <a:pt x="2779776" y="260603"/>
                </a:lnTo>
                <a:close/>
              </a:path>
              <a:path w="2780029" h="494029">
                <a:moveTo>
                  <a:pt x="2779776" y="288036"/>
                </a:moveTo>
                <a:lnTo>
                  <a:pt x="2766060" y="288036"/>
                </a:lnTo>
                <a:lnTo>
                  <a:pt x="2766060" y="303275"/>
                </a:lnTo>
                <a:lnTo>
                  <a:pt x="2779776" y="303275"/>
                </a:lnTo>
                <a:lnTo>
                  <a:pt x="2779776" y="288036"/>
                </a:lnTo>
                <a:close/>
              </a:path>
              <a:path w="2780029" h="494029">
                <a:moveTo>
                  <a:pt x="2779776" y="316991"/>
                </a:moveTo>
                <a:lnTo>
                  <a:pt x="2766060" y="316991"/>
                </a:lnTo>
                <a:lnTo>
                  <a:pt x="2766060" y="330708"/>
                </a:lnTo>
                <a:lnTo>
                  <a:pt x="2779776" y="330708"/>
                </a:lnTo>
                <a:lnTo>
                  <a:pt x="2779776" y="316991"/>
                </a:lnTo>
                <a:close/>
              </a:path>
              <a:path w="2780029" h="494029">
                <a:moveTo>
                  <a:pt x="2779776" y="344424"/>
                </a:moveTo>
                <a:lnTo>
                  <a:pt x="2766060" y="344424"/>
                </a:lnTo>
                <a:lnTo>
                  <a:pt x="2766060" y="358139"/>
                </a:lnTo>
                <a:lnTo>
                  <a:pt x="2779776" y="358139"/>
                </a:lnTo>
                <a:lnTo>
                  <a:pt x="2779776" y="344424"/>
                </a:lnTo>
                <a:close/>
              </a:path>
              <a:path w="2780029" h="494029">
                <a:moveTo>
                  <a:pt x="2779776" y="371856"/>
                </a:moveTo>
                <a:lnTo>
                  <a:pt x="2766060" y="371856"/>
                </a:lnTo>
                <a:lnTo>
                  <a:pt x="2766060" y="387096"/>
                </a:lnTo>
                <a:lnTo>
                  <a:pt x="2779776" y="387096"/>
                </a:lnTo>
                <a:lnTo>
                  <a:pt x="2779776" y="371856"/>
                </a:lnTo>
                <a:close/>
              </a:path>
              <a:path w="2780029" h="494029">
                <a:moveTo>
                  <a:pt x="2779776" y="400812"/>
                </a:moveTo>
                <a:lnTo>
                  <a:pt x="2766060" y="400812"/>
                </a:lnTo>
                <a:lnTo>
                  <a:pt x="2766060" y="414527"/>
                </a:lnTo>
                <a:lnTo>
                  <a:pt x="2779776" y="414527"/>
                </a:lnTo>
                <a:lnTo>
                  <a:pt x="2779776" y="400812"/>
                </a:lnTo>
                <a:close/>
              </a:path>
              <a:path w="2780029" h="494029">
                <a:moveTo>
                  <a:pt x="2779776" y="428244"/>
                </a:moveTo>
                <a:lnTo>
                  <a:pt x="2766060" y="428244"/>
                </a:lnTo>
                <a:lnTo>
                  <a:pt x="2766060" y="441960"/>
                </a:lnTo>
                <a:lnTo>
                  <a:pt x="2779776" y="441960"/>
                </a:lnTo>
                <a:lnTo>
                  <a:pt x="2779776" y="428244"/>
                </a:lnTo>
                <a:close/>
              </a:path>
              <a:path w="2780029" h="494029">
                <a:moveTo>
                  <a:pt x="2779776" y="457200"/>
                </a:moveTo>
                <a:lnTo>
                  <a:pt x="2766060" y="457200"/>
                </a:lnTo>
                <a:lnTo>
                  <a:pt x="2766060" y="470915"/>
                </a:lnTo>
                <a:lnTo>
                  <a:pt x="2779776" y="470915"/>
                </a:lnTo>
                <a:lnTo>
                  <a:pt x="2779776" y="457200"/>
                </a:lnTo>
                <a:close/>
              </a:path>
              <a:path w="2780029" h="494029">
                <a:moveTo>
                  <a:pt x="2773680" y="480060"/>
                </a:moveTo>
                <a:lnTo>
                  <a:pt x="2761488" y="480060"/>
                </a:lnTo>
                <a:lnTo>
                  <a:pt x="2761488" y="493775"/>
                </a:lnTo>
                <a:lnTo>
                  <a:pt x="2779776" y="493775"/>
                </a:lnTo>
                <a:lnTo>
                  <a:pt x="2779776" y="486156"/>
                </a:lnTo>
                <a:lnTo>
                  <a:pt x="2766060" y="486156"/>
                </a:lnTo>
                <a:lnTo>
                  <a:pt x="2766060" y="484632"/>
                </a:lnTo>
                <a:lnTo>
                  <a:pt x="2767965" y="484632"/>
                </a:lnTo>
                <a:lnTo>
                  <a:pt x="2773680" y="480060"/>
                </a:lnTo>
                <a:close/>
              </a:path>
              <a:path w="2780029" h="494029">
                <a:moveTo>
                  <a:pt x="2767965" y="484632"/>
                </a:moveTo>
                <a:lnTo>
                  <a:pt x="2766060" y="484632"/>
                </a:lnTo>
                <a:lnTo>
                  <a:pt x="2766060" y="486156"/>
                </a:lnTo>
                <a:lnTo>
                  <a:pt x="2767965" y="484632"/>
                </a:lnTo>
                <a:close/>
              </a:path>
              <a:path w="2780029" h="494029">
                <a:moveTo>
                  <a:pt x="2779776" y="484632"/>
                </a:moveTo>
                <a:lnTo>
                  <a:pt x="2767965" y="484632"/>
                </a:lnTo>
                <a:lnTo>
                  <a:pt x="2766060" y="486156"/>
                </a:lnTo>
                <a:lnTo>
                  <a:pt x="2779776" y="486156"/>
                </a:lnTo>
                <a:lnTo>
                  <a:pt x="2779776" y="484632"/>
                </a:lnTo>
                <a:close/>
              </a:path>
              <a:path w="2780029" h="494029">
                <a:moveTo>
                  <a:pt x="2747772" y="480060"/>
                </a:moveTo>
                <a:lnTo>
                  <a:pt x="2732532" y="480060"/>
                </a:lnTo>
                <a:lnTo>
                  <a:pt x="2732532" y="493775"/>
                </a:lnTo>
                <a:lnTo>
                  <a:pt x="2747772" y="493775"/>
                </a:lnTo>
                <a:lnTo>
                  <a:pt x="2747772" y="480060"/>
                </a:lnTo>
                <a:close/>
              </a:path>
              <a:path w="2780029" h="494029">
                <a:moveTo>
                  <a:pt x="2718816" y="480060"/>
                </a:moveTo>
                <a:lnTo>
                  <a:pt x="2705100" y="480060"/>
                </a:lnTo>
                <a:lnTo>
                  <a:pt x="2705100" y="493775"/>
                </a:lnTo>
                <a:lnTo>
                  <a:pt x="2718816" y="493775"/>
                </a:lnTo>
                <a:lnTo>
                  <a:pt x="2718816" y="480060"/>
                </a:lnTo>
                <a:close/>
              </a:path>
              <a:path w="2780029" h="494029">
                <a:moveTo>
                  <a:pt x="2691384" y="480060"/>
                </a:moveTo>
                <a:lnTo>
                  <a:pt x="2677668" y="480060"/>
                </a:lnTo>
                <a:lnTo>
                  <a:pt x="2677668" y="493775"/>
                </a:lnTo>
                <a:lnTo>
                  <a:pt x="2691384" y="493775"/>
                </a:lnTo>
                <a:lnTo>
                  <a:pt x="2691384" y="480060"/>
                </a:lnTo>
                <a:close/>
              </a:path>
              <a:path w="2780029" h="494029">
                <a:moveTo>
                  <a:pt x="2662428" y="480060"/>
                </a:moveTo>
                <a:lnTo>
                  <a:pt x="2648712" y="480060"/>
                </a:lnTo>
                <a:lnTo>
                  <a:pt x="2648712" y="493775"/>
                </a:lnTo>
                <a:lnTo>
                  <a:pt x="2662428" y="493775"/>
                </a:lnTo>
                <a:lnTo>
                  <a:pt x="2662428" y="480060"/>
                </a:lnTo>
                <a:close/>
              </a:path>
              <a:path w="2780029" h="494029">
                <a:moveTo>
                  <a:pt x="2634996" y="480060"/>
                </a:moveTo>
                <a:lnTo>
                  <a:pt x="2621280" y="480060"/>
                </a:lnTo>
                <a:lnTo>
                  <a:pt x="2621280" y="493775"/>
                </a:lnTo>
                <a:lnTo>
                  <a:pt x="2634996" y="493775"/>
                </a:lnTo>
                <a:lnTo>
                  <a:pt x="2634996" y="480060"/>
                </a:lnTo>
                <a:close/>
              </a:path>
              <a:path w="2780029" h="494029">
                <a:moveTo>
                  <a:pt x="2607564" y="480060"/>
                </a:moveTo>
                <a:lnTo>
                  <a:pt x="2593848" y="480060"/>
                </a:lnTo>
                <a:lnTo>
                  <a:pt x="2593848" y="493775"/>
                </a:lnTo>
                <a:lnTo>
                  <a:pt x="2607564" y="493775"/>
                </a:lnTo>
                <a:lnTo>
                  <a:pt x="2607564" y="480060"/>
                </a:lnTo>
                <a:close/>
              </a:path>
              <a:path w="2780029" h="494029">
                <a:moveTo>
                  <a:pt x="2578608" y="480060"/>
                </a:moveTo>
                <a:lnTo>
                  <a:pt x="2564892" y="480060"/>
                </a:lnTo>
                <a:lnTo>
                  <a:pt x="2564892" y="493775"/>
                </a:lnTo>
                <a:lnTo>
                  <a:pt x="2578608" y="493775"/>
                </a:lnTo>
                <a:lnTo>
                  <a:pt x="2578608" y="480060"/>
                </a:lnTo>
                <a:close/>
              </a:path>
              <a:path w="2780029" h="494029">
                <a:moveTo>
                  <a:pt x="2551176" y="480060"/>
                </a:moveTo>
                <a:lnTo>
                  <a:pt x="2537460" y="480060"/>
                </a:lnTo>
                <a:lnTo>
                  <a:pt x="2537460" y="493775"/>
                </a:lnTo>
                <a:lnTo>
                  <a:pt x="2551176" y="493775"/>
                </a:lnTo>
                <a:lnTo>
                  <a:pt x="2551176" y="480060"/>
                </a:lnTo>
                <a:close/>
              </a:path>
              <a:path w="2780029" h="494029">
                <a:moveTo>
                  <a:pt x="2523744" y="480060"/>
                </a:moveTo>
                <a:lnTo>
                  <a:pt x="2508504" y="480060"/>
                </a:lnTo>
                <a:lnTo>
                  <a:pt x="2508504" y="493775"/>
                </a:lnTo>
                <a:lnTo>
                  <a:pt x="2523744" y="493775"/>
                </a:lnTo>
                <a:lnTo>
                  <a:pt x="2523744" y="480060"/>
                </a:lnTo>
                <a:close/>
              </a:path>
              <a:path w="2780029" h="494029">
                <a:moveTo>
                  <a:pt x="2494788" y="480060"/>
                </a:moveTo>
                <a:lnTo>
                  <a:pt x="2481072" y="480060"/>
                </a:lnTo>
                <a:lnTo>
                  <a:pt x="2481072" y="493775"/>
                </a:lnTo>
                <a:lnTo>
                  <a:pt x="2494788" y="493775"/>
                </a:lnTo>
                <a:lnTo>
                  <a:pt x="2494788" y="480060"/>
                </a:lnTo>
                <a:close/>
              </a:path>
              <a:path w="2780029" h="494029">
                <a:moveTo>
                  <a:pt x="2467356" y="480060"/>
                </a:moveTo>
                <a:lnTo>
                  <a:pt x="2453640" y="480060"/>
                </a:lnTo>
                <a:lnTo>
                  <a:pt x="2453640" y="493775"/>
                </a:lnTo>
                <a:lnTo>
                  <a:pt x="2467356" y="493775"/>
                </a:lnTo>
                <a:lnTo>
                  <a:pt x="2467356" y="480060"/>
                </a:lnTo>
                <a:close/>
              </a:path>
              <a:path w="2780029" h="494029">
                <a:moveTo>
                  <a:pt x="2438400" y="480060"/>
                </a:moveTo>
                <a:lnTo>
                  <a:pt x="2424684" y="480060"/>
                </a:lnTo>
                <a:lnTo>
                  <a:pt x="2424684" y="493775"/>
                </a:lnTo>
                <a:lnTo>
                  <a:pt x="2438400" y="493775"/>
                </a:lnTo>
                <a:lnTo>
                  <a:pt x="2438400" y="480060"/>
                </a:lnTo>
                <a:close/>
              </a:path>
              <a:path w="2780029" h="494029">
                <a:moveTo>
                  <a:pt x="2410968" y="480060"/>
                </a:moveTo>
                <a:lnTo>
                  <a:pt x="2397252" y="480060"/>
                </a:lnTo>
                <a:lnTo>
                  <a:pt x="2397252" y="493775"/>
                </a:lnTo>
                <a:lnTo>
                  <a:pt x="2410968" y="493775"/>
                </a:lnTo>
                <a:lnTo>
                  <a:pt x="2410968" y="480060"/>
                </a:lnTo>
                <a:close/>
              </a:path>
              <a:path w="2780029" h="494029">
                <a:moveTo>
                  <a:pt x="2383536" y="480060"/>
                </a:moveTo>
                <a:lnTo>
                  <a:pt x="2369820" y="480060"/>
                </a:lnTo>
                <a:lnTo>
                  <a:pt x="2369820" y="493775"/>
                </a:lnTo>
                <a:lnTo>
                  <a:pt x="2383536" y="493775"/>
                </a:lnTo>
                <a:lnTo>
                  <a:pt x="2383536" y="480060"/>
                </a:lnTo>
                <a:close/>
              </a:path>
              <a:path w="2780029" h="494029">
                <a:moveTo>
                  <a:pt x="2354580" y="480060"/>
                </a:moveTo>
                <a:lnTo>
                  <a:pt x="2340864" y="480060"/>
                </a:lnTo>
                <a:lnTo>
                  <a:pt x="2340864" y="493775"/>
                </a:lnTo>
                <a:lnTo>
                  <a:pt x="2354580" y="493775"/>
                </a:lnTo>
                <a:lnTo>
                  <a:pt x="2354580" y="480060"/>
                </a:lnTo>
                <a:close/>
              </a:path>
              <a:path w="2780029" h="494029">
                <a:moveTo>
                  <a:pt x="2327148" y="480060"/>
                </a:moveTo>
                <a:lnTo>
                  <a:pt x="2313432" y="480060"/>
                </a:lnTo>
                <a:lnTo>
                  <a:pt x="2313432" y="493775"/>
                </a:lnTo>
                <a:lnTo>
                  <a:pt x="2327148" y="493775"/>
                </a:lnTo>
                <a:lnTo>
                  <a:pt x="2327148" y="480060"/>
                </a:lnTo>
                <a:close/>
              </a:path>
              <a:path w="2780029" h="494029">
                <a:moveTo>
                  <a:pt x="2299716" y="480060"/>
                </a:moveTo>
                <a:lnTo>
                  <a:pt x="2284476" y="480060"/>
                </a:lnTo>
                <a:lnTo>
                  <a:pt x="2284476" y="493775"/>
                </a:lnTo>
                <a:lnTo>
                  <a:pt x="2299716" y="493775"/>
                </a:lnTo>
                <a:lnTo>
                  <a:pt x="2299716" y="480060"/>
                </a:lnTo>
                <a:close/>
              </a:path>
              <a:path w="2780029" h="494029">
                <a:moveTo>
                  <a:pt x="2270760" y="480060"/>
                </a:moveTo>
                <a:lnTo>
                  <a:pt x="2257044" y="480060"/>
                </a:lnTo>
                <a:lnTo>
                  <a:pt x="2257044" y="493775"/>
                </a:lnTo>
                <a:lnTo>
                  <a:pt x="2270760" y="493775"/>
                </a:lnTo>
                <a:lnTo>
                  <a:pt x="2270760" y="480060"/>
                </a:lnTo>
                <a:close/>
              </a:path>
              <a:path w="2780029" h="494029">
                <a:moveTo>
                  <a:pt x="2243328" y="480060"/>
                </a:moveTo>
                <a:lnTo>
                  <a:pt x="2229612" y="480060"/>
                </a:lnTo>
                <a:lnTo>
                  <a:pt x="2229612" y="493775"/>
                </a:lnTo>
                <a:lnTo>
                  <a:pt x="2243328" y="493775"/>
                </a:lnTo>
                <a:lnTo>
                  <a:pt x="2243328" y="480060"/>
                </a:lnTo>
                <a:close/>
              </a:path>
              <a:path w="2780029" h="494029">
                <a:moveTo>
                  <a:pt x="2215896" y="480060"/>
                </a:moveTo>
                <a:lnTo>
                  <a:pt x="2200656" y="480060"/>
                </a:lnTo>
                <a:lnTo>
                  <a:pt x="2200656" y="493775"/>
                </a:lnTo>
                <a:lnTo>
                  <a:pt x="2215896" y="493775"/>
                </a:lnTo>
                <a:lnTo>
                  <a:pt x="2215896" y="480060"/>
                </a:lnTo>
                <a:close/>
              </a:path>
              <a:path w="2780029" h="494029">
                <a:moveTo>
                  <a:pt x="2186940" y="480060"/>
                </a:moveTo>
                <a:lnTo>
                  <a:pt x="2173224" y="480060"/>
                </a:lnTo>
                <a:lnTo>
                  <a:pt x="2173224" y="493775"/>
                </a:lnTo>
                <a:lnTo>
                  <a:pt x="2186940" y="493775"/>
                </a:lnTo>
                <a:lnTo>
                  <a:pt x="2186940" y="480060"/>
                </a:lnTo>
                <a:close/>
              </a:path>
              <a:path w="2780029" h="494029">
                <a:moveTo>
                  <a:pt x="2159508" y="480060"/>
                </a:moveTo>
                <a:lnTo>
                  <a:pt x="2145792" y="480060"/>
                </a:lnTo>
                <a:lnTo>
                  <a:pt x="2145792" y="493775"/>
                </a:lnTo>
                <a:lnTo>
                  <a:pt x="2159508" y="493775"/>
                </a:lnTo>
                <a:lnTo>
                  <a:pt x="2159508" y="480060"/>
                </a:lnTo>
                <a:close/>
              </a:path>
              <a:path w="2780029" h="494029">
                <a:moveTo>
                  <a:pt x="2130552" y="480060"/>
                </a:moveTo>
                <a:lnTo>
                  <a:pt x="2116836" y="480060"/>
                </a:lnTo>
                <a:lnTo>
                  <a:pt x="2116836" y="493775"/>
                </a:lnTo>
                <a:lnTo>
                  <a:pt x="2130552" y="493775"/>
                </a:lnTo>
                <a:lnTo>
                  <a:pt x="2130552" y="480060"/>
                </a:lnTo>
                <a:close/>
              </a:path>
              <a:path w="2780029" h="494029">
                <a:moveTo>
                  <a:pt x="2103120" y="480060"/>
                </a:moveTo>
                <a:lnTo>
                  <a:pt x="2089404" y="480060"/>
                </a:lnTo>
                <a:lnTo>
                  <a:pt x="2089404" y="493775"/>
                </a:lnTo>
                <a:lnTo>
                  <a:pt x="2103120" y="493775"/>
                </a:lnTo>
                <a:lnTo>
                  <a:pt x="2103120" y="480060"/>
                </a:lnTo>
                <a:close/>
              </a:path>
              <a:path w="2780029" h="494029">
                <a:moveTo>
                  <a:pt x="2075688" y="480060"/>
                </a:moveTo>
                <a:lnTo>
                  <a:pt x="2060448" y="480060"/>
                </a:lnTo>
                <a:lnTo>
                  <a:pt x="2060448" y="493775"/>
                </a:lnTo>
                <a:lnTo>
                  <a:pt x="2075688" y="493775"/>
                </a:lnTo>
                <a:lnTo>
                  <a:pt x="2075688" y="480060"/>
                </a:lnTo>
                <a:close/>
              </a:path>
              <a:path w="2780029" h="494029">
                <a:moveTo>
                  <a:pt x="2046732" y="480060"/>
                </a:moveTo>
                <a:lnTo>
                  <a:pt x="2033016" y="480060"/>
                </a:lnTo>
                <a:lnTo>
                  <a:pt x="2033016" y="493775"/>
                </a:lnTo>
                <a:lnTo>
                  <a:pt x="2046732" y="493775"/>
                </a:lnTo>
                <a:lnTo>
                  <a:pt x="2046732" y="480060"/>
                </a:lnTo>
                <a:close/>
              </a:path>
              <a:path w="2780029" h="494029">
                <a:moveTo>
                  <a:pt x="2019300" y="480060"/>
                </a:moveTo>
                <a:lnTo>
                  <a:pt x="2005584" y="480060"/>
                </a:lnTo>
                <a:lnTo>
                  <a:pt x="2005584" y="493775"/>
                </a:lnTo>
                <a:lnTo>
                  <a:pt x="2019300" y="493775"/>
                </a:lnTo>
                <a:lnTo>
                  <a:pt x="2019300" y="480060"/>
                </a:lnTo>
                <a:close/>
              </a:path>
              <a:path w="2780029" h="494029">
                <a:moveTo>
                  <a:pt x="1991868" y="480060"/>
                </a:moveTo>
                <a:lnTo>
                  <a:pt x="1976628" y="480060"/>
                </a:lnTo>
                <a:lnTo>
                  <a:pt x="1976628" y="493775"/>
                </a:lnTo>
                <a:lnTo>
                  <a:pt x="1991868" y="493775"/>
                </a:lnTo>
                <a:lnTo>
                  <a:pt x="1991868" y="480060"/>
                </a:lnTo>
                <a:close/>
              </a:path>
              <a:path w="2780029" h="494029">
                <a:moveTo>
                  <a:pt x="1962912" y="480060"/>
                </a:moveTo>
                <a:lnTo>
                  <a:pt x="1949196" y="480060"/>
                </a:lnTo>
                <a:lnTo>
                  <a:pt x="1949196" y="493775"/>
                </a:lnTo>
                <a:lnTo>
                  <a:pt x="1962912" y="493775"/>
                </a:lnTo>
                <a:lnTo>
                  <a:pt x="1962912" y="480060"/>
                </a:lnTo>
                <a:close/>
              </a:path>
              <a:path w="2780029" h="494029">
                <a:moveTo>
                  <a:pt x="1935480" y="480060"/>
                </a:moveTo>
                <a:lnTo>
                  <a:pt x="1921764" y="480060"/>
                </a:lnTo>
                <a:lnTo>
                  <a:pt x="1921764" y="493775"/>
                </a:lnTo>
                <a:lnTo>
                  <a:pt x="1935480" y="493775"/>
                </a:lnTo>
                <a:lnTo>
                  <a:pt x="1935480" y="480060"/>
                </a:lnTo>
                <a:close/>
              </a:path>
              <a:path w="2780029" h="494029">
                <a:moveTo>
                  <a:pt x="1906524" y="480060"/>
                </a:moveTo>
                <a:lnTo>
                  <a:pt x="1892808" y="480060"/>
                </a:lnTo>
                <a:lnTo>
                  <a:pt x="1892808" y="493775"/>
                </a:lnTo>
                <a:lnTo>
                  <a:pt x="1906524" y="493775"/>
                </a:lnTo>
                <a:lnTo>
                  <a:pt x="1906524" y="480060"/>
                </a:lnTo>
                <a:close/>
              </a:path>
              <a:path w="2780029" h="494029">
                <a:moveTo>
                  <a:pt x="1879092" y="480060"/>
                </a:moveTo>
                <a:lnTo>
                  <a:pt x="1865376" y="480060"/>
                </a:lnTo>
                <a:lnTo>
                  <a:pt x="1865376" y="493775"/>
                </a:lnTo>
                <a:lnTo>
                  <a:pt x="1879092" y="493775"/>
                </a:lnTo>
                <a:lnTo>
                  <a:pt x="1879092" y="480060"/>
                </a:lnTo>
                <a:close/>
              </a:path>
              <a:path w="2780029" h="494029">
                <a:moveTo>
                  <a:pt x="1851660" y="480060"/>
                </a:moveTo>
                <a:lnTo>
                  <a:pt x="1836420" y="480060"/>
                </a:lnTo>
                <a:lnTo>
                  <a:pt x="1836420" y="493775"/>
                </a:lnTo>
                <a:lnTo>
                  <a:pt x="1851660" y="493775"/>
                </a:lnTo>
                <a:lnTo>
                  <a:pt x="1851660" y="480060"/>
                </a:lnTo>
                <a:close/>
              </a:path>
              <a:path w="2780029" h="494029">
                <a:moveTo>
                  <a:pt x="1822704" y="480060"/>
                </a:moveTo>
                <a:lnTo>
                  <a:pt x="1808988" y="480060"/>
                </a:lnTo>
                <a:lnTo>
                  <a:pt x="1808988" y="493775"/>
                </a:lnTo>
                <a:lnTo>
                  <a:pt x="1822704" y="493775"/>
                </a:lnTo>
                <a:lnTo>
                  <a:pt x="1822704" y="480060"/>
                </a:lnTo>
                <a:close/>
              </a:path>
              <a:path w="2780029" h="494029">
                <a:moveTo>
                  <a:pt x="1795272" y="480060"/>
                </a:moveTo>
                <a:lnTo>
                  <a:pt x="1781556" y="480060"/>
                </a:lnTo>
                <a:lnTo>
                  <a:pt x="1781556" y="493775"/>
                </a:lnTo>
                <a:lnTo>
                  <a:pt x="1795272" y="493775"/>
                </a:lnTo>
                <a:lnTo>
                  <a:pt x="1795272" y="480060"/>
                </a:lnTo>
                <a:close/>
              </a:path>
              <a:path w="2780029" h="494029">
                <a:moveTo>
                  <a:pt x="1767840" y="480060"/>
                </a:moveTo>
                <a:lnTo>
                  <a:pt x="1752600" y="480060"/>
                </a:lnTo>
                <a:lnTo>
                  <a:pt x="1752600" y="493775"/>
                </a:lnTo>
                <a:lnTo>
                  <a:pt x="1767840" y="493775"/>
                </a:lnTo>
                <a:lnTo>
                  <a:pt x="1767840" y="480060"/>
                </a:lnTo>
                <a:close/>
              </a:path>
              <a:path w="2780029" h="494029">
                <a:moveTo>
                  <a:pt x="1738884" y="480060"/>
                </a:moveTo>
                <a:lnTo>
                  <a:pt x="1725168" y="480060"/>
                </a:lnTo>
                <a:lnTo>
                  <a:pt x="1725168" y="493775"/>
                </a:lnTo>
                <a:lnTo>
                  <a:pt x="1738884" y="493775"/>
                </a:lnTo>
                <a:lnTo>
                  <a:pt x="1738884" y="480060"/>
                </a:lnTo>
                <a:close/>
              </a:path>
              <a:path w="2780029" h="494029">
                <a:moveTo>
                  <a:pt x="1711452" y="480060"/>
                </a:moveTo>
                <a:lnTo>
                  <a:pt x="1697736" y="480060"/>
                </a:lnTo>
                <a:lnTo>
                  <a:pt x="1697736" y="493775"/>
                </a:lnTo>
                <a:lnTo>
                  <a:pt x="1711452" y="493775"/>
                </a:lnTo>
                <a:lnTo>
                  <a:pt x="1711452" y="480060"/>
                </a:lnTo>
                <a:close/>
              </a:path>
              <a:path w="2780029" h="494029">
                <a:moveTo>
                  <a:pt x="1682496" y="480060"/>
                </a:moveTo>
                <a:lnTo>
                  <a:pt x="1668780" y="480060"/>
                </a:lnTo>
                <a:lnTo>
                  <a:pt x="1668780" y="493775"/>
                </a:lnTo>
                <a:lnTo>
                  <a:pt x="1682496" y="493775"/>
                </a:lnTo>
                <a:lnTo>
                  <a:pt x="1682496" y="480060"/>
                </a:lnTo>
                <a:close/>
              </a:path>
              <a:path w="2780029" h="494029">
                <a:moveTo>
                  <a:pt x="1655064" y="480060"/>
                </a:moveTo>
                <a:lnTo>
                  <a:pt x="1641348" y="480060"/>
                </a:lnTo>
                <a:lnTo>
                  <a:pt x="1641348" y="493775"/>
                </a:lnTo>
                <a:lnTo>
                  <a:pt x="1655064" y="493775"/>
                </a:lnTo>
                <a:lnTo>
                  <a:pt x="1655064" y="480060"/>
                </a:lnTo>
                <a:close/>
              </a:path>
              <a:path w="2780029" h="494029">
                <a:moveTo>
                  <a:pt x="1627632" y="480060"/>
                </a:moveTo>
                <a:lnTo>
                  <a:pt x="1613916" y="480060"/>
                </a:lnTo>
                <a:lnTo>
                  <a:pt x="1613916" y="493775"/>
                </a:lnTo>
                <a:lnTo>
                  <a:pt x="1627632" y="493775"/>
                </a:lnTo>
                <a:lnTo>
                  <a:pt x="1627632" y="480060"/>
                </a:lnTo>
                <a:close/>
              </a:path>
              <a:path w="2780029" h="494029">
                <a:moveTo>
                  <a:pt x="1598676" y="480060"/>
                </a:moveTo>
                <a:lnTo>
                  <a:pt x="1584960" y="480060"/>
                </a:lnTo>
                <a:lnTo>
                  <a:pt x="1584960" y="493775"/>
                </a:lnTo>
                <a:lnTo>
                  <a:pt x="1598676" y="493775"/>
                </a:lnTo>
                <a:lnTo>
                  <a:pt x="1598676" y="480060"/>
                </a:lnTo>
                <a:close/>
              </a:path>
              <a:path w="2780029" h="494029">
                <a:moveTo>
                  <a:pt x="1571244" y="480060"/>
                </a:moveTo>
                <a:lnTo>
                  <a:pt x="1557528" y="480060"/>
                </a:lnTo>
                <a:lnTo>
                  <a:pt x="1557528" y="493775"/>
                </a:lnTo>
                <a:lnTo>
                  <a:pt x="1571244" y="493775"/>
                </a:lnTo>
                <a:lnTo>
                  <a:pt x="1571244" y="480060"/>
                </a:lnTo>
                <a:close/>
              </a:path>
              <a:path w="2780029" h="494029">
                <a:moveTo>
                  <a:pt x="1543812" y="480060"/>
                </a:moveTo>
                <a:lnTo>
                  <a:pt x="1528572" y="480060"/>
                </a:lnTo>
                <a:lnTo>
                  <a:pt x="1528572" y="493775"/>
                </a:lnTo>
                <a:lnTo>
                  <a:pt x="1543812" y="493775"/>
                </a:lnTo>
                <a:lnTo>
                  <a:pt x="1543812" y="480060"/>
                </a:lnTo>
                <a:close/>
              </a:path>
              <a:path w="2780029" h="494029">
                <a:moveTo>
                  <a:pt x="1514856" y="480060"/>
                </a:moveTo>
                <a:lnTo>
                  <a:pt x="1501140" y="480060"/>
                </a:lnTo>
                <a:lnTo>
                  <a:pt x="1501140" y="493775"/>
                </a:lnTo>
                <a:lnTo>
                  <a:pt x="1514856" y="493775"/>
                </a:lnTo>
                <a:lnTo>
                  <a:pt x="1514856" y="480060"/>
                </a:lnTo>
                <a:close/>
              </a:path>
              <a:path w="2780029" h="494029">
                <a:moveTo>
                  <a:pt x="1487424" y="480060"/>
                </a:moveTo>
                <a:lnTo>
                  <a:pt x="1473708" y="480060"/>
                </a:lnTo>
                <a:lnTo>
                  <a:pt x="1473708" y="493775"/>
                </a:lnTo>
                <a:lnTo>
                  <a:pt x="1487424" y="493775"/>
                </a:lnTo>
                <a:lnTo>
                  <a:pt x="1487424" y="480060"/>
                </a:lnTo>
                <a:close/>
              </a:path>
              <a:path w="2780029" h="494029">
                <a:moveTo>
                  <a:pt x="1458468" y="480060"/>
                </a:moveTo>
                <a:lnTo>
                  <a:pt x="1444752" y="480060"/>
                </a:lnTo>
                <a:lnTo>
                  <a:pt x="1444752" y="493775"/>
                </a:lnTo>
                <a:lnTo>
                  <a:pt x="1458468" y="493775"/>
                </a:lnTo>
                <a:lnTo>
                  <a:pt x="1458468" y="480060"/>
                </a:lnTo>
                <a:close/>
              </a:path>
              <a:path w="2780029" h="494029">
                <a:moveTo>
                  <a:pt x="1431036" y="480060"/>
                </a:moveTo>
                <a:lnTo>
                  <a:pt x="1417320" y="480060"/>
                </a:lnTo>
                <a:lnTo>
                  <a:pt x="1417320" y="493775"/>
                </a:lnTo>
                <a:lnTo>
                  <a:pt x="1431036" y="493775"/>
                </a:lnTo>
                <a:lnTo>
                  <a:pt x="1431036" y="480060"/>
                </a:lnTo>
                <a:close/>
              </a:path>
              <a:path w="2780029" h="494029">
                <a:moveTo>
                  <a:pt x="1403604" y="480060"/>
                </a:moveTo>
                <a:lnTo>
                  <a:pt x="1389888" y="480060"/>
                </a:lnTo>
                <a:lnTo>
                  <a:pt x="1389888" y="493775"/>
                </a:lnTo>
                <a:lnTo>
                  <a:pt x="1403604" y="493775"/>
                </a:lnTo>
                <a:lnTo>
                  <a:pt x="1403604" y="480060"/>
                </a:lnTo>
                <a:close/>
              </a:path>
              <a:path w="2780029" h="494029">
                <a:moveTo>
                  <a:pt x="1374648" y="480060"/>
                </a:moveTo>
                <a:lnTo>
                  <a:pt x="1360932" y="480060"/>
                </a:lnTo>
                <a:lnTo>
                  <a:pt x="1360932" y="493775"/>
                </a:lnTo>
                <a:lnTo>
                  <a:pt x="1374648" y="493775"/>
                </a:lnTo>
                <a:lnTo>
                  <a:pt x="1374648" y="480060"/>
                </a:lnTo>
                <a:close/>
              </a:path>
              <a:path w="2780029" h="494029">
                <a:moveTo>
                  <a:pt x="1347216" y="480060"/>
                </a:moveTo>
                <a:lnTo>
                  <a:pt x="1333500" y="480060"/>
                </a:lnTo>
                <a:lnTo>
                  <a:pt x="1333500" y="493775"/>
                </a:lnTo>
                <a:lnTo>
                  <a:pt x="1347216" y="493775"/>
                </a:lnTo>
                <a:lnTo>
                  <a:pt x="1347216" y="480060"/>
                </a:lnTo>
                <a:close/>
              </a:path>
              <a:path w="2780029" h="494029">
                <a:moveTo>
                  <a:pt x="1319784" y="480060"/>
                </a:moveTo>
                <a:lnTo>
                  <a:pt x="1304544" y="480060"/>
                </a:lnTo>
                <a:lnTo>
                  <a:pt x="1304544" y="493775"/>
                </a:lnTo>
                <a:lnTo>
                  <a:pt x="1319784" y="493775"/>
                </a:lnTo>
                <a:lnTo>
                  <a:pt x="1319784" y="480060"/>
                </a:lnTo>
                <a:close/>
              </a:path>
              <a:path w="2780029" h="494029">
                <a:moveTo>
                  <a:pt x="1290828" y="480060"/>
                </a:moveTo>
                <a:lnTo>
                  <a:pt x="1277112" y="480060"/>
                </a:lnTo>
                <a:lnTo>
                  <a:pt x="1277112" y="493775"/>
                </a:lnTo>
                <a:lnTo>
                  <a:pt x="1290828" y="493775"/>
                </a:lnTo>
                <a:lnTo>
                  <a:pt x="1290828" y="480060"/>
                </a:lnTo>
                <a:close/>
              </a:path>
              <a:path w="2780029" h="494029">
                <a:moveTo>
                  <a:pt x="1263396" y="480060"/>
                </a:moveTo>
                <a:lnTo>
                  <a:pt x="1249680" y="480060"/>
                </a:lnTo>
                <a:lnTo>
                  <a:pt x="1249680" y="493775"/>
                </a:lnTo>
                <a:lnTo>
                  <a:pt x="1263396" y="493775"/>
                </a:lnTo>
                <a:lnTo>
                  <a:pt x="1263396" y="480060"/>
                </a:lnTo>
                <a:close/>
              </a:path>
              <a:path w="2780029" h="494029">
                <a:moveTo>
                  <a:pt x="1234440" y="480060"/>
                </a:moveTo>
                <a:lnTo>
                  <a:pt x="1220724" y="480060"/>
                </a:lnTo>
                <a:lnTo>
                  <a:pt x="1220724" y="493775"/>
                </a:lnTo>
                <a:lnTo>
                  <a:pt x="1234440" y="493775"/>
                </a:lnTo>
                <a:lnTo>
                  <a:pt x="1234440" y="480060"/>
                </a:lnTo>
                <a:close/>
              </a:path>
              <a:path w="2780029" h="494029">
                <a:moveTo>
                  <a:pt x="1207008" y="480060"/>
                </a:moveTo>
                <a:lnTo>
                  <a:pt x="1193292" y="480060"/>
                </a:lnTo>
                <a:lnTo>
                  <a:pt x="1193292" y="493775"/>
                </a:lnTo>
                <a:lnTo>
                  <a:pt x="1207008" y="493775"/>
                </a:lnTo>
                <a:lnTo>
                  <a:pt x="1207008" y="480060"/>
                </a:lnTo>
                <a:close/>
              </a:path>
              <a:path w="2780029" h="494029">
                <a:moveTo>
                  <a:pt x="1179576" y="480060"/>
                </a:moveTo>
                <a:lnTo>
                  <a:pt x="1165860" y="480060"/>
                </a:lnTo>
                <a:lnTo>
                  <a:pt x="1165860" y="493775"/>
                </a:lnTo>
                <a:lnTo>
                  <a:pt x="1179576" y="493775"/>
                </a:lnTo>
                <a:lnTo>
                  <a:pt x="1179576" y="480060"/>
                </a:lnTo>
                <a:close/>
              </a:path>
              <a:path w="2780029" h="494029">
                <a:moveTo>
                  <a:pt x="1150620" y="480060"/>
                </a:moveTo>
                <a:lnTo>
                  <a:pt x="1136904" y="480060"/>
                </a:lnTo>
                <a:lnTo>
                  <a:pt x="1136904" y="493775"/>
                </a:lnTo>
                <a:lnTo>
                  <a:pt x="1150620" y="493775"/>
                </a:lnTo>
                <a:lnTo>
                  <a:pt x="1150620" y="480060"/>
                </a:lnTo>
                <a:close/>
              </a:path>
              <a:path w="2780029" h="494029">
                <a:moveTo>
                  <a:pt x="1123188" y="480060"/>
                </a:moveTo>
                <a:lnTo>
                  <a:pt x="1109472" y="480060"/>
                </a:lnTo>
                <a:lnTo>
                  <a:pt x="1109472" y="493775"/>
                </a:lnTo>
                <a:lnTo>
                  <a:pt x="1123188" y="493775"/>
                </a:lnTo>
                <a:lnTo>
                  <a:pt x="1123188" y="480060"/>
                </a:lnTo>
                <a:close/>
              </a:path>
              <a:path w="2780029" h="494029">
                <a:moveTo>
                  <a:pt x="1095756" y="480060"/>
                </a:moveTo>
                <a:lnTo>
                  <a:pt x="1080516" y="480060"/>
                </a:lnTo>
                <a:lnTo>
                  <a:pt x="1080516" y="493775"/>
                </a:lnTo>
                <a:lnTo>
                  <a:pt x="1095756" y="493775"/>
                </a:lnTo>
                <a:lnTo>
                  <a:pt x="1095756" y="480060"/>
                </a:lnTo>
                <a:close/>
              </a:path>
              <a:path w="2780029" h="494029">
                <a:moveTo>
                  <a:pt x="1066800" y="480060"/>
                </a:moveTo>
                <a:lnTo>
                  <a:pt x="1053084" y="480060"/>
                </a:lnTo>
                <a:lnTo>
                  <a:pt x="1053084" y="493775"/>
                </a:lnTo>
                <a:lnTo>
                  <a:pt x="1066800" y="493775"/>
                </a:lnTo>
                <a:lnTo>
                  <a:pt x="1066800" y="480060"/>
                </a:lnTo>
                <a:close/>
              </a:path>
              <a:path w="2780029" h="494029">
                <a:moveTo>
                  <a:pt x="1039368" y="480060"/>
                </a:moveTo>
                <a:lnTo>
                  <a:pt x="1025651" y="480060"/>
                </a:lnTo>
                <a:lnTo>
                  <a:pt x="1025651" y="493775"/>
                </a:lnTo>
                <a:lnTo>
                  <a:pt x="1039368" y="493775"/>
                </a:lnTo>
                <a:lnTo>
                  <a:pt x="1039368" y="480060"/>
                </a:lnTo>
                <a:close/>
              </a:path>
              <a:path w="2780029" h="494029">
                <a:moveTo>
                  <a:pt x="1011936" y="480060"/>
                </a:moveTo>
                <a:lnTo>
                  <a:pt x="996696" y="480060"/>
                </a:lnTo>
                <a:lnTo>
                  <a:pt x="996696" y="493775"/>
                </a:lnTo>
                <a:lnTo>
                  <a:pt x="1011936" y="493775"/>
                </a:lnTo>
                <a:lnTo>
                  <a:pt x="1011936" y="480060"/>
                </a:lnTo>
                <a:close/>
              </a:path>
              <a:path w="2780029" h="494029">
                <a:moveTo>
                  <a:pt x="982980" y="480060"/>
                </a:moveTo>
                <a:lnTo>
                  <a:pt x="969264" y="480060"/>
                </a:lnTo>
                <a:lnTo>
                  <a:pt x="969264" y="493775"/>
                </a:lnTo>
                <a:lnTo>
                  <a:pt x="982980" y="493775"/>
                </a:lnTo>
                <a:lnTo>
                  <a:pt x="982980" y="480060"/>
                </a:lnTo>
                <a:close/>
              </a:path>
              <a:path w="2780029" h="494029">
                <a:moveTo>
                  <a:pt x="955548" y="480060"/>
                </a:moveTo>
                <a:lnTo>
                  <a:pt x="941832" y="480060"/>
                </a:lnTo>
                <a:lnTo>
                  <a:pt x="941832" y="493775"/>
                </a:lnTo>
                <a:lnTo>
                  <a:pt x="955548" y="493775"/>
                </a:lnTo>
                <a:lnTo>
                  <a:pt x="955548" y="480060"/>
                </a:lnTo>
                <a:close/>
              </a:path>
              <a:path w="2780029" h="494029">
                <a:moveTo>
                  <a:pt x="926592" y="480060"/>
                </a:moveTo>
                <a:lnTo>
                  <a:pt x="912876" y="480060"/>
                </a:lnTo>
                <a:lnTo>
                  <a:pt x="912876" y="493775"/>
                </a:lnTo>
                <a:lnTo>
                  <a:pt x="926592" y="493775"/>
                </a:lnTo>
                <a:lnTo>
                  <a:pt x="926592" y="480060"/>
                </a:lnTo>
                <a:close/>
              </a:path>
              <a:path w="2780029" h="494029">
                <a:moveTo>
                  <a:pt x="899160" y="480060"/>
                </a:moveTo>
                <a:lnTo>
                  <a:pt x="885444" y="480060"/>
                </a:lnTo>
                <a:lnTo>
                  <a:pt x="885444" y="493775"/>
                </a:lnTo>
                <a:lnTo>
                  <a:pt x="899160" y="493775"/>
                </a:lnTo>
                <a:lnTo>
                  <a:pt x="899160" y="480060"/>
                </a:lnTo>
                <a:close/>
              </a:path>
              <a:path w="2780029" h="494029">
                <a:moveTo>
                  <a:pt x="871728" y="480060"/>
                </a:moveTo>
                <a:lnTo>
                  <a:pt x="856488" y="480060"/>
                </a:lnTo>
                <a:lnTo>
                  <a:pt x="856488" y="493775"/>
                </a:lnTo>
                <a:lnTo>
                  <a:pt x="871728" y="493775"/>
                </a:lnTo>
                <a:lnTo>
                  <a:pt x="871728" y="480060"/>
                </a:lnTo>
                <a:close/>
              </a:path>
              <a:path w="2780029" h="494029">
                <a:moveTo>
                  <a:pt x="842772" y="480060"/>
                </a:moveTo>
                <a:lnTo>
                  <a:pt x="829056" y="480060"/>
                </a:lnTo>
                <a:lnTo>
                  <a:pt x="829056" y="493775"/>
                </a:lnTo>
                <a:lnTo>
                  <a:pt x="842772" y="493775"/>
                </a:lnTo>
                <a:lnTo>
                  <a:pt x="842772" y="480060"/>
                </a:lnTo>
                <a:close/>
              </a:path>
              <a:path w="2780029" h="494029">
                <a:moveTo>
                  <a:pt x="815340" y="480060"/>
                </a:moveTo>
                <a:lnTo>
                  <a:pt x="801624" y="480060"/>
                </a:lnTo>
                <a:lnTo>
                  <a:pt x="801624" y="493775"/>
                </a:lnTo>
                <a:lnTo>
                  <a:pt x="815340" y="493775"/>
                </a:lnTo>
                <a:lnTo>
                  <a:pt x="815340" y="480060"/>
                </a:lnTo>
                <a:close/>
              </a:path>
              <a:path w="2780029" h="494029">
                <a:moveTo>
                  <a:pt x="787908" y="480060"/>
                </a:moveTo>
                <a:lnTo>
                  <a:pt x="772668" y="480060"/>
                </a:lnTo>
                <a:lnTo>
                  <a:pt x="772668" y="493775"/>
                </a:lnTo>
                <a:lnTo>
                  <a:pt x="787908" y="493775"/>
                </a:lnTo>
                <a:lnTo>
                  <a:pt x="787908" y="480060"/>
                </a:lnTo>
                <a:close/>
              </a:path>
              <a:path w="2780029" h="494029">
                <a:moveTo>
                  <a:pt x="758951" y="480060"/>
                </a:moveTo>
                <a:lnTo>
                  <a:pt x="745236" y="480060"/>
                </a:lnTo>
                <a:lnTo>
                  <a:pt x="745236" y="493775"/>
                </a:lnTo>
                <a:lnTo>
                  <a:pt x="758951" y="493775"/>
                </a:lnTo>
                <a:lnTo>
                  <a:pt x="758951" y="480060"/>
                </a:lnTo>
                <a:close/>
              </a:path>
              <a:path w="2780029" h="494029">
                <a:moveTo>
                  <a:pt x="731520" y="480060"/>
                </a:moveTo>
                <a:lnTo>
                  <a:pt x="717804" y="480060"/>
                </a:lnTo>
                <a:lnTo>
                  <a:pt x="717804" y="493775"/>
                </a:lnTo>
                <a:lnTo>
                  <a:pt x="731520" y="493775"/>
                </a:lnTo>
                <a:lnTo>
                  <a:pt x="731520" y="480060"/>
                </a:lnTo>
                <a:close/>
              </a:path>
              <a:path w="2780029" h="494029">
                <a:moveTo>
                  <a:pt x="702564" y="480060"/>
                </a:moveTo>
                <a:lnTo>
                  <a:pt x="688848" y="480060"/>
                </a:lnTo>
                <a:lnTo>
                  <a:pt x="688848" y="493775"/>
                </a:lnTo>
                <a:lnTo>
                  <a:pt x="702564" y="493775"/>
                </a:lnTo>
                <a:lnTo>
                  <a:pt x="702564" y="480060"/>
                </a:lnTo>
                <a:close/>
              </a:path>
              <a:path w="2780029" h="494029">
                <a:moveTo>
                  <a:pt x="675132" y="480060"/>
                </a:moveTo>
                <a:lnTo>
                  <a:pt x="661416" y="480060"/>
                </a:lnTo>
                <a:lnTo>
                  <a:pt x="661416" y="493775"/>
                </a:lnTo>
                <a:lnTo>
                  <a:pt x="675132" y="493775"/>
                </a:lnTo>
                <a:lnTo>
                  <a:pt x="675132" y="480060"/>
                </a:lnTo>
                <a:close/>
              </a:path>
              <a:path w="2780029" h="494029">
                <a:moveTo>
                  <a:pt x="647700" y="480060"/>
                </a:moveTo>
                <a:lnTo>
                  <a:pt x="633984" y="480060"/>
                </a:lnTo>
                <a:lnTo>
                  <a:pt x="633984" y="493775"/>
                </a:lnTo>
                <a:lnTo>
                  <a:pt x="647700" y="493775"/>
                </a:lnTo>
                <a:lnTo>
                  <a:pt x="647700" y="480060"/>
                </a:lnTo>
                <a:close/>
              </a:path>
              <a:path w="2780029" h="494029">
                <a:moveTo>
                  <a:pt x="618744" y="480060"/>
                </a:moveTo>
                <a:lnTo>
                  <a:pt x="605028" y="480060"/>
                </a:lnTo>
                <a:lnTo>
                  <a:pt x="605028" y="493775"/>
                </a:lnTo>
                <a:lnTo>
                  <a:pt x="618744" y="493775"/>
                </a:lnTo>
                <a:lnTo>
                  <a:pt x="618744" y="480060"/>
                </a:lnTo>
                <a:close/>
              </a:path>
              <a:path w="2780029" h="494029">
                <a:moveTo>
                  <a:pt x="591312" y="480060"/>
                </a:moveTo>
                <a:lnTo>
                  <a:pt x="577596" y="480060"/>
                </a:lnTo>
                <a:lnTo>
                  <a:pt x="577596" y="493775"/>
                </a:lnTo>
                <a:lnTo>
                  <a:pt x="591312" y="493775"/>
                </a:lnTo>
                <a:lnTo>
                  <a:pt x="591312" y="480060"/>
                </a:lnTo>
                <a:close/>
              </a:path>
              <a:path w="2780029" h="494029">
                <a:moveTo>
                  <a:pt x="563880" y="480060"/>
                </a:moveTo>
                <a:lnTo>
                  <a:pt x="548640" y="480060"/>
                </a:lnTo>
                <a:lnTo>
                  <a:pt x="548640" y="493775"/>
                </a:lnTo>
                <a:lnTo>
                  <a:pt x="563880" y="493775"/>
                </a:lnTo>
                <a:lnTo>
                  <a:pt x="563880" y="480060"/>
                </a:lnTo>
                <a:close/>
              </a:path>
              <a:path w="2780029" h="494029">
                <a:moveTo>
                  <a:pt x="534924" y="480060"/>
                </a:moveTo>
                <a:lnTo>
                  <a:pt x="521208" y="480060"/>
                </a:lnTo>
                <a:lnTo>
                  <a:pt x="521208" y="493775"/>
                </a:lnTo>
                <a:lnTo>
                  <a:pt x="534924" y="493775"/>
                </a:lnTo>
                <a:lnTo>
                  <a:pt x="534924" y="480060"/>
                </a:lnTo>
                <a:close/>
              </a:path>
              <a:path w="2780029" h="494029">
                <a:moveTo>
                  <a:pt x="507492" y="480060"/>
                </a:moveTo>
                <a:lnTo>
                  <a:pt x="493775" y="480060"/>
                </a:lnTo>
                <a:lnTo>
                  <a:pt x="493775" y="493775"/>
                </a:lnTo>
                <a:lnTo>
                  <a:pt x="507492" y="493775"/>
                </a:lnTo>
                <a:lnTo>
                  <a:pt x="507492" y="480060"/>
                </a:lnTo>
                <a:close/>
              </a:path>
              <a:path w="2780029" h="494029">
                <a:moveTo>
                  <a:pt x="478536" y="480060"/>
                </a:moveTo>
                <a:lnTo>
                  <a:pt x="464820" y="480060"/>
                </a:lnTo>
                <a:lnTo>
                  <a:pt x="464820" y="493775"/>
                </a:lnTo>
                <a:lnTo>
                  <a:pt x="478536" y="493775"/>
                </a:lnTo>
                <a:lnTo>
                  <a:pt x="478536" y="480060"/>
                </a:lnTo>
                <a:close/>
              </a:path>
              <a:path w="2780029" h="494029">
                <a:moveTo>
                  <a:pt x="451104" y="480060"/>
                </a:moveTo>
                <a:lnTo>
                  <a:pt x="437388" y="480060"/>
                </a:lnTo>
                <a:lnTo>
                  <a:pt x="437388" y="493775"/>
                </a:lnTo>
                <a:lnTo>
                  <a:pt x="451104" y="493775"/>
                </a:lnTo>
                <a:lnTo>
                  <a:pt x="451104" y="480060"/>
                </a:lnTo>
                <a:close/>
              </a:path>
              <a:path w="2780029" h="494029">
                <a:moveTo>
                  <a:pt x="423672" y="480060"/>
                </a:moveTo>
                <a:lnTo>
                  <a:pt x="409956" y="480060"/>
                </a:lnTo>
                <a:lnTo>
                  <a:pt x="409956" y="493775"/>
                </a:lnTo>
                <a:lnTo>
                  <a:pt x="423672" y="493775"/>
                </a:lnTo>
                <a:lnTo>
                  <a:pt x="423672" y="480060"/>
                </a:lnTo>
                <a:close/>
              </a:path>
              <a:path w="2780029" h="494029">
                <a:moveTo>
                  <a:pt x="394716" y="480060"/>
                </a:moveTo>
                <a:lnTo>
                  <a:pt x="381000" y="480060"/>
                </a:lnTo>
                <a:lnTo>
                  <a:pt x="381000" y="493775"/>
                </a:lnTo>
                <a:lnTo>
                  <a:pt x="394716" y="493775"/>
                </a:lnTo>
                <a:lnTo>
                  <a:pt x="394716" y="480060"/>
                </a:lnTo>
                <a:close/>
              </a:path>
              <a:path w="2780029" h="494029">
                <a:moveTo>
                  <a:pt x="367284" y="480060"/>
                </a:moveTo>
                <a:lnTo>
                  <a:pt x="353568" y="480060"/>
                </a:lnTo>
                <a:lnTo>
                  <a:pt x="353568" y="493775"/>
                </a:lnTo>
                <a:lnTo>
                  <a:pt x="367284" y="493775"/>
                </a:lnTo>
                <a:lnTo>
                  <a:pt x="367284" y="480060"/>
                </a:lnTo>
                <a:close/>
              </a:path>
              <a:path w="2780029" h="494029">
                <a:moveTo>
                  <a:pt x="339851" y="480060"/>
                </a:moveTo>
                <a:lnTo>
                  <a:pt x="324612" y="480060"/>
                </a:lnTo>
                <a:lnTo>
                  <a:pt x="324612" y="493775"/>
                </a:lnTo>
                <a:lnTo>
                  <a:pt x="339851" y="493775"/>
                </a:lnTo>
                <a:lnTo>
                  <a:pt x="339851" y="480060"/>
                </a:lnTo>
                <a:close/>
              </a:path>
              <a:path w="2780029" h="494029">
                <a:moveTo>
                  <a:pt x="310896" y="480060"/>
                </a:moveTo>
                <a:lnTo>
                  <a:pt x="297180" y="480060"/>
                </a:lnTo>
                <a:lnTo>
                  <a:pt x="297180" y="493775"/>
                </a:lnTo>
                <a:lnTo>
                  <a:pt x="310896" y="493775"/>
                </a:lnTo>
                <a:lnTo>
                  <a:pt x="310896" y="480060"/>
                </a:lnTo>
                <a:close/>
              </a:path>
              <a:path w="2780029" h="494029">
                <a:moveTo>
                  <a:pt x="283464" y="480060"/>
                </a:moveTo>
                <a:lnTo>
                  <a:pt x="269748" y="480060"/>
                </a:lnTo>
                <a:lnTo>
                  <a:pt x="269748" y="493775"/>
                </a:lnTo>
                <a:lnTo>
                  <a:pt x="283464" y="493775"/>
                </a:lnTo>
                <a:lnTo>
                  <a:pt x="283464" y="480060"/>
                </a:lnTo>
                <a:close/>
              </a:path>
              <a:path w="2780029" h="494029">
                <a:moveTo>
                  <a:pt x="254508" y="480060"/>
                </a:moveTo>
                <a:lnTo>
                  <a:pt x="240792" y="480060"/>
                </a:lnTo>
                <a:lnTo>
                  <a:pt x="240792" y="493775"/>
                </a:lnTo>
                <a:lnTo>
                  <a:pt x="254508" y="493775"/>
                </a:lnTo>
                <a:lnTo>
                  <a:pt x="254508" y="480060"/>
                </a:lnTo>
                <a:close/>
              </a:path>
              <a:path w="2780029" h="494029">
                <a:moveTo>
                  <a:pt x="227075" y="480060"/>
                </a:moveTo>
                <a:lnTo>
                  <a:pt x="213360" y="480060"/>
                </a:lnTo>
                <a:lnTo>
                  <a:pt x="213360" y="493775"/>
                </a:lnTo>
                <a:lnTo>
                  <a:pt x="227075" y="493775"/>
                </a:lnTo>
                <a:lnTo>
                  <a:pt x="227075" y="480060"/>
                </a:lnTo>
                <a:close/>
              </a:path>
              <a:path w="2780029" h="494029">
                <a:moveTo>
                  <a:pt x="199644" y="480060"/>
                </a:moveTo>
                <a:lnTo>
                  <a:pt x="185928" y="480060"/>
                </a:lnTo>
                <a:lnTo>
                  <a:pt x="185928" y="493775"/>
                </a:lnTo>
                <a:lnTo>
                  <a:pt x="199644" y="493775"/>
                </a:lnTo>
                <a:lnTo>
                  <a:pt x="199644" y="480060"/>
                </a:lnTo>
                <a:close/>
              </a:path>
              <a:path w="2780029" h="494029">
                <a:moveTo>
                  <a:pt x="170688" y="480060"/>
                </a:moveTo>
                <a:lnTo>
                  <a:pt x="156972" y="480060"/>
                </a:lnTo>
                <a:lnTo>
                  <a:pt x="156972" y="493775"/>
                </a:lnTo>
                <a:lnTo>
                  <a:pt x="170688" y="493775"/>
                </a:lnTo>
                <a:lnTo>
                  <a:pt x="170688" y="480060"/>
                </a:lnTo>
                <a:close/>
              </a:path>
              <a:path w="2780029" h="494029">
                <a:moveTo>
                  <a:pt x="143256" y="480060"/>
                </a:moveTo>
                <a:lnTo>
                  <a:pt x="129540" y="480060"/>
                </a:lnTo>
                <a:lnTo>
                  <a:pt x="129540" y="493775"/>
                </a:lnTo>
                <a:lnTo>
                  <a:pt x="143256" y="493775"/>
                </a:lnTo>
                <a:lnTo>
                  <a:pt x="143256" y="480060"/>
                </a:lnTo>
                <a:close/>
              </a:path>
              <a:path w="2780029" h="494029">
                <a:moveTo>
                  <a:pt x="115824" y="480060"/>
                </a:moveTo>
                <a:lnTo>
                  <a:pt x="100584" y="480060"/>
                </a:lnTo>
                <a:lnTo>
                  <a:pt x="100584" y="493775"/>
                </a:lnTo>
                <a:lnTo>
                  <a:pt x="115824" y="493775"/>
                </a:lnTo>
                <a:lnTo>
                  <a:pt x="115824" y="480060"/>
                </a:lnTo>
                <a:close/>
              </a:path>
              <a:path w="2780029" h="494029">
                <a:moveTo>
                  <a:pt x="86868" y="480060"/>
                </a:moveTo>
                <a:lnTo>
                  <a:pt x="73151" y="480060"/>
                </a:lnTo>
                <a:lnTo>
                  <a:pt x="73151" y="493775"/>
                </a:lnTo>
                <a:lnTo>
                  <a:pt x="86868" y="493775"/>
                </a:lnTo>
                <a:lnTo>
                  <a:pt x="86868" y="480060"/>
                </a:lnTo>
                <a:close/>
              </a:path>
              <a:path w="2780029" h="494029">
                <a:moveTo>
                  <a:pt x="59436" y="480060"/>
                </a:moveTo>
                <a:lnTo>
                  <a:pt x="45720" y="480060"/>
                </a:lnTo>
                <a:lnTo>
                  <a:pt x="45720" y="493775"/>
                </a:lnTo>
                <a:lnTo>
                  <a:pt x="59436" y="493775"/>
                </a:lnTo>
                <a:lnTo>
                  <a:pt x="59436" y="480060"/>
                </a:lnTo>
                <a:close/>
              </a:path>
              <a:path w="2780029" h="494029">
                <a:moveTo>
                  <a:pt x="32004" y="480060"/>
                </a:moveTo>
                <a:lnTo>
                  <a:pt x="16764" y="480060"/>
                </a:lnTo>
                <a:lnTo>
                  <a:pt x="16764" y="493775"/>
                </a:lnTo>
                <a:lnTo>
                  <a:pt x="32004" y="493775"/>
                </a:lnTo>
                <a:lnTo>
                  <a:pt x="32004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BFFCEE4D-347B-49CD-B0E4-11A1199F13C3}"/>
              </a:ext>
            </a:extLst>
          </p:cNvPr>
          <p:cNvSpPr/>
          <p:nvPr/>
        </p:nvSpPr>
        <p:spPr>
          <a:xfrm>
            <a:off x="7524750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ECA8BC50-E5C7-4656-86B4-39A94761D1B1}"/>
              </a:ext>
            </a:extLst>
          </p:cNvPr>
          <p:cNvSpPr/>
          <p:nvPr/>
        </p:nvSpPr>
        <p:spPr>
          <a:xfrm>
            <a:off x="7500938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CD4AF56D-323E-4367-B1FE-15FE888149D4}"/>
              </a:ext>
            </a:extLst>
          </p:cNvPr>
          <p:cNvSpPr/>
          <p:nvPr/>
        </p:nvSpPr>
        <p:spPr>
          <a:xfrm>
            <a:off x="7477125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47DE02AD-F99F-4BFA-973F-CA546151CC47}"/>
              </a:ext>
            </a:extLst>
          </p:cNvPr>
          <p:cNvSpPr/>
          <p:nvPr/>
        </p:nvSpPr>
        <p:spPr>
          <a:xfrm>
            <a:off x="7453313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4" name="object 364">
            <a:extLst>
              <a:ext uri="{FF2B5EF4-FFF2-40B4-BE49-F238E27FC236}">
                <a16:creationId xmlns:a16="http://schemas.microsoft.com/office/drawing/2014/main" id="{3F7ABFBE-7EE0-4D40-AA29-958BC1FFC27B}"/>
              </a:ext>
            </a:extLst>
          </p:cNvPr>
          <p:cNvSpPr/>
          <p:nvPr/>
        </p:nvSpPr>
        <p:spPr>
          <a:xfrm>
            <a:off x="7429500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5" name="object 365">
            <a:extLst>
              <a:ext uri="{FF2B5EF4-FFF2-40B4-BE49-F238E27FC236}">
                <a16:creationId xmlns:a16="http://schemas.microsoft.com/office/drawing/2014/main" id="{1F8DBFE9-D8A1-4652-A3EA-1789CD66210B}"/>
              </a:ext>
            </a:extLst>
          </p:cNvPr>
          <p:cNvSpPr/>
          <p:nvPr/>
        </p:nvSpPr>
        <p:spPr>
          <a:xfrm>
            <a:off x="7405688" y="3205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6" name="object 366">
            <a:extLst>
              <a:ext uri="{FF2B5EF4-FFF2-40B4-BE49-F238E27FC236}">
                <a16:creationId xmlns:a16="http://schemas.microsoft.com/office/drawing/2014/main" id="{15D22992-7CEA-4D8E-B875-D56AA8F8DFD1}"/>
              </a:ext>
            </a:extLst>
          </p:cNvPr>
          <p:cNvSpPr/>
          <p:nvPr/>
        </p:nvSpPr>
        <p:spPr>
          <a:xfrm>
            <a:off x="7381876" y="3205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7" name="object 367">
            <a:extLst>
              <a:ext uri="{FF2B5EF4-FFF2-40B4-BE49-F238E27FC236}">
                <a16:creationId xmlns:a16="http://schemas.microsoft.com/office/drawing/2014/main" id="{0A936E78-F3DE-4348-98E5-0AF3B1DC53BE}"/>
              </a:ext>
            </a:extLst>
          </p:cNvPr>
          <p:cNvSpPr/>
          <p:nvPr/>
        </p:nvSpPr>
        <p:spPr>
          <a:xfrm>
            <a:off x="7358063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8" name="object 368">
            <a:extLst>
              <a:ext uri="{FF2B5EF4-FFF2-40B4-BE49-F238E27FC236}">
                <a16:creationId xmlns:a16="http://schemas.microsoft.com/office/drawing/2014/main" id="{EBE7B71F-CD48-461C-A941-3DD7C15F6CC8}"/>
              </a:ext>
            </a:extLst>
          </p:cNvPr>
          <p:cNvSpPr/>
          <p:nvPr/>
        </p:nvSpPr>
        <p:spPr>
          <a:xfrm>
            <a:off x="7334251" y="3205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9" name="object 369">
            <a:extLst>
              <a:ext uri="{FF2B5EF4-FFF2-40B4-BE49-F238E27FC236}">
                <a16:creationId xmlns:a16="http://schemas.microsoft.com/office/drawing/2014/main" id="{BF8C6BC7-38BC-4F42-986F-B9CD4CDD9CA3}"/>
              </a:ext>
            </a:extLst>
          </p:cNvPr>
          <p:cNvSpPr/>
          <p:nvPr/>
        </p:nvSpPr>
        <p:spPr>
          <a:xfrm>
            <a:off x="7310438" y="3205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0" name="object 370">
            <a:extLst>
              <a:ext uri="{FF2B5EF4-FFF2-40B4-BE49-F238E27FC236}">
                <a16:creationId xmlns:a16="http://schemas.microsoft.com/office/drawing/2014/main" id="{1C0399AE-FFC8-4D6D-BEE8-F09A7A220395}"/>
              </a:ext>
            </a:extLst>
          </p:cNvPr>
          <p:cNvSpPr/>
          <p:nvPr/>
        </p:nvSpPr>
        <p:spPr>
          <a:xfrm>
            <a:off x="7285038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1" name="object 371">
            <a:extLst>
              <a:ext uri="{FF2B5EF4-FFF2-40B4-BE49-F238E27FC236}">
                <a16:creationId xmlns:a16="http://schemas.microsoft.com/office/drawing/2014/main" id="{80AE4B5E-9A73-43EC-8BE5-88EF9D57D1A9}"/>
              </a:ext>
            </a:extLst>
          </p:cNvPr>
          <p:cNvSpPr/>
          <p:nvPr/>
        </p:nvSpPr>
        <p:spPr>
          <a:xfrm>
            <a:off x="7261225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2" name="object 372">
            <a:extLst>
              <a:ext uri="{FF2B5EF4-FFF2-40B4-BE49-F238E27FC236}">
                <a16:creationId xmlns:a16="http://schemas.microsoft.com/office/drawing/2014/main" id="{BF22D6D7-6578-49A6-A3A8-944FF46B60D2}"/>
              </a:ext>
            </a:extLst>
          </p:cNvPr>
          <p:cNvSpPr/>
          <p:nvPr/>
        </p:nvSpPr>
        <p:spPr>
          <a:xfrm>
            <a:off x="7239001" y="3205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3" name="object 373">
            <a:extLst>
              <a:ext uri="{FF2B5EF4-FFF2-40B4-BE49-F238E27FC236}">
                <a16:creationId xmlns:a16="http://schemas.microsoft.com/office/drawing/2014/main" id="{2C14A699-15EC-44ED-80CF-996963FDBA04}"/>
              </a:ext>
            </a:extLst>
          </p:cNvPr>
          <p:cNvSpPr/>
          <p:nvPr/>
        </p:nvSpPr>
        <p:spPr>
          <a:xfrm>
            <a:off x="7213600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4" name="object 374">
            <a:extLst>
              <a:ext uri="{FF2B5EF4-FFF2-40B4-BE49-F238E27FC236}">
                <a16:creationId xmlns:a16="http://schemas.microsoft.com/office/drawing/2014/main" id="{25C22A1E-7881-443C-A0A0-EFE65D659268}"/>
              </a:ext>
            </a:extLst>
          </p:cNvPr>
          <p:cNvSpPr/>
          <p:nvPr/>
        </p:nvSpPr>
        <p:spPr>
          <a:xfrm>
            <a:off x="7189788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5" name="object 375">
            <a:extLst>
              <a:ext uri="{FF2B5EF4-FFF2-40B4-BE49-F238E27FC236}">
                <a16:creationId xmlns:a16="http://schemas.microsoft.com/office/drawing/2014/main" id="{96E932B2-58FC-4418-A285-7FEDAB18EC41}"/>
              </a:ext>
            </a:extLst>
          </p:cNvPr>
          <p:cNvSpPr/>
          <p:nvPr/>
        </p:nvSpPr>
        <p:spPr>
          <a:xfrm>
            <a:off x="7167563" y="3205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6" name="object 376">
            <a:extLst>
              <a:ext uri="{FF2B5EF4-FFF2-40B4-BE49-F238E27FC236}">
                <a16:creationId xmlns:a16="http://schemas.microsoft.com/office/drawing/2014/main" id="{C4864687-FF6E-43F5-8F01-349BE7EF60E6}"/>
              </a:ext>
            </a:extLst>
          </p:cNvPr>
          <p:cNvSpPr/>
          <p:nvPr/>
        </p:nvSpPr>
        <p:spPr>
          <a:xfrm>
            <a:off x="7142163" y="3205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7" name="object 377">
            <a:extLst>
              <a:ext uri="{FF2B5EF4-FFF2-40B4-BE49-F238E27FC236}">
                <a16:creationId xmlns:a16="http://schemas.microsoft.com/office/drawing/2014/main" id="{151BED50-5CA3-4268-A120-79B4C73FF7C9}"/>
              </a:ext>
            </a:extLst>
          </p:cNvPr>
          <p:cNvSpPr/>
          <p:nvPr/>
        </p:nvSpPr>
        <p:spPr>
          <a:xfrm>
            <a:off x="7118350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8" name="object 378">
            <a:extLst>
              <a:ext uri="{FF2B5EF4-FFF2-40B4-BE49-F238E27FC236}">
                <a16:creationId xmlns:a16="http://schemas.microsoft.com/office/drawing/2014/main" id="{968BCBEF-252F-4E20-B835-B431414EF624}"/>
              </a:ext>
            </a:extLst>
          </p:cNvPr>
          <p:cNvSpPr/>
          <p:nvPr/>
        </p:nvSpPr>
        <p:spPr>
          <a:xfrm>
            <a:off x="7094538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9" name="object 379">
            <a:extLst>
              <a:ext uri="{FF2B5EF4-FFF2-40B4-BE49-F238E27FC236}">
                <a16:creationId xmlns:a16="http://schemas.microsoft.com/office/drawing/2014/main" id="{15B5C529-BE9C-4C54-9158-DCF7BB425B73}"/>
              </a:ext>
            </a:extLst>
          </p:cNvPr>
          <p:cNvSpPr/>
          <p:nvPr/>
        </p:nvSpPr>
        <p:spPr>
          <a:xfrm>
            <a:off x="7070726" y="3205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0" name="object 380">
            <a:extLst>
              <a:ext uri="{FF2B5EF4-FFF2-40B4-BE49-F238E27FC236}">
                <a16:creationId xmlns:a16="http://schemas.microsoft.com/office/drawing/2014/main" id="{DD780689-189F-4AF3-A7ED-C0733D6FBDA9}"/>
              </a:ext>
            </a:extLst>
          </p:cNvPr>
          <p:cNvSpPr/>
          <p:nvPr/>
        </p:nvSpPr>
        <p:spPr>
          <a:xfrm>
            <a:off x="7046913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1" name="object 381">
            <a:extLst>
              <a:ext uri="{FF2B5EF4-FFF2-40B4-BE49-F238E27FC236}">
                <a16:creationId xmlns:a16="http://schemas.microsoft.com/office/drawing/2014/main" id="{C8AFBAF1-7DB7-43BE-AD07-05407DE28118}"/>
              </a:ext>
            </a:extLst>
          </p:cNvPr>
          <p:cNvSpPr/>
          <p:nvPr/>
        </p:nvSpPr>
        <p:spPr>
          <a:xfrm>
            <a:off x="7021513" y="32051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2" name="object 382">
            <a:extLst>
              <a:ext uri="{FF2B5EF4-FFF2-40B4-BE49-F238E27FC236}">
                <a16:creationId xmlns:a16="http://schemas.microsoft.com/office/drawing/2014/main" id="{401EF218-F487-4CA2-AA6F-2478707FC85F}"/>
              </a:ext>
            </a:extLst>
          </p:cNvPr>
          <p:cNvSpPr/>
          <p:nvPr/>
        </p:nvSpPr>
        <p:spPr>
          <a:xfrm>
            <a:off x="6999288" y="32051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3" name="object 383">
            <a:extLst>
              <a:ext uri="{FF2B5EF4-FFF2-40B4-BE49-F238E27FC236}">
                <a16:creationId xmlns:a16="http://schemas.microsoft.com/office/drawing/2014/main" id="{424B2883-CA86-4039-BB35-BB4BD38247B7}"/>
              </a:ext>
            </a:extLst>
          </p:cNvPr>
          <p:cNvSpPr/>
          <p:nvPr/>
        </p:nvSpPr>
        <p:spPr>
          <a:xfrm>
            <a:off x="6975476" y="3205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4" name="object 384">
            <a:extLst>
              <a:ext uri="{FF2B5EF4-FFF2-40B4-BE49-F238E27FC236}">
                <a16:creationId xmlns:a16="http://schemas.microsoft.com/office/drawing/2014/main" id="{93FFAAD0-DE66-47C7-89E2-31C9AE184ACE}"/>
              </a:ext>
            </a:extLst>
          </p:cNvPr>
          <p:cNvSpPr/>
          <p:nvPr/>
        </p:nvSpPr>
        <p:spPr>
          <a:xfrm>
            <a:off x="6784975" y="3184525"/>
            <a:ext cx="177800" cy="33338"/>
          </a:xfrm>
          <a:custGeom>
            <a:avLst/>
            <a:gdLst/>
            <a:ahLst/>
            <a:cxnLst/>
            <a:rect l="l" t="t" r="r" b="b"/>
            <a:pathLst>
              <a:path w="207645" h="38100">
                <a:moveTo>
                  <a:pt x="207263" y="24383"/>
                </a:moveTo>
                <a:lnTo>
                  <a:pt x="193548" y="24383"/>
                </a:lnTo>
                <a:lnTo>
                  <a:pt x="193548" y="38100"/>
                </a:lnTo>
                <a:lnTo>
                  <a:pt x="207263" y="38100"/>
                </a:lnTo>
                <a:lnTo>
                  <a:pt x="207263" y="24383"/>
                </a:lnTo>
                <a:close/>
              </a:path>
              <a:path w="207645" h="38100">
                <a:moveTo>
                  <a:pt x="179832" y="24383"/>
                </a:moveTo>
                <a:lnTo>
                  <a:pt x="166115" y="24383"/>
                </a:lnTo>
                <a:lnTo>
                  <a:pt x="166115" y="38100"/>
                </a:lnTo>
                <a:lnTo>
                  <a:pt x="179832" y="38100"/>
                </a:lnTo>
                <a:lnTo>
                  <a:pt x="179832" y="24383"/>
                </a:lnTo>
                <a:close/>
              </a:path>
              <a:path w="207645" h="38100">
                <a:moveTo>
                  <a:pt x="152400" y="24383"/>
                </a:moveTo>
                <a:lnTo>
                  <a:pt x="137160" y="24383"/>
                </a:lnTo>
                <a:lnTo>
                  <a:pt x="137160" y="38100"/>
                </a:lnTo>
                <a:lnTo>
                  <a:pt x="152400" y="38100"/>
                </a:lnTo>
                <a:lnTo>
                  <a:pt x="152400" y="24383"/>
                </a:lnTo>
                <a:close/>
              </a:path>
              <a:path w="207645" h="38100">
                <a:moveTo>
                  <a:pt x="123444" y="24383"/>
                </a:moveTo>
                <a:lnTo>
                  <a:pt x="109727" y="24383"/>
                </a:lnTo>
                <a:lnTo>
                  <a:pt x="109727" y="38100"/>
                </a:lnTo>
                <a:lnTo>
                  <a:pt x="123444" y="38100"/>
                </a:lnTo>
                <a:lnTo>
                  <a:pt x="123444" y="24383"/>
                </a:lnTo>
                <a:close/>
              </a:path>
              <a:path w="207645" h="38100">
                <a:moveTo>
                  <a:pt x="96012" y="24383"/>
                </a:moveTo>
                <a:lnTo>
                  <a:pt x="82296" y="24383"/>
                </a:lnTo>
                <a:lnTo>
                  <a:pt x="82296" y="38100"/>
                </a:lnTo>
                <a:lnTo>
                  <a:pt x="96012" y="38100"/>
                </a:lnTo>
                <a:lnTo>
                  <a:pt x="96012" y="24383"/>
                </a:lnTo>
                <a:close/>
              </a:path>
              <a:path w="207645" h="38100">
                <a:moveTo>
                  <a:pt x="68579" y="24383"/>
                </a:moveTo>
                <a:lnTo>
                  <a:pt x="56387" y="24383"/>
                </a:lnTo>
                <a:lnTo>
                  <a:pt x="50291" y="36575"/>
                </a:lnTo>
                <a:lnTo>
                  <a:pt x="51815" y="38100"/>
                </a:lnTo>
                <a:lnTo>
                  <a:pt x="68579" y="38100"/>
                </a:lnTo>
                <a:lnTo>
                  <a:pt x="68579" y="24383"/>
                </a:lnTo>
                <a:close/>
              </a:path>
              <a:path w="207645" h="38100">
                <a:moveTo>
                  <a:pt x="32003" y="12191"/>
                </a:moveTo>
                <a:lnTo>
                  <a:pt x="25908" y="24383"/>
                </a:lnTo>
                <a:lnTo>
                  <a:pt x="38100" y="30479"/>
                </a:lnTo>
                <a:lnTo>
                  <a:pt x="44196" y="18287"/>
                </a:lnTo>
                <a:lnTo>
                  <a:pt x="32003" y="12191"/>
                </a:lnTo>
                <a:close/>
              </a:path>
              <a:path w="207645" h="38100">
                <a:moveTo>
                  <a:pt x="6096" y="0"/>
                </a:moveTo>
                <a:lnTo>
                  <a:pt x="0" y="12191"/>
                </a:lnTo>
                <a:lnTo>
                  <a:pt x="13715" y="18287"/>
                </a:lnTo>
                <a:lnTo>
                  <a:pt x="19812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5" name="object 385">
            <a:extLst>
              <a:ext uri="{FF2B5EF4-FFF2-40B4-BE49-F238E27FC236}">
                <a16:creationId xmlns:a16="http://schemas.microsoft.com/office/drawing/2014/main" id="{053CD55F-8F73-4BB3-B6D3-AA8A2A9063FE}"/>
              </a:ext>
            </a:extLst>
          </p:cNvPr>
          <p:cNvSpPr/>
          <p:nvPr/>
        </p:nvSpPr>
        <p:spPr>
          <a:xfrm>
            <a:off x="6613525" y="3101975"/>
            <a:ext cx="166688" cy="88900"/>
          </a:xfrm>
          <a:custGeom>
            <a:avLst/>
            <a:gdLst/>
            <a:ahLst/>
            <a:cxnLst/>
            <a:rect l="l" t="t" r="r" b="b"/>
            <a:pathLst>
              <a:path w="195579" h="104139">
                <a:moveTo>
                  <a:pt x="182879" y="85343"/>
                </a:moveTo>
                <a:lnTo>
                  <a:pt x="176783" y="97536"/>
                </a:lnTo>
                <a:lnTo>
                  <a:pt x="188975" y="103631"/>
                </a:lnTo>
                <a:lnTo>
                  <a:pt x="195071" y="91439"/>
                </a:lnTo>
                <a:lnTo>
                  <a:pt x="182879" y="85343"/>
                </a:lnTo>
                <a:close/>
              </a:path>
              <a:path w="195579" h="104139">
                <a:moveTo>
                  <a:pt x="156971" y="73151"/>
                </a:moveTo>
                <a:lnTo>
                  <a:pt x="150875" y="85343"/>
                </a:lnTo>
                <a:lnTo>
                  <a:pt x="164591" y="91439"/>
                </a:lnTo>
                <a:lnTo>
                  <a:pt x="170687" y="79248"/>
                </a:lnTo>
                <a:lnTo>
                  <a:pt x="156971" y="73151"/>
                </a:lnTo>
                <a:close/>
              </a:path>
              <a:path w="195579" h="104139">
                <a:moveTo>
                  <a:pt x="132587" y="60960"/>
                </a:moveTo>
                <a:lnTo>
                  <a:pt x="126491" y="73151"/>
                </a:lnTo>
                <a:lnTo>
                  <a:pt x="138683" y="79248"/>
                </a:lnTo>
                <a:lnTo>
                  <a:pt x="144779" y="67055"/>
                </a:lnTo>
                <a:lnTo>
                  <a:pt x="132587" y="60960"/>
                </a:lnTo>
                <a:close/>
              </a:path>
              <a:path w="195579" h="104139">
                <a:moveTo>
                  <a:pt x="106679" y="48767"/>
                </a:moveTo>
                <a:lnTo>
                  <a:pt x="100583" y="60960"/>
                </a:lnTo>
                <a:lnTo>
                  <a:pt x="112775" y="67055"/>
                </a:lnTo>
                <a:lnTo>
                  <a:pt x="120395" y="54863"/>
                </a:lnTo>
                <a:lnTo>
                  <a:pt x="106679" y="48767"/>
                </a:lnTo>
                <a:close/>
              </a:path>
              <a:path w="195579" h="104139">
                <a:moveTo>
                  <a:pt x="82295" y="36575"/>
                </a:moveTo>
                <a:lnTo>
                  <a:pt x="76200" y="48767"/>
                </a:lnTo>
                <a:lnTo>
                  <a:pt x="88391" y="54863"/>
                </a:lnTo>
                <a:lnTo>
                  <a:pt x="94487" y="42672"/>
                </a:lnTo>
                <a:lnTo>
                  <a:pt x="82295" y="36575"/>
                </a:lnTo>
                <a:close/>
              </a:path>
              <a:path w="195579" h="104139">
                <a:moveTo>
                  <a:pt x="56387" y="24384"/>
                </a:moveTo>
                <a:lnTo>
                  <a:pt x="50291" y="36575"/>
                </a:lnTo>
                <a:lnTo>
                  <a:pt x="62483" y="42672"/>
                </a:lnTo>
                <a:lnTo>
                  <a:pt x="68579" y="30479"/>
                </a:lnTo>
                <a:lnTo>
                  <a:pt x="56387" y="24384"/>
                </a:lnTo>
                <a:close/>
              </a:path>
              <a:path w="195579" h="104139">
                <a:moveTo>
                  <a:pt x="32003" y="12191"/>
                </a:moveTo>
                <a:lnTo>
                  <a:pt x="25907" y="24384"/>
                </a:lnTo>
                <a:lnTo>
                  <a:pt x="38100" y="30479"/>
                </a:lnTo>
                <a:lnTo>
                  <a:pt x="44195" y="18287"/>
                </a:lnTo>
                <a:lnTo>
                  <a:pt x="32003" y="12191"/>
                </a:lnTo>
                <a:close/>
              </a:path>
              <a:path w="195579" h="104139">
                <a:moveTo>
                  <a:pt x="6095" y="0"/>
                </a:moveTo>
                <a:lnTo>
                  <a:pt x="0" y="12191"/>
                </a:lnTo>
                <a:lnTo>
                  <a:pt x="12191" y="18287"/>
                </a:lnTo>
                <a:lnTo>
                  <a:pt x="18287" y="6095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6" name="object 386">
            <a:extLst>
              <a:ext uri="{FF2B5EF4-FFF2-40B4-BE49-F238E27FC236}">
                <a16:creationId xmlns:a16="http://schemas.microsoft.com/office/drawing/2014/main" id="{C66B2F3A-F6AF-459B-B2F7-AB8FBC7279C8}"/>
              </a:ext>
            </a:extLst>
          </p:cNvPr>
          <p:cNvSpPr/>
          <p:nvPr/>
        </p:nvSpPr>
        <p:spPr>
          <a:xfrm>
            <a:off x="6440489" y="3016250"/>
            <a:ext cx="168275" cy="90488"/>
          </a:xfrm>
          <a:custGeom>
            <a:avLst/>
            <a:gdLst/>
            <a:ahLst/>
            <a:cxnLst/>
            <a:rect l="l" t="t" r="r" b="b"/>
            <a:pathLst>
              <a:path w="195579" h="105410">
                <a:moveTo>
                  <a:pt x="182880" y="85344"/>
                </a:moveTo>
                <a:lnTo>
                  <a:pt x="176784" y="99060"/>
                </a:lnTo>
                <a:lnTo>
                  <a:pt x="188975" y="105155"/>
                </a:lnTo>
                <a:lnTo>
                  <a:pt x="195072" y="91439"/>
                </a:lnTo>
                <a:lnTo>
                  <a:pt x="182880" y="85344"/>
                </a:lnTo>
                <a:close/>
              </a:path>
              <a:path w="195579" h="105410">
                <a:moveTo>
                  <a:pt x="156972" y="73151"/>
                </a:moveTo>
                <a:lnTo>
                  <a:pt x="150875" y="86867"/>
                </a:lnTo>
                <a:lnTo>
                  <a:pt x="163068" y="92963"/>
                </a:lnTo>
                <a:lnTo>
                  <a:pt x="169163" y="79248"/>
                </a:lnTo>
                <a:lnTo>
                  <a:pt x="156972" y="73151"/>
                </a:lnTo>
                <a:close/>
              </a:path>
              <a:path w="195579" h="105410">
                <a:moveTo>
                  <a:pt x="132587" y="60960"/>
                </a:moveTo>
                <a:lnTo>
                  <a:pt x="126492" y="74675"/>
                </a:lnTo>
                <a:lnTo>
                  <a:pt x="138684" y="80772"/>
                </a:lnTo>
                <a:lnTo>
                  <a:pt x="144780" y="67055"/>
                </a:lnTo>
                <a:lnTo>
                  <a:pt x="132587" y="60960"/>
                </a:lnTo>
                <a:close/>
              </a:path>
              <a:path w="195579" h="105410">
                <a:moveTo>
                  <a:pt x="106680" y="48767"/>
                </a:moveTo>
                <a:lnTo>
                  <a:pt x="100584" y="62484"/>
                </a:lnTo>
                <a:lnTo>
                  <a:pt x="112775" y="68579"/>
                </a:lnTo>
                <a:lnTo>
                  <a:pt x="118872" y="54863"/>
                </a:lnTo>
                <a:lnTo>
                  <a:pt x="106680" y="48767"/>
                </a:lnTo>
                <a:close/>
              </a:path>
              <a:path w="195579" h="105410">
                <a:moveTo>
                  <a:pt x="82296" y="36575"/>
                </a:moveTo>
                <a:lnTo>
                  <a:pt x="76200" y="50291"/>
                </a:lnTo>
                <a:lnTo>
                  <a:pt x="88392" y="56387"/>
                </a:lnTo>
                <a:lnTo>
                  <a:pt x="94487" y="42672"/>
                </a:lnTo>
                <a:lnTo>
                  <a:pt x="82296" y="36575"/>
                </a:lnTo>
                <a:close/>
              </a:path>
              <a:path w="195579" h="105410">
                <a:moveTo>
                  <a:pt x="56387" y="24384"/>
                </a:moveTo>
                <a:lnTo>
                  <a:pt x="50292" y="36575"/>
                </a:lnTo>
                <a:lnTo>
                  <a:pt x="62484" y="42672"/>
                </a:lnTo>
                <a:lnTo>
                  <a:pt x="68580" y="30479"/>
                </a:lnTo>
                <a:lnTo>
                  <a:pt x="56387" y="24384"/>
                </a:lnTo>
                <a:close/>
              </a:path>
              <a:path w="195579" h="105410">
                <a:moveTo>
                  <a:pt x="32003" y="12191"/>
                </a:moveTo>
                <a:lnTo>
                  <a:pt x="25908" y="24384"/>
                </a:lnTo>
                <a:lnTo>
                  <a:pt x="38100" y="30479"/>
                </a:lnTo>
                <a:lnTo>
                  <a:pt x="44196" y="18287"/>
                </a:lnTo>
                <a:lnTo>
                  <a:pt x="32003" y="12191"/>
                </a:lnTo>
                <a:close/>
              </a:path>
              <a:path w="195579" h="105410">
                <a:moveTo>
                  <a:pt x="6096" y="0"/>
                </a:moveTo>
                <a:lnTo>
                  <a:pt x="0" y="12191"/>
                </a:lnTo>
                <a:lnTo>
                  <a:pt x="12192" y="18287"/>
                </a:lnTo>
                <a:lnTo>
                  <a:pt x="18287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7" name="object 387">
            <a:extLst>
              <a:ext uri="{FF2B5EF4-FFF2-40B4-BE49-F238E27FC236}">
                <a16:creationId xmlns:a16="http://schemas.microsoft.com/office/drawing/2014/main" id="{DB4914F3-3ABD-4BF2-9918-B5656EC7ADC7}"/>
              </a:ext>
            </a:extLst>
          </p:cNvPr>
          <p:cNvSpPr/>
          <p:nvPr/>
        </p:nvSpPr>
        <p:spPr>
          <a:xfrm>
            <a:off x="6269039" y="2933700"/>
            <a:ext cx="166687" cy="88900"/>
          </a:xfrm>
          <a:custGeom>
            <a:avLst/>
            <a:gdLst/>
            <a:ahLst/>
            <a:cxnLst/>
            <a:rect l="l" t="t" r="r" b="b"/>
            <a:pathLst>
              <a:path w="195579" h="104139">
                <a:moveTo>
                  <a:pt x="182879" y="85344"/>
                </a:moveTo>
                <a:lnTo>
                  <a:pt x="176783" y="97536"/>
                </a:lnTo>
                <a:lnTo>
                  <a:pt x="188975" y="103632"/>
                </a:lnTo>
                <a:lnTo>
                  <a:pt x="195071" y="91439"/>
                </a:lnTo>
                <a:lnTo>
                  <a:pt x="182879" y="85344"/>
                </a:lnTo>
                <a:close/>
              </a:path>
              <a:path w="195579" h="104139">
                <a:moveTo>
                  <a:pt x="156971" y="73151"/>
                </a:moveTo>
                <a:lnTo>
                  <a:pt x="150875" y="85344"/>
                </a:lnTo>
                <a:lnTo>
                  <a:pt x="163067" y="91439"/>
                </a:lnTo>
                <a:lnTo>
                  <a:pt x="169163" y="79248"/>
                </a:lnTo>
                <a:lnTo>
                  <a:pt x="156971" y="73151"/>
                </a:lnTo>
                <a:close/>
              </a:path>
              <a:path w="195579" h="104139">
                <a:moveTo>
                  <a:pt x="132587" y="60960"/>
                </a:moveTo>
                <a:lnTo>
                  <a:pt x="126491" y="73151"/>
                </a:lnTo>
                <a:lnTo>
                  <a:pt x="138683" y="79248"/>
                </a:lnTo>
                <a:lnTo>
                  <a:pt x="144779" y="67056"/>
                </a:lnTo>
                <a:lnTo>
                  <a:pt x="132587" y="60960"/>
                </a:lnTo>
                <a:close/>
              </a:path>
              <a:path w="195579" h="104139">
                <a:moveTo>
                  <a:pt x="106679" y="48768"/>
                </a:moveTo>
                <a:lnTo>
                  <a:pt x="100583" y="60960"/>
                </a:lnTo>
                <a:lnTo>
                  <a:pt x="112775" y="67056"/>
                </a:lnTo>
                <a:lnTo>
                  <a:pt x="118871" y="54863"/>
                </a:lnTo>
                <a:lnTo>
                  <a:pt x="106679" y="48768"/>
                </a:lnTo>
                <a:close/>
              </a:path>
              <a:path w="195579" h="104139">
                <a:moveTo>
                  <a:pt x="82295" y="36575"/>
                </a:moveTo>
                <a:lnTo>
                  <a:pt x="76200" y="48768"/>
                </a:lnTo>
                <a:lnTo>
                  <a:pt x="88391" y="54863"/>
                </a:lnTo>
                <a:lnTo>
                  <a:pt x="94487" y="42672"/>
                </a:lnTo>
                <a:lnTo>
                  <a:pt x="82295" y="36575"/>
                </a:lnTo>
                <a:close/>
              </a:path>
              <a:path w="195579" h="104139">
                <a:moveTo>
                  <a:pt x="56387" y="24384"/>
                </a:moveTo>
                <a:lnTo>
                  <a:pt x="50291" y="36575"/>
                </a:lnTo>
                <a:lnTo>
                  <a:pt x="62483" y="42672"/>
                </a:lnTo>
                <a:lnTo>
                  <a:pt x="68579" y="30480"/>
                </a:lnTo>
                <a:lnTo>
                  <a:pt x="56387" y="24384"/>
                </a:lnTo>
                <a:close/>
              </a:path>
              <a:path w="195579" h="104139">
                <a:moveTo>
                  <a:pt x="32003" y="12191"/>
                </a:moveTo>
                <a:lnTo>
                  <a:pt x="24383" y="24384"/>
                </a:lnTo>
                <a:lnTo>
                  <a:pt x="38100" y="30480"/>
                </a:lnTo>
                <a:lnTo>
                  <a:pt x="44195" y="18287"/>
                </a:lnTo>
                <a:lnTo>
                  <a:pt x="32003" y="12191"/>
                </a:lnTo>
                <a:close/>
              </a:path>
              <a:path w="195579" h="104139">
                <a:moveTo>
                  <a:pt x="6095" y="0"/>
                </a:moveTo>
                <a:lnTo>
                  <a:pt x="0" y="12191"/>
                </a:lnTo>
                <a:lnTo>
                  <a:pt x="12191" y="18287"/>
                </a:lnTo>
                <a:lnTo>
                  <a:pt x="18287" y="6096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8" name="object 388">
            <a:extLst>
              <a:ext uri="{FF2B5EF4-FFF2-40B4-BE49-F238E27FC236}">
                <a16:creationId xmlns:a16="http://schemas.microsoft.com/office/drawing/2014/main" id="{BC84A2BE-2C5E-4211-9EB7-A9169021668F}"/>
              </a:ext>
            </a:extLst>
          </p:cNvPr>
          <p:cNvSpPr/>
          <p:nvPr/>
        </p:nvSpPr>
        <p:spPr>
          <a:xfrm>
            <a:off x="6097589" y="2849563"/>
            <a:ext cx="166687" cy="88900"/>
          </a:xfrm>
          <a:custGeom>
            <a:avLst/>
            <a:gdLst/>
            <a:ahLst/>
            <a:cxnLst/>
            <a:rect l="l" t="t" r="r" b="b"/>
            <a:pathLst>
              <a:path w="193675" h="104139">
                <a:moveTo>
                  <a:pt x="179832" y="85344"/>
                </a:moveTo>
                <a:lnTo>
                  <a:pt x="173736" y="97536"/>
                </a:lnTo>
                <a:lnTo>
                  <a:pt x="187451" y="103632"/>
                </a:lnTo>
                <a:lnTo>
                  <a:pt x="193548" y="91439"/>
                </a:lnTo>
                <a:lnTo>
                  <a:pt x="179832" y="85344"/>
                </a:lnTo>
                <a:close/>
              </a:path>
              <a:path w="193675" h="104139">
                <a:moveTo>
                  <a:pt x="155448" y="73151"/>
                </a:moveTo>
                <a:lnTo>
                  <a:pt x="149351" y="85344"/>
                </a:lnTo>
                <a:lnTo>
                  <a:pt x="161544" y="91439"/>
                </a:lnTo>
                <a:lnTo>
                  <a:pt x="167639" y="79248"/>
                </a:lnTo>
                <a:lnTo>
                  <a:pt x="155448" y="73151"/>
                </a:lnTo>
                <a:close/>
              </a:path>
              <a:path w="193675" h="104139">
                <a:moveTo>
                  <a:pt x="129539" y="60960"/>
                </a:moveTo>
                <a:lnTo>
                  <a:pt x="123444" y="73151"/>
                </a:lnTo>
                <a:lnTo>
                  <a:pt x="137160" y="79248"/>
                </a:lnTo>
                <a:lnTo>
                  <a:pt x="143256" y="67056"/>
                </a:lnTo>
                <a:lnTo>
                  <a:pt x="129539" y="60960"/>
                </a:lnTo>
                <a:close/>
              </a:path>
              <a:path w="193675" h="104139">
                <a:moveTo>
                  <a:pt x="105156" y="47244"/>
                </a:moveTo>
                <a:lnTo>
                  <a:pt x="99060" y="60960"/>
                </a:lnTo>
                <a:lnTo>
                  <a:pt x="111251" y="67056"/>
                </a:lnTo>
                <a:lnTo>
                  <a:pt x="117348" y="53339"/>
                </a:lnTo>
                <a:lnTo>
                  <a:pt x="105156" y="47244"/>
                </a:lnTo>
                <a:close/>
              </a:path>
              <a:path w="193675" h="104139">
                <a:moveTo>
                  <a:pt x="79248" y="35051"/>
                </a:moveTo>
                <a:lnTo>
                  <a:pt x="73151" y="48768"/>
                </a:lnTo>
                <a:lnTo>
                  <a:pt x="86868" y="54863"/>
                </a:lnTo>
                <a:lnTo>
                  <a:pt x="92963" y="41148"/>
                </a:lnTo>
                <a:lnTo>
                  <a:pt x="79248" y="35051"/>
                </a:lnTo>
                <a:close/>
              </a:path>
              <a:path w="193675" h="104139">
                <a:moveTo>
                  <a:pt x="54863" y="22860"/>
                </a:moveTo>
                <a:lnTo>
                  <a:pt x="48768" y="36575"/>
                </a:lnTo>
                <a:lnTo>
                  <a:pt x="60960" y="42672"/>
                </a:lnTo>
                <a:lnTo>
                  <a:pt x="67056" y="28956"/>
                </a:lnTo>
                <a:lnTo>
                  <a:pt x="54863" y="22860"/>
                </a:lnTo>
                <a:close/>
              </a:path>
              <a:path w="193675" h="104139">
                <a:moveTo>
                  <a:pt x="28956" y="10668"/>
                </a:moveTo>
                <a:lnTo>
                  <a:pt x="22860" y="24384"/>
                </a:lnTo>
                <a:lnTo>
                  <a:pt x="36575" y="30480"/>
                </a:lnTo>
                <a:lnTo>
                  <a:pt x="42672" y="16763"/>
                </a:lnTo>
                <a:lnTo>
                  <a:pt x="28956" y="10668"/>
                </a:lnTo>
                <a:close/>
              </a:path>
              <a:path w="193675" h="104139">
                <a:moveTo>
                  <a:pt x="6096" y="0"/>
                </a:moveTo>
                <a:lnTo>
                  <a:pt x="0" y="12192"/>
                </a:lnTo>
                <a:lnTo>
                  <a:pt x="10668" y="18287"/>
                </a:lnTo>
                <a:lnTo>
                  <a:pt x="16763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9" name="object 389">
            <a:extLst>
              <a:ext uri="{FF2B5EF4-FFF2-40B4-BE49-F238E27FC236}">
                <a16:creationId xmlns:a16="http://schemas.microsoft.com/office/drawing/2014/main" id="{4E3CA64B-D45A-4DAE-8B35-1FFC45E7B2C9}"/>
              </a:ext>
            </a:extLst>
          </p:cNvPr>
          <p:cNvSpPr txBox="1"/>
          <p:nvPr/>
        </p:nvSpPr>
        <p:spPr>
          <a:xfrm>
            <a:off x="7975601" y="3128964"/>
            <a:ext cx="1628775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S2 =</a:t>
            </a:r>
            <a:r>
              <a:rPr sz="1881" spc="-64" dirty="0">
                <a:latin typeface="Arial"/>
                <a:cs typeface="Arial"/>
              </a:rPr>
              <a:t> </a:t>
            </a:r>
            <a:r>
              <a:rPr sz="1881" spc="-4" dirty="0">
                <a:latin typeface="Arial"/>
                <a:cs typeface="Arial"/>
              </a:rPr>
              <a:t>a[m+1...j]</a:t>
            </a:r>
            <a:endParaRPr sz="1881">
              <a:latin typeface="Arial"/>
              <a:cs typeface="Arial"/>
            </a:endParaRPr>
          </a:p>
        </p:txBody>
      </p:sp>
      <p:sp>
        <p:nvSpPr>
          <p:cNvPr id="390" name="object 390">
            <a:extLst>
              <a:ext uri="{FF2B5EF4-FFF2-40B4-BE49-F238E27FC236}">
                <a16:creationId xmlns:a16="http://schemas.microsoft.com/office/drawing/2014/main" id="{9B156C8F-16F3-41A2-B4F2-AF032FA9CA4F}"/>
              </a:ext>
            </a:extLst>
          </p:cNvPr>
          <p:cNvSpPr/>
          <p:nvPr/>
        </p:nvSpPr>
        <p:spPr>
          <a:xfrm>
            <a:off x="2297113" y="2924175"/>
            <a:ext cx="1503362" cy="369888"/>
          </a:xfrm>
          <a:custGeom>
            <a:avLst/>
            <a:gdLst/>
            <a:ahLst/>
            <a:cxnLst/>
            <a:rect l="l" t="t" r="r" b="b"/>
            <a:pathLst>
              <a:path w="1757680" h="431800">
                <a:moveTo>
                  <a:pt x="0" y="431291"/>
                </a:moveTo>
                <a:lnTo>
                  <a:pt x="1757172" y="431291"/>
                </a:lnTo>
                <a:lnTo>
                  <a:pt x="1757172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1" name="object 391">
            <a:extLst>
              <a:ext uri="{FF2B5EF4-FFF2-40B4-BE49-F238E27FC236}">
                <a16:creationId xmlns:a16="http://schemas.microsoft.com/office/drawing/2014/main" id="{16DF4EF4-43C5-44E9-B8F1-9548D7B50BA5}"/>
              </a:ext>
            </a:extLst>
          </p:cNvPr>
          <p:cNvSpPr/>
          <p:nvPr/>
        </p:nvSpPr>
        <p:spPr>
          <a:xfrm>
            <a:off x="2292350" y="2917825"/>
            <a:ext cx="1512888" cy="382588"/>
          </a:xfrm>
          <a:custGeom>
            <a:avLst/>
            <a:gdLst/>
            <a:ahLst/>
            <a:cxnLst/>
            <a:rect l="l" t="t" r="r" b="b"/>
            <a:pathLst>
              <a:path w="1771014" h="447039">
                <a:moveTo>
                  <a:pt x="13715" y="432815"/>
                </a:moveTo>
                <a:lnTo>
                  <a:pt x="6095" y="432815"/>
                </a:lnTo>
                <a:lnTo>
                  <a:pt x="6095" y="446532"/>
                </a:lnTo>
                <a:lnTo>
                  <a:pt x="16763" y="446532"/>
                </a:lnTo>
                <a:lnTo>
                  <a:pt x="16763" y="438912"/>
                </a:lnTo>
                <a:lnTo>
                  <a:pt x="13715" y="438912"/>
                </a:lnTo>
                <a:lnTo>
                  <a:pt x="13715" y="432815"/>
                </a:lnTo>
                <a:close/>
              </a:path>
              <a:path w="1771014" h="447039">
                <a:moveTo>
                  <a:pt x="13715" y="425196"/>
                </a:moveTo>
                <a:lnTo>
                  <a:pt x="0" y="425196"/>
                </a:lnTo>
                <a:lnTo>
                  <a:pt x="0" y="438912"/>
                </a:lnTo>
                <a:lnTo>
                  <a:pt x="6095" y="438912"/>
                </a:lnTo>
                <a:lnTo>
                  <a:pt x="6095" y="432815"/>
                </a:lnTo>
                <a:lnTo>
                  <a:pt x="13715" y="432815"/>
                </a:lnTo>
                <a:lnTo>
                  <a:pt x="13715" y="425196"/>
                </a:lnTo>
                <a:close/>
              </a:path>
              <a:path w="1771014" h="447039">
                <a:moveTo>
                  <a:pt x="16763" y="432815"/>
                </a:moveTo>
                <a:lnTo>
                  <a:pt x="13715" y="432815"/>
                </a:lnTo>
                <a:lnTo>
                  <a:pt x="13715" y="438912"/>
                </a:lnTo>
                <a:lnTo>
                  <a:pt x="16763" y="438912"/>
                </a:lnTo>
                <a:lnTo>
                  <a:pt x="16763" y="432815"/>
                </a:lnTo>
                <a:close/>
              </a:path>
              <a:path w="1771014" h="447039">
                <a:moveTo>
                  <a:pt x="13715" y="397763"/>
                </a:moveTo>
                <a:lnTo>
                  <a:pt x="0" y="397763"/>
                </a:lnTo>
                <a:lnTo>
                  <a:pt x="0" y="411479"/>
                </a:lnTo>
                <a:lnTo>
                  <a:pt x="13715" y="411479"/>
                </a:lnTo>
                <a:lnTo>
                  <a:pt x="13715" y="397763"/>
                </a:lnTo>
                <a:close/>
              </a:path>
              <a:path w="1771014" h="447039">
                <a:moveTo>
                  <a:pt x="13715" y="368808"/>
                </a:moveTo>
                <a:lnTo>
                  <a:pt x="0" y="368808"/>
                </a:lnTo>
                <a:lnTo>
                  <a:pt x="0" y="384048"/>
                </a:lnTo>
                <a:lnTo>
                  <a:pt x="13715" y="384048"/>
                </a:lnTo>
                <a:lnTo>
                  <a:pt x="13715" y="368808"/>
                </a:lnTo>
                <a:close/>
              </a:path>
              <a:path w="1771014" h="447039">
                <a:moveTo>
                  <a:pt x="13715" y="341375"/>
                </a:moveTo>
                <a:lnTo>
                  <a:pt x="0" y="341375"/>
                </a:lnTo>
                <a:lnTo>
                  <a:pt x="0" y="355091"/>
                </a:lnTo>
                <a:lnTo>
                  <a:pt x="13715" y="355091"/>
                </a:lnTo>
                <a:lnTo>
                  <a:pt x="13715" y="341375"/>
                </a:lnTo>
                <a:close/>
              </a:path>
              <a:path w="1771014" h="447039">
                <a:moveTo>
                  <a:pt x="13715" y="313944"/>
                </a:moveTo>
                <a:lnTo>
                  <a:pt x="0" y="313944"/>
                </a:lnTo>
                <a:lnTo>
                  <a:pt x="0" y="327660"/>
                </a:lnTo>
                <a:lnTo>
                  <a:pt x="13715" y="327660"/>
                </a:lnTo>
                <a:lnTo>
                  <a:pt x="13715" y="313944"/>
                </a:lnTo>
                <a:close/>
              </a:path>
              <a:path w="1771014" h="447039">
                <a:moveTo>
                  <a:pt x="13715" y="284988"/>
                </a:moveTo>
                <a:lnTo>
                  <a:pt x="0" y="284988"/>
                </a:lnTo>
                <a:lnTo>
                  <a:pt x="0" y="298703"/>
                </a:lnTo>
                <a:lnTo>
                  <a:pt x="13715" y="298703"/>
                </a:lnTo>
                <a:lnTo>
                  <a:pt x="13715" y="284988"/>
                </a:lnTo>
                <a:close/>
              </a:path>
              <a:path w="1771014" h="447039">
                <a:moveTo>
                  <a:pt x="13715" y="257556"/>
                </a:moveTo>
                <a:lnTo>
                  <a:pt x="0" y="257556"/>
                </a:lnTo>
                <a:lnTo>
                  <a:pt x="0" y="271272"/>
                </a:lnTo>
                <a:lnTo>
                  <a:pt x="13715" y="271272"/>
                </a:lnTo>
                <a:lnTo>
                  <a:pt x="13715" y="257556"/>
                </a:lnTo>
                <a:close/>
              </a:path>
              <a:path w="1771014" h="447039">
                <a:moveTo>
                  <a:pt x="13715" y="230124"/>
                </a:moveTo>
                <a:lnTo>
                  <a:pt x="0" y="230124"/>
                </a:lnTo>
                <a:lnTo>
                  <a:pt x="0" y="243839"/>
                </a:lnTo>
                <a:lnTo>
                  <a:pt x="13715" y="243839"/>
                </a:lnTo>
                <a:lnTo>
                  <a:pt x="13715" y="230124"/>
                </a:lnTo>
                <a:close/>
              </a:path>
              <a:path w="1771014" h="447039">
                <a:moveTo>
                  <a:pt x="13715" y="201168"/>
                </a:moveTo>
                <a:lnTo>
                  <a:pt x="0" y="201168"/>
                </a:lnTo>
                <a:lnTo>
                  <a:pt x="0" y="214884"/>
                </a:lnTo>
                <a:lnTo>
                  <a:pt x="13715" y="214884"/>
                </a:lnTo>
                <a:lnTo>
                  <a:pt x="13715" y="201168"/>
                </a:lnTo>
                <a:close/>
              </a:path>
              <a:path w="1771014" h="447039">
                <a:moveTo>
                  <a:pt x="13715" y="173736"/>
                </a:moveTo>
                <a:lnTo>
                  <a:pt x="0" y="173736"/>
                </a:lnTo>
                <a:lnTo>
                  <a:pt x="0" y="187451"/>
                </a:lnTo>
                <a:lnTo>
                  <a:pt x="13715" y="187451"/>
                </a:lnTo>
                <a:lnTo>
                  <a:pt x="13715" y="173736"/>
                </a:lnTo>
                <a:close/>
              </a:path>
              <a:path w="1771014" h="447039">
                <a:moveTo>
                  <a:pt x="13715" y="144779"/>
                </a:moveTo>
                <a:lnTo>
                  <a:pt x="0" y="144779"/>
                </a:lnTo>
                <a:lnTo>
                  <a:pt x="0" y="160020"/>
                </a:lnTo>
                <a:lnTo>
                  <a:pt x="13715" y="160020"/>
                </a:lnTo>
                <a:lnTo>
                  <a:pt x="13715" y="144779"/>
                </a:lnTo>
                <a:close/>
              </a:path>
              <a:path w="1771014" h="447039">
                <a:moveTo>
                  <a:pt x="13715" y="117348"/>
                </a:moveTo>
                <a:lnTo>
                  <a:pt x="0" y="117348"/>
                </a:lnTo>
                <a:lnTo>
                  <a:pt x="0" y="131063"/>
                </a:lnTo>
                <a:lnTo>
                  <a:pt x="13715" y="131063"/>
                </a:lnTo>
                <a:lnTo>
                  <a:pt x="13715" y="117348"/>
                </a:lnTo>
                <a:close/>
              </a:path>
              <a:path w="1771014" h="447039">
                <a:moveTo>
                  <a:pt x="13715" y="89915"/>
                </a:moveTo>
                <a:lnTo>
                  <a:pt x="0" y="89915"/>
                </a:lnTo>
                <a:lnTo>
                  <a:pt x="0" y="103632"/>
                </a:lnTo>
                <a:lnTo>
                  <a:pt x="13715" y="103632"/>
                </a:lnTo>
                <a:lnTo>
                  <a:pt x="13715" y="89915"/>
                </a:lnTo>
                <a:close/>
              </a:path>
              <a:path w="1771014" h="447039">
                <a:moveTo>
                  <a:pt x="13715" y="60960"/>
                </a:moveTo>
                <a:lnTo>
                  <a:pt x="0" y="60960"/>
                </a:lnTo>
                <a:lnTo>
                  <a:pt x="0" y="74675"/>
                </a:lnTo>
                <a:lnTo>
                  <a:pt x="13715" y="74675"/>
                </a:lnTo>
                <a:lnTo>
                  <a:pt x="13715" y="60960"/>
                </a:lnTo>
                <a:close/>
              </a:path>
              <a:path w="1771014" h="447039">
                <a:moveTo>
                  <a:pt x="13715" y="33527"/>
                </a:moveTo>
                <a:lnTo>
                  <a:pt x="0" y="33527"/>
                </a:lnTo>
                <a:lnTo>
                  <a:pt x="0" y="47244"/>
                </a:lnTo>
                <a:lnTo>
                  <a:pt x="13715" y="47244"/>
                </a:lnTo>
                <a:lnTo>
                  <a:pt x="13715" y="33527"/>
                </a:lnTo>
                <a:close/>
              </a:path>
              <a:path w="1771014" h="447039">
                <a:moveTo>
                  <a:pt x="7619" y="0"/>
                </a:moveTo>
                <a:lnTo>
                  <a:pt x="0" y="0"/>
                </a:lnTo>
                <a:lnTo>
                  <a:pt x="0" y="19812"/>
                </a:lnTo>
                <a:lnTo>
                  <a:pt x="13715" y="19812"/>
                </a:lnTo>
                <a:lnTo>
                  <a:pt x="13715" y="13715"/>
                </a:lnTo>
                <a:lnTo>
                  <a:pt x="6095" y="13715"/>
                </a:lnTo>
                <a:lnTo>
                  <a:pt x="7619" y="12496"/>
                </a:lnTo>
                <a:lnTo>
                  <a:pt x="7619" y="0"/>
                </a:lnTo>
                <a:close/>
              </a:path>
              <a:path w="1771014" h="447039">
                <a:moveTo>
                  <a:pt x="7619" y="12496"/>
                </a:moveTo>
                <a:lnTo>
                  <a:pt x="6095" y="13715"/>
                </a:lnTo>
                <a:lnTo>
                  <a:pt x="7619" y="13715"/>
                </a:lnTo>
                <a:lnTo>
                  <a:pt x="7619" y="12496"/>
                </a:lnTo>
                <a:close/>
              </a:path>
              <a:path w="1771014" h="447039">
                <a:moveTo>
                  <a:pt x="13715" y="7620"/>
                </a:moveTo>
                <a:lnTo>
                  <a:pt x="7619" y="12496"/>
                </a:lnTo>
                <a:lnTo>
                  <a:pt x="7619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1771014" h="447039">
                <a:moveTo>
                  <a:pt x="36575" y="0"/>
                </a:moveTo>
                <a:lnTo>
                  <a:pt x="22859" y="0"/>
                </a:lnTo>
                <a:lnTo>
                  <a:pt x="22859" y="13715"/>
                </a:lnTo>
                <a:lnTo>
                  <a:pt x="36575" y="13715"/>
                </a:lnTo>
                <a:lnTo>
                  <a:pt x="36575" y="0"/>
                </a:lnTo>
                <a:close/>
              </a:path>
              <a:path w="1771014" h="447039">
                <a:moveTo>
                  <a:pt x="64007" y="0"/>
                </a:moveTo>
                <a:lnTo>
                  <a:pt x="50291" y="0"/>
                </a:lnTo>
                <a:lnTo>
                  <a:pt x="50291" y="13715"/>
                </a:lnTo>
                <a:lnTo>
                  <a:pt x="64007" y="13715"/>
                </a:lnTo>
                <a:lnTo>
                  <a:pt x="64007" y="0"/>
                </a:lnTo>
                <a:close/>
              </a:path>
              <a:path w="1771014" h="447039">
                <a:moveTo>
                  <a:pt x="91439" y="0"/>
                </a:moveTo>
                <a:lnTo>
                  <a:pt x="77723" y="0"/>
                </a:lnTo>
                <a:lnTo>
                  <a:pt x="77723" y="13715"/>
                </a:lnTo>
                <a:lnTo>
                  <a:pt x="91439" y="13715"/>
                </a:lnTo>
                <a:lnTo>
                  <a:pt x="91439" y="0"/>
                </a:lnTo>
                <a:close/>
              </a:path>
              <a:path w="1771014" h="447039">
                <a:moveTo>
                  <a:pt x="120395" y="0"/>
                </a:moveTo>
                <a:lnTo>
                  <a:pt x="106679" y="0"/>
                </a:lnTo>
                <a:lnTo>
                  <a:pt x="106679" y="13715"/>
                </a:lnTo>
                <a:lnTo>
                  <a:pt x="120395" y="13715"/>
                </a:lnTo>
                <a:lnTo>
                  <a:pt x="120395" y="0"/>
                </a:lnTo>
                <a:close/>
              </a:path>
              <a:path w="1771014" h="447039">
                <a:moveTo>
                  <a:pt x="147827" y="0"/>
                </a:moveTo>
                <a:lnTo>
                  <a:pt x="134111" y="0"/>
                </a:lnTo>
                <a:lnTo>
                  <a:pt x="134111" y="13715"/>
                </a:lnTo>
                <a:lnTo>
                  <a:pt x="147827" y="13715"/>
                </a:lnTo>
                <a:lnTo>
                  <a:pt x="147827" y="0"/>
                </a:lnTo>
                <a:close/>
              </a:path>
              <a:path w="1771014" h="447039">
                <a:moveTo>
                  <a:pt x="176783" y="0"/>
                </a:moveTo>
                <a:lnTo>
                  <a:pt x="161544" y="0"/>
                </a:lnTo>
                <a:lnTo>
                  <a:pt x="161544" y="13715"/>
                </a:lnTo>
                <a:lnTo>
                  <a:pt x="176783" y="13715"/>
                </a:lnTo>
                <a:lnTo>
                  <a:pt x="176783" y="0"/>
                </a:lnTo>
                <a:close/>
              </a:path>
              <a:path w="1771014" h="447039">
                <a:moveTo>
                  <a:pt x="204215" y="0"/>
                </a:moveTo>
                <a:lnTo>
                  <a:pt x="190500" y="0"/>
                </a:lnTo>
                <a:lnTo>
                  <a:pt x="190500" y="13715"/>
                </a:lnTo>
                <a:lnTo>
                  <a:pt x="204215" y="13715"/>
                </a:lnTo>
                <a:lnTo>
                  <a:pt x="204215" y="0"/>
                </a:lnTo>
                <a:close/>
              </a:path>
              <a:path w="1771014" h="447039">
                <a:moveTo>
                  <a:pt x="231647" y="0"/>
                </a:moveTo>
                <a:lnTo>
                  <a:pt x="217931" y="0"/>
                </a:lnTo>
                <a:lnTo>
                  <a:pt x="217931" y="13715"/>
                </a:lnTo>
                <a:lnTo>
                  <a:pt x="231647" y="13715"/>
                </a:lnTo>
                <a:lnTo>
                  <a:pt x="231647" y="0"/>
                </a:lnTo>
                <a:close/>
              </a:path>
              <a:path w="1771014" h="447039">
                <a:moveTo>
                  <a:pt x="260603" y="0"/>
                </a:moveTo>
                <a:lnTo>
                  <a:pt x="245363" y="0"/>
                </a:lnTo>
                <a:lnTo>
                  <a:pt x="245363" y="13715"/>
                </a:lnTo>
                <a:lnTo>
                  <a:pt x="260603" y="13715"/>
                </a:lnTo>
                <a:lnTo>
                  <a:pt x="260603" y="0"/>
                </a:lnTo>
                <a:close/>
              </a:path>
              <a:path w="1771014" h="447039">
                <a:moveTo>
                  <a:pt x="288035" y="0"/>
                </a:moveTo>
                <a:lnTo>
                  <a:pt x="274319" y="0"/>
                </a:lnTo>
                <a:lnTo>
                  <a:pt x="274319" y="13715"/>
                </a:lnTo>
                <a:lnTo>
                  <a:pt x="288035" y="13715"/>
                </a:lnTo>
                <a:lnTo>
                  <a:pt x="288035" y="0"/>
                </a:lnTo>
                <a:close/>
              </a:path>
              <a:path w="1771014" h="447039">
                <a:moveTo>
                  <a:pt x="315467" y="0"/>
                </a:moveTo>
                <a:lnTo>
                  <a:pt x="301751" y="0"/>
                </a:lnTo>
                <a:lnTo>
                  <a:pt x="301751" y="13715"/>
                </a:lnTo>
                <a:lnTo>
                  <a:pt x="315467" y="13715"/>
                </a:lnTo>
                <a:lnTo>
                  <a:pt x="315467" y="0"/>
                </a:lnTo>
                <a:close/>
              </a:path>
              <a:path w="1771014" h="447039">
                <a:moveTo>
                  <a:pt x="344423" y="0"/>
                </a:moveTo>
                <a:lnTo>
                  <a:pt x="330707" y="0"/>
                </a:lnTo>
                <a:lnTo>
                  <a:pt x="330707" y="13715"/>
                </a:lnTo>
                <a:lnTo>
                  <a:pt x="344423" y="13715"/>
                </a:lnTo>
                <a:lnTo>
                  <a:pt x="344423" y="0"/>
                </a:lnTo>
                <a:close/>
              </a:path>
              <a:path w="1771014" h="447039">
                <a:moveTo>
                  <a:pt x="371855" y="0"/>
                </a:moveTo>
                <a:lnTo>
                  <a:pt x="358139" y="0"/>
                </a:lnTo>
                <a:lnTo>
                  <a:pt x="358139" y="13715"/>
                </a:lnTo>
                <a:lnTo>
                  <a:pt x="371855" y="13715"/>
                </a:lnTo>
                <a:lnTo>
                  <a:pt x="371855" y="0"/>
                </a:lnTo>
                <a:close/>
              </a:path>
              <a:path w="1771014" h="447039">
                <a:moveTo>
                  <a:pt x="400811" y="0"/>
                </a:moveTo>
                <a:lnTo>
                  <a:pt x="385572" y="0"/>
                </a:lnTo>
                <a:lnTo>
                  <a:pt x="385572" y="13715"/>
                </a:lnTo>
                <a:lnTo>
                  <a:pt x="400811" y="13715"/>
                </a:lnTo>
                <a:lnTo>
                  <a:pt x="400811" y="0"/>
                </a:lnTo>
                <a:close/>
              </a:path>
              <a:path w="1771014" h="447039">
                <a:moveTo>
                  <a:pt x="428244" y="0"/>
                </a:moveTo>
                <a:lnTo>
                  <a:pt x="414527" y="0"/>
                </a:lnTo>
                <a:lnTo>
                  <a:pt x="414527" y="13715"/>
                </a:lnTo>
                <a:lnTo>
                  <a:pt x="428244" y="13715"/>
                </a:lnTo>
                <a:lnTo>
                  <a:pt x="428244" y="0"/>
                </a:lnTo>
                <a:close/>
              </a:path>
              <a:path w="1771014" h="447039">
                <a:moveTo>
                  <a:pt x="455675" y="0"/>
                </a:moveTo>
                <a:lnTo>
                  <a:pt x="441959" y="0"/>
                </a:lnTo>
                <a:lnTo>
                  <a:pt x="441959" y="13715"/>
                </a:lnTo>
                <a:lnTo>
                  <a:pt x="455675" y="13715"/>
                </a:lnTo>
                <a:lnTo>
                  <a:pt x="455675" y="0"/>
                </a:lnTo>
                <a:close/>
              </a:path>
              <a:path w="1771014" h="447039">
                <a:moveTo>
                  <a:pt x="484631" y="0"/>
                </a:moveTo>
                <a:lnTo>
                  <a:pt x="469391" y="0"/>
                </a:lnTo>
                <a:lnTo>
                  <a:pt x="469391" y="13715"/>
                </a:lnTo>
                <a:lnTo>
                  <a:pt x="484631" y="13715"/>
                </a:lnTo>
                <a:lnTo>
                  <a:pt x="484631" y="0"/>
                </a:lnTo>
                <a:close/>
              </a:path>
              <a:path w="1771014" h="447039">
                <a:moveTo>
                  <a:pt x="512063" y="0"/>
                </a:moveTo>
                <a:lnTo>
                  <a:pt x="498347" y="0"/>
                </a:lnTo>
                <a:lnTo>
                  <a:pt x="498347" y="13715"/>
                </a:lnTo>
                <a:lnTo>
                  <a:pt x="512063" y="13715"/>
                </a:lnTo>
                <a:lnTo>
                  <a:pt x="512063" y="0"/>
                </a:lnTo>
                <a:close/>
              </a:path>
              <a:path w="1771014" h="447039">
                <a:moveTo>
                  <a:pt x="539495" y="0"/>
                </a:moveTo>
                <a:lnTo>
                  <a:pt x="525779" y="0"/>
                </a:lnTo>
                <a:lnTo>
                  <a:pt x="525779" y="13715"/>
                </a:lnTo>
                <a:lnTo>
                  <a:pt x="539495" y="13715"/>
                </a:lnTo>
                <a:lnTo>
                  <a:pt x="539495" y="0"/>
                </a:lnTo>
                <a:close/>
              </a:path>
              <a:path w="1771014" h="447039">
                <a:moveTo>
                  <a:pt x="568451" y="0"/>
                </a:moveTo>
                <a:lnTo>
                  <a:pt x="554735" y="0"/>
                </a:lnTo>
                <a:lnTo>
                  <a:pt x="554735" y="13715"/>
                </a:lnTo>
                <a:lnTo>
                  <a:pt x="568451" y="13715"/>
                </a:lnTo>
                <a:lnTo>
                  <a:pt x="568451" y="0"/>
                </a:lnTo>
                <a:close/>
              </a:path>
              <a:path w="1771014" h="447039">
                <a:moveTo>
                  <a:pt x="595883" y="0"/>
                </a:moveTo>
                <a:lnTo>
                  <a:pt x="582167" y="0"/>
                </a:lnTo>
                <a:lnTo>
                  <a:pt x="582167" y="13715"/>
                </a:lnTo>
                <a:lnTo>
                  <a:pt x="595883" y="13715"/>
                </a:lnTo>
                <a:lnTo>
                  <a:pt x="595883" y="0"/>
                </a:lnTo>
                <a:close/>
              </a:path>
              <a:path w="1771014" h="447039">
                <a:moveTo>
                  <a:pt x="623316" y="0"/>
                </a:moveTo>
                <a:lnTo>
                  <a:pt x="609600" y="0"/>
                </a:lnTo>
                <a:lnTo>
                  <a:pt x="609600" y="13715"/>
                </a:lnTo>
                <a:lnTo>
                  <a:pt x="623316" y="13715"/>
                </a:lnTo>
                <a:lnTo>
                  <a:pt x="623316" y="0"/>
                </a:lnTo>
                <a:close/>
              </a:path>
              <a:path w="1771014" h="447039">
                <a:moveTo>
                  <a:pt x="652272" y="0"/>
                </a:moveTo>
                <a:lnTo>
                  <a:pt x="638555" y="0"/>
                </a:lnTo>
                <a:lnTo>
                  <a:pt x="638555" y="13715"/>
                </a:lnTo>
                <a:lnTo>
                  <a:pt x="652272" y="13715"/>
                </a:lnTo>
                <a:lnTo>
                  <a:pt x="652272" y="0"/>
                </a:lnTo>
                <a:close/>
              </a:path>
              <a:path w="1771014" h="447039">
                <a:moveTo>
                  <a:pt x="679704" y="0"/>
                </a:moveTo>
                <a:lnTo>
                  <a:pt x="665988" y="0"/>
                </a:lnTo>
                <a:lnTo>
                  <a:pt x="665988" y="13715"/>
                </a:lnTo>
                <a:lnTo>
                  <a:pt x="679704" y="13715"/>
                </a:lnTo>
                <a:lnTo>
                  <a:pt x="679704" y="0"/>
                </a:lnTo>
                <a:close/>
              </a:path>
              <a:path w="1771014" h="447039">
                <a:moveTo>
                  <a:pt x="708660" y="0"/>
                </a:moveTo>
                <a:lnTo>
                  <a:pt x="693419" y="0"/>
                </a:lnTo>
                <a:lnTo>
                  <a:pt x="693419" y="13715"/>
                </a:lnTo>
                <a:lnTo>
                  <a:pt x="708660" y="13715"/>
                </a:lnTo>
                <a:lnTo>
                  <a:pt x="708660" y="0"/>
                </a:lnTo>
                <a:close/>
              </a:path>
              <a:path w="1771014" h="447039">
                <a:moveTo>
                  <a:pt x="736091" y="0"/>
                </a:moveTo>
                <a:lnTo>
                  <a:pt x="722376" y="0"/>
                </a:lnTo>
                <a:lnTo>
                  <a:pt x="722376" y="13715"/>
                </a:lnTo>
                <a:lnTo>
                  <a:pt x="736091" y="13715"/>
                </a:lnTo>
                <a:lnTo>
                  <a:pt x="736091" y="0"/>
                </a:lnTo>
                <a:close/>
              </a:path>
              <a:path w="1771014" h="447039">
                <a:moveTo>
                  <a:pt x="763524" y="0"/>
                </a:moveTo>
                <a:lnTo>
                  <a:pt x="749807" y="0"/>
                </a:lnTo>
                <a:lnTo>
                  <a:pt x="749807" y="13715"/>
                </a:lnTo>
                <a:lnTo>
                  <a:pt x="763524" y="13715"/>
                </a:lnTo>
                <a:lnTo>
                  <a:pt x="763524" y="0"/>
                </a:lnTo>
                <a:close/>
              </a:path>
              <a:path w="1771014" h="447039">
                <a:moveTo>
                  <a:pt x="792480" y="0"/>
                </a:moveTo>
                <a:lnTo>
                  <a:pt x="778763" y="0"/>
                </a:lnTo>
                <a:lnTo>
                  <a:pt x="778763" y="13715"/>
                </a:lnTo>
                <a:lnTo>
                  <a:pt x="792480" y="13715"/>
                </a:lnTo>
                <a:lnTo>
                  <a:pt x="792480" y="0"/>
                </a:lnTo>
                <a:close/>
              </a:path>
              <a:path w="1771014" h="447039">
                <a:moveTo>
                  <a:pt x="819912" y="0"/>
                </a:moveTo>
                <a:lnTo>
                  <a:pt x="806195" y="0"/>
                </a:lnTo>
                <a:lnTo>
                  <a:pt x="806195" y="13715"/>
                </a:lnTo>
                <a:lnTo>
                  <a:pt x="819912" y="13715"/>
                </a:lnTo>
                <a:lnTo>
                  <a:pt x="819912" y="0"/>
                </a:lnTo>
                <a:close/>
              </a:path>
              <a:path w="1771014" h="447039">
                <a:moveTo>
                  <a:pt x="847344" y="0"/>
                </a:moveTo>
                <a:lnTo>
                  <a:pt x="833627" y="0"/>
                </a:lnTo>
                <a:lnTo>
                  <a:pt x="833627" y="13715"/>
                </a:lnTo>
                <a:lnTo>
                  <a:pt x="847344" y="13715"/>
                </a:lnTo>
                <a:lnTo>
                  <a:pt x="847344" y="0"/>
                </a:lnTo>
                <a:close/>
              </a:path>
              <a:path w="1771014" h="447039">
                <a:moveTo>
                  <a:pt x="876300" y="0"/>
                </a:moveTo>
                <a:lnTo>
                  <a:pt x="862583" y="0"/>
                </a:lnTo>
                <a:lnTo>
                  <a:pt x="862583" y="13715"/>
                </a:lnTo>
                <a:lnTo>
                  <a:pt x="876300" y="13715"/>
                </a:lnTo>
                <a:lnTo>
                  <a:pt x="876300" y="0"/>
                </a:lnTo>
                <a:close/>
              </a:path>
              <a:path w="1771014" h="447039">
                <a:moveTo>
                  <a:pt x="903732" y="0"/>
                </a:moveTo>
                <a:lnTo>
                  <a:pt x="890015" y="0"/>
                </a:lnTo>
                <a:lnTo>
                  <a:pt x="890015" y="13715"/>
                </a:lnTo>
                <a:lnTo>
                  <a:pt x="903732" y="13715"/>
                </a:lnTo>
                <a:lnTo>
                  <a:pt x="903732" y="0"/>
                </a:lnTo>
                <a:close/>
              </a:path>
              <a:path w="1771014" h="447039">
                <a:moveTo>
                  <a:pt x="932688" y="0"/>
                </a:moveTo>
                <a:lnTo>
                  <a:pt x="917447" y="0"/>
                </a:lnTo>
                <a:lnTo>
                  <a:pt x="917447" y="13715"/>
                </a:lnTo>
                <a:lnTo>
                  <a:pt x="932688" y="13715"/>
                </a:lnTo>
                <a:lnTo>
                  <a:pt x="932688" y="0"/>
                </a:lnTo>
                <a:close/>
              </a:path>
              <a:path w="1771014" h="447039">
                <a:moveTo>
                  <a:pt x="960119" y="0"/>
                </a:moveTo>
                <a:lnTo>
                  <a:pt x="946403" y="0"/>
                </a:lnTo>
                <a:lnTo>
                  <a:pt x="946403" y="13715"/>
                </a:lnTo>
                <a:lnTo>
                  <a:pt x="960119" y="13715"/>
                </a:lnTo>
                <a:lnTo>
                  <a:pt x="960119" y="0"/>
                </a:lnTo>
                <a:close/>
              </a:path>
              <a:path w="1771014" h="447039">
                <a:moveTo>
                  <a:pt x="987551" y="0"/>
                </a:moveTo>
                <a:lnTo>
                  <a:pt x="973836" y="0"/>
                </a:lnTo>
                <a:lnTo>
                  <a:pt x="973836" y="13715"/>
                </a:lnTo>
                <a:lnTo>
                  <a:pt x="987551" y="13715"/>
                </a:lnTo>
                <a:lnTo>
                  <a:pt x="987551" y="0"/>
                </a:lnTo>
                <a:close/>
              </a:path>
              <a:path w="1771014" h="447039">
                <a:moveTo>
                  <a:pt x="1016507" y="0"/>
                </a:moveTo>
                <a:lnTo>
                  <a:pt x="1002791" y="0"/>
                </a:lnTo>
                <a:lnTo>
                  <a:pt x="1002791" y="13715"/>
                </a:lnTo>
                <a:lnTo>
                  <a:pt x="1016507" y="13715"/>
                </a:lnTo>
                <a:lnTo>
                  <a:pt x="1016507" y="0"/>
                </a:lnTo>
                <a:close/>
              </a:path>
              <a:path w="1771014" h="447039">
                <a:moveTo>
                  <a:pt x="1043939" y="0"/>
                </a:moveTo>
                <a:lnTo>
                  <a:pt x="1030224" y="0"/>
                </a:lnTo>
                <a:lnTo>
                  <a:pt x="1030224" y="13715"/>
                </a:lnTo>
                <a:lnTo>
                  <a:pt x="1043939" y="13715"/>
                </a:lnTo>
                <a:lnTo>
                  <a:pt x="1043939" y="0"/>
                </a:lnTo>
                <a:close/>
              </a:path>
              <a:path w="1771014" h="447039">
                <a:moveTo>
                  <a:pt x="1071371" y="0"/>
                </a:moveTo>
                <a:lnTo>
                  <a:pt x="1057656" y="0"/>
                </a:lnTo>
                <a:lnTo>
                  <a:pt x="1057656" y="13715"/>
                </a:lnTo>
                <a:lnTo>
                  <a:pt x="1071371" y="13715"/>
                </a:lnTo>
                <a:lnTo>
                  <a:pt x="1071371" y="0"/>
                </a:lnTo>
                <a:close/>
              </a:path>
              <a:path w="1771014" h="447039">
                <a:moveTo>
                  <a:pt x="1100327" y="0"/>
                </a:moveTo>
                <a:lnTo>
                  <a:pt x="1086612" y="0"/>
                </a:lnTo>
                <a:lnTo>
                  <a:pt x="1086612" y="13715"/>
                </a:lnTo>
                <a:lnTo>
                  <a:pt x="1100327" y="13715"/>
                </a:lnTo>
                <a:lnTo>
                  <a:pt x="1100327" y="0"/>
                </a:lnTo>
                <a:close/>
              </a:path>
              <a:path w="1771014" h="447039">
                <a:moveTo>
                  <a:pt x="1127759" y="0"/>
                </a:moveTo>
                <a:lnTo>
                  <a:pt x="1114044" y="0"/>
                </a:lnTo>
                <a:lnTo>
                  <a:pt x="1114044" y="13715"/>
                </a:lnTo>
                <a:lnTo>
                  <a:pt x="1127759" y="13715"/>
                </a:lnTo>
                <a:lnTo>
                  <a:pt x="1127759" y="0"/>
                </a:lnTo>
                <a:close/>
              </a:path>
              <a:path w="1771014" h="447039">
                <a:moveTo>
                  <a:pt x="1156715" y="0"/>
                </a:moveTo>
                <a:lnTo>
                  <a:pt x="1141476" y="0"/>
                </a:lnTo>
                <a:lnTo>
                  <a:pt x="1141476" y="13715"/>
                </a:lnTo>
                <a:lnTo>
                  <a:pt x="1156715" y="13715"/>
                </a:lnTo>
                <a:lnTo>
                  <a:pt x="1156715" y="0"/>
                </a:lnTo>
                <a:close/>
              </a:path>
              <a:path w="1771014" h="447039">
                <a:moveTo>
                  <a:pt x="1184147" y="0"/>
                </a:moveTo>
                <a:lnTo>
                  <a:pt x="1170432" y="0"/>
                </a:lnTo>
                <a:lnTo>
                  <a:pt x="1170432" y="13715"/>
                </a:lnTo>
                <a:lnTo>
                  <a:pt x="1184147" y="13715"/>
                </a:lnTo>
                <a:lnTo>
                  <a:pt x="1184147" y="0"/>
                </a:lnTo>
                <a:close/>
              </a:path>
              <a:path w="1771014" h="447039">
                <a:moveTo>
                  <a:pt x="1211580" y="0"/>
                </a:moveTo>
                <a:lnTo>
                  <a:pt x="1197864" y="0"/>
                </a:lnTo>
                <a:lnTo>
                  <a:pt x="1197864" y="13715"/>
                </a:lnTo>
                <a:lnTo>
                  <a:pt x="1211580" y="13715"/>
                </a:lnTo>
                <a:lnTo>
                  <a:pt x="1211580" y="0"/>
                </a:lnTo>
                <a:close/>
              </a:path>
              <a:path w="1771014" h="447039">
                <a:moveTo>
                  <a:pt x="1240536" y="0"/>
                </a:moveTo>
                <a:lnTo>
                  <a:pt x="1225295" y="0"/>
                </a:lnTo>
                <a:lnTo>
                  <a:pt x="1225295" y="13715"/>
                </a:lnTo>
                <a:lnTo>
                  <a:pt x="1240536" y="13715"/>
                </a:lnTo>
                <a:lnTo>
                  <a:pt x="1240536" y="0"/>
                </a:lnTo>
                <a:close/>
              </a:path>
              <a:path w="1771014" h="447039">
                <a:moveTo>
                  <a:pt x="1267968" y="0"/>
                </a:moveTo>
                <a:lnTo>
                  <a:pt x="1254252" y="0"/>
                </a:lnTo>
                <a:lnTo>
                  <a:pt x="1254252" y="13715"/>
                </a:lnTo>
                <a:lnTo>
                  <a:pt x="1267968" y="13715"/>
                </a:lnTo>
                <a:lnTo>
                  <a:pt x="1267968" y="0"/>
                </a:lnTo>
                <a:close/>
              </a:path>
              <a:path w="1771014" h="447039">
                <a:moveTo>
                  <a:pt x="1295400" y="0"/>
                </a:moveTo>
                <a:lnTo>
                  <a:pt x="1281683" y="0"/>
                </a:lnTo>
                <a:lnTo>
                  <a:pt x="1281683" y="13715"/>
                </a:lnTo>
                <a:lnTo>
                  <a:pt x="1295400" y="13715"/>
                </a:lnTo>
                <a:lnTo>
                  <a:pt x="1295400" y="0"/>
                </a:lnTo>
                <a:close/>
              </a:path>
              <a:path w="1771014" h="447039">
                <a:moveTo>
                  <a:pt x="1324356" y="0"/>
                </a:moveTo>
                <a:lnTo>
                  <a:pt x="1310639" y="0"/>
                </a:lnTo>
                <a:lnTo>
                  <a:pt x="1310639" y="13715"/>
                </a:lnTo>
                <a:lnTo>
                  <a:pt x="1324356" y="13715"/>
                </a:lnTo>
                <a:lnTo>
                  <a:pt x="1324356" y="0"/>
                </a:lnTo>
                <a:close/>
              </a:path>
              <a:path w="1771014" h="447039">
                <a:moveTo>
                  <a:pt x="1351788" y="0"/>
                </a:moveTo>
                <a:lnTo>
                  <a:pt x="1338071" y="0"/>
                </a:lnTo>
                <a:lnTo>
                  <a:pt x="1338071" y="13715"/>
                </a:lnTo>
                <a:lnTo>
                  <a:pt x="1351788" y="13715"/>
                </a:lnTo>
                <a:lnTo>
                  <a:pt x="1351788" y="0"/>
                </a:lnTo>
                <a:close/>
              </a:path>
              <a:path w="1771014" h="447039">
                <a:moveTo>
                  <a:pt x="1380744" y="0"/>
                </a:moveTo>
                <a:lnTo>
                  <a:pt x="1365503" y="0"/>
                </a:lnTo>
                <a:lnTo>
                  <a:pt x="1365503" y="13715"/>
                </a:lnTo>
                <a:lnTo>
                  <a:pt x="1380744" y="13715"/>
                </a:lnTo>
                <a:lnTo>
                  <a:pt x="1380744" y="0"/>
                </a:lnTo>
                <a:close/>
              </a:path>
              <a:path w="1771014" h="447039">
                <a:moveTo>
                  <a:pt x="1408176" y="0"/>
                </a:moveTo>
                <a:lnTo>
                  <a:pt x="1394459" y="0"/>
                </a:lnTo>
                <a:lnTo>
                  <a:pt x="1394459" y="13715"/>
                </a:lnTo>
                <a:lnTo>
                  <a:pt x="1408176" y="13715"/>
                </a:lnTo>
                <a:lnTo>
                  <a:pt x="1408176" y="0"/>
                </a:lnTo>
                <a:close/>
              </a:path>
              <a:path w="1771014" h="447039">
                <a:moveTo>
                  <a:pt x="1435608" y="0"/>
                </a:moveTo>
                <a:lnTo>
                  <a:pt x="1421891" y="0"/>
                </a:lnTo>
                <a:lnTo>
                  <a:pt x="1421891" y="13715"/>
                </a:lnTo>
                <a:lnTo>
                  <a:pt x="1435608" y="13715"/>
                </a:lnTo>
                <a:lnTo>
                  <a:pt x="1435608" y="0"/>
                </a:lnTo>
                <a:close/>
              </a:path>
              <a:path w="1771014" h="447039">
                <a:moveTo>
                  <a:pt x="1464564" y="0"/>
                </a:moveTo>
                <a:lnTo>
                  <a:pt x="1449324" y="0"/>
                </a:lnTo>
                <a:lnTo>
                  <a:pt x="1449324" y="13715"/>
                </a:lnTo>
                <a:lnTo>
                  <a:pt x="1464564" y="13715"/>
                </a:lnTo>
                <a:lnTo>
                  <a:pt x="1464564" y="0"/>
                </a:lnTo>
                <a:close/>
              </a:path>
              <a:path w="1771014" h="447039">
                <a:moveTo>
                  <a:pt x="1491995" y="0"/>
                </a:moveTo>
                <a:lnTo>
                  <a:pt x="1478280" y="0"/>
                </a:lnTo>
                <a:lnTo>
                  <a:pt x="1478280" y="13715"/>
                </a:lnTo>
                <a:lnTo>
                  <a:pt x="1491995" y="13715"/>
                </a:lnTo>
                <a:lnTo>
                  <a:pt x="1491995" y="0"/>
                </a:lnTo>
                <a:close/>
              </a:path>
              <a:path w="1771014" h="447039">
                <a:moveTo>
                  <a:pt x="1519427" y="0"/>
                </a:moveTo>
                <a:lnTo>
                  <a:pt x="1505712" y="0"/>
                </a:lnTo>
                <a:lnTo>
                  <a:pt x="1505712" y="13715"/>
                </a:lnTo>
                <a:lnTo>
                  <a:pt x="1519427" y="13715"/>
                </a:lnTo>
                <a:lnTo>
                  <a:pt x="1519427" y="0"/>
                </a:lnTo>
                <a:close/>
              </a:path>
              <a:path w="1771014" h="447039">
                <a:moveTo>
                  <a:pt x="1548383" y="0"/>
                </a:moveTo>
                <a:lnTo>
                  <a:pt x="1534668" y="0"/>
                </a:lnTo>
                <a:lnTo>
                  <a:pt x="1534668" y="13715"/>
                </a:lnTo>
                <a:lnTo>
                  <a:pt x="1548383" y="13715"/>
                </a:lnTo>
                <a:lnTo>
                  <a:pt x="1548383" y="0"/>
                </a:lnTo>
                <a:close/>
              </a:path>
              <a:path w="1771014" h="447039">
                <a:moveTo>
                  <a:pt x="1575815" y="0"/>
                </a:moveTo>
                <a:lnTo>
                  <a:pt x="1562100" y="0"/>
                </a:lnTo>
                <a:lnTo>
                  <a:pt x="1562100" y="13715"/>
                </a:lnTo>
                <a:lnTo>
                  <a:pt x="1575815" y="13715"/>
                </a:lnTo>
                <a:lnTo>
                  <a:pt x="1575815" y="0"/>
                </a:lnTo>
                <a:close/>
              </a:path>
              <a:path w="1771014" h="447039">
                <a:moveTo>
                  <a:pt x="1604771" y="0"/>
                </a:moveTo>
                <a:lnTo>
                  <a:pt x="1589532" y="0"/>
                </a:lnTo>
                <a:lnTo>
                  <a:pt x="1589532" y="13715"/>
                </a:lnTo>
                <a:lnTo>
                  <a:pt x="1604771" y="13715"/>
                </a:lnTo>
                <a:lnTo>
                  <a:pt x="1604771" y="0"/>
                </a:lnTo>
                <a:close/>
              </a:path>
              <a:path w="1771014" h="447039">
                <a:moveTo>
                  <a:pt x="1632203" y="0"/>
                </a:moveTo>
                <a:lnTo>
                  <a:pt x="1618488" y="0"/>
                </a:lnTo>
                <a:lnTo>
                  <a:pt x="1618488" y="13715"/>
                </a:lnTo>
                <a:lnTo>
                  <a:pt x="1632203" y="13715"/>
                </a:lnTo>
                <a:lnTo>
                  <a:pt x="1632203" y="0"/>
                </a:lnTo>
                <a:close/>
              </a:path>
              <a:path w="1771014" h="447039">
                <a:moveTo>
                  <a:pt x="1659636" y="0"/>
                </a:moveTo>
                <a:lnTo>
                  <a:pt x="1645920" y="0"/>
                </a:lnTo>
                <a:lnTo>
                  <a:pt x="1645920" y="13715"/>
                </a:lnTo>
                <a:lnTo>
                  <a:pt x="1659636" y="13715"/>
                </a:lnTo>
                <a:lnTo>
                  <a:pt x="1659636" y="0"/>
                </a:lnTo>
                <a:close/>
              </a:path>
              <a:path w="1771014" h="447039">
                <a:moveTo>
                  <a:pt x="1688591" y="0"/>
                </a:moveTo>
                <a:lnTo>
                  <a:pt x="1673352" y="0"/>
                </a:lnTo>
                <a:lnTo>
                  <a:pt x="1673352" y="13715"/>
                </a:lnTo>
                <a:lnTo>
                  <a:pt x="1688591" y="13715"/>
                </a:lnTo>
                <a:lnTo>
                  <a:pt x="1688591" y="0"/>
                </a:lnTo>
                <a:close/>
              </a:path>
              <a:path w="1771014" h="447039">
                <a:moveTo>
                  <a:pt x="1716024" y="0"/>
                </a:moveTo>
                <a:lnTo>
                  <a:pt x="1702308" y="0"/>
                </a:lnTo>
                <a:lnTo>
                  <a:pt x="1702308" y="13715"/>
                </a:lnTo>
                <a:lnTo>
                  <a:pt x="1716024" y="13715"/>
                </a:lnTo>
                <a:lnTo>
                  <a:pt x="1716024" y="0"/>
                </a:lnTo>
                <a:close/>
              </a:path>
              <a:path w="1771014" h="447039">
                <a:moveTo>
                  <a:pt x="1743456" y="0"/>
                </a:moveTo>
                <a:lnTo>
                  <a:pt x="1729739" y="0"/>
                </a:lnTo>
                <a:lnTo>
                  <a:pt x="1729739" y="13715"/>
                </a:lnTo>
                <a:lnTo>
                  <a:pt x="1743456" y="13715"/>
                </a:lnTo>
                <a:lnTo>
                  <a:pt x="1743456" y="0"/>
                </a:lnTo>
                <a:close/>
              </a:path>
              <a:path w="1771014" h="447039">
                <a:moveTo>
                  <a:pt x="1755647" y="7620"/>
                </a:moveTo>
                <a:lnTo>
                  <a:pt x="1755647" y="15239"/>
                </a:lnTo>
                <a:lnTo>
                  <a:pt x="1770888" y="15239"/>
                </a:lnTo>
                <a:lnTo>
                  <a:pt x="1770888" y="13715"/>
                </a:lnTo>
                <a:lnTo>
                  <a:pt x="1758695" y="13715"/>
                </a:lnTo>
                <a:lnTo>
                  <a:pt x="1758695" y="10058"/>
                </a:lnTo>
                <a:lnTo>
                  <a:pt x="1755647" y="7620"/>
                </a:lnTo>
                <a:close/>
              </a:path>
              <a:path w="1771014" h="447039">
                <a:moveTo>
                  <a:pt x="1758695" y="10058"/>
                </a:moveTo>
                <a:lnTo>
                  <a:pt x="1758695" y="13715"/>
                </a:lnTo>
                <a:lnTo>
                  <a:pt x="1763268" y="13715"/>
                </a:lnTo>
                <a:lnTo>
                  <a:pt x="1758695" y="10058"/>
                </a:lnTo>
                <a:close/>
              </a:path>
              <a:path w="1771014" h="447039">
                <a:moveTo>
                  <a:pt x="1770888" y="0"/>
                </a:moveTo>
                <a:lnTo>
                  <a:pt x="1758695" y="0"/>
                </a:lnTo>
                <a:lnTo>
                  <a:pt x="1758695" y="10058"/>
                </a:lnTo>
                <a:lnTo>
                  <a:pt x="1763268" y="13715"/>
                </a:lnTo>
                <a:lnTo>
                  <a:pt x="1770888" y="13715"/>
                </a:lnTo>
                <a:lnTo>
                  <a:pt x="1770888" y="0"/>
                </a:lnTo>
                <a:close/>
              </a:path>
              <a:path w="1771014" h="447039">
                <a:moveTo>
                  <a:pt x="1770888" y="30479"/>
                </a:moveTo>
                <a:lnTo>
                  <a:pt x="1755647" y="30479"/>
                </a:lnTo>
                <a:lnTo>
                  <a:pt x="1755647" y="44196"/>
                </a:lnTo>
                <a:lnTo>
                  <a:pt x="1770888" y="44196"/>
                </a:lnTo>
                <a:lnTo>
                  <a:pt x="1770888" y="30479"/>
                </a:lnTo>
                <a:close/>
              </a:path>
              <a:path w="1771014" h="447039">
                <a:moveTo>
                  <a:pt x="1770888" y="57912"/>
                </a:moveTo>
                <a:lnTo>
                  <a:pt x="1755647" y="57912"/>
                </a:lnTo>
                <a:lnTo>
                  <a:pt x="1755647" y="71627"/>
                </a:lnTo>
                <a:lnTo>
                  <a:pt x="1770888" y="71627"/>
                </a:lnTo>
                <a:lnTo>
                  <a:pt x="1770888" y="57912"/>
                </a:lnTo>
                <a:close/>
              </a:path>
              <a:path w="1771014" h="447039">
                <a:moveTo>
                  <a:pt x="1770888" y="85344"/>
                </a:moveTo>
                <a:lnTo>
                  <a:pt x="1755647" y="85344"/>
                </a:lnTo>
                <a:lnTo>
                  <a:pt x="1755647" y="100584"/>
                </a:lnTo>
                <a:lnTo>
                  <a:pt x="1770888" y="100584"/>
                </a:lnTo>
                <a:lnTo>
                  <a:pt x="1770888" y="85344"/>
                </a:lnTo>
                <a:close/>
              </a:path>
              <a:path w="1771014" h="447039">
                <a:moveTo>
                  <a:pt x="1770888" y="114300"/>
                </a:moveTo>
                <a:lnTo>
                  <a:pt x="1755647" y="114300"/>
                </a:lnTo>
                <a:lnTo>
                  <a:pt x="1755647" y="128015"/>
                </a:lnTo>
                <a:lnTo>
                  <a:pt x="1770888" y="128015"/>
                </a:lnTo>
                <a:lnTo>
                  <a:pt x="1770888" y="114300"/>
                </a:lnTo>
                <a:close/>
              </a:path>
              <a:path w="1771014" h="447039">
                <a:moveTo>
                  <a:pt x="1770888" y="141732"/>
                </a:moveTo>
                <a:lnTo>
                  <a:pt x="1755647" y="141732"/>
                </a:lnTo>
                <a:lnTo>
                  <a:pt x="1755647" y="155448"/>
                </a:lnTo>
                <a:lnTo>
                  <a:pt x="1770888" y="155448"/>
                </a:lnTo>
                <a:lnTo>
                  <a:pt x="1770888" y="141732"/>
                </a:lnTo>
                <a:close/>
              </a:path>
              <a:path w="1771014" h="447039">
                <a:moveTo>
                  <a:pt x="1770888" y="170687"/>
                </a:moveTo>
                <a:lnTo>
                  <a:pt x="1755647" y="170687"/>
                </a:lnTo>
                <a:lnTo>
                  <a:pt x="1755647" y="184403"/>
                </a:lnTo>
                <a:lnTo>
                  <a:pt x="1770888" y="184403"/>
                </a:lnTo>
                <a:lnTo>
                  <a:pt x="1770888" y="170687"/>
                </a:lnTo>
                <a:close/>
              </a:path>
              <a:path w="1771014" h="447039">
                <a:moveTo>
                  <a:pt x="1770888" y="198120"/>
                </a:moveTo>
                <a:lnTo>
                  <a:pt x="1755647" y="198120"/>
                </a:lnTo>
                <a:lnTo>
                  <a:pt x="1755647" y="211836"/>
                </a:lnTo>
                <a:lnTo>
                  <a:pt x="1770888" y="211836"/>
                </a:lnTo>
                <a:lnTo>
                  <a:pt x="1770888" y="198120"/>
                </a:lnTo>
                <a:close/>
              </a:path>
              <a:path w="1771014" h="447039">
                <a:moveTo>
                  <a:pt x="1770888" y="225551"/>
                </a:moveTo>
                <a:lnTo>
                  <a:pt x="1755647" y="225551"/>
                </a:lnTo>
                <a:lnTo>
                  <a:pt x="1755647" y="239268"/>
                </a:lnTo>
                <a:lnTo>
                  <a:pt x="1770888" y="239268"/>
                </a:lnTo>
                <a:lnTo>
                  <a:pt x="1770888" y="225551"/>
                </a:lnTo>
                <a:close/>
              </a:path>
              <a:path w="1771014" h="447039">
                <a:moveTo>
                  <a:pt x="1770888" y="254508"/>
                </a:moveTo>
                <a:lnTo>
                  <a:pt x="1755647" y="254508"/>
                </a:lnTo>
                <a:lnTo>
                  <a:pt x="1755647" y="268224"/>
                </a:lnTo>
                <a:lnTo>
                  <a:pt x="1770888" y="268224"/>
                </a:lnTo>
                <a:lnTo>
                  <a:pt x="1770888" y="254508"/>
                </a:lnTo>
                <a:close/>
              </a:path>
              <a:path w="1771014" h="447039">
                <a:moveTo>
                  <a:pt x="1770888" y="281939"/>
                </a:moveTo>
                <a:lnTo>
                  <a:pt x="1755647" y="281939"/>
                </a:lnTo>
                <a:lnTo>
                  <a:pt x="1755647" y="295656"/>
                </a:lnTo>
                <a:lnTo>
                  <a:pt x="1770888" y="295656"/>
                </a:lnTo>
                <a:lnTo>
                  <a:pt x="1770888" y="281939"/>
                </a:lnTo>
                <a:close/>
              </a:path>
              <a:path w="1771014" h="447039">
                <a:moveTo>
                  <a:pt x="1770888" y="309372"/>
                </a:moveTo>
                <a:lnTo>
                  <a:pt x="1755647" y="309372"/>
                </a:lnTo>
                <a:lnTo>
                  <a:pt x="1755647" y="324612"/>
                </a:lnTo>
                <a:lnTo>
                  <a:pt x="1770888" y="324612"/>
                </a:lnTo>
                <a:lnTo>
                  <a:pt x="1770888" y="309372"/>
                </a:lnTo>
                <a:close/>
              </a:path>
              <a:path w="1771014" h="447039">
                <a:moveTo>
                  <a:pt x="1770888" y="338327"/>
                </a:moveTo>
                <a:lnTo>
                  <a:pt x="1755647" y="338327"/>
                </a:lnTo>
                <a:lnTo>
                  <a:pt x="1755647" y="352044"/>
                </a:lnTo>
                <a:lnTo>
                  <a:pt x="1770888" y="352044"/>
                </a:lnTo>
                <a:lnTo>
                  <a:pt x="1770888" y="338327"/>
                </a:lnTo>
                <a:close/>
              </a:path>
              <a:path w="1771014" h="447039">
                <a:moveTo>
                  <a:pt x="1770888" y="365760"/>
                </a:moveTo>
                <a:lnTo>
                  <a:pt x="1755647" y="365760"/>
                </a:lnTo>
                <a:lnTo>
                  <a:pt x="1755647" y="379475"/>
                </a:lnTo>
                <a:lnTo>
                  <a:pt x="1770888" y="379475"/>
                </a:lnTo>
                <a:lnTo>
                  <a:pt x="1770888" y="365760"/>
                </a:lnTo>
                <a:close/>
              </a:path>
              <a:path w="1771014" h="447039">
                <a:moveTo>
                  <a:pt x="1770888" y="393191"/>
                </a:moveTo>
                <a:lnTo>
                  <a:pt x="1755647" y="393191"/>
                </a:lnTo>
                <a:lnTo>
                  <a:pt x="1755647" y="408432"/>
                </a:lnTo>
                <a:lnTo>
                  <a:pt x="1770888" y="408432"/>
                </a:lnTo>
                <a:lnTo>
                  <a:pt x="1770888" y="393191"/>
                </a:lnTo>
                <a:close/>
              </a:path>
              <a:path w="1771014" h="447039">
                <a:moveTo>
                  <a:pt x="1770888" y="422148"/>
                </a:moveTo>
                <a:lnTo>
                  <a:pt x="1755647" y="422148"/>
                </a:lnTo>
                <a:lnTo>
                  <a:pt x="1755647" y="435863"/>
                </a:lnTo>
                <a:lnTo>
                  <a:pt x="1770888" y="435863"/>
                </a:lnTo>
                <a:lnTo>
                  <a:pt x="1770888" y="422148"/>
                </a:lnTo>
                <a:close/>
              </a:path>
              <a:path w="1771014" h="447039">
                <a:moveTo>
                  <a:pt x="1752600" y="432815"/>
                </a:moveTo>
                <a:lnTo>
                  <a:pt x="1738883" y="432815"/>
                </a:lnTo>
                <a:lnTo>
                  <a:pt x="1738883" y="446532"/>
                </a:lnTo>
                <a:lnTo>
                  <a:pt x="1752600" y="446532"/>
                </a:lnTo>
                <a:lnTo>
                  <a:pt x="1752600" y="432815"/>
                </a:lnTo>
                <a:close/>
              </a:path>
              <a:path w="1771014" h="447039">
                <a:moveTo>
                  <a:pt x="1725168" y="432815"/>
                </a:moveTo>
                <a:lnTo>
                  <a:pt x="1711452" y="432815"/>
                </a:lnTo>
                <a:lnTo>
                  <a:pt x="1711452" y="446532"/>
                </a:lnTo>
                <a:lnTo>
                  <a:pt x="1725168" y="446532"/>
                </a:lnTo>
                <a:lnTo>
                  <a:pt x="1725168" y="432815"/>
                </a:lnTo>
                <a:close/>
              </a:path>
              <a:path w="1771014" h="447039">
                <a:moveTo>
                  <a:pt x="1696212" y="432815"/>
                </a:moveTo>
                <a:lnTo>
                  <a:pt x="1682495" y="432815"/>
                </a:lnTo>
                <a:lnTo>
                  <a:pt x="1682495" y="446532"/>
                </a:lnTo>
                <a:lnTo>
                  <a:pt x="1696212" y="446532"/>
                </a:lnTo>
                <a:lnTo>
                  <a:pt x="1696212" y="432815"/>
                </a:lnTo>
                <a:close/>
              </a:path>
              <a:path w="1771014" h="447039">
                <a:moveTo>
                  <a:pt x="1668780" y="432815"/>
                </a:moveTo>
                <a:lnTo>
                  <a:pt x="1655064" y="432815"/>
                </a:lnTo>
                <a:lnTo>
                  <a:pt x="1655064" y="446532"/>
                </a:lnTo>
                <a:lnTo>
                  <a:pt x="1668780" y="446532"/>
                </a:lnTo>
                <a:lnTo>
                  <a:pt x="1668780" y="432815"/>
                </a:lnTo>
                <a:close/>
              </a:path>
              <a:path w="1771014" h="447039">
                <a:moveTo>
                  <a:pt x="1641347" y="432815"/>
                </a:moveTo>
                <a:lnTo>
                  <a:pt x="1626108" y="432815"/>
                </a:lnTo>
                <a:lnTo>
                  <a:pt x="1626108" y="446532"/>
                </a:lnTo>
                <a:lnTo>
                  <a:pt x="1641347" y="446532"/>
                </a:lnTo>
                <a:lnTo>
                  <a:pt x="1641347" y="432815"/>
                </a:lnTo>
                <a:close/>
              </a:path>
              <a:path w="1771014" h="447039">
                <a:moveTo>
                  <a:pt x="1612391" y="432815"/>
                </a:moveTo>
                <a:lnTo>
                  <a:pt x="1598676" y="432815"/>
                </a:lnTo>
                <a:lnTo>
                  <a:pt x="1598676" y="446532"/>
                </a:lnTo>
                <a:lnTo>
                  <a:pt x="1612391" y="446532"/>
                </a:lnTo>
                <a:lnTo>
                  <a:pt x="1612391" y="432815"/>
                </a:lnTo>
                <a:close/>
              </a:path>
              <a:path w="1771014" h="447039">
                <a:moveTo>
                  <a:pt x="1584959" y="432815"/>
                </a:moveTo>
                <a:lnTo>
                  <a:pt x="1571244" y="432815"/>
                </a:lnTo>
                <a:lnTo>
                  <a:pt x="1571244" y="446532"/>
                </a:lnTo>
                <a:lnTo>
                  <a:pt x="1584959" y="446532"/>
                </a:lnTo>
                <a:lnTo>
                  <a:pt x="1584959" y="432815"/>
                </a:lnTo>
                <a:close/>
              </a:path>
              <a:path w="1771014" h="447039">
                <a:moveTo>
                  <a:pt x="1557527" y="432815"/>
                </a:moveTo>
                <a:lnTo>
                  <a:pt x="1542288" y="432815"/>
                </a:lnTo>
                <a:lnTo>
                  <a:pt x="1542288" y="446532"/>
                </a:lnTo>
                <a:lnTo>
                  <a:pt x="1557527" y="446532"/>
                </a:lnTo>
                <a:lnTo>
                  <a:pt x="1557527" y="432815"/>
                </a:lnTo>
                <a:close/>
              </a:path>
              <a:path w="1771014" h="447039">
                <a:moveTo>
                  <a:pt x="1528571" y="432815"/>
                </a:moveTo>
                <a:lnTo>
                  <a:pt x="1514856" y="432815"/>
                </a:lnTo>
                <a:lnTo>
                  <a:pt x="1514856" y="446532"/>
                </a:lnTo>
                <a:lnTo>
                  <a:pt x="1528571" y="446532"/>
                </a:lnTo>
                <a:lnTo>
                  <a:pt x="1528571" y="432815"/>
                </a:lnTo>
                <a:close/>
              </a:path>
              <a:path w="1771014" h="447039">
                <a:moveTo>
                  <a:pt x="1501139" y="432815"/>
                </a:moveTo>
                <a:lnTo>
                  <a:pt x="1487424" y="432815"/>
                </a:lnTo>
                <a:lnTo>
                  <a:pt x="1487424" y="446532"/>
                </a:lnTo>
                <a:lnTo>
                  <a:pt x="1501139" y="446532"/>
                </a:lnTo>
                <a:lnTo>
                  <a:pt x="1501139" y="432815"/>
                </a:lnTo>
                <a:close/>
              </a:path>
              <a:path w="1771014" h="447039">
                <a:moveTo>
                  <a:pt x="1472183" y="432815"/>
                </a:moveTo>
                <a:lnTo>
                  <a:pt x="1458468" y="432815"/>
                </a:lnTo>
                <a:lnTo>
                  <a:pt x="1458468" y="446532"/>
                </a:lnTo>
                <a:lnTo>
                  <a:pt x="1472183" y="446532"/>
                </a:lnTo>
                <a:lnTo>
                  <a:pt x="1472183" y="432815"/>
                </a:lnTo>
                <a:close/>
              </a:path>
              <a:path w="1771014" h="447039">
                <a:moveTo>
                  <a:pt x="1444752" y="432815"/>
                </a:moveTo>
                <a:lnTo>
                  <a:pt x="1431036" y="432815"/>
                </a:lnTo>
                <a:lnTo>
                  <a:pt x="1431036" y="446532"/>
                </a:lnTo>
                <a:lnTo>
                  <a:pt x="1444752" y="446532"/>
                </a:lnTo>
                <a:lnTo>
                  <a:pt x="1444752" y="432815"/>
                </a:lnTo>
                <a:close/>
              </a:path>
              <a:path w="1771014" h="447039">
                <a:moveTo>
                  <a:pt x="1417320" y="432815"/>
                </a:moveTo>
                <a:lnTo>
                  <a:pt x="1402080" y="432815"/>
                </a:lnTo>
                <a:lnTo>
                  <a:pt x="1402080" y="446532"/>
                </a:lnTo>
                <a:lnTo>
                  <a:pt x="1417320" y="446532"/>
                </a:lnTo>
                <a:lnTo>
                  <a:pt x="1417320" y="432815"/>
                </a:lnTo>
                <a:close/>
              </a:path>
              <a:path w="1771014" h="447039">
                <a:moveTo>
                  <a:pt x="1388364" y="432815"/>
                </a:moveTo>
                <a:lnTo>
                  <a:pt x="1374647" y="432815"/>
                </a:lnTo>
                <a:lnTo>
                  <a:pt x="1374647" y="446532"/>
                </a:lnTo>
                <a:lnTo>
                  <a:pt x="1388364" y="446532"/>
                </a:lnTo>
                <a:lnTo>
                  <a:pt x="1388364" y="432815"/>
                </a:lnTo>
                <a:close/>
              </a:path>
              <a:path w="1771014" h="447039">
                <a:moveTo>
                  <a:pt x="1360932" y="432815"/>
                </a:moveTo>
                <a:lnTo>
                  <a:pt x="1347215" y="432815"/>
                </a:lnTo>
                <a:lnTo>
                  <a:pt x="1347215" y="446532"/>
                </a:lnTo>
                <a:lnTo>
                  <a:pt x="1360932" y="446532"/>
                </a:lnTo>
                <a:lnTo>
                  <a:pt x="1360932" y="432815"/>
                </a:lnTo>
                <a:close/>
              </a:path>
              <a:path w="1771014" h="447039">
                <a:moveTo>
                  <a:pt x="1333500" y="432815"/>
                </a:moveTo>
                <a:lnTo>
                  <a:pt x="1318259" y="432815"/>
                </a:lnTo>
                <a:lnTo>
                  <a:pt x="1318259" y="446532"/>
                </a:lnTo>
                <a:lnTo>
                  <a:pt x="1333500" y="446532"/>
                </a:lnTo>
                <a:lnTo>
                  <a:pt x="1333500" y="432815"/>
                </a:lnTo>
                <a:close/>
              </a:path>
              <a:path w="1771014" h="447039">
                <a:moveTo>
                  <a:pt x="1304544" y="432815"/>
                </a:moveTo>
                <a:lnTo>
                  <a:pt x="1290827" y="432815"/>
                </a:lnTo>
                <a:lnTo>
                  <a:pt x="1290827" y="446532"/>
                </a:lnTo>
                <a:lnTo>
                  <a:pt x="1304544" y="446532"/>
                </a:lnTo>
                <a:lnTo>
                  <a:pt x="1304544" y="432815"/>
                </a:lnTo>
                <a:close/>
              </a:path>
              <a:path w="1771014" h="447039">
                <a:moveTo>
                  <a:pt x="1277112" y="432815"/>
                </a:moveTo>
                <a:lnTo>
                  <a:pt x="1263395" y="432815"/>
                </a:lnTo>
                <a:lnTo>
                  <a:pt x="1263395" y="446532"/>
                </a:lnTo>
                <a:lnTo>
                  <a:pt x="1277112" y="446532"/>
                </a:lnTo>
                <a:lnTo>
                  <a:pt x="1277112" y="432815"/>
                </a:lnTo>
                <a:close/>
              </a:path>
              <a:path w="1771014" h="447039">
                <a:moveTo>
                  <a:pt x="1248156" y="432815"/>
                </a:moveTo>
                <a:lnTo>
                  <a:pt x="1234439" y="432815"/>
                </a:lnTo>
                <a:lnTo>
                  <a:pt x="1234439" y="446532"/>
                </a:lnTo>
                <a:lnTo>
                  <a:pt x="1248156" y="446532"/>
                </a:lnTo>
                <a:lnTo>
                  <a:pt x="1248156" y="432815"/>
                </a:lnTo>
                <a:close/>
              </a:path>
              <a:path w="1771014" h="447039">
                <a:moveTo>
                  <a:pt x="1220724" y="432815"/>
                </a:moveTo>
                <a:lnTo>
                  <a:pt x="1207008" y="432815"/>
                </a:lnTo>
                <a:lnTo>
                  <a:pt x="1207008" y="446532"/>
                </a:lnTo>
                <a:lnTo>
                  <a:pt x="1220724" y="446532"/>
                </a:lnTo>
                <a:lnTo>
                  <a:pt x="1220724" y="432815"/>
                </a:lnTo>
                <a:close/>
              </a:path>
              <a:path w="1771014" h="447039">
                <a:moveTo>
                  <a:pt x="1193291" y="432815"/>
                </a:moveTo>
                <a:lnTo>
                  <a:pt x="1178052" y="432815"/>
                </a:lnTo>
                <a:lnTo>
                  <a:pt x="1178052" y="446532"/>
                </a:lnTo>
                <a:lnTo>
                  <a:pt x="1193291" y="446532"/>
                </a:lnTo>
                <a:lnTo>
                  <a:pt x="1193291" y="432815"/>
                </a:lnTo>
                <a:close/>
              </a:path>
              <a:path w="1771014" h="447039">
                <a:moveTo>
                  <a:pt x="1164336" y="432815"/>
                </a:moveTo>
                <a:lnTo>
                  <a:pt x="1150620" y="432815"/>
                </a:lnTo>
                <a:lnTo>
                  <a:pt x="1150620" y="446532"/>
                </a:lnTo>
                <a:lnTo>
                  <a:pt x="1164336" y="446532"/>
                </a:lnTo>
                <a:lnTo>
                  <a:pt x="1164336" y="432815"/>
                </a:lnTo>
                <a:close/>
              </a:path>
              <a:path w="1771014" h="447039">
                <a:moveTo>
                  <a:pt x="1136903" y="432815"/>
                </a:moveTo>
                <a:lnTo>
                  <a:pt x="1123188" y="432815"/>
                </a:lnTo>
                <a:lnTo>
                  <a:pt x="1123188" y="446532"/>
                </a:lnTo>
                <a:lnTo>
                  <a:pt x="1136903" y="446532"/>
                </a:lnTo>
                <a:lnTo>
                  <a:pt x="1136903" y="432815"/>
                </a:lnTo>
                <a:close/>
              </a:path>
              <a:path w="1771014" h="447039">
                <a:moveTo>
                  <a:pt x="1109471" y="432815"/>
                </a:moveTo>
                <a:lnTo>
                  <a:pt x="1094232" y="432815"/>
                </a:lnTo>
                <a:lnTo>
                  <a:pt x="1094232" y="446532"/>
                </a:lnTo>
                <a:lnTo>
                  <a:pt x="1109471" y="446532"/>
                </a:lnTo>
                <a:lnTo>
                  <a:pt x="1109471" y="432815"/>
                </a:lnTo>
                <a:close/>
              </a:path>
              <a:path w="1771014" h="447039">
                <a:moveTo>
                  <a:pt x="1080515" y="432815"/>
                </a:moveTo>
                <a:lnTo>
                  <a:pt x="1066800" y="432815"/>
                </a:lnTo>
                <a:lnTo>
                  <a:pt x="1066800" y="446532"/>
                </a:lnTo>
                <a:lnTo>
                  <a:pt x="1080515" y="446532"/>
                </a:lnTo>
                <a:lnTo>
                  <a:pt x="1080515" y="432815"/>
                </a:lnTo>
                <a:close/>
              </a:path>
              <a:path w="1771014" h="447039">
                <a:moveTo>
                  <a:pt x="1053083" y="432815"/>
                </a:moveTo>
                <a:lnTo>
                  <a:pt x="1039368" y="432815"/>
                </a:lnTo>
                <a:lnTo>
                  <a:pt x="1039368" y="446532"/>
                </a:lnTo>
                <a:lnTo>
                  <a:pt x="1053083" y="446532"/>
                </a:lnTo>
                <a:lnTo>
                  <a:pt x="1053083" y="432815"/>
                </a:lnTo>
                <a:close/>
              </a:path>
              <a:path w="1771014" h="447039">
                <a:moveTo>
                  <a:pt x="1024127" y="432815"/>
                </a:moveTo>
                <a:lnTo>
                  <a:pt x="1010412" y="432815"/>
                </a:lnTo>
                <a:lnTo>
                  <a:pt x="1010412" y="446532"/>
                </a:lnTo>
                <a:lnTo>
                  <a:pt x="1024127" y="446532"/>
                </a:lnTo>
                <a:lnTo>
                  <a:pt x="1024127" y="432815"/>
                </a:lnTo>
                <a:close/>
              </a:path>
              <a:path w="1771014" h="447039">
                <a:moveTo>
                  <a:pt x="996695" y="432815"/>
                </a:moveTo>
                <a:lnTo>
                  <a:pt x="982980" y="432815"/>
                </a:lnTo>
                <a:lnTo>
                  <a:pt x="982980" y="446532"/>
                </a:lnTo>
                <a:lnTo>
                  <a:pt x="996695" y="446532"/>
                </a:lnTo>
                <a:lnTo>
                  <a:pt x="996695" y="432815"/>
                </a:lnTo>
                <a:close/>
              </a:path>
              <a:path w="1771014" h="447039">
                <a:moveTo>
                  <a:pt x="969263" y="432815"/>
                </a:moveTo>
                <a:lnTo>
                  <a:pt x="955547" y="432815"/>
                </a:lnTo>
                <a:lnTo>
                  <a:pt x="955547" y="446532"/>
                </a:lnTo>
                <a:lnTo>
                  <a:pt x="969263" y="446532"/>
                </a:lnTo>
                <a:lnTo>
                  <a:pt x="969263" y="432815"/>
                </a:lnTo>
                <a:close/>
              </a:path>
              <a:path w="1771014" h="447039">
                <a:moveTo>
                  <a:pt x="940307" y="432815"/>
                </a:moveTo>
                <a:lnTo>
                  <a:pt x="926591" y="432815"/>
                </a:lnTo>
                <a:lnTo>
                  <a:pt x="926591" y="446532"/>
                </a:lnTo>
                <a:lnTo>
                  <a:pt x="940307" y="446532"/>
                </a:lnTo>
                <a:lnTo>
                  <a:pt x="940307" y="432815"/>
                </a:lnTo>
                <a:close/>
              </a:path>
              <a:path w="1771014" h="447039">
                <a:moveTo>
                  <a:pt x="912876" y="432815"/>
                </a:moveTo>
                <a:lnTo>
                  <a:pt x="899159" y="432815"/>
                </a:lnTo>
                <a:lnTo>
                  <a:pt x="899159" y="446532"/>
                </a:lnTo>
                <a:lnTo>
                  <a:pt x="912876" y="446532"/>
                </a:lnTo>
                <a:lnTo>
                  <a:pt x="912876" y="432815"/>
                </a:lnTo>
                <a:close/>
              </a:path>
              <a:path w="1771014" h="447039">
                <a:moveTo>
                  <a:pt x="885444" y="432815"/>
                </a:moveTo>
                <a:lnTo>
                  <a:pt x="870203" y="432815"/>
                </a:lnTo>
                <a:lnTo>
                  <a:pt x="870203" y="446532"/>
                </a:lnTo>
                <a:lnTo>
                  <a:pt x="885444" y="446532"/>
                </a:lnTo>
                <a:lnTo>
                  <a:pt x="885444" y="432815"/>
                </a:lnTo>
                <a:close/>
              </a:path>
              <a:path w="1771014" h="447039">
                <a:moveTo>
                  <a:pt x="856488" y="432815"/>
                </a:moveTo>
                <a:lnTo>
                  <a:pt x="842771" y="432815"/>
                </a:lnTo>
                <a:lnTo>
                  <a:pt x="842771" y="446532"/>
                </a:lnTo>
                <a:lnTo>
                  <a:pt x="856488" y="446532"/>
                </a:lnTo>
                <a:lnTo>
                  <a:pt x="856488" y="432815"/>
                </a:lnTo>
                <a:close/>
              </a:path>
              <a:path w="1771014" h="447039">
                <a:moveTo>
                  <a:pt x="829056" y="432815"/>
                </a:moveTo>
                <a:lnTo>
                  <a:pt x="815339" y="432815"/>
                </a:lnTo>
                <a:lnTo>
                  <a:pt x="815339" y="446532"/>
                </a:lnTo>
                <a:lnTo>
                  <a:pt x="829056" y="446532"/>
                </a:lnTo>
                <a:lnTo>
                  <a:pt x="829056" y="432815"/>
                </a:lnTo>
                <a:close/>
              </a:path>
              <a:path w="1771014" h="447039">
                <a:moveTo>
                  <a:pt x="800100" y="432815"/>
                </a:moveTo>
                <a:lnTo>
                  <a:pt x="786383" y="432815"/>
                </a:lnTo>
                <a:lnTo>
                  <a:pt x="786383" y="446532"/>
                </a:lnTo>
                <a:lnTo>
                  <a:pt x="800100" y="446532"/>
                </a:lnTo>
                <a:lnTo>
                  <a:pt x="800100" y="432815"/>
                </a:lnTo>
                <a:close/>
              </a:path>
              <a:path w="1771014" h="447039">
                <a:moveTo>
                  <a:pt x="772668" y="432815"/>
                </a:moveTo>
                <a:lnTo>
                  <a:pt x="758951" y="432815"/>
                </a:lnTo>
                <a:lnTo>
                  <a:pt x="758951" y="446532"/>
                </a:lnTo>
                <a:lnTo>
                  <a:pt x="772668" y="446532"/>
                </a:lnTo>
                <a:lnTo>
                  <a:pt x="772668" y="432815"/>
                </a:lnTo>
                <a:close/>
              </a:path>
              <a:path w="1771014" h="447039">
                <a:moveTo>
                  <a:pt x="745236" y="432815"/>
                </a:moveTo>
                <a:lnTo>
                  <a:pt x="731519" y="432815"/>
                </a:lnTo>
                <a:lnTo>
                  <a:pt x="731519" y="446532"/>
                </a:lnTo>
                <a:lnTo>
                  <a:pt x="745236" y="446532"/>
                </a:lnTo>
                <a:lnTo>
                  <a:pt x="745236" y="432815"/>
                </a:lnTo>
                <a:close/>
              </a:path>
              <a:path w="1771014" h="447039">
                <a:moveTo>
                  <a:pt x="716279" y="432815"/>
                </a:moveTo>
                <a:lnTo>
                  <a:pt x="702563" y="432815"/>
                </a:lnTo>
                <a:lnTo>
                  <a:pt x="702563" y="446532"/>
                </a:lnTo>
                <a:lnTo>
                  <a:pt x="716279" y="446532"/>
                </a:lnTo>
                <a:lnTo>
                  <a:pt x="716279" y="432815"/>
                </a:lnTo>
                <a:close/>
              </a:path>
              <a:path w="1771014" h="447039">
                <a:moveTo>
                  <a:pt x="688847" y="432815"/>
                </a:moveTo>
                <a:lnTo>
                  <a:pt x="675132" y="432815"/>
                </a:lnTo>
                <a:lnTo>
                  <a:pt x="675132" y="446532"/>
                </a:lnTo>
                <a:lnTo>
                  <a:pt x="688847" y="446532"/>
                </a:lnTo>
                <a:lnTo>
                  <a:pt x="688847" y="432815"/>
                </a:lnTo>
                <a:close/>
              </a:path>
              <a:path w="1771014" h="447039">
                <a:moveTo>
                  <a:pt x="661416" y="432815"/>
                </a:moveTo>
                <a:lnTo>
                  <a:pt x="646176" y="432815"/>
                </a:lnTo>
                <a:lnTo>
                  <a:pt x="646176" y="446532"/>
                </a:lnTo>
                <a:lnTo>
                  <a:pt x="661416" y="446532"/>
                </a:lnTo>
                <a:lnTo>
                  <a:pt x="661416" y="432815"/>
                </a:lnTo>
                <a:close/>
              </a:path>
              <a:path w="1771014" h="447039">
                <a:moveTo>
                  <a:pt x="632460" y="432815"/>
                </a:moveTo>
                <a:lnTo>
                  <a:pt x="618744" y="432815"/>
                </a:lnTo>
                <a:lnTo>
                  <a:pt x="618744" y="446532"/>
                </a:lnTo>
                <a:lnTo>
                  <a:pt x="632460" y="446532"/>
                </a:lnTo>
                <a:lnTo>
                  <a:pt x="632460" y="432815"/>
                </a:lnTo>
                <a:close/>
              </a:path>
              <a:path w="1771014" h="447039">
                <a:moveTo>
                  <a:pt x="605027" y="432815"/>
                </a:moveTo>
                <a:lnTo>
                  <a:pt x="591311" y="432815"/>
                </a:lnTo>
                <a:lnTo>
                  <a:pt x="591311" y="446532"/>
                </a:lnTo>
                <a:lnTo>
                  <a:pt x="605027" y="446532"/>
                </a:lnTo>
                <a:lnTo>
                  <a:pt x="605027" y="432815"/>
                </a:lnTo>
                <a:close/>
              </a:path>
              <a:path w="1771014" h="447039">
                <a:moveTo>
                  <a:pt x="576072" y="432815"/>
                </a:moveTo>
                <a:lnTo>
                  <a:pt x="562355" y="432815"/>
                </a:lnTo>
                <a:lnTo>
                  <a:pt x="562355" y="446532"/>
                </a:lnTo>
                <a:lnTo>
                  <a:pt x="576072" y="446532"/>
                </a:lnTo>
                <a:lnTo>
                  <a:pt x="576072" y="432815"/>
                </a:lnTo>
                <a:close/>
              </a:path>
              <a:path w="1771014" h="447039">
                <a:moveTo>
                  <a:pt x="548639" y="432815"/>
                </a:moveTo>
                <a:lnTo>
                  <a:pt x="534923" y="432815"/>
                </a:lnTo>
                <a:lnTo>
                  <a:pt x="534923" y="446532"/>
                </a:lnTo>
                <a:lnTo>
                  <a:pt x="548639" y="446532"/>
                </a:lnTo>
                <a:lnTo>
                  <a:pt x="548639" y="432815"/>
                </a:lnTo>
                <a:close/>
              </a:path>
              <a:path w="1771014" h="447039">
                <a:moveTo>
                  <a:pt x="521207" y="432815"/>
                </a:moveTo>
                <a:lnTo>
                  <a:pt x="507491" y="432815"/>
                </a:lnTo>
                <a:lnTo>
                  <a:pt x="507491" y="446532"/>
                </a:lnTo>
                <a:lnTo>
                  <a:pt x="521207" y="446532"/>
                </a:lnTo>
                <a:lnTo>
                  <a:pt x="521207" y="432815"/>
                </a:lnTo>
                <a:close/>
              </a:path>
              <a:path w="1771014" h="447039">
                <a:moveTo>
                  <a:pt x="492251" y="432815"/>
                </a:moveTo>
                <a:lnTo>
                  <a:pt x="478535" y="432815"/>
                </a:lnTo>
                <a:lnTo>
                  <a:pt x="478535" y="446532"/>
                </a:lnTo>
                <a:lnTo>
                  <a:pt x="492251" y="446532"/>
                </a:lnTo>
                <a:lnTo>
                  <a:pt x="492251" y="432815"/>
                </a:lnTo>
                <a:close/>
              </a:path>
              <a:path w="1771014" h="447039">
                <a:moveTo>
                  <a:pt x="464819" y="432815"/>
                </a:moveTo>
                <a:lnTo>
                  <a:pt x="451103" y="432815"/>
                </a:lnTo>
                <a:lnTo>
                  <a:pt x="451103" y="446532"/>
                </a:lnTo>
                <a:lnTo>
                  <a:pt x="464819" y="446532"/>
                </a:lnTo>
                <a:lnTo>
                  <a:pt x="464819" y="432815"/>
                </a:lnTo>
                <a:close/>
              </a:path>
              <a:path w="1771014" h="447039">
                <a:moveTo>
                  <a:pt x="437388" y="432815"/>
                </a:moveTo>
                <a:lnTo>
                  <a:pt x="422147" y="432815"/>
                </a:lnTo>
                <a:lnTo>
                  <a:pt x="422147" y="446532"/>
                </a:lnTo>
                <a:lnTo>
                  <a:pt x="437388" y="446532"/>
                </a:lnTo>
                <a:lnTo>
                  <a:pt x="437388" y="432815"/>
                </a:lnTo>
                <a:close/>
              </a:path>
              <a:path w="1771014" h="447039">
                <a:moveTo>
                  <a:pt x="408431" y="432815"/>
                </a:moveTo>
                <a:lnTo>
                  <a:pt x="394716" y="432815"/>
                </a:lnTo>
                <a:lnTo>
                  <a:pt x="394716" y="446532"/>
                </a:lnTo>
                <a:lnTo>
                  <a:pt x="408431" y="446532"/>
                </a:lnTo>
                <a:lnTo>
                  <a:pt x="408431" y="432815"/>
                </a:lnTo>
                <a:close/>
              </a:path>
              <a:path w="1771014" h="447039">
                <a:moveTo>
                  <a:pt x="381000" y="432815"/>
                </a:moveTo>
                <a:lnTo>
                  <a:pt x="367283" y="432815"/>
                </a:lnTo>
                <a:lnTo>
                  <a:pt x="367283" y="446532"/>
                </a:lnTo>
                <a:lnTo>
                  <a:pt x="381000" y="446532"/>
                </a:lnTo>
                <a:lnTo>
                  <a:pt x="381000" y="432815"/>
                </a:lnTo>
                <a:close/>
              </a:path>
              <a:path w="1771014" h="447039">
                <a:moveTo>
                  <a:pt x="353567" y="432815"/>
                </a:moveTo>
                <a:lnTo>
                  <a:pt x="338327" y="432815"/>
                </a:lnTo>
                <a:lnTo>
                  <a:pt x="338327" y="446532"/>
                </a:lnTo>
                <a:lnTo>
                  <a:pt x="353567" y="446532"/>
                </a:lnTo>
                <a:lnTo>
                  <a:pt x="353567" y="432815"/>
                </a:lnTo>
                <a:close/>
              </a:path>
              <a:path w="1771014" h="447039">
                <a:moveTo>
                  <a:pt x="324611" y="432815"/>
                </a:moveTo>
                <a:lnTo>
                  <a:pt x="310895" y="432815"/>
                </a:lnTo>
                <a:lnTo>
                  <a:pt x="310895" y="446532"/>
                </a:lnTo>
                <a:lnTo>
                  <a:pt x="324611" y="446532"/>
                </a:lnTo>
                <a:lnTo>
                  <a:pt x="324611" y="432815"/>
                </a:lnTo>
                <a:close/>
              </a:path>
              <a:path w="1771014" h="447039">
                <a:moveTo>
                  <a:pt x="297179" y="432815"/>
                </a:moveTo>
                <a:lnTo>
                  <a:pt x="283463" y="432815"/>
                </a:lnTo>
                <a:lnTo>
                  <a:pt x="283463" y="446532"/>
                </a:lnTo>
                <a:lnTo>
                  <a:pt x="297179" y="446532"/>
                </a:lnTo>
                <a:lnTo>
                  <a:pt x="297179" y="432815"/>
                </a:lnTo>
                <a:close/>
              </a:path>
              <a:path w="1771014" h="447039">
                <a:moveTo>
                  <a:pt x="268223" y="432815"/>
                </a:moveTo>
                <a:lnTo>
                  <a:pt x="254507" y="432815"/>
                </a:lnTo>
                <a:lnTo>
                  <a:pt x="254507" y="446532"/>
                </a:lnTo>
                <a:lnTo>
                  <a:pt x="268223" y="446532"/>
                </a:lnTo>
                <a:lnTo>
                  <a:pt x="268223" y="432815"/>
                </a:lnTo>
                <a:close/>
              </a:path>
              <a:path w="1771014" h="447039">
                <a:moveTo>
                  <a:pt x="240791" y="432815"/>
                </a:moveTo>
                <a:lnTo>
                  <a:pt x="227075" y="432815"/>
                </a:lnTo>
                <a:lnTo>
                  <a:pt x="227075" y="446532"/>
                </a:lnTo>
                <a:lnTo>
                  <a:pt x="240791" y="446532"/>
                </a:lnTo>
                <a:lnTo>
                  <a:pt x="240791" y="432815"/>
                </a:lnTo>
                <a:close/>
              </a:path>
              <a:path w="1771014" h="447039">
                <a:moveTo>
                  <a:pt x="213359" y="432815"/>
                </a:moveTo>
                <a:lnTo>
                  <a:pt x="198119" y="432815"/>
                </a:lnTo>
                <a:lnTo>
                  <a:pt x="198119" y="446532"/>
                </a:lnTo>
                <a:lnTo>
                  <a:pt x="213359" y="446532"/>
                </a:lnTo>
                <a:lnTo>
                  <a:pt x="213359" y="432815"/>
                </a:lnTo>
                <a:close/>
              </a:path>
              <a:path w="1771014" h="447039">
                <a:moveTo>
                  <a:pt x="184403" y="432815"/>
                </a:moveTo>
                <a:lnTo>
                  <a:pt x="170687" y="432815"/>
                </a:lnTo>
                <a:lnTo>
                  <a:pt x="170687" y="446532"/>
                </a:lnTo>
                <a:lnTo>
                  <a:pt x="184403" y="446532"/>
                </a:lnTo>
                <a:lnTo>
                  <a:pt x="184403" y="432815"/>
                </a:lnTo>
                <a:close/>
              </a:path>
              <a:path w="1771014" h="447039">
                <a:moveTo>
                  <a:pt x="156972" y="432815"/>
                </a:moveTo>
                <a:lnTo>
                  <a:pt x="143255" y="432815"/>
                </a:lnTo>
                <a:lnTo>
                  <a:pt x="143255" y="446532"/>
                </a:lnTo>
                <a:lnTo>
                  <a:pt x="156972" y="446532"/>
                </a:lnTo>
                <a:lnTo>
                  <a:pt x="156972" y="432815"/>
                </a:lnTo>
                <a:close/>
              </a:path>
              <a:path w="1771014" h="447039">
                <a:moveTo>
                  <a:pt x="129539" y="432815"/>
                </a:moveTo>
                <a:lnTo>
                  <a:pt x="114300" y="432815"/>
                </a:lnTo>
                <a:lnTo>
                  <a:pt x="114300" y="446532"/>
                </a:lnTo>
                <a:lnTo>
                  <a:pt x="129539" y="446532"/>
                </a:lnTo>
                <a:lnTo>
                  <a:pt x="129539" y="432815"/>
                </a:lnTo>
                <a:close/>
              </a:path>
              <a:path w="1771014" h="447039">
                <a:moveTo>
                  <a:pt x="100583" y="432815"/>
                </a:moveTo>
                <a:lnTo>
                  <a:pt x="86867" y="432815"/>
                </a:lnTo>
                <a:lnTo>
                  <a:pt x="86867" y="446532"/>
                </a:lnTo>
                <a:lnTo>
                  <a:pt x="100583" y="446532"/>
                </a:lnTo>
                <a:lnTo>
                  <a:pt x="100583" y="432815"/>
                </a:lnTo>
                <a:close/>
              </a:path>
              <a:path w="1771014" h="447039">
                <a:moveTo>
                  <a:pt x="73151" y="432815"/>
                </a:moveTo>
                <a:lnTo>
                  <a:pt x="59435" y="432815"/>
                </a:lnTo>
                <a:lnTo>
                  <a:pt x="59435" y="446532"/>
                </a:lnTo>
                <a:lnTo>
                  <a:pt x="73151" y="446532"/>
                </a:lnTo>
                <a:lnTo>
                  <a:pt x="73151" y="432815"/>
                </a:lnTo>
                <a:close/>
              </a:path>
              <a:path w="1771014" h="447039">
                <a:moveTo>
                  <a:pt x="44195" y="432815"/>
                </a:moveTo>
                <a:lnTo>
                  <a:pt x="30479" y="432815"/>
                </a:lnTo>
                <a:lnTo>
                  <a:pt x="30479" y="446532"/>
                </a:lnTo>
                <a:lnTo>
                  <a:pt x="44195" y="446532"/>
                </a:lnTo>
                <a:lnTo>
                  <a:pt x="44195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2" name="object 392">
            <a:extLst>
              <a:ext uri="{FF2B5EF4-FFF2-40B4-BE49-F238E27FC236}">
                <a16:creationId xmlns:a16="http://schemas.microsoft.com/office/drawing/2014/main" id="{B5E82623-ED33-4EB2-A59F-F8DA32392177}"/>
              </a:ext>
            </a:extLst>
          </p:cNvPr>
          <p:cNvSpPr/>
          <p:nvPr/>
        </p:nvSpPr>
        <p:spPr>
          <a:xfrm>
            <a:off x="3870325" y="302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3" name="object 393">
            <a:extLst>
              <a:ext uri="{FF2B5EF4-FFF2-40B4-BE49-F238E27FC236}">
                <a16:creationId xmlns:a16="http://schemas.microsoft.com/office/drawing/2014/main" id="{B666DAEE-C06E-4708-BDD5-0F253DC19BFD}"/>
              </a:ext>
            </a:extLst>
          </p:cNvPr>
          <p:cNvSpPr/>
          <p:nvPr/>
        </p:nvSpPr>
        <p:spPr>
          <a:xfrm>
            <a:off x="3895725" y="302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4" name="object 394">
            <a:extLst>
              <a:ext uri="{FF2B5EF4-FFF2-40B4-BE49-F238E27FC236}">
                <a16:creationId xmlns:a16="http://schemas.microsoft.com/office/drawing/2014/main" id="{5F680E59-B44B-42A7-8A0B-71DE05E24BA6}"/>
              </a:ext>
            </a:extLst>
          </p:cNvPr>
          <p:cNvSpPr/>
          <p:nvPr/>
        </p:nvSpPr>
        <p:spPr>
          <a:xfrm>
            <a:off x="3919538" y="3025775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5" name="object 395">
            <a:extLst>
              <a:ext uri="{FF2B5EF4-FFF2-40B4-BE49-F238E27FC236}">
                <a16:creationId xmlns:a16="http://schemas.microsoft.com/office/drawing/2014/main" id="{016CAA4B-3E91-4C3C-8F52-0565483509F5}"/>
              </a:ext>
            </a:extLst>
          </p:cNvPr>
          <p:cNvSpPr/>
          <p:nvPr/>
        </p:nvSpPr>
        <p:spPr>
          <a:xfrm>
            <a:off x="3943351" y="30257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6" name="object 396">
            <a:extLst>
              <a:ext uri="{FF2B5EF4-FFF2-40B4-BE49-F238E27FC236}">
                <a16:creationId xmlns:a16="http://schemas.microsoft.com/office/drawing/2014/main" id="{1DDAA4D6-0FE6-4820-B014-334098B64B39}"/>
              </a:ext>
            </a:extLst>
          </p:cNvPr>
          <p:cNvSpPr/>
          <p:nvPr/>
        </p:nvSpPr>
        <p:spPr>
          <a:xfrm>
            <a:off x="3967163" y="302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7" name="object 397">
            <a:extLst>
              <a:ext uri="{FF2B5EF4-FFF2-40B4-BE49-F238E27FC236}">
                <a16:creationId xmlns:a16="http://schemas.microsoft.com/office/drawing/2014/main" id="{F015F7BB-DA64-40F8-84D6-91738A67CBEE}"/>
              </a:ext>
            </a:extLst>
          </p:cNvPr>
          <p:cNvSpPr/>
          <p:nvPr/>
        </p:nvSpPr>
        <p:spPr>
          <a:xfrm>
            <a:off x="3990976" y="30257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8" name="object 398">
            <a:extLst>
              <a:ext uri="{FF2B5EF4-FFF2-40B4-BE49-F238E27FC236}">
                <a16:creationId xmlns:a16="http://schemas.microsoft.com/office/drawing/2014/main" id="{DE924109-E183-4505-BB91-8D73AC63A203}"/>
              </a:ext>
            </a:extLst>
          </p:cNvPr>
          <p:cNvSpPr/>
          <p:nvPr/>
        </p:nvSpPr>
        <p:spPr>
          <a:xfrm>
            <a:off x="4014788" y="302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9" name="object 399">
            <a:extLst>
              <a:ext uri="{FF2B5EF4-FFF2-40B4-BE49-F238E27FC236}">
                <a16:creationId xmlns:a16="http://schemas.microsoft.com/office/drawing/2014/main" id="{E26FC678-0DF9-46F0-8EDD-A48933F6CD9C}"/>
              </a:ext>
            </a:extLst>
          </p:cNvPr>
          <p:cNvSpPr/>
          <p:nvPr/>
        </p:nvSpPr>
        <p:spPr>
          <a:xfrm>
            <a:off x="4038600" y="302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0" name="object 400">
            <a:extLst>
              <a:ext uri="{FF2B5EF4-FFF2-40B4-BE49-F238E27FC236}">
                <a16:creationId xmlns:a16="http://schemas.microsoft.com/office/drawing/2014/main" id="{3A39A804-E3E5-4526-9475-1FC08E0C4304}"/>
              </a:ext>
            </a:extLst>
          </p:cNvPr>
          <p:cNvSpPr/>
          <p:nvPr/>
        </p:nvSpPr>
        <p:spPr>
          <a:xfrm>
            <a:off x="4062413" y="3025775"/>
            <a:ext cx="88900" cy="12700"/>
          </a:xfrm>
          <a:custGeom>
            <a:avLst/>
            <a:gdLst/>
            <a:ahLst/>
            <a:cxnLst/>
            <a:rect l="l" t="t" r="r" b="b"/>
            <a:pathLst>
              <a:path w="104139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  <a:path w="104139" h="13970">
                <a:moveTo>
                  <a:pt x="42672" y="0"/>
                </a:moveTo>
                <a:lnTo>
                  <a:pt x="27431" y="0"/>
                </a:lnTo>
                <a:lnTo>
                  <a:pt x="27431" y="13716"/>
                </a:lnTo>
                <a:lnTo>
                  <a:pt x="42672" y="13716"/>
                </a:lnTo>
                <a:lnTo>
                  <a:pt x="42672" y="0"/>
                </a:lnTo>
                <a:close/>
              </a:path>
              <a:path w="104139" h="13970">
                <a:moveTo>
                  <a:pt x="70104" y="0"/>
                </a:moveTo>
                <a:lnTo>
                  <a:pt x="56387" y="0"/>
                </a:lnTo>
                <a:lnTo>
                  <a:pt x="56387" y="13716"/>
                </a:lnTo>
                <a:lnTo>
                  <a:pt x="70104" y="13716"/>
                </a:lnTo>
                <a:lnTo>
                  <a:pt x="70104" y="0"/>
                </a:lnTo>
                <a:close/>
              </a:path>
              <a:path w="104139" h="13970">
                <a:moveTo>
                  <a:pt x="97536" y="0"/>
                </a:moveTo>
                <a:lnTo>
                  <a:pt x="83820" y="0"/>
                </a:lnTo>
                <a:lnTo>
                  <a:pt x="83820" y="13716"/>
                </a:lnTo>
                <a:lnTo>
                  <a:pt x="102108" y="13716"/>
                </a:lnTo>
                <a:lnTo>
                  <a:pt x="103631" y="10668"/>
                </a:lnTo>
                <a:lnTo>
                  <a:pt x="91440" y="3048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1" name="object 401">
            <a:extLst>
              <a:ext uri="{FF2B5EF4-FFF2-40B4-BE49-F238E27FC236}">
                <a16:creationId xmlns:a16="http://schemas.microsoft.com/office/drawing/2014/main" id="{D5733C5F-EC61-433A-AFCA-48B6E04C44E1}"/>
              </a:ext>
            </a:extLst>
          </p:cNvPr>
          <p:cNvSpPr/>
          <p:nvPr/>
        </p:nvSpPr>
        <p:spPr>
          <a:xfrm>
            <a:off x="4146551" y="2946400"/>
            <a:ext cx="55563" cy="77788"/>
          </a:xfrm>
          <a:custGeom>
            <a:avLst/>
            <a:gdLst/>
            <a:ahLst/>
            <a:cxnLst/>
            <a:rect l="l" t="t" r="r" b="b"/>
            <a:pathLst>
              <a:path w="64135" h="91439">
                <a:moveTo>
                  <a:pt x="7619" y="71628"/>
                </a:moveTo>
                <a:lnTo>
                  <a:pt x="0" y="83820"/>
                </a:lnTo>
                <a:lnTo>
                  <a:pt x="12192" y="91440"/>
                </a:lnTo>
                <a:lnTo>
                  <a:pt x="19812" y="79248"/>
                </a:lnTo>
                <a:lnTo>
                  <a:pt x="7619" y="71628"/>
                </a:lnTo>
                <a:close/>
              </a:path>
              <a:path w="64135" h="91439">
                <a:moveTo>
                  <a:pt x="22860" y="48768"/>
                </a:moveTo>
                <a:lnTo>
                  <a:pt x="15239" y="59436"/>
                </a:lnTo>
                <a:lnTo>
                  <a:pt x="27431" y="67056"/>
                </a:lnTo>
                <a:lnTo>
                  <a:pt x="35051" y="54863"/>
                </a:lnTo>
                <a:lnTo>
                  <a:pt x="22860" y="48768"/>
                </a:lnTo>
                <a:close/>
              </a:path>
              <a:path w="64135" h="91439">
                <a:moveTo>
                  <a:pt x="36575" y="24384"/>
                </a:moveTo>
                <a:lnTo>
                  <a:pt x="30480" y="36575"/>
                </a:lnTo>
                <a:lnTo>
                  <a:pt x="41148" y="44196"/>
                </a:lnTo>
                <a:lnTo>
                  <a:pt x="48768" y="32004"/>
                </a:lnTo>
                <a:lnTo>
                  <a:pt x="36575" y="24384"/>
                </a:lnTo>
                <a:close/>
              </a:path>
              <a:path w="64135" h="91439">
                <a:moveTo>
                  <a:pt x="51815" y="0"/>
                </a:moveTo>
                <a:lnTo>
                  <a:pt x="44195" y="12192"/>
                </a:lnTo>
                <a:lnTo>
                  <a:pt x="56387" y="19812"/>
                </a:lnTo>
                <a:lnTo>
                  <a:pt x="64007" y="7620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2" name="object 402">
            <a:extLst>
              <a:ext uri="{FF2B5EF4-FFF2-40B4-BE49-F238E27FC236}">
                <a16:creationId xmlns:a16="http://schemas.microsoft.com/office/drawing/2014/main" id="{05C89146-A3F5-4E54-9089-2CFA9F7234C5}"/>
              </a:ext>
            </a:extLst>
          </p:cNvPr>
          <p:cNvSpPr/>
          <p:nvPr/>
        </p:nvSpPr>
        <p:spPr>
          <a:xfrm>
            <a:off x="4197351" y="2865439"/>
            <a:ext cx="53975" cy="77787"/>
          </a:xfrm>
          <a:custGeom>
            <a:avLst/>
            <a:gdLst/>
            <a:ahLst/>
            <a:cxnLst/>
            <a:rect l="l" t="t" r="r" b="b"/>
            <a:pathLst>
              <a:path w="62864" h="90169">
                <a:moveTo>
                  <a:pt x="7619" y="71628"/>
                </a:moveTo>
                <a:lnTo>
                  <a:pt x="0" y="83820"/>
                </a:lnTo>
                <a:lnTo>
                  <a:pt x="12191" y="89916"/>
                </a:lnTo>
                <a:lnTo>
                  <a:pt x="18287" y="77724"/>
                </a:lnTo>
                <a:lnTo>
                  <a:pt x="7619" y="71628"/>
                </a:lnTo>
                <a:close/>
              </a:path>
              <a:path w="62864" h="90169">
                <a:moveTo>
                  <a:pt x="21335" y="47244"/>
                </a:moveTo>
                <a:lnTo>
                  <a:pt x="13715" y="59436"/>
                </a:lnTo>
                <a:lnTo>
                  <a:pt x="25907" y="67056"/>
                </a:lnTo>
                <a:lnTo>
                  <a:pt x="33527" y="54863"/>
                </a:lnTo>
                <a:lnTo>
                  <a:pt x="21335" y="47244"/>
                </a:lnTo>
                <a:close/>
              </a:path>
              <a:path w="62864" h="90169">
                <a:moveTo>
                  <a:pt x="36575" y="22860"/>
                </a:moveTo>
                <a:lnTo>
                  <a:pt x="28956" y="35051"/>
                </a:lnTo>
                <a:lnTo>
                  <a:pt x="41147" y="42672"/>
                </a:lnTo>
                <a:lnTo>
                  <a:pt x="48768" y="30480"/>
                </a:lnTo>
                <a:lnTo>
                  <a:pt x="36575" y="22860"/>
                </a:lnTo>
                <a:close/>
              </a:path>
              <a:path w="62864" h="90169">
                <a:moveTo>
                  <a:pt x="50291" y="0"/>
                </a:moveTo>
                <a:lnTo>
                  <a:pt x="44195" y="12192"/>
                </a:lnTo>
                <a:lnTo>
                  <a:pt x="54863" y="18287"/>
                </a:lnTo>
                <a:lnTo>
                  <a:pt x="62483" y="7620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3" name="object 403">
            <a:extLst>
              <a:ext uri="{FF2B5EF4-FFF2-40B4-BE49-F238E27FC236}">
                <a16:creationId xmlns:a16="http://schemas.microsoft.com/office/drawing/2014/main" id="{690C0F12-C857-4624-A67D-66227CCE11B5}"/>
              </a:ext>
            </a:extLst>
          </p:cNvPr>
          <p:cNvSpPr/>
          <p:nvPr/>
        </p:nvSpPr>
        <p:spPr>
          <a:xfrm>
            <a:off x="4248151" y="2782889"/>
            <a:ext cx="53975" cy="79375"/>
          </a:xfrm>
          <a:custGeom>
            <a:avLst/>
            <a:gdLst/>
            <a:ahLst/>
            <a:cxnLst/>
            <a:rect l="l" t="t" r="r" b="b"/>
            <a:pathLst>
              <a:path w="64135" h="91439">
                <a:moveTo>
                  <a:pt x="7619" y="71628"/>
                </a:moveTo>
                <a:lnTo>
                  <a:pt x="0" y="83820"/>
                </a:lnTo>
                <a:lnTo>
                  <a:pt x="12191" y="91440"/>
                </a:lnTo>
                <a:lnTo>
                  <a:pt x="19812" y="79248"/>
                </a:lnTo>
                <a:lnTo>
                  <a:pt x="7619" y="71628"/>
                </a:lnTo>
                <a:close/>
              </a:path>
              <a:path w="64135" h="91439">
                <a:moveTo>
                  <a:pt x="22859" y="47244"/>
                </a:moveTo>
                <a:lnTo>
                  <a:pt x="15239" y="59436"/>
                </a:lnTo>
                <a:lnTo>
                  <a:pt x="27431" y="67056"/>
                </a:lnTo>
                <a:lnTo>
                  <a:pt x="33527" y="54863"/>
                </a:lnTo>
                <a:lnTo>
                  <a:pt x="22859" y="47244"/>
                </a:lnTo>
                <a:close/>
              </a:path>
              <a:path w="64135" h="91439">
                <a:moveTo>
                  <a:pt x="36575" y="24384"/>
                </a:moveTo>
                <a:lnTo>
                  <a:pt x="28956" y="36575"/>
                </a:lnTo>
                <a:lnTo>
                  <a:pt x="41147" y="42672"/>
                </a:lnTo>
                <a:lnTo>
                  <a:pt x="48767" y="32004"/>
                </a:lnTo>
                <a:lnTo>
                  <a:pt x="36575" y="24384"/>
                </a:lnTo>
                <a:close/>
              </a:path>
              <a:path w="64135" h="91439">
                <a:moveTo>
                  <a:pt x="51815" y="0"/>
                </a:moveTo>
                <a:lnTo>
                  <a:pt x="44195" y="12192"/>
                </a:lnTo>
                <a:lnTo>
                  <a:pt x="56387" y="19812"/>
                </a:lnTo>
                <a:lnTo>
                  <a:pt x="64007" y="7620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4" name="object 404">
            <a:extLst>
              <a:ext uri="{FF2B5EF4-FFF2-40B4-BE49-F238E27FC236}">
                <a16:creationId xmlns:a16="http://schemas.microsoft.com/office/drawing/2014/main" id="{F9B77F9B-CC13-4021-97D6-8300187C56C7}"/>
              </a:ext>
            </a:extLst>
          </p:cNvPr>
          <p:cNvSpPr/>
          <p:nvPr/>
        </p:nvSpPr>
        <p:spPr>
          <a:xfrm>
            <a:off x="4298951" y="2701925"/>
            <a:ext cx="53975" cy="77788"/>
          </a:xfrm>
          <a:custGeom>
            <a:avLst/>
            <a:gdLst/>
            <a:ahLst/>
            <a:cxnLst/>
            <a:rect l="l" t="t" r="r" b="b"/>
            <a:pathLst>
              <a:path w="62864" h="91439">
                <a:moveTo>
                  <a:pt x="6096" y="71628"/>
                </a:moveTo>
                <a:lnTo>
                  <a:pt x="0" y="83820"/>
                </a:lnTo>
                <a:lnTo>
                  <a:pt x="10668" y="91440"/>
                </a:lnTo>
                <a:lnTo>
                  <a:pt x="18288" y="79248"/>
                </a:lnTo>
                <a:lnTo>
                  <a:pt x="6096" y="71628"/>
                </a:lnTo>
                <a:close/>
              </a:path>
              <a:path w="62864" h="91439">
                <a:moveTo>
                  <a:pt x="21336" y="48768"/>
                </a:moveTo>
                <a:lnTo>
                  <a:pt x="13716" y="60960"/>
                </a:lnTo>
                <a:lnTo>
                  <a:pt x="25907" y="67056"/>
                </a:lnTo>
                <a:lnTo>
                  <a:pt x="33528" y="56387"/>
                </a:lnTo>
                <a:lnTo>
                  <a:pt x="21336" y="48768"/>
                </a:lnTo>
                <a:close/>
              </a:path>
              <a:path w="62864" h="91439">
                <a:moveTo>
                  <a:pt x="36576" y="24384"/>
                </a:moveTo>
                <a:lnTo>
                  <a:pt x="28956" y="36575"/>
                </a:lnTo>
                <a:lnTo>
                  <a:pt x="41148" y="44196"/>
                </a:lnTo>
                <a:lnTo>
                  <a:pt x="48768" y="32004"/>
                </a:lnTo>
                <a:lnTo>
                  <a:pt x="36576" y="24384"/>
                </a:lnTo>
                <a:close/>
              </a:path>
              <a:path w="62864" h="91439">
                <a:moveTo>
                  <a:pt x="50292" y="0"/>
                </a:moveTo>
                <a:lnTo>
                  <a:pt x="44195" y="12192"/>
                </a:lnTo>
                <a:lnTo>
                  <a:pt x="54864" y="19812"/>
                </a:lnTo>
                <a:lnTo>
                  <a:pt x="62483" y="7620"/>
                </a:lnTo>
                <a:lnTo>
                  <a:pt x="5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5" name="object 405">
            <a:extLst>
              <a:ext uri="{FF2B5EF4-FFF2-40B4-BE49-F238E27FC236}">
                <a16:creationId xmlns:a16="http://schemas.microsoft.com/office/drawing/2014/main" id="{31282C4D-01A6-4000-BEAB-932AB90A1E5A}"/>
              </a:ext>
            </a:extLst>
          </p:cNvPr>
          <p:cNvSpPr/>
          <p:nvPr/>
        </p:nvSpPr>
        <p:spPr>
          <a:xfrm>
            <a:off x="4348164" y="2563814"/>
            <a:ext cx="90487" cy="134937"/>
          </a:xfrm>
          <a:custGeom>
            <a:avLst/>
            <a:gdLst/>
            <a:ahLst/>
            <a:cxnLst/>
            <a:rect l="l" t="t" r="r" b="b"/>
            <a:pathLst>
              <a:path w="105410" h="157480">
                <a:moveTo>
                  <a:pt x="7619" y="138684"/>
                </a:moveTo>
                <a:lnTo>
                  <a:pt x="0" y="150875"/>
                </a:lnTo>
                <a:lnTo>
                  <a:pt x="12191" y="156972"/>
                </a:lnTo>
                <a:lnTo>
                  <a:pt x="19812" y="146303"/>
                </a:lnTo>
                <a:lnTo>
                  <a:pt x="7619" y="138684"/>
                </a:lnTo>
                <a:close/>
              </a:path>
              <a:path w="105410" h="157480">
                <a:moveTo>
                  <a:pt x="22859" y="114300"/>
                </a:moveTo>
                <a:lnTo>
                  <a:pt x="15239" y="126491"/>
                </a:lnTo>
                <a:lnTo>
                  <a:pt x="27431" y="134112"/>
                </a:lnTo>
                <a:lnTo>
                  <a:pt x="33527" y="121919"/>
                </a:lnTo>
                <a:lnTo>
                  <a:pt x="22859" y="114300"/>
                </a:lnTo>
                <a:close/>
              </a:path>
              <a:path w="105410" h="157480">
                <a:moveTo>
                  <a:pt x="36575" y="91439"/>
                </a:moveTo>
                <a:lnTo>
                  <a:pt x="28955" y="102107"/>
                </a:lnTo>
                <a:lnTo>
                  <a:pt x="41147" y="109727"/>
                </a:lnTo>
                <a:lnTo>
                  <a:pt x="48767" y="97536"/>
                </a:lnTo>
                <a:lnTo>
                  <a:pt x="36575" y="91439"/>
                </a:lnTo>
                <a:close/>
              </a:path>
              <a:path w="105410" h="157480">
                <a:moveTo>
                  <a:pt x="51815" y="67055"/>
                </a:moveTo>
                <a:lnTo>
                  <a:pt x="44195" y="79248"/>
                </a:lnTo>
                <a:lnTo>
                  <a:pt x="56387" y="85343"/>
                </a:lnTo>
                <a:lnTo>
                  <a:pt x="64007" y="74675"/>
                </a:lnTo>
                <a:lnTo>
                  <a:pt x="51815" y="67055"/>
                </a:lnTo>
                <a:close/>
              </a:path>
              <a:path w="105410" h="157480">
                <a:moveTo>
                  <a:pt x="65531" y="42672"/>
                </a:moveTo>
                <a:lnTo>
                  <a:pt x="59436" y="54863"/>
                </a:lnTo>
                <a:lnTo>
                  <a:pt x="70103" y="62484"/>
                </a:lnTo>
                <a:lnTo>
                  <a:pt x="77724" y="50291"/>
                </a:lnTo>
                <a:lnTo>
                  <a:pt x="65531" y="42672"/>
                </a:lnTo>
                <a:close/>
              </a:path>
              <a:path w="105410" h="157480">
                <a:moveTo>
                  <a:pt x="80771" y="19812"/>
                </a:moveTo>
                <a:lnTo>
                  <a:pt x="73151" y="30479"/>
                </a:lnTo>
                <a:lnTo>
                  <a:pt x="85343" y="38100"/>
                </a:lnTo>
                <a:lnTo>
                  <a:pt x="92963" y="25907"/>
                </a:lnTo>
                <a:lnTo>
                  <a:pt x="80771" y="19812"/>
                </a:lnTo>
                <a:close/>
              </a:path>
              <a:path w="105410" h="157480">
                <a:moveTo>
                  <a:pt x="92963" y="0"/>
                </a:moveTo>
                <a:lnTo>
                  <a:pt x="88391" y="7619"/>
                </a:lnTo>
                <a:lnTo>
                  <a:pt x="100583" y="15239"/>
                </a:lnTo>
                <a:lnTo>
                  <a:pt x="105155" y="7619"/>
                </a:lnTo>
                <a:lnTo>
                  <a:pt x="92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6" name="object 406">
            <a:extLst>
              <a:ext uri="{FF2B5EF4-FFF2-40B4-BE49-F238E27FC236}">
                <a16:creationId xmlns:a16="http://schemas.microsoft.com/office/drawing/2014/main" id="{B1B45FC2-DBDC-4745-BC71-BA4B9B72AD7F}"/>
              </a:ext>
            </a:extLst>
          </p:cNvPr>
          <p:cNvSpPr txBox="1"/>
          <p:nvPr/>
        </p:nvSpPr>
        <p:spPr>
          <a:xfrm>
            <a:off x="2647951" y="2932114"/>
            <a:ext cx="796925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Arial"/>
                <a:cs typeface="Arial"/>
              </a:rPr>
              <a:t>p =</a:t>
            </a:r>
            <a:r>
              <a:rPr sz="1881" spc="-97" dirty="0">
                <a:latin typeface="Arial"/>
                <a:cs typeface="Arial"/>
              </a:rPr>
              <a:t> </a:t>
            </a:r>
            <a:r>
              <a:rPr sz="1881" spc="-4" dirty="0">
                <a:latin typeface="Arial"/>
                <a:cs typeface="Arial"/>
              </a:rPr>
              <a:t>a[i]</a:t>
            </a:r>
            <a:endParaRPr sz="1881">
              <a:latin typeface="Arial"/>
              <a:cs typeface="Arial"/>
            </a:endParaRPr>
          </a:p>
        </p:txBody>
      </p:sp>
      <p:sp>
        <p:nvSpPr>
          <p:cNvPr id="53654" name="object 409">
            <a:extLst>
              <a:ext uri="{FF2B5EF4-FFF2-40B4-BE49-F238E27FC236}">
                <a16:creationId xmlns:a16="http://schemas.microsoft.com/office/drawing/2014/main" id="{772478D8-04CD-450A-8C01-F6A319D3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3573463"/>
            <a:ext cx="8174037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2651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S1 = a[i+1...m]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empty when m = i</a:t>
            </a:r>
          </a:p>
          <a:p>
            <a:pPr>
              <a:spcBef>
                <a:spcPts val="25"/>
              </a:spcBef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What is the pivot index returned by </a:t>
            </a: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partition()</a:t>
            </a:r>
            <a:r>
              <a:rPr lang="en-US" altLang="en-US" sz="2600">
                <a:cs typeface="Arial" panose="020B0604020202020204" pitchFamily="34" charset="0"/>
              </a:rPr>
              <a:t>?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What is the effect of 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swap(a, i, m)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?</a:t>
            </a:r>
            <a:endParaRPr lang="en-US" altLang="en-US" sz="220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ts val="112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S1 </a:t>
            </a:r>
            <a:r>
              <a:rPr lang="en-US" altLang="en-US" sz="2600">
                <a:cs typeface="Arial" panose="020B0604020202020204" pitchFamily="34" charset="0"/>
              </a:rPr>
              <a:t>is empty, while </a:t>
            </a:r>
            <a:r>
              <a:rPr lang="en-US" altLang="en-US" sz="2600">
                <a:solidFill>
                  <a:srgbClr val="C00000"/>
                </a:solidFill>
                <a:cs typeface="Arial" panose="020B0604020202020204" pitchFamily="34" charset="0"/>
              </a:rPr>
              <a:t>S2 </a:t>
            </a:r>
            <a:r>
              <a:rPr lang="en-US" altLang="en-US" sz="2600">
                <a:cs typeface="Arial" panose="020B0604020202020204" pitchFamily="34" charset="0"/>
              </a:rPr>
              <a:t>contains every item except  the pivot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B96C72-8806-4FF2-978A-230D9B13B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976" y="358264"/>
            <a:ext cx="7455395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13" dirty="0"/>
              <a:t>Quick </a:t>
            </a:r>
            <a:r>
              <a:rPr spc="9" dirty="0"/>
              <a:t>Sort: Worst Case</a:t>
            </a:r>
            <a:r>
              <a:rPr spc="-97" dirty="0"/>
              <a:t> </a:t>
            </a:r>
            <a:r>
              <a:rPr spc="4" dirty="0"/>
              <a:t>Analysis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227E2B-985C-43AC-8AF3-1384962F1D9F}"/>
              </a:ext>
            </a:extLst>
          </p:cNvPr>
          <p:cNvSpPr/>
          <p:nvPr/>
        </p:nvSpPr>
        <p:spPr>
          <a:xfrm>
            <a:off x="6202364" y="1489076"/>
            <a:ext cx="71437" cy="860425"/>
          </a:xfrm>
          <a:custGeom>
            <a:avLst/>
            <a:gdLst/>
            <a:ahLst/>
            <a:cxnLst/>
            <a:rect l="l" t="t" r="r" b="b"/>
            <a:pathLst>
              <a:path w="83820" h="1005839">
                <a:moveTo>
                  <a:pt x="47243" y="68579"/>
                </a:moveTo>
                <a:lnTo>
                  <a:pt x="36575" y="68579"/>
                </a:lnTo>
                <a:lnTo>
                  <a:pt x="36575" y="1005839"/>
                </a:lnTo>
                <a:lnTo>
                  <a:pt x="47243" y="1005839"/>
                </a:lnTo>
                <a:lnTo>
                  <a:pt x="47243" y="68579"/>
                </a:lnTo>
                <a:close/>
              </a:path>
              <a:path w="83820" h="1005839">
                <a:moveTo>
                  <a:pt x="42672" y="0"/>
                </a:moveTo>
                <a:lnTo>
                  <a:pt x="0" y="83819"/>
                </a:lnTo>
                <a:lnTo>
                  <a:pt x="36575" y="83819"/>
                </a:lnTo>
                <a:lnTo>
                  <a:pt x="36575" y="68579"/>
                </a:lnTo>
                <a:lnTo>
                  <a:pt x="76338" y="68579"/>
                </a:lnTo>
                <a:lnTo>
                  <a:pt x="42672" y="0"/>
                </a:lnTo>
                <a:close/>
              </a:path>
              <a:path w="83820" h="1005839">
                <a:moveTo>
                  <a:pt x="76338" y="68579"/>
                </a:moveTo>
                <a:lnTo>
                  <a:pt x="47243" y="68579"/>
                </a:lnTo>
                <a:lnTo>
                  <a:pt x="47243" y="83819"/>
                </a:lnTo>
                <a:lnTo>
                  <a:pt x="83819" y="83819"/>
                </a:lnTo>
                <a:lnTo>
                  <a:pt x="76338" y="68579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6E79B52-BFC7-4597-8C2F-BE990B475837}"/>
              </a:ext>
            </a:extLst>
          </p:cNvPr>
          <p:cNvSpPr/>
          <p:nvPr/>
        </p:nvSpPr>
        <p:spPr>
          <a:xfrm>
            <a:off x="3289300" y="1341439"/>
            <a:ext cx="439738" cy="447675"/>
          </a:xfrm>
          <a:custGeom>
            <a:avLst/>
            <a:gdLst/>
            <a:ahLst/>
            <a:cxnLst/>
            <a:rect l="l" t="t" r="r" b="b"/>
            <a:pathLst>
              <a:path w="515619" h="524510">
                <a:moveTo>
                  <a:pt x="515112" y="0"/>
                </a:moveTo>
                <a:lnTo>
                  <a:pt x="0" y="0"/>
                </a:lnTo>
                <a:lnTo>
                  <a:pt x="0" y="524255"/>
                </a:lnTo>
                <a:lnTo>
                  <a:pt x="515112" y="524255"/>
                </a:lnTo>
                <a:lnTo>
                  <a:pt x="515112" y="519684"/>
                </a:lnTo>
                <a:lnTo>
                  <a:pt x="10668" y="519684"/>
                </a:lnTo>
                <a:lnTo>
                  <a:pt x="6096" y="513588"/>
                </a:lnTo>
                <a:lnTo>
                  <a:pt x="10668" y="513588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4572"/>
                </a:lnTo>
                <a:lnTo>
                  <a:pt x="515112" y="4572"/>
                </a:lnTo>
                <a:lnTo>
                  <a:pt x="515112" y="0"/>
                </a:lnTo>
                <a:close/>
              </a:path>
              <a:path w="515619" h="524510">
                <a:moveTo>
                  <a:pt x="10668" y="513588"/>
                </a:moveTo>
                <a:lnTo>
                  <a:pt x="6096" y="513588"/>
                </a:lnTo>
                <a:lnTo>
                  <a:pt x="10668" y="519684"/>
                </a:lnTo>
                <a:lnTo>
                  <a:pt x="10668" y="513588"/>
                </a:lnTo>
                <a:close/>
              </a:path>
              <a:path w="515619" h="524510">
                <a:moveTo>
                  <a:pt x="504444" y="513588"/>
                </a:moveTo>
                <a:lnTo>
                  <a:pt x="10668" y="513588"/>
                </a:lnTo>
                <a:lnTo>
                  <a:pt x="10668" y="519684"/>
                </a:lnTo>
                <a:lnTo>
                  <a:pt x="504444" y="519684"/>
                </a:lnTo>
                <a:lnTo>
                  <a:pt x="504444" y="513588"/>
                </a:lnTo>
                <a:close/>
              </a:path>
              <a:path w="515619" h="524510">
                <a:moveTo>
                  <a:pt x="504444" y="4572"/>
                </a:moveTo>
                <a:lnTo>
                  <a:pt x="504444" y="519684"/>
                </a:lnTo>
                <a:lnTo>
                  <a:pt x="510540" y="513588"/>
                </a:lnTo>
                <a:lnTo>
                  <a:pt x="515112" y="513588"/>
                </a:lnTo>
                <a:lnTo>
                  <a:pt x="515112" y="10667"/>
                </a:lnTo>
                <a:lnTo>
                  <a:pt x="510540" y="10667"/>
                </a:lnTo>
                <a:lnTo>
                  <a:pt x="504444" y="4572"/>
                </a:lnTo>
                <a:close/>
              </a:path>
              <a:path w="515619" h="524510">
                <a:moveTo>
                  <a:pt x="515112" y="513588"/>
                </a:moveTo>
                <a:lnTo>
                  <a:pt x="510540" y="513588"/>
                </a:lnTo>
                <a:lnTo>
                  <a:pt x="504444" y="519684"/>
                </a:lnTo>
                <a:lnTo>
                  <a:pt x="515112" y="519684"/>
                </a:lnTo>
                <a:lnTo>
                  <a:pt x="515112" y="513588"/>
                </a:lnTo>
                <a:close/>
              </a:path>
              <a:path w="515619" h="524510">
                <a:moveTo>
                  <a:pt x="10668" y="4572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4572"/>
                </a:lnTo>
                <a:close/>
              </a:path>
              <a:path w="515619" h="524510">
                <a:moveTo>
                  <a:pt x="504444" y="4572"/>
                </a:moveTo>
                <a:lnTo>
                  <a:pt x="10668" y="4572"/>
                </a:lnTo>
                <a:lnTo>
                  <a:pt x="10668" y="10667"/>
                </a:lnTo>
                <a:lnTo>
                  <a:pt x="504444" y="10667"/>
                </a:lnTo>
                <a:lnTo>
                  <a:pt x="504444" y="4572"/>
                </a:lnTo>
                <a:close/>
              </a:path>
              <a:path w="515619" h="524510">
                <a:moveTo>
                  <a:pt x="515112" y="4572"/>
                </a:moveTo>
                <a:lnTo>
                  <a:pt x="504444" y="4572"/>
                </a:lnTo>
                <a:lnTo>
                  <a:pt x="510540" y="10667"/>
                </a:lnTo>
                <a:lnTo>
                  <a:pt x="515112" y="10667"/>
                </a:lnTo>
                <a:lnTo>
                  <a:pt x="515112" y="4572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8431F8-8DD7-48C1-A723-AC3F1975D30D}"/>
              </a:ext>
            </a:extLst>
          </p:cNvPr>
          <p:cNvSpPr/>
          <p:nvPr/>
        </p:nvSpPr>
        <p:spPr>
          <a:xfrm>
            <a:off x="2862263" y="1771650"/>
            <a:ext cx="577850" cy="292100"/>
          </a:xfrm>
          <a:custGeom>
            <a:avLst/>
            <a:gdLst/>
            <a:ahLst/>
            <a:cxnLst/>
            <a:rect l="l" t="t" r="r" b="b"/>
            <a:pathLst>
              <a:path w="675639" h="340360">
                <a:moveTo>
                  <a:pt x="56388" y="265175"/>
                </a:moveTo>
                <a:lnTo>
                  <a:pt x="0" y="339852"/>
                </a:lnTo>
                <a:lnTo>
                  <a:pt x="94488" y="339852"/>
                </a:lnTo>
                <a:lnTo>
                  <a:pt x="81269" y="313944"/>
                </a:lnTo>
                <a:lnTo>
                  <a:pt x="65532" y="313944"/>
                </a:lnTo>
                <a:lnTo>
                  <a:pt x="60959" y="304800"/>
                </a:lnTo>
                <a:lnTo>
                  <a:pt x="73424" y="298567"/>
                </a:lnTo>
                <a:lnTo>
                  <a:pt x="56388" y="265175"/>
                </a:lnTo>
                <a:close/>
              </a:path>
              <a:path w="675639" h="340360">
                <a:moveTo>
                  <a:pt x="73424" y="298567"/>
                </a:moveTo>
                <a:lnTo>
                  <a:pt x="60959" y="304800"/>
                </a:lnTo>
                <a:lnTo>
                  <a:pt x="65532" y="313944"/>
                </a:lnTo>
                <a:lnTo>
                  <a:pt x="78070" y="307674"/>
                </a:lnTo>
                <a:lnTo>
                  <a:pt x="73424" y="298567"/>
                </a:lnTo>
                <a:close/>
              </a:path>
              <a:path w="675639" h="340360">
                <a:moveTo>
                  <a:pt x="78070" y="307674"/>
                </a:moveTo>
                <a:lnTo>
                  <a:pt x="65532" y="313944"/>
                </a:lnTo>
                <a:lnTo>
                  <a:pt x="81269" y="313944"/>
                </a:lnTo>
                <a:lnTo>
                  <a:pt x="78070" y="307674"/>
                </a:lnTo>
                <a:close/>
              </a:path>
              <a:path w="675639" h="340360">
                <a:moveTo>
                  <a:pt x="670560" y="0"/>
                </a:moveTo>
                <a:lnTo>
                  <a:pt x="73424" y="298567"/>
                </a:lnTo>
                <a:lnTo>
                  <a:pt x="78070" y="307674"/>
                </a:lnTo>
                <a:lnTo>
                  <a:pt x="675132" y="9144"/>
                </a:lnTo>
                <a:lnTo>
                  <a:pt x="67056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63C488C-9FC2-4332-930F-429DE5790C6D}"/>
              </a:ext>
            </a:extLst>
          </p:cNvPr>
          <p:cNvSpPr/>
          <p:nvPr/>
        </p:nvSpPr>
        <p:spPr>
          <a:xfrm>
            <a:off x="3435351" y="1771650"/>
            <a:ext cx="576263" cy="292100"/>
          </a:xfrm>
          <a:custGeom>
            <a:avLst/>
            <a:gdLst/>
            <a:ahLst/>
            <a:cxnLst/>
            <a:rect l="l" t="t" r="r" b="b"/>
            <a:pathLst>
              <a:path w="673735" h="340360">
                <a:moveTo>
                  <a:pt x="595543" y="307662"/>
                </a:moveTo>
                <a:lnTo>
                  <a:pt x="579119" y="339852"/>
                </a:lnTo>
                <a:lnTo>
                  <a:pt x="673608" y="339852"/>
                </a:lnTo>
                <a:lnTo>
                  <a:pt x="654044" y="313944"/>
                </a:lnTo>
                <a:lnTo>
                  <a:pt x="608076" y="313944"/>
                </a:lnTo>
                <a:lnTo>
                  <a:pt x="595543" y="307662"/>
                </a:lnTo>
                <a:close/>
              </a:path>
              <a:path w="673735" h="340360">
                <a:moveTo>
                  <a:pt x="600493" y="297960"/>
                </a:moveTo>
                <a:lnTo>
                  <a:pt x="595543" y="307662"/>
                </a:lnTo>
                <a:lnTo>
                  <a:pt x="608076" y="313944"/>
                </a:lnTo>
                <a:lnTo>
                  <a:pt x="614172" y="304800"/>
                </a:lnTo>
                <a:lnTo>
                  <a:pt x="600493" y="297960"/>
                </a:lnTo>
                <a:close/>
              </a:path>
              <a:path w="673735" h="340360">
                <a:moveTo>
                  <a:pt x="617219" y="265175"/>
                </a:moveTo>
                <a:lnTo>
                  <a:pt x="600493" y="297960"/>
                </a:lnTo>
                <a:lnTo>
                  <a:pt x="614172" y="304800"/>
                </a:lnTo>
                <a:lnTo>
                  <a:pt x="608076" y="313944"/>
                </a:lnTo>
                <a:lnTo>
                  <a:pt x="654044" y="313944"/>
                </a:lnTo>
                <a:lnTo>
                  <a:pt x="617219" y="265175"/>
                </a:lnTo>
                <a:close/>
              </a:path>
              <a:path w="673735" h="340360">
                <a:moveTo>
                  <a:pt x="4572" y="0"/>
                </a:moveTo>
                <a:lnTo>
                  <a:pt x="0" y="9144"/>
                </a:lnTo>
                <a:lnTo>
                  <a:pt x="595543" y="307662"/>
                </a:lnTo>
                <a:lnTo>
                  <a:pt x="600493" y="297960"/>
                </a:lnTo>
                <a:lnTo>
                  <a:pt x="4572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E739A42-F855-4768-B325-63D4E29F781B}"/>
              </a:ext>
            </a:extLst>
          </p:cNvPr>
          <p:cNvSpPr/>
          <p:nvPr/>
        </p:nvSpPr>
        <p:spPr>
          <a:xfrm>
            <a:off x="2427289" y="2060575"/>
            <a:ext cx="655637" cy="0"/>
          </a:xfrm>
          <a:custGeom>
            <a:avLst/>
            <a:gdLst/>
            <a:ahLst/>
            <a:cxnLst/>
            <a:rect l="l" t="t" r="r" b="b"/>
            <a:pathLst>
              <a:path w="767080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B14B5C-94EE-4202-ACBA-26CEE4F10A6E}"/>
              </a:ext>
            </a:extLst>
          </p:cNvPr>
          <p:cNvSpPr/>
          <p:nvPr/>
        </p:nvSpPr>
        <p:spPr>
          <a:xfrm>
            <a:off x="3073401" y="2063751"/>
            <a:ext cx="3175" cy="4763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0" y="6350"/>
                </a:moveTo>
                <a:lnTo>
                  <a:pt x="3378" y="6350"/>
                </a:lnTo>
                <a:lnTo>
                  <a:pt x="337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CB7633D-2103-4D6D-9C25-06EE07C53E2A}"/>
              </a:ext>
            </a:extLst>
          </p:cNvPr>
          <p:cNvSpPr/>
          <p:nvPr/>
        </p:nvSpPr>
        <p:spPr>
          <a:xfrm>
            <a:off x="2432051" y="2062163"/>
            <a:ext cx="4763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4571" y="0"/>
                </a:moveTo>
                <a:lnTo>
                  <a:pt x="0" y="6095"/>
                </a:lnTo>
                <a:lnTo>
                  <a:pt x="4571" y="6095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0041B3B-AA22-4E27-808E-D7C1A4ED58BA}"/>
              </a:ext>
            </a:extLst>
          </p:cNvPr>
          <p:cNvSpPr/>
          <p:nvPr/>
        </p:nvSpPr>
        <p:spPr>
          <a:xfrm>
            <a:off x="2436814" y="2065338"/>
            <a:ext cx="636587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6095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8C5931-EC71-4910-BEF3-0BAF222C612E}"/>
              </a:ext>
            </a:extLst>
          </p:cNvPr>
          <p:cNvSpPr/>
          <p:nvPr/>
        </p:nvSpPr>
        <p:spPr>
          <a:xfrm>
            <a:off x="3719514" y="2060575"/>
            <a:ext cx="655637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149A2CD-DDAA-46D0-B347-AD925E3747F4}"/>
              </a:ext>
            </a:extLst>
          </p:cNvPr>
          <p:cNvSpPr/>
          <p:nvPr/>
        </p:nvSpPr>
        <p:spPr>
          <a:xfrm>
            <a:off x="4365626" y="2063751"/>
            <a:ext cx="3175" cy="4763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0" y="6350"/>
                </a:moveTo>
                <a:lnTo>
                  <a:pt x="3378" y="6350"/>
                </a:lnTo>
                <a:lnTo>
                  <a:pt x="337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D0C1B44-B634-438B-B7EE-2A171C1BAF2E}"/>
              </a:ext>
            </a:extLst>
          </p:cNvPr>
          <p:cNvSpPr/>
          <p:nvPr/>
        </p:nvSpPr>
        <p:spPr>
          <a:xfrm>
            <a:off x="3725864" y="2062163"/>
            <a:ext cx="3175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4571" y="0"/>
                </a:moveTo>
                <a:lnTo>
                  <a:pt x="0" y="6095"/>
                </a:lnTo>
                <a:lnTo>
                  <a:pt x="4571" y="6095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2527C00-BBD7-490D-84AF-542D961908DE}"/>
              </a:ext>
            </a:extLst>
          </p:cNvPr>
          <p:cNvSpPr/>
          <p:nvPr/>
        </p:nvSpPr>
        <p:spPr>
          <a:xfrm>
            <a:off x="3729039" y="2065338"/>
            <a:ext cx="638175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6095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4DBE937-2089-4994-98F4-C13E8918C095}"/>
              </a:ext>
            </a:extLst>
          </p:cNvPr>
          <p:cNvSpPr txBox="1"/>
          <p:nvPr/>
        </p:nvSpPr>
        <p:spPr>
          <a:xfrm>
            <a:off x="2506663" y="1370014"/>
            <a:ext cx="2798762" cy="10953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78099" algn="ctr">
              <a:spcBef>
                <a:spcPts val="77"/>
              </a:spcBef>
              <a:defRPr/>
            </a:pPr>
            <a:r>
              <a:rPr sz="2266" i="1" spc="-9" dirty="0">
                <a:latin typeface="Arial"/>
                <a:cs typeface="Arial"/>
              </a:rPr>
              <a:t>n</a:t>
            </a:r>
            <a:endParaRPr sz="2266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defRPr/>
            </a:pPr>
            <a:endParaRPr sz="2523" dirty="0">
              <a:latin typeface="Arial"/>
              <a:cs typeface="Arial"/>
            </a:endParaRPr>
          </a:p>
          <a:p>
            <a:pPr marL="10860">
              <a:tabLst>
                <a:tab pos="1303172" algn="l"/>
              </a:tabLst>
              <a:defRPr/>
            </a:pPr>
            <a:r>
              <a:rPr sz="2266" spc="-9" dirty="0">
                <a:latin typeface="Arial"/>
                <a:cs typeface="Arial"/>
              </a:rPr>
              <a:t>1	</a:t>
            </a:r>
            <a:r>
              <a:rPr sz="2266" i="1" spc="-17" dirty="0">
                <a:latin typeface="Arial"/>
                <a:cs typeface="Arial"/>
              </a:rPr>
              <a:t>n</a:t>
            </a:r>
            <a:r>
              <a:rPr sz="2266" spc="-9" dirty="0">
                <a:latin typeface="Arial"/>
                <a:cs typeface="Arial"/>
              </a:rPr>
              <a:t>-1</a:t>
            </a:r>
            <a:endParaRPr sz="2266" dirty="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E9BA445-DB32-434A-AD47-4628FC065E05}"/>
              </a:ext>
            </a:extLst>
          </p:cNvPr>
          <p:cNvSpPr/>
          <p:nvPr/>
        </p:nvSpPr>
        <p:spPr>
          <a:xfrm>
            <a:off x="6238875" y="2349501"/>
            <a:ext cx="0" cy="28892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10667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10382B4-3800-4656-BABD-B99B2FBE5E80}"/>
              </a:ext>
            </a:extLst>
          </p:cNvPr>
          <p:cNvSpPr/>
          <p:nvPr/>
        </p:nvSpPr>
        <p:spPr>
          <a:xfrm>
            <a:off x="6238875" y="3859214"/>
            <a:ext cx="0" cy="644525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80"/>
                </a:lnTo>
              </a:path>
            </a:pathLst>
          </a:custGeom>
          <a:ln w="10667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290" name="object 19">
            <a:extLst>
              <a:ext uri="{FF2B5EF4-FFF2-40B4-BE49-F238E27FC236}">
                <a16:creationId xmlns:a16="http://schemas.microsoft.com/office/drawing/2014/main" id="{59AB2163-ED15-4AC1-A0C3-D8B912381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733676"/>
            <a:ext cx="4095750" cy="67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4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"/>
              </a:spcBef>
              <a:buNone/>
            </a:pPr>
            <a:r>
              <a:rPr lang="en-US" altLang="en-US" sz="2200">
                <a:cs typeface="Arial" panose="020B0604020202020204" pitchFamily="34" charset="0"/>
              </a:rPr>
              <a:t>Total no.  of levels</a:t>
            </a:r>
          </a:p>
          <a:p>
            <a:pPr>
              <a:lnSpc>
                <a:spcPts val="2700"/>
              </a:lnSpc>
              <a:spcBef>
                <a:spcPct val="0"/>
              </a:spcBef>
              <a:buNone/>
            </a:pPr>
            <a:r>
              <a:rPr lang="en-US" altLang="en-US" sz="2200">
                <a:cs typeface="Arial" panose="020B0604020202020204" pitchFamily="34" charset="0"/>
              </a:rPr>
              <a:t>= </a:t>
            </a:r>
            <a:r>
              <a:rPr lang="en-US" altLang="en-US" sz="2200" i="1">
                <a:cs typeface="Arial" panose="020B0604020202020204" pitchFamily="34" charset="0"/>
              </a:rPr>
              <a:t>n</a:t>
            </a:r>
            <a:endParaRPr lang="en-US" altLang="en-US" sz="2200"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FD47A68-5ECA-4CF3-97DC-B57A5218037B}"/>
              </a:ext>
            </a:extLst>
          </p:cNvPr>
          <p:cNvSpPr/>
          <p:nvPr/>
        </p:nvSpPr>
        <p:spPr>
          <a:xfrm>
            <a:off x="2427289" y="2505075"/>
            <a:ext cx="655637" cy="0"/>
          </a:xfrm>
          <a:custGeom>
            <a:avLst/>
            <a:gdLst/>
            <a:ahLst/>
            <a:cxnLst/>
            <a:rect l="l" t="t" r="r" b="b"/>
            <a:pathLst>
              <a:path w="767080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635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EA6931C-8F1F-4B8D-813A-26F271B79213}"/>
              </a:ext>
            </a:extLst>
          </p:cNvPr>
          <p:cNvSpPr/>
          <p:nvPr/>
        </p:nvSpPr>
        <p:spPr>
          <a:xfrm>
            <a:off x="2432050" y="2063750"/>
            <a:ext cx="0" cy="439738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0668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3B3A775-A75A-4BF0-9842-5157621F0967}"/>
              </a:ext>
            </a:extLst>
          </p:cNvPr>
          <p:cNvSpPr/>
          <p:nvPr/>
        </p:nvSpPr>
        <p:spPr>
          <a:xfrm>
            <a:off x="2432051" y="2498726"/>
            <a:ext cx="4763" cy="4763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1" y="0"/>
                </a:moveTo>
                <a:lnTo>
                  <a:pt x="0" y="0"/>
                </a:lnTo>
                <a:lnTo>
                  <a:pt x="4571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3FE10F8-CFFF-4C73-9B5E-8AC60B785B7E}"/>
              </a:ext>
            </a:extLst>
          </p:cNvPr>
          <p:cNvSpPr/>
          <p:nvPr/>
        </p:nvSpPr>
        <p:spPr>
          <a:xfrm>
            <a:off x="2436814" y="2501900"/>
            <a:ext cx="636587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62234E7-599F-4F83-9FD4-1F8BD3722C73}"/>
              </a:ext>
            </a:extLst>
          </p:cNvPr>
          <p:cNvSpPr/>
          <p:nvPr/>
        </p:nvSpPr>
        <p:spPr>
          <a:xfrm>
            <a:off x="3073401" y="2500314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810"/>
                </a:moveTo>
                <a:lnTo>
                  <a:pt x="3285" y="3810"/>
                </a:lnTo>
                <a:lnTo>
                  <a:pt x="328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DE58134-71EC-4B29-98CE-A4D82D46E6FE}"/>
              </a:ext>
            </a:extLst>
          </p:cNvPr>
          <p:cNvSpPr/>
          <p:nvPr/>
        </p:nvSpPr>
        <p:spPr>
          <a:xfrm>
            <a:off x="3078163" y="2062164"/>
            <a:ext cx="0" cy="441325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10668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5C36E58-F48A-46A0-ACE1-ABA70F48D55D}"/>
              </a:ext>
            </a:extLst>
          </p:cNvPr>
          <p:cNvSpPr/>
          <p:nvPr/>
        </p:nvSpPr>
        <p:spPr>
          <a:xfrm>
            <a:off x="3719514" y="2505075"/>
            <a:ext cx="655637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635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EE92F17-BBFA-46E1-BF6A-49FBF4DFB4EA}"/>
              </a:ext>
            </a:extLst>
          </p:cNvPr>
          <p:cNvSpPr/>
          <p:nvPr/>
        </p:nvSpPr>
        <p:spPr>
          <a:xfrm>
            <a:off x="3724275" y="2063750"/>
            <a:ext cx="0" cy="439738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10668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BFC6B30-64B3-47E9-81EE-361D1D1310BC}"/>
              </a:ext>
            </a:extLst>
          </p:cNvPr>
          <p:cNvSpPr/>
          <p:nvPr/>
        </p:nvSpPr>
        <p:spPr>
          <a:xfrm>
            <a:off x="3725864" y="2498726"/>
            <a:ext cx="3175" cy="4763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4571" y="0"/>
                </a:moveTo>
                <a:lnTo>
                  <a:pt x="0" y="0"/>
                </a:lnTo>
                <a:lnTo>
                  <a:pt x="4571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9B8EB92-153F-4551-8C7C-2EC9D522E0A3}"/>
              </a:ext>
            </a:extLst>
          </p:cNvPr>
          <p:cNvSpPr/>
          <p:nvPr/>
        </p:nvSpPr>
        <p:spPr>
          <a:xfrm>
            <a:off x="3729039" y="2501900"/>
            <a:ext cx="638175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09A45E3-2FB6-44D4-BF54-63F96B3BDAB9}"/>
              </a:ext>
            </a:extLst>
          </p:cNvPr>
          <p:cNvSpPr/>
          <p:nvPr/>
        </p:nvSpPr>
        <p:spPr>
          <a:xfrm>
            <a:off x="4365626" y="2500314"/>
            <a:ext cx="3175" cy="3175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3810"/>
                </a:moveTo>
                <a:lnTo>
                  <a:pt x="3285" y="3810"/>
                </a:lnTo>
                <a:lnTo>
                  <a:pt x="3285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7F14538-DE99-4433-933E-338D992F89ED}"/>
              </a:ext>
            </a:extLst>
          </p:cNvPr>
          <p:cNvSpPr/>
          <p:nvPr/>
        </p:nvSpPr>
        <p:spPr>
          <a:xfrm>
            <a:off x="4370388" y="2062164"/>
            <a:ext cx="0" cy="441325"/>
          </a:xfrm>
          <a:custGeom>
            <a:avLst/>
            <a:gdLst/>
            <a:ahLst/>
            <a:cxnLst/>
            <a:rect l="l" t="t" r="r" b="b"/>
            <a:pathLst>
              <a:path h="515619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10667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BAABD64-1E70-45BA-A94A-9884A7ACF4AE}"/>
              </a:ext>
            </a:extLst>
          </p:cNvPr>
          <p:cNvSpPr/>
          <p:nvPr/>
        </p:nvSpPr>
        <p:spPr>
          <a:xfrm>
            <a:off x="3579813" y="2562225"/>
            <a:ext cx="577850" cy="292100"/>
          </a:xfrm>
          <a:custGeom>
            <a:avLst/>
            <a:gdLst/>
            <a:ahLst/>
            <a:cxnLst/>
            <a:rect l="l" t="t" r="r" b="b"/>
            <a:pathLst>
              <a:path w="675639" h="341630">
                <a:moveTo>
                  <a:pt x="56387" y="265175"/>
                </a:moveTo>
                <a:lnTo>
                  <a:pt x="0" y="341375"/>
                </a:lnTo>
                <a:lnTo>
                  <a:pt x="94487" y="341375"/>
                </a:lnTo>
                <a:lnTo>
                  <a:pt x="80771" y="313943"/>
                </a:lnTo>
                <a:lnTo>
                  <a:pt x="65531" y="313943"/>
                </a:lnTo>
                <a:lnTo>
                  <a:pt x="60959" y="304800"/>
                </a:lnTo>
                <a:lnTo>
                  <a:pt x="73151" y="298703"/>
                </a:lnTo>
                <a:lnTo>
                  <a:pt x="56387" y="265175"/>
                </a:lnTo>
                <a:close/>
              </a:path>
              <a:path w="675639" h="341630">
                <a:moveTo>
                  <a:pt x="73151" y="298703"/>
                </a:moveTo>
                <a:lnTo>
                  <a:pt x="60959" y="304800"/>
                </a:lnTo>
                <a:lnTo>
                  <a:pt x="65531" y="313943"/>
                </a:lnTo>
                <a:lnTo>
                  <a:pt x="77724" y="307847"/>
                </a:lnTo>
                <a:lnTo>
                  <a:pt x="73151" y="298703"/>
                </a:lnTo>
                <a:close/>
              </a:path>
              <a:path w="675639" h="341630">
                <a:moveTo>
                  <a:pt x="77723" y="307847"/>
                </a:moveTo>
                <a:lnTo>
                  <a:pt x="65531" y="313943"/>
                </a:lnTo>
                <a:lnTo>
                  <a:pt x="80771" y="313943"/>
                </a:lnTo>
                <a:lnTo>
                  <a:pt x="77723" y="307847"/>
                </a:lnTo>
                <a:close/>
              </a:path>
              <a:path w="675639" h="341630">
                <a:moveTo>
                  <a:pt x="670559" y="0"/>
                </a:moveTo>
                <a:lnTo>
                  <a:pt x="73151" y="298703"/>
                </a:lnTo>
                <a:lnTo>
                  <a:pt x="77723" y="307847"/>
                </a:lnTo>
                <a:lnTo>
                  <a:pt x="675132" y="9143"/>
                </a:lnTo>
                <a:lnTo>
                  <a:pt x="67055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1040B07-50FE-4247-B337-FCD13D4AECF1}"/>
              </a:ext>
            </a:extLst>
          </p:cNvPr>
          <p:cNvSpPr/>
          <p:nvPr/>
        </p:nvSpPr>
        <p:spPr>
          <a:xfrm>
            <a:off x="4154489" y="2562225"/>
            <a:ext cx="574675" cy="292100"/>
          </a:xfrm>
          <a:custGeom>
            <a:avLst/>
            <a:gdLst/>
            <a:ahLst/>
            <a:cxnLst/>
            <a:rect l="l" t="t" r="r" b="b"/>
            <a:pathLst>
              <a:path w="673735" h="341630">
                <a:moveTo>
                  <a:pt x="596867" y="307577"/>
                </a:moveTo>
                <a:lnTo>
                  <a:pt x="580644" y="341375"/>
                </a:lnTo>
                <a:lnTo>
                  <a:pt x="673607" y="341375"/>
                </a:lnTo>
                <a:lnTo>
                  <a:pt x="653308" y="313943"/>
                </a:lnTo>
                <a:lnTo>
                  <a:pt x="609600" y="313943"/>
                </a:lnTo>
                <a:lnTo>
                  <a:pt x="596867" y="307577"/>
                </a:lnTo>
                <a:close/>
              </a:path>
              <a:path w="673735" h="341630">
                <a:moveTo>
                  <a:pt x="601291" y="298359"/>
                </a:moveTo>
                <a:lnTo>
                  <a:pt x="596867" y="307577"/>
                </a:lnTo>
                <a:lnTo>
                  <a:pt x="609600" y="313943"/>
                </a:lnTo>
                <a:lnTo>
                  <a:pt x="614171" y="304800"/>
                </a:lnTo>
                <a:lnTo>
                  <a:pt x="601291" y="298359"/>
                </a:lnTo>
                <a:close/>
              </a:path>
              <a:path w="673735" h="341630">
                <a:moveTo>
                  <a:pt x="617219" y="265175"/>
                </a:moveTo>
                <a:lnTo>
                  <a:pt x="601291" y="298359"/>
                </a:lnTo>
                <a:lnTo>
                  <a:pt x="614171" y="304800"/>
                </a:lnTo>
                <a:lnTo>
                  <a:pt x="609600" y="313943"/>
                </a:lnTo>
                <a:lnTo>
                  <a:pt x="653308" y="313943"/>
                </a:lnTo>
                <a:lnTo>
                  <a:pt x="617219" y="265175"/>
                </a:lnTo>
                <a:close/>
              </a:path>
              <a:path w="673735" h="341630">
                <a:moveTo>
                  <a:pt x="4572" y="0"/>
                </a:moveTo>
                <a:lnTo>
                  <a:pt x="0" y="9143"/>
                </a:lnTo>
                <a:lnTo>
                  <a:pt x="596867" y="307577"/>
                </a:lnTo>
                <a:lnTo>
                  <a:pt x="601291" y="298359"/>
                </a:lnTo>
                <a:lnTo>
                  <a:pt x="4572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327DB97-5632-43DA-9EF9-DA0F0C869702}"/>
              </a:ext>
            </a:extLst>
          </p:cNvPr>
          <p:cNvSpPr/>
          <p:nvPr/>
        </p:nvSpPr>
        <p:spPr>
          <a:xfrm>
            <a:off x="3433764" y="2847975"/>
            <a:ext cx="655637" cy="450850"/>
          </a:xfrm>
          <a:custGeom>
            <a:avLst/>
            <a:gdLst/>
            <a:ahLst/>
            <a:cxnLst/>
            <a:rect l="l" t="t" r="r" b="b"/>
            <a:pathLst>
              <a:path w="767080" h="525779">
                <a:moveTo>
                  <a:pt x="766571" y="0"/>
                </a:moveTo>
                <a:lnTo>
                  <a:pt x="0" y="0"/>
                </a:lnTo>
                <a:lnTo>
                  <a:pt x="0" y="525780"/>
                </a:lnTo>
                <a:lnTo>
                  <a:pt x="766571" y="525780"/>
                </a:lnTo>
                <a:lnTo>
                  <a:pt x="766571" y="519684"/>
                </a:lnTo>
                <a:lnTo>
                  <a:pt x="10667" y="519684"/>
                </a:lnTo>
                <a:lnTo>
                  <a:pt x="4571" y="515112"/>
                </a:lnTo>
                <a:lnTo>
                  <a:pt x="10667" y="515112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6096"/>
                </a:lnTo>
                <a:lnTo>
                  <a:pt x="766571" y="6096"/>
                </a:lnTo>
                <a:lnTo>
                  <a:pt x="766571" y="0"/>
                </a:lnTo>
                <a:close/>
              </a:path>
              <a:path w="767080" h="525779">
                <a:moveTo>
                  <a:pt x="10667" y="515112"/>
                </a:moveTo>
                <a:lnTo>
                  <a:pt x="4571" y="515112"/>
                </a:lnTo>
                <a:lnTo>
                  <a:pt x="10667" y="519684"/>
                </a:lnTo>
                <a:lnTo>
                  <a:pt x="10667" y="515112"/>
                </a:lnTo>
                <a:close/>
              </a:path>
              <a:path w="767080" h="525779">
                <a:moveTo>
                  <a:pt x="755903" y="515112"/>
                </a:moveTo>
                <a:lnTo>
                  <a:pt x="10667" y="515112"/>
                </a:lnTo>
                <a:lnTo>
                  <a:pt x="10667" y="519684"/>
                </a:lnTo>
                <a:lnTo>
                  <a:pt x="755903" y="519684"/>
                </a:lnTo>
                <a:lnTo>
                  <a:pt x="755903" y="515112"/>
                </a:lnTo>
                <a:close/>
              </a:path>
              <a:path w="767080" h="525779">
                <a:moveTo>
                  <a:pt x="755903" y="6096"/>
                </a:moveTo>
                <a:lnTo>
                  <a:pt x="755903" y="519684"/>
                </a:lnTo>
                <a:lnTo>
                  <a:pt x="760476" y="515112"/>
                </a:lnTo>
                <a:lnTo>
                  <a:pt x="766571" y="515112"/>
                </a:lnTo>
                <a:lnTo>
                  <a:pt x="766571" y="10668"/>
                </a:lnTo>
                <a:lnTo>
                  <a:pt x="760476" y="10668"/>
                </a:lnTo>
                <a:lnTo>
                  <a:pt x="755903" y="6096"/>
                </a:lnTo>
                <a:close/>
              </a:path>
              <a:path w="767080" h="525779">
                <a:moveTo>
                  <a:pt x="766571" y="515112"/>
                </a:moveTo>
                <a:lnTo>
                  <a:pt x="760476" y="515112"/>
                </a:lnTo>
                <a:lnTo>
                  <a:pt x="755903" y="519684"/>
                </a:lnTo>
                <a:lnTo>
                  <a:pt x="766571" y="519684"/>
                </a:lnTo>
                <a:lnTo>
                  <a:pt x="766571" y="515112"/>
                </a:lnTo>
                <a:close/>
              </a:path>
              <a:path w="767080" h="525779">
                <a:moveTo>
                  <a:pt x="10667" y="6096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6096"/>
                </a:lnTo>
                <a:close/>
              </a:path>
              <a:path w="767080" h="525779">
                <a:moveTo>
                  <a:pt x="755903" y="6096"/>
                </a:moveTo>
                <a:lnTo>
                  <a:pt x="10667" y="6096"/>
                </a:lnTo>
                <a:lnTo>
                  <a:pt x="10667" y="10668"/>
                </a:lnTo>
                <a:lnTo>
                  <a:pt x="755903" y="10668"/>
                </a:lnTo>
                <a:lnTo>
                  <a:pt x="755903" y="6096"/>
                </a:lnTo>
                <a:close/>
              </a:path>
              <a:path w="767080" h="525779">
                <a:moveTo>
                  <a:pt x="766571" y="6096"/>
                </a:moveTo>
                <a:lnTo>
                  <a:pt x="755903" y="6096"/>
                </a:lnTo>
                <a:lnTo>
                  <a:pt x="760476" y="10668"/>
                </a:lnTo>
                <a:lnTo>
                  <a:pt x="766571" y="10668"/>
                </a:lnTo>
                <a:lnTo>
                  <a:pt x="766571" y="6096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9D27B759-CFCC-4E3F-9160-C09B8AEFACFC}"/>
              </a:ext>
            </a:extLst>
          </p:cNvPr>
          <p:cNvSpPr/>
          <p:nvPr/>
        </p:nvSpPr>
        <p:spPr>
          <a:xfrm>
            <a:off x="4438650" y="2847975"/>
            <a:ext cx="655638" cy="450850"/>
          </a:xfrm>
          <a:custGeom>
            <a:avLst/>
            <a:gdLst/>
            <a:ahLst/>
            <a:cxnLst/>
            <a:rect l="l" t="t" r="r" b="b"/>
            <a:pathLst>
              <a:path w="767079" h="525779">
                <a:moveTo>
                  <a:pt x="766572" y="0"/>
                </a:moveTo>
                <a:lnTo>
                  <a:pt x="0" y="0"/>
                </a:lnTo>
                <a:lnTo>
                  <a:pt x="0" y="525780"/>
                </a:lnTo>
                <a:lnTo>
                  <a:pt x="766572" y="525780"/>
                </a:lnTo>
                <a:lnTo>
                  <a:pt x="766572" y="519684"/>
                </a:lnTo>
                <a:lnTo>
                  <a:pt x="10668" y="519684"/>
                </a:lnTo>
                <a:lnTo>
                  <a:pt x="6096" y="515112"/>
                </a:lnTo>
                <a:lnTo>
                  <a:pt x="10668" y="515112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6096"/>
                </a:lnTo>
                <a:lnTo>
                  <a:pt x="766572" y="6096"/>
                </a:lnTo>
                <a:lnTo>
                  <a:pt x="766572" y="0"/>
                </a:lnTo>
                <a:close/>
              </a:path>
              <a:path w="767079" h="525779">
                <a:moveTo>
                  <a:pt x="10668" y="515112"/>
                </a:moveTo>
                <a:lnTo>
                  <a:pt x="6096" y="515112"/>
                </a:lnTo>
                <a:lnTo>
                  <a:pt x="10668" y="519684"/>
                </a:lnTo>
                <a:lnTo>
                  <a:pt x="10668" y="515112"/>
                </a:lnTo>
                <a:close/>
              </a:path>
              <a:path w="767079" h="525779">
                <a:moveTo>
                  <a:pt x="755903" y="515112"/>
                </a:moveTo>
                <a:lnTo>
                  <a:pt x="10668" y="515112"/>
                </a:lnTo>
                <a:lnTo>
                  <a:pt x="10668" y="519684"/>
                </a:lnTo>
                <a:lnTo>
                  <a:pt x="755903" y="519684"/>
                </a:lnTo>
                <a:lnTo>
                  <a:pt x="755903" y="515112"/>
                </a:lnTo>
                <a:close/>
              </a:path>
              <a:path w="767079" h="525779">
                <a:moveTo>
                  <a:pt x="755903" y="6096"/>
                </a:moveTo>
                <a:lnTo>
                  <a:pt x="755903" y="519684"/>
                </a:lnTo>
                <a:lnTo>
                  <a:pt x="762000" y="515112"/>
                </a:lnTo>
                <a:lnTo>
                  <a:pt x="766572" y="515112"/>
                </a:lnTo>
                <a:lnTo>
                  <a:pt x="766572" y="10668"/>
                </a:lnTo>
                <a:lnTo>
                  <a:pt x="762000" y="10668"/>
                </a:lnTo>
                <a:lnTo>
                  <a:pt x="755903" y="6096"/>
                </a:lnTo>
                <a:close/>
              </a:path>
              <a:path w="767079" h="525779">
                <a:moveTo>
                  <a:pt x="766572" y="515112"/>
                </a:moveTo>
                <a:lnTo>
                  <a:pt x="762000" y="515112"/>
                </a:lnTo>
                <a:lnTo>
                  <a:pt x="755903" y="519684"/>
                </a:lnTo>
                <a:lnTo>
                  <a:pt x="766572" y="519684"/>
                </a:lnTo>
                <a:lnTo>
                  <a:pt x="766572" y="515112"/>
                </a:lnTo>
                <a:close/>
              </a:path>
              <a:path w="767079" h="525779">
                <a:moveTo>
                  <a:pt x="10668" y="6096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767079" h="525779">
                <a:moveTo>
                  <a:pt x="755903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755903" y="10668"/>
                </a:lnTo>
                <a:lnTo>
                  <a:pt x="755903" y="6096"/>
                </a:lnTo>
                <a:close/>
              </a:path>
              <a:path w="767079" h="525779">
                <a:moveTo>
                  <a:pt x="766572" y="6096"/>
                </a:moveTo>
                <a:lnTo>
                  <a:pt x="755903" y="6096"/>
                </a:lnTo>
                <a:lnTo>
                  <a:pt x="762000" y="10668"/>
                </a:lnTo>
                <a:lnTo>
                  <a:pt x="766572" y="10668"/>
                </a:lnTo>
                <a:lnTo>
                  <a:pt x="766572" y="6096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CC7F546-192D-48E5-B2CD-9B02431E821F}"/>
              </a:ext>
            </a:extLst>
          </p:cNvPr>
          <p:cNvSpPr txBox="1"/>
          <p:nvPr/>
        </p:nvSpPr>
        <p:spPr>
          <a:xfrm>
            <a:off x="3511551" y="2876551"/>
            <a:ext cx="1793875" cy="358775"/>
          </a:xfrm>
          <a:prstGeom prst="rect">
            <a:avLst/>
          </a:prstGeom>
        </p:spPr>
        <p:txBody>
          <a:bodyPr lIns="0" tIns="9774" rIns="0" bIns="0">
            <a:spAutoFit/>
          </a:bodyPr>
          <a:lstStyle/>
          <a:p>
            <a:pPr marL="10860">
              <a:spcBef>
                <a:spcPts val="77"/>
              </a:spcBef>
              <a:tabLst>
                <a:tab pos="1015388" algn="l"/>
              </a:tabLst>
              <a:defRPr/>
            </a:pPr>
            <a:r>
              <a:rPr sz="2266" spc="-9" dirty="0">
                <a:latin typeface="Arial"/>
                <a:cs typeface="Arial"/>
              </a:rPr>
              <a:t>1	</a:t>
            </a:r>
            <a:r>
              <a:rPr sz="2266" i="1" spc="-13" dirty="0">
                <a:latin typeface="Arial"/>
                <a:cs typeface="Arial"/>
              </a:rPr>
              <a:t>n</a:t>
            </a:r>
            <a:r>
              <a:rPr sz="2266" spc="-9" dirty="0">
                <a:latin typeface="Arial"/>
                <a:cs typeface="Arial"/>
              </a:rPr>
              <a:t>-2</a:t>
            </a:r>
            <a:endParaRPr sz="2266" dirty="0">
              <a:latin typeface="Arial"/>
              <a:cs typeface="Aria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31D3AD0-6757-4EA0-ACF1-6C3CFCDEF69A}"/>
              </a:ext>
            </a:extLst>
          </p:cNvPr>
          <p:cNvSpPr/>
          <p:nvPr/>
        </p:nvSpPr>
        <p:spPr>
          <a:xfrm>
            <a:off x="4300539" y="3784601"/>
            <a:ext cx="504825" cy="434975"/>
          </a:xfrm>
          <a:custGeom>
            <a:avLst/>
            <a:gdLst/>
            <a:ahLst/>
            <a:cxnLst/>
            <a:rect l="l" t="t" r="r" b="b"/>
            <a:pathLst>
              <a:path w="591820" h="508000">
                <a:moveTo>
                  <a:pt x="35052" y="420624"/>
                </a:moveTo>
                <a:lnTo>
                  <a:pt x="0" y="507491"/>
                </a:lnTo>
                <a:lnTo>
                  <a:pt x="89916" y="484631"/>
                </a:lnTo>
                <a:lnTo>
                  <a:pt x="74240" y="466344"/>
                </a:lnTo>
                <a:lnTo>
                  <a:pt x="56388" y="466344"/>
                </a:lnTo>
                <a:lnTo>
                  <a:pt x="48768" y="457200"/>
                </a:lnTo>
                <a:lnTo>
                  <a:pt x="58946" y="448500"/>
                </a:lnTo>
                <a:lnTo>
                  <a:pt x="35052" y="420624"/>
                </a:lnTo>
                <a:close/>
              </a:path>
              <a:path w="591820" h="508000">
                <a:moveTo>
                  <a:pt x="58946" y="448500"/>
                </a:moveTo>
                <a:lnTo>
                  <a:pt x="48768" y="457200"/>
                </a:lnTo>
                <a:lnTo>
                  <a:pt x="56388" y="466344"/>
                </a:lnTo>
                <a:lnTo>
                  <a:pt x="66677" y="457520"/>
                </a:lnTo>
                <a:lnTo>
                  <a:pt x="58946" y="448500"/>
                </a:lnTo>
                <a:close/>
              </a:path>
              <a:path w="591820" h="508000">
                <a:moveTo>
                  <a:pt x="66677" y="457520"/>
                </a:moveTo>
                <a:lnTo>
                  <a:pt x="56388" y="466344"/>
                </a:lnTo>
                <a:lnTo>
                  <a:pt x="74240" y="466344"/>
                </a:lnTo>
                <a:lnTo>
                  <a:pt x="66677" y="457520"/>
                </a:lnTo>
                <a:close/>
              </a:path>
              <a:path w="591820" h="508000">
                <a:moveTo>
                  <a:pt x="583692" y="0"/>
                </a:moveTo>
                <a:lnTo>
                  <a:pt x="58946" y="448500"/>
                </a:lnTo>
                <a:lnTo>
                  <a:pt x="66677" y="457520"/>
                </a:lnTo>
                <a:lnTo>
                  <a:pt x="591312" y="7619"/>
                </a:lnTo>
                <a:lnTo>
                  <a:pt x="583692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61F572D-271B-4044-9485-199882B9E83B}"/>
              </a:ext>
            </a:extLst>
          </p:cNvPr>
          <p:cNvSpPr/>
          <p:nvPr/>
        </p:nvSpPr>
        <p:spPr>
          <a:xfrm>
            <a:off x="4799013" y="3784601"/>
            <a:ext cx="506412" cy="434975"/>
          </a:xfrm>
          <a:custGeom>
            <a:avLst/>
            <a:gdLst/>
            <a:ahLst/>
            <a:cxnLst/>
            <a:rect l="l" t="t" r="r" b="b"/>
            <a:pathLst>
              <a:path w="591820" h="508000">
                <a:moveTo>
                  <a:pt x="523756" y="456767"/>
                </a:moveTo>
                <a:lnTo>
                  <a:pt x="499872" y="484631"/>
                </a:lnTo>
                <a:lnTo>
                  <a:pt x="591312" y="507491"/>
                </a:lnTo>
                <a:lnTo>
                  <a:pt x="573986" y="466344"/>
                </a:lnTo>
                <a:lnTo>
                  <a:pt x="534924" y="466344"/>
                </a:lnTo>
                <a:lnTo>
                  <a:pt x="523756" y="456767"/>
                </a:lnTo>
                <a:close/>
              </a:path>
              <a:path w="591820" h="508000">
                <a:moveTo>
                  <a:pt x="531486" y="447748"/>
                </a:moveTo>
                <a:lnTo>
                  <a:pt x="523756" y="456767"/>
                </a:lnTo>
                <a:lnTo>
                  <a:pt x="534924" y="466344"/>
                </a:lnTo>
                <a:lnTo>
                  <a:pt x="542543" y="457200"/>
                </a:lnTo>
                <a:lnTo>
                  <a:pt x="531486" y="447748"/>
                </a:lnTo>
                <a:close/>
              </a:path>
              <a:path w="591820" h="508000">
                <a:moveTo>
                  <a:pt x="554736" y="420624"/>
                </a:moveTo>
                <a:lnTo>
                  <a:pt x="531486" y="447748"/>
                </a:lnTo>
                <a:lnTo>
                  <a:pt x="542543" y="457200"/>
                </a:lnTo>
                <a:lnTo>
                  <a:pt x="534924" y="466344"/>
                </a:lnTo>
                <a:lnTo>
                  <a:pt x="573986" y="466344"/>
                </a:lnTo>
                <a:lnTo>
                  <a:pt x="554736" y="420624"/>
                </a:lnTo>
                <a:close/>
              </a:path>
              <a:path w="591820" h="508000">
                <a:moveTo>
                  <a:pt x="7620" y="0"/>
                </a:moveTo>
                <a:lnTo>
                  <a:pt x="0" y="7619"/>
                </a:lnTo>
                <a:lnTo>
                  <a:pt x="523756" y="456767"/>
                </a:lnTo>
                <a:lnTo>
                  <a:pt x="531486" y="447748"/>
                </a:lnTo>
                <a:lnTo>
                  <a:pt x="762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9D0C4434-5417-4CE8-A377-A5C012F68194}"/>
              </a:ext>
            </a:extLst>
          </p:cNvPr>
          <p:cNvSpPr/>
          <p:nvPr/>
        </p:nvSpPr>
        <p:spPr>
          <a:xfrm>
            <a:off x="4013200" y="4222750"/>
            <a:ext cx="0" cy="280988"/>
          </a:xfrm>
          <a:custGeom>
            <a:avLst/>
            <a:gdLst/>
            <a:ahLst/>
            <a:cxnLst/>
            <a:rect l="l" t="t" r="r" b="b"/>
            <a:pathLst>
              <a:path h="328929">
                <a:moveTo>
                  <a:pt x="0" y="0"/>
                </a:moveTo>
                <a:lnTo>
                  <a:pt x="0" y="328929"/>
                </a:lnTo>
              </a:path>
            </a:pathLst>
          </a:custGeom>
          <a:ln w="10668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554FEE4-8B10-4F7A-A2A4-ED61A66C2B3F}"/>
              </a:ext>
            </a:extLst>
          </p:cNvPr>
          <p:cNvSpPr/>
          <p:nvPr/>
        </p:nvSpPr>
        <p:spPr>
          <a:xfrm>
            <a:off x="4008438" y="4219576"/>
            <a:ext cx="6350" cy="3175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0" y="3810"/>
                </a:moveTo>
                <a:lnTo>
                  <a:pt x="7518" y="3810"/>
                </a:lnTo>
                <a:lnTo>
                  <a:pt x="751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87E64E7-6FE1-4ED8-9CC4-05CD1D188D99}"/>
              </a:ext>
            </a:extLst>
          </p:cNvPr>
          <p:cNvSpPr/>
          <p:nvPr/>
        </p:nvSpPr>
        <p:spPr>
          <a:xfrm>
            <a:off x="4008439" y="4216400"/>
            <a:ext cx="655637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1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3EE9E20-8821-46A8-A6D8-06B550D18361}"/>
              </a:ext>
            </a:extLst>
          </p:cNvPr>
          <p:cNvSpPr/>
          <p:nvPr/>
        </p:nvSpPr>
        <p:spPr>
          <a:xfrm>
            <a:off x="4654550" y="4219576"/>
            <a:ext cx="1588" cy="3175"/>
          </a:xfrm>
          <a:custGeom>
            <a:avLst/>
            <a:gdLst/>
            <a:ahLst/>
            <a:cxnLst/>
            <a:rect l="l" t="t" r="r" b="b"/>
            <a:pathLst>
              <a:path w="2539" h="3810">
                <a:moveTo>
                  <a:pt x="0" y="3810"/>
                </a:moveTo>
                <a:lnTo>
                  <a:pt x="2362" y="3810"/>
                </a:lnTo>
                <a:lnTo>
                  <a:pt x="236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679DBEB-B946-4086-A79D-59FF40C10962}"/>
              </a:ext>
            </a:extLst>
          </p:cNvPr>
          <p:cNvSpPr/>
          <p:nvPr/>
        </p:nvSpPr>
        <p:spPr>
          <a:xfrm>
            <a:off x="4011613" y="4217988"/>
            <a:ext cx="6350" cy="4762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5" y="0"/>
                </a:moveTo>
                <a:lnTo>
                  <a:pt x="0" y="4572"/>
                </a:lnTo>
                <a:lnTo>
                  <a:pt x="6095" y="4572"/>
                </a:lnTo>
                <a:lnTo>
                  <a:pt x="6095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18C16FC9-A09A-40D2-8C7C-FC521E059857}"/>
              </a:ext>
            </a:extLst>
          </p:cNvPr>
          <p:cNvSpPr/>
          <p:nvPr/>
        </p:nvSpPr>
        <p:spPr>
          <a:xfrm>
            <a:off x="4016376" y="4219575"/>
            <a:ext cx="638175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D4DF6418-1780-44C3-A67A-069333DC80D2}"/>
              </a:ext>
            </a:extLst>
          </p:cNvPr>
          <p:cNvSpPr/>
          <p:nvPr/>
        </p:nvSpPr>
        <p:spPr>
          <a:xfrm>
            <a:off x="5156200" y="4216400"/>
            <a:ext cx="655638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2B340C08-8ED9-46E2-B685-DDDA2538589F}"/>
              </a:ext>
            </a:extLst>
          </p:cNvPr>
          <p:cNvSpPr/>
          <p:nvPr/>
        </p:nvSpPr>
        <p:spPr>
          <a:xfrm>
            <a:off x="5803900" y="4219576"/>
            <a:ext cx="1588" cy="3175"/>
          </a:xfrm>
          <a:custGeom>
            <a:avLst/>
            <a:gdLst/>
            <a:ahLst/>
            <a:cxnLst/>
            <a:rect l="l" t="t" r="r" b="b"/>
            <a:pathLst>
              <a:path w="2539" h="3810">
                <a:moveTo>
                  <a:pt x="0" y="3810"/>
                </a:moveTo>
                <a:lnTo>
                  <a:pt x="2362" y="3810"/>
                </a:lnTo>
                <a:lnTo>
                  <a:pt x="2362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3F46B10-A08D-4D17-9AA2-412D8C5B7BE2}"/>
              </a:ext>
            </a:extLst>
          </p:cNvPr>
          <p:cNvSpPr/>
          <p:nvPr/>
        </p:nvSpPr>
        <p:spPr>
          <a:xfrm>
            <a:off x="5160963" y="4217988"/>
            <a:ext cx="4762" cy="4762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571" y="0"/>
                </a:moveTo>
                <a:lnTo>
                  <a:pt x="0" y="4572"/>
                </a:lnTo>
                <a:lnTo>
                  <a:pt x="4571" y="4572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F4E6C8B-9FEC-4C9A-B733-E61962D1C9B7}"/>
              </a:ext>
            </a:extLst>
          </p:cNvPr>
          <p:cNvSpPr/>
          <p:nvPr/>
        </p:nvSpPr>
        <p:spPr>
          <a:xfrm>
            <a:off x="5165726" y="4219575"/>
            <a:ext cx="638175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4572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76C949A-AE5F-4C5E-AB13-959BF2A1F884}"/>
              </a:ext>
            </a:extLst>
          </p:cNvPr>
          <p:cNvSpPr txBox="1"/>
          <p:nvPr/>
        </p:nvSpPr>
        <p:spPr>
          <a:xfrm>
            <a:off x="4459363" y="3416301"/>
            <a:ext cx="320601" cy="595313"/>
          </a:xfrm>
          <a:prstGeom prst="rect">
            <a:avLst/>
          </a:prstGeom>
        </p:spPr>
        <p:txBody>
          <a:bodyPr vert="vert" lIns="0" tIns="0" rIns="0" bIns="0">
            <a:spAutoFit/>
          </a:bodyPr>
          <a:lstStyle/>
          <a:p>
            <a:pPr marL="10860">
              <a:lnSpc>
                <a:spcPts val="2544"/>
              </a:lnSpc>
              <a:defRPr/>
            </a:pPr>
            <a:r>
              <a:rPr sz="2223" dirty="0">
                <a:solidFill>
                  <a:srgbClr val="B26B02"/>
                </a:solidFill>
                <a:latin typeface="Times New Roman"/>
                <a:cs typeface="Times New Roman"/>
              </a:rPr>
              <a:t>……</a:t>
            </a:r>
            <a:endParaRPr sz="2223">
              <a:latin typeface="Times New Roman"/>
              <a:cs typeface="Times New Roman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0F182DE-8C50-44B7-8071-672E7D8AB133}"/>
              </a:ext>
            </a:extLst>
          </p:cNvPr>
          <p:cNvSpPr/>
          <p:nvPr/>
        </p:nvSpPr>
        <p:spPr>
          <a:xfrm>
            <a:off x="6884989" y="3930650"/>
            <a:ext cx="3303587" cy="573088"/>
          </a:xfrm>
          <a:custGeom>
            <a:avLst/>
            <a:gdLst/>
            <a:ahLst/>
            <a:cxnLst/>
            <a:rect l="l" t="t" r="r" b="b"/>
            <a:pathLst>
              <a:path w="3863340" h="670560">
                <a:moveTo>
                  <a:pt x="0" y="670559"/>
                </a:moveTo>
                <a:lnTo>
                  <a:pt x="3863340" y="670559"/>
                </a:lnTo>
                <a:lnTo>
                  <a:pt x="3863340" y="0"/>
                </a:lnTo>
                <a:lnTo>
                  <a:pt x="0" y="0"/>
                </a:lnTo>
                <a:lnTo>
                  <a:pt x="0" y="670559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6E87728-C60E-480B-85F9-9F35B4B1B328}"/>
              </a:ext>
            </a:extLst>
          </p:cNvPr>
          <p:cNvSpPr/>
          <p:nvPr/>
        </p:nvSpPr>
        <p:spPr>
          <a:xfrm>
            <a:off x="6872289" y="3917950"/>
            <a:ext cx="3328987" cy="585788"/>
          </a:xfrm>
          <a:custGeom>
            <a:avLst/>
            <a:gdLst/>
            <a:ahLst/>
            <a:cxnLst/>
            <a:rect l="l" t="t" r="r" b="b"/>
            <a:pathLst>
              <a:path w="3892550" h="684529">
                <a:moveTo>
                  <a:pt x="3886200" y="0"/>
                </a:moveTo>
                <a:lnTo>
                  <a:pt x="7619" y="0"/>
                </a:lnTo>
                <a:lnTo>
                  <a:pt x="0" y="6096"/>
                </a:lnTo>
                <a:lnTo>
                  <a:pt x="0" y="684276"/>
                </a:lnTo>
                <a:lnTo>
                  <a:pt x="28955" y="684276"/>
                </a:lnTo>
                <a:lnTo>
                  <a:pt x="28955" y="28956"/>
                </a:lnTo>
                <a:lnTo>
                  <a:pt x="15239" y="28956"/>
                </a:lnTo>
                <a:lnTo>
                  <a:pt x="28955" y="13716"/>
                </a:lnTo>
                <a:lnTo>
                  <a:pt x="3892296" y="13716"/>
                </a:lnTo>
                <a:lnTo>
                  <a:pt x="3892296" y="6096"/>
                </a:lnTo>
                <a:lnTo>
                  <a:pt x="3886200" y="0"/>
                </a:lnTo>
                <a:close/>
              </a:path>
              <a:path w="3892550" h="684529">
                <a:moveTo>
                  <a:pt x="3864863" y="13716"/>
                </a:moveTo>
                <a:lnTo>
                  <a:pt x="3864863" y="684276"/>
                </a:lnTo>
                <a:lnTo>
                  <a:pt x="3892296" y="684276"/>
                </a:lnTo>
                <a:lnTo>
                  <a:pt x="3892296" y="28956"/>
                </a:lnTo>
                <a:lnTo>
                  <a:pt x="3878579" y="28956"/>
                </a:lnTo>
                <a:lnTo>
                  <a:pt x="3864863" y="13716"/>
                </a:lnTo>
                <a:close/>
              </a:path>
              <a:path w="3892550" h="684529">
                <a:moveTo>
                  <a:pt x="28955" y="13716"/>
                </a:moveTo>
                <a:lnTo>
                  <a:pt x="15239" y="28956"/>
                </a:lnTo>
                <a:lnTo>
                  <a:pt x="28955" y="28956"/>
                </a:lnTo>
                <a:lnTo>
                  <a:pt x="28955" y="13716"/>
                </a:lnTo>
                <a:close/>
              </a:path>
              <a:path w="3892550" h="684529">
                <a:moveTo>
                  <a:pt x="3864863" y="13716"/>
                </a:moveTo>
                <a:lnTo>
                  <a:pt x="28955" y="13716"/>
                </a:lnTo>
                <a:lnTo>
                  <a:pt x="28955" y="28956"/>
                </a:lnTo>
                <a:lnTo>
                  <a:pt x="3864863" y="28956"/>
                </a:lnTo>
                <a:lnTo>
                  <a:pt x="3864863" y="13716"/>
                </a:lnTo>
                <a:close/>
              </a:path>
              <a:path w="3892550" h="684529">
                <a:moveTo>
                  <a:pt x="3892296" y="13716"/>
                </a:moveTo>
                <a:lnTo>
                  <a:pt x="3864863" y="13716"/>
                </a:lnTo>
                <a:lnTo>
                  <a:pt x="3878579" y="28956"/>
                </a:lnTo>
                <a:lnTo>
                  <a:pt x="3892296" y="28956"/>
                </a:lnTo>
                <a:lnTo>
                  <a:pt x="3892296" y="13716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2AD0547-C46C-4E45-BD64-C529E1CDEEBD}"/>
              </a:ext>
            </a:extLst>
          </p:cNvPr>
          <p:cNvSpPr/>
          <p:nvPr/>
        </p:nvSpPr>
        <p:spPr>
          <a:xfrm>
            <a:off x="2682876" y="2493964"/>
            <a:ext cx="73025" cy="2009775"/>
          </a:xfrm>
          <a:custGeom>
            <a:avLst/>
            <a:gdLst/>
            <a:ahLst/>
            <a:cxnLst/>
            <a:rect l="l" t="t" r="r" b="b"/>
            <a:pathLst>
              <a:path w="85725" h="2350135">
                <a:moveTo>
                  <a:pt x="47243" y="70103"/>
                </a:moveTo>
                <a:lnTo>
                  <a:pt x="38100" y="70103"/>
                </a:lnTo>
                <a:lnTo>
                  <a:pt x="38100" y="2350008"/>
                </a:lnTo>
                <a:lnTo>
                  <a:pt x="47243" y="2350008"/>
                </a:lnTo>
                <a:lnTo>
                  <a:pt x="47243" y="70103"/>
                </a:lnTo>
                <a:close/>
              </a:path>
              <a:path w="85725" h="2350135">
                <a:moveTo>
                  <a:pt x="42671" y="0"/>
                </a:moveTo>
                <a:lnTo>
                  <a:pt x="0" y="83820"/>
                </a:lnTo>
                <a:lnTo>
                  <a:pt x="38100" y="83820"/>
                </a:lnTo>
                <a:lnTo>
                  <a:pt x="38100" y="70103"/>
                </a:lnTo>
                <a:lnTo>
                  <a:pt x="78361" y="70103"/>
                </a:lnTo>
                <a:lnTo>
                  <a:pt x="42671" y="0"/>
                </a:lnTo>
                <a:close/>
              </a:path>
              <a:path w="85725" h="2350135">
                <a:moveTo>
                  <a:pt x="78361" y="70103"/>
                </a:moveTo>
                <a:lnTo>
                  <a:pt x="47243" y="70103"/>
                </a:lnTo>
                <a:lnTo>
                  <a:pt x="47243" y="83820"/>
                </a:lnTo>
                <a:lnTo>
                  <a:pt x="85343" y="83820"/>
                </a:lnTo>
                <a:lnTo>
                  <a:pt x="78361" y="70103"/>
                </a:lnTo>
                <a:close/>
              </a:path>
            </a:pathLst>
          </a:custGeom>
          <a:solidFill>
            <a:srgbClr val="FF33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C42C44A-434A-4CC1-AD68-2A7D15F1A384}"/>
              </a:ext>
            </a:extLst>
          </p:cNvPr>
          <p:cNvSpPr/>
          <p:nvPr/>
        </p:nvSpPr>
        <p:spPr>
          <a:xfrm>
            <a:off x="3689350" y="3284538"/>
            <a:ext cx="71438" cy="1219200"/>
          </a:xfrm>
          <a:custGeom>
            <a:avLst/>
            <a:gdLst/>
            <a:ahLst/>
            <a:cxnLst/>
            <a:rect l="l" t="t" r="r" b="b"/>
            <a:pathLst>
              <a:path w="83819" h="1426845">
                <a:moveTo>
                  <a:pt x="47243" y="70103"/>
                </a:moveTo>
                <a:lnTo>
                  <a:pt x="36575" y="70103"/>
                </a:lnTo>
                <a:lnTo>
                  <a:pt x="36575" y="1426463"/>
                </a:lnTo>
                <a:lnTo>
                  <a:pt x="47243" y="1426463"/>
                </a:lnTo>
                <a:lnTo>
                  <a:pt x="47243" y="70103"/>
                </a:lnTo>
                <a:close/>
              </a:path>
              <a:path w="83819" h="1426845">
                <a:moveTo>
                  <a:pt x="42672" y="0"/>
                </a:moveTo>
                <a:lnTo>
                  <a:pt x="0" y="85343"/>
                </a:lnTo>
                <a:lnTo>
                  <a:pt x="36575" y="85343"/>
                </a:lnTo>
                <a:lnTo>
                  <a:pt x="36575" y="70103"/>
                </a:lnTo>
                <a:lnTo>
                  <a:pt x="76472" y="70103"/>
                </a:lnTo>
                <a:lnTo>
                  <a:pt x="42672" y="0"/>
                </a:lnTo>
                <a:close/>
              </a:path>
              <a:path w="83819" h="1426845">
                <a:moveTo>
                  <a:pt x="76472" y="70103"/>
                </a:moveTo>
                <a:lnTo>
                  <a:pt x="47243" y="70103"/>
                </a:lnTo>
                <a:lnTo>
                  <a:pt x="47243" y="85343"/>
                </a:lnTo>
                <a:lnTo>
                  <a:pt x="83819" y="85343"/>
                </a:lnTo>
                <a:lnTo>
                  <a:pt x="76472" y="70103"/>
                </a:lnTo>
                <a:close/>
              </a:path>
            </a:pathLst>
          </a:custGeom>
          <a:solidFill>
            <a:srgbClr val="FF33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3DA9D03-791E-4A66-8B9B-02C234BBB5AF}"/>
              </a:ext>
            </a:extLst>
          </p:cNvPr>
          <p:cNvSpPr/>
          <p:nvPr/>
        </p:nvSpPr>
        <p:spPr>
          <a:xfrm>
            <a:off x="6202364" y="4503739"/>
            <a:ext cx="71437" cy="217487"/>
          </a:xfrm>
          <a:custGeom>
            <a:avLst/>
            <a:gdLst/>
            <a:ahLst/>
            <a:cxnLst/>
            <a:rect l="l" t="t" r="r" b="b"/>
            <a:pathLst>
              <a:path w="83820" h="254635">
                <a:moveTo>
                  <a:pt x="36575" y="170688"/>
                </a:moveTo>
                <a:lnTo>
                  <a:pt x="0" y="170688"/>
                </a:lnTo>
                <a:lnTo>
                  <a:pt x="42672" y="254508"/>
                </a:lnTo>
                <a:lnTo>
                  <a:pt x="77086" y="184404"/>
                </a:lnTo>
                <a:lnTo>
                  <a:pt x="36575" y="184404"/>
                </a:lnTo>
                <a:lnTo>
                  <a:pt x="36575" y="170688"/>
                </a:lnTo>
                <a:close/>
              </a:path>
              <a:path w="83820" h="254635">
                <a:moveTo>
                  <a:pt x="47243" y="0"/>
                </a:moveTo>
                <a:lnTo>
                  <a:pt x="36575" y="0"/>
                </a:lnTo>
                <a:lnTo>
                  <a:pt x="36575" y="184404"/>
                </a:lnTo>
                <a:lnTo>
                  <a:pt x="47243" y="184404"/>
                </a:lnTo>
                <a:lnTo>
                  <a:pt x="47243" y="0"/>
                </a:lnTo>
                <a:close/>
              </a:path>
              <a:path w="83820" h="254635">
                <a:moveTo>
                  <a:pt x="83819" y="170688"/>
                </a:moveTo>
                <a:lnTo>
                  <a:pt x="47243" y="170688"/>
                </a:lnTo>
                <a:lnTo>
                  <a:pt x="47243" y="184404"/>
                </a:lnTo>
                <a:lnTo>
                  <a:pt x="77086" y="184404"/>
                </a:lnTo>
                <a:lnTo>
                  <a:pt x="83819" y="170688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AF3C3B29-D2CA-47AA-8503-CA73BDD10C53}"/>
              </a:ext>
            </a:extLst>
          </p:cNvPr>
          <p:cNvSpPr/>
          <p:nvPr/>
        </p:nvSpPr>
        <p:spPr>
          <a:xfrm>
            <a:off x="4008439" y="4660900"/>
            <a:ext cx="655637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1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959069F8-48F4-4A49-84C1-02FDF27DF0B8}"/>
              </a:ext>
            </a:extLst>
          </p:cNvPr>
          <p:cNvSpPr/>
          <p:nvPr/>
        </p:nvSpPr>
        <p:spPr>
          <a:xfrm>
            <a:off x="4008438" y="4652963"/>
            <a:ext cx="6350" cy="6350"/>
          </a:xfrm>
          <a:custGeom>
            <a:avLst/>
            <a:gdLst/>
            <a:ahLst/>
            <a:cxnLst/>
            <a:rect l="l" t="t" r="r" b="b"/>
            <a:pathLst>
              <a:path w="7619" h="6350">
                <a:moveTo>
                  <a:pt x="0" y="6350"/>
                </a:moveTo>
                <a:lnTo>
                  <a:pt x="7188" y="6350"/>
                </a:lnTo>
                <a:lnTo>
                  <a:pt x="718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FB4E1D77-4426-46FE-96C5-C6353C6C7400}"/>
              </a:ext>
            </a:extLst>
          </p:cNvPr>
          <p:cNvSpPr/>
          <p:nvPr/>
        </p:nvSpPr>
        <p:spPr>
          <a:xfrm>
            <a:off x="4013200" y="4503739"/>
            <a:ext cx="0" cy="149225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10668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98A8DC17-A209-49F5-AC2F-7C1224860CF1}"/>
              </a:ext>
            </a:extLst>
          </p:cNvPr>
          <p:cNvSpPr/>
          <p:nvPr/>
        </p:nvSpPr>
        <p:spPr>
          <a:xfrm>
            <a:off x="4011613" y="465296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5" y="0"/>
                </a:moveTo>
                <a:lnTo>
                  <a:pt x="0" y="0"/>
                </a:lnTo>
                <a:lnTo>
                  <a:pt x="6095" y="6095"/>
                </a:lnTo>
                <a:lnTo>
                  <a:pt x="6095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6B032BD-03BD-466A-9D7A-B76995E9796F}"/>
              </a:ext>
            </a:extLst>
          </p:cNvPr>
          <p:cNvSpPr/>
          <p:nvPr/>
        </p:nvSpPr>
        <p:spPr>
          <a:xfrm>
            <a:off x="4016376" y="4656138"/>
            <a:ext cx="638175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6" y="0"/>
                </a:lnTo>
              </a:path>
            </a:pathLst>
          </a:custGeom>
          <a:ln w="6095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F527849F-96E7-4797-B769-91755FE2CD49}"/>
              </a:ext>
            </a:extLst>
          </p:cNvPr>
          <p:cNvSpPr/>
          <p:nvPr/>
        </p:nvSpPr>
        <p:spPr>
          <a:xfrm>
            <a:off x="4654551" y="4652963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2609" y="6350"/>
                </a:lnTo>
                <a:lnTo>
                  <a:pt x="260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83ED1084-E1A8-4F73-A9E1-B1D09DD5690A}"/>
              </a:ext>
            </a:extLst>
          </p:cNvPr>
          <p:cNvSpPr/>
          <p:nvPr/>
        </p:nvSpPr>
        <p:spPr>
          <a:xfrm>
            <a:off x="4659313" y="4217989"/>
            <a:ext cx="0" cy="441325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10667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9534F59-BEDA-4E21-8805-023111D07747}"/>
              </a:ext>
            </a:extLst>
          </p:cNvPr>
          <p:cNvSpPr/>
          <p:nvPr/>
        </p:nvSpPr>
        <p:spPr>
          <a:xfrm>
            <a:off x="5156200" y="4660900"/>
            <a:ext cx="655638" cy="0"/>
          </a:xfrm>
          <a:custGeom>
            <a:avLst/>
            <a:gdLst/>
            <a:ahLst/>
            <a:cxnLst/>
            <a:rect l="l" t="t" r="r" b="b"/>
            <a:pathLst>
              <a:path w="767079">
                <a:moveTo>
                  <a:pt x="0" y="0"/>
                </a:moveTo>
                <a:lnTo>
                  <a:pt x="766572" y="0"/>
                </a:lnTo>
              </a:path>
            </a:pathLst>
          </a:custGeom>
          <a:ln w="5080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8DC41336-AD66-4E6E-BCFB-914F59AA751F}"/>
              </a:ext>
            </a:extLst>
          </p:cNvPr>
          <p:cNvSpPr/>
          <p:nvPr/>
        </p:nvSpPr>
        <p:spPr>
          <a:xfrm>
            <a:off x="5156200" y="4652963"/>
            <a:ext cx="6350" cy="6350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0" y="6350"/>
                </a:moveTo>
                <a:lnTo>
                  <a:pt x="8058" y="6350"/>
                </a:lnTo>
                <a:lnTo>
                  <a:pt x="8058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AB192D23-7CE0-4E06-A18A-7C33F6865CF5}"/>
              </a:ext>
            </a:extLst>
          </p:cNvPr>
          <p:cNvSpPr/>
          <p:nvPr/>
        </p:nvSpPr>
        <p:spPr>
          <a:xfrm>
            <a:off x="5160963" y="4219575"/>
            <a:ext cx="0" cy="433388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0667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0BAE303B-DCF8-4B30-B035-3E7F398CFD9A}"/>
              </a:ext>
            </a:extLst>
          </p:cNvPr>
          <p:cNvSpPr/>
          <p:nvPr/>
        </p:nvSpPr>
        <p:spPr>
          <a:xfrm>
            <a:off x="5160963" y="4652963"/>
            <a:ext cx="4762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4571" y="0"/>
                </a:moveTo>
                <a:lnTo>
                  <a:pt x="0" y="0"/>
                </a:lnTo>
                <a:lnTo>
                  <a:pt x="4571" y="6095"/>
                </a:lnTo>
                <a:lnTo>
                  <a:pt x="4571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03515661-7C7E-4CD9-A6D1-9B69B82DB5FF}"/>
              </a:ext>
            </a:extLst>
          </p:cNvPr>
          <p:cNvSpPr/>
          <p:nvPr/>
        </p:nvSpPr>
        <p:spPr>
          <a:xfrm>
            <a:off x="5165726" y="4656138"/>
            <a:ext cx="638175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6095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6E45AD08-C995-4218-B727-96FA3DDB33E9}"/>
              </a:ext>
            </a:extLst>
          </p:cNvPr>
          <p:cNvSpPr/>
          <p:nvPr/>
        </p:nvSpPr>
        <p:spPr>
          <a:xfrm>
            <a:off x="5803901" y="4652963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6350"/>
                </a:moveTo>
                <a:lnTo>
                  <a:pt x="2609" y="6350"/>
                </a:lnTo>
                <a:lnTo>
                  <a:pt x="260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23232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89FBD051-6988-40E3-B524-D6CA16554221}"/>
              </a:ext>
            </a:extLst>
          </p:cNvPr>
          <p:cNvSpPr/>
          <p:nvPr/>
        </p:nvSpPr>
        <p:spPr>
          <a:xfrm>
            <a:off x="5807075" y="4217989"/>
            <a:ext cx="0" cy="441325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112"/>
                </a:lnTo>
              </a:path>
            </a:pathLst>
          </a:custGeom>
          <a:ln w="9144">
            <a:solidFill>
              <a:srgbClr val="323232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0FE6A5BE-050C-42A4-B291-8CE91F32308C}"/>
              </a:ext>
            </a:extLst>
          </p:cNvPr>
          <p:cNvSpPr/>
          <p:nvPr/>
        </p:nvSpPr>
        <p:spPr>
          <a:xfrm>
            <a:off x="6884989" y="4503739"/>
            <a:ext cx="3303587" cy="1603375"/>
          </a:xfrm>
          <a:custGeom>
            <a:avLst/>
            <a:gdLst/>
            <a:ahLst/>
            <a:cxnLst/>
            <a:rect l="l" t="t" r="r" b="b"/>
            <a:pathLst>
              <a:path w="3863340" h="1874520">
                <a:moveTo>
                  <a:pt x="0" y="1874519"/>
                </a:moveTo>
                <a:lnTo>
                  <a:pt x="3863340" y="1874519"/>
                </a:lnTo>
                <a:lnTo>
                  <a:pt x="3863340" y="0"/>
                </a:lnTo>
                <a:lnTo>
                  <a:pt x="0" y="0"/>
                </a:lnTo>
                <a:lnTo>
                  <a:pt x="0" y="1874519"/>
                </a:lnTo>
                <a:close/>
              </a:path>
            </a:pathLst>
          </a:custGeom>
          <a:solidFill>
            <a:srgbClr val="CC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CFF37D10-4C1C-4970-8CA8-967C4E97077C}"/>
              </a:ext>
            </a:extLst>
          </p:cNvPr>
          <p:cNvSpPr/>
          <p:nvPr/>
        </p:nvSpPr>
        <p:spPr>
          <a:xfrm>
            <a:off x="6872289" y="4503739"/>
            <a:ext cx="3328987" cy="1614487"/>
          </a:xfrm>
          <a:custGeom>
            <a:avLst/>
            <a:gdLst/>
            <a:ahLst/>
            <a:cxnLst/>
            <a:rect l="l" t="t" r="r" b="b"/>
            <a:pathLst>
              <a:path w="3892550" h="1888490">
                <a:moveTo>
                  <a:pt x="28955" y="0"/>
                </a:moveTo>
                <a:lnTo>
                  <a:pt x="0" y="0"/>
                </a:lnTo>
                <a:lnTo>
                  <a:pt x="0" y="1882140"/>
                </a:lnTo>
                <a:lnTo>
                  <a:pt x="7619" y="1888236"/>
                </a:lnTo>
                <a:lnTo>
                  <a:pt x="3886200" y="1888236"/>
                </a:lnTo>
                <a:lnTo>
                  <a:pt x="3892296" y="1882140"/>
                </a:lnTo>
                <a:lnTo>
                  <a:pt x="3892296" y="1874520"/>
                </a:lnTo>
                <a:lnTo>
                  <a:pt x="28955" y="1874520"/>
                </a:lnTo>
                <a:lnTo>
                  <a:pt x="15239" y="1860804"/>
                </a:lnTo>
                <a:lnTo>
                  <a:pt x="28955" y="1860804"/>
                </a:lnTo>
                <a:lnTo>
                  <a:pt x="28955" y="0"/>
                </a:lnTo>
                <a:close/>
              </a:path>
              <a:path w="3892550" h="1888490">
                <a:moveTo>
                  <a:pt x="28955" y="1860804"/>
                </a:moveTo>
                <a:lnTo>
                  <a:pt x="15239" y="1860804"/>
                </a:lnTo>
                <a:lnTo>
                  <a:pt x="28955" y="1874520"/>
                </a:lnTo>
                <a:lnTo>
                  <a:pt x="28955" y="1860804"/>
                </a:lnTo>
                <a:close/>
              </a:path>
              <a:path w="3892550" h="1888490">
                <a:moveTo>
                  <a:pt x="3864863" y="1860804"/>
                </a:moveTo>
                <a:lnTo>
                  <a:pt x="28955" y="1860804"/>
                </a:lnTo>
                <a:lnTo>
                  <a:pt x="28955" y="1874520"/>
                </a:lnTo>
                <a:lnTo>
                  <a:pt x="3864863" y="1874520"/>
                </a:lnTo>
                <a:lnTo>
                  <a:pt x="3864863" y="1860804"/>
                </a:lnTo>
                <a:close/>
              </a:path>
              <a:path w="3892550" h="1888490">
                <a:moveTo>
                  <a:pt x="3892296" y="0"/>
                </a:moveTo>
                <a:lnTo>
                  <a:pt x="3864863" y="0"/>
                </a:lnTo>
                <a:lnTo>
                  <a:pt x="3864863" y="1874520"/>
                </a:lnTo>
                <a:lnTo>
                  <a:pt x="3878579" y="1860804"/>
                </a:lnTo>
                <a:lnTo>
                  <a:pt x="3892296" y="1860804"/>
                </a:lnTo>
                <a:lnTo>
                  <a:pt x="3892296" y="0"/>
                </a:lnTo>
                <a:close/>
              </a:path>
              <a:path w="3892550" h="1888490">
                <a:moveTo>
                  <a:pt x="3892296" y="1860804"/>
                </a:moveTo>
                <a:lnTo>
                  <a:pt x="3878579" y="1860804"/>
                </a:lnTo>
                <a:lnTo>
                  <a:pt x="3864863" y="1874520"/>
                </a:lnTo>
                <a:lnTo>
                  <a:pt x="3892296" y="1874520"/>
                </a:lnTo>
                <a:lnTo>
                  <a:pt x="3892296" y="1860804"/>
                </a:lnTo>
                <a:close/>
              </a:path>
            </a:pathLst>
          </a:custGeom>
          <a:solidFill>
            <a:srgbClr val="9F293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342" name="object 75">
            <a:extLst>
              <a:ext uri="{FF2B5EF4-FFF2-40B4-BE49-F238E27FC236}">
                <a16:creationId xmlns:a16="http://schemas.microsoft.com/office/drawing/2014/main" id="{F83105E8-EB52-4F60-AD2D-898FBFB5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4" y="3954464"/>
            <a:ext cx="2968625" cy="204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317" rIns="0" bIns="0">
            <a:spAutoFit/>
          </a:bodyPr>
          <a:lstStyle>
            <a:lvl1pPr marL="31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5"/>
              </a:spcBef>
              <a:buNone/>
            </a:pPr>
            <a:r>
              <a:rPr lang="en-US" altLang="en-US" sz="2200">
                <a:cs typeface="Arial" panose="020B0604020202020204" pitchFamily="34" charset="0"/>
              </a:rPr>
              <a:t>As each partition takes  linear time, the  algorithm in its worst  case has </a:t>
            </a:r>
            <a:r>
              <a:rPr lang="en-US" altLang="en-US" sz="2200" i="1">
                <a:cs typeface="Arial" panose="020B0604020202020204" pitchFamily="34" charset="0"/>
              </a:rPr>
              <a:t>n </a:t>
            </a:r>
            <a:r>
              <a:rPr lang="en-US" altLang="en-US" sz="2200">
                <a:cs typeface="Arial" panose="020B0604020202020204" pitchFamily="34" charset="0"/>
              </a:rPr>
              <a:t>levels and  hence it takes time  </a:t>
            </a:r>
            <a:r>
              <a:rPr lang="en-US" altLang="en-US" sz="2200" i="1">
                <a:cs typeface="Arial" panose="020B0604020202020204" pitchFamily="34" charset="0"/>
              </a:rPr>
              <a:t>n</a:t>
            </a:r>
            <a:r>
              <a:rPr lang="en-US" altLang="en-US" sz="2200">
                <a:cs typeface="Arial" panose="020B0604020202020204" pitchFamily="34" charset="0"/>
              </a:rPr>
              <a:t>+(</a:t>
            </a:r>
            <a:r>
              <a:rPr lang="en-US" altLang="en-US" sz="2200" i="1">
                <a:cs typeface="Arial" panose="020B0604020202020204" pitchFamily="34" charset="0"/>
              </a:rPr>
              <a:t>n</a:t>
            </a:r>
            <a:r>
              <a:rPr lang="en-US" altLang="en-US" sz="2200">
                <a:cs typeface="Arial" panose="020B0604020202020204" pitchFamily="34" charset="0"/>
              </a:rPr>
              <a:t>-1)+...+1 = 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 baseline="2500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20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 sz="2200">
              <a:cs typeface="Arial" panose="020B0604020202020204" pitchFamily="34" charset="0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D5A74C5C-DCFE-4049-9117-4D0BC56E2321}"/>
              </a:ext>
            </a:extLst>
          </p:cNvPr>
          <p:cNvSpPr/>
          <p:nvPr/>
        </p:nvSpPr>
        <p:spPr>
          <a:xfrm>
            <a:off x="2432051" y="5008564"/>
            <a:ext cx="3160713" cy="439737"/>
          </a:xfrm>
          <a:custGeom>
            <a:avLst/>
            <a:gdLst/>
            <a:ahLst/>
            <a:cxnLst/>
            <a:rect l="l" t="t" r="r" b="b"/>
            <a:pathLst>
              <a:path w="3695700" h="515620">
                <a:moveTo>
                  <a:pt x="0" y="515111"/>
                </a:moveTo>
                <a:lnTo>
                  <a:pt x="3695700" y="515111"/>
                </a:lnTo>
                <a:lnTo>
                  <a:pt x="3695700" y="0"/>
                </a:lnTo>
                <a:lnTo>
                  <a:pt x="0" y="0"/>
                </a:lnTo>
                <a:lnTo>
                  <a:pt x="0" y="515111"/>
                </a:lnTo>
                <a:close/>
              </a:path>
            </a:pathLst>
          </a:custGeom>
          <a:solidFill>
            <a:srgbClr val="FFFFCC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FD78C26B-0ECB-45EE-BED3-654819D174F1}"/>
              </a:ext>
            </a:extLst>
          </p:cNvPr>
          <p:cNvSpPr/>
          <p:nvPr/>
        </p:nvSpPr>
        <p:spPr>
          <a:xfrm>
            <a:off x="2427288" y="5003801"/>
            <a:ext cx="3168650" cy="449263"/>
          </a:xfrm>
          <a:custGeom>
            <a:avLst/>
            <a:gdLst/>
            <a:ahLst/>
            <a:cxnLst/>
            <a:rect l="l" t="t" r="r" b="b"/>
            <a:pathLst>
              <a:path w="3706495" h="524510">
                <a:moveTo>
                  <a:pt x="3706368" y="0"/>
                </a:moveTo>
                <a:lnTo>
                  <a:pt x="0" y="0"/>
                </a:lnTo>
                <a:lnTo>
                  <a:pt x="0" y="524256"/>
                </a:lnTo>
                <a:lnTo>
                  <a:pt x="3706368" y="524256"/>
                </a:lnTo>
                <a:lnTo>
                  <a:pt x="3706368" y="519684"/>
                </a:lnTo>
                <a:lnTo>
                  <a:pt x="10668" y="519684"/>
                </a:lnTo>
                <a:lnTo>
                  <a:pt x="6096" y="513588"/>
                </a:lnTo>
                <a:lnTo>
                  <a:pt x="10668" y="513588"/>
                </a:lnTo>
                <a:lnTo>
                  <a:pt x="10668" y="10668"/>
                </a:lnTo>
                <a:lnTo>
                  <a:pt x="6096" y="10668"/>
                </a:lnTo>
                <a:lnTo>
                  <a:pt x="10668" y="4571"/>
                </a:lnTo>
                <a:lnTo>
                  <a:pt x="3706368" y="4571"/>
                </a:lnTo>
                <a:lnTo>
                  <a:pt x="3706368" y="0"/>
                </a:lnTo>
                <a:close/>
              </a:path>
              <a:path w="3706495" h="524510">
                <a:moveTo>
                  <a:pt x="10668" y="513588"/>
                </a:moveTo>
                <a:lnTo>
                  <a:pt x="6096" y="513588"/>
                </a:lnTo>
                <a:lnTo>
                  <a:pt x="10668" y="519684"/>
                </a:lnTo>
                <a:lnTo>
                  <a:pt x="10668" y="513588"/>
                </a:lnTo>
                <a:close/>
              </a:path>
              <a:path w="3706495" h="524510">
                <a:moveTo>
                  <a:pt x="3695700" y="513588"/>
                </a:moveTo>
                <a:lnTo>
                  <a:pt x="10668" y="513588"/>
                </a:lnTo>
                <a:lnTo>
                  <a:pt x="10668" y="519684"/>
                </a:lnTo>
                <a:lnTo>
                  <a:pt x="3695700" y="519684"/>
                </a:lnTo>
                <a:lnTo>
                  <a:pt x="3695700" y="513588"/>
                </a:lnTo>
                <a:close/>
              </a:path>
              <a:path w="3706495" h="524510">
                <a:moveTo>
                  <a:pt x="3695700" y="4571"/>
                </a:moveTo>
                <a:lnTo>
                  <a:pt x="3695700" y="519684"/>
                </a:lnTo>
                <a:lnTo>
                  <a:pt x="3701796" y="513588"/>
                </a:lnTo>
                <a:lnTo>
                  <a:pt x="3706368" y="513588"/>
                </a:lnTo>
                <a:lnTo>
                  <a:pt x="3706368" y="10668"/>
                </a:lnTo>
                <a:lnTo>
                  <a:pt x="3701796" y="10668"/>
                </a:lnTo>
                <a:lnTo>
                  <a:pt x="3695700" y="4571"/>
                </a:lnTo>
                <a:close/>
              </a:path>
              <a:path w="3706495" h="524510">
                <a:moveTo>
                  <a:pt x="3706368" y="513588"/>
                </a:moveTo>
                <a:lnTo>
                  <a:pt x="3701796" y="513588"/>
                </a:lnTo>
                <a:lnTo>
                  <a:pt x="3695700" y="519684"/>
                </a:lnTo>
                <a:lnTo>
                  <a:pt x="3706368" y="519684"/>
                </a:lnTo>
                <a:lnTo>
                  <a:pt x="3706368" y="513588"/>
                </a:lnTo>
                <a:close/>
              </a:path>
              <a:path w="3706495" h="524510">
                <a:moveTo>
                  <a:pt x="10668" y="4571"/>
                </a:moveTo>
                <a:lnTo>
                  <a:pt x="6096" y="10668"/>
                </a:lnTo>
                <a:lnTo>
                  <a:pt x="10668" y="10668"/>
                </a:lnTo>
                <a:lnTo>
                  <a:pt x="10668" y="4571"/>
                </a:lnTo>
                <a:close/>
              </a:path>
              <a:path w="3706495" h="524510">
                <a:moveTo>
                  <a:pt x="3695700" y="4571"/>
                </a:moveTo>
                <a:lnTo>
                  <a:pt x="10668" y="4571"/>
                </a:lnTo>
                <a:lnTo>
                  <a:pt x="10668" y="10668"/>
                </a:lnTo>
                <a:lnTo>
                  <a:pt x="3695700" y="10668"/>
                </a:lnTo>
                <a:lnTo>
                  <a:pt x="3695700" y="4571"/>
                </a:lnTo>
                <a:close/>
              </a:path>
              <a:path w="3706495" h="524510">
                <a:moveTo>
                  <a:pt x="3706368" y="4571"/>
                </a:moveTo>
                <a:lnTo>
                  <a:pt x="3695700" y="4571"/>
                </a:lnTo>
                <a:lnTo>
                  <a:pt x="3701796" y="10668"/>
                </a:lnTo>
                <a:lnTo>
                  <a:pt x="3706368" y="10668"/>
                </a:lnTo>
                <a:lnTo>
                  <a:pt x="370636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345" name="object 78">
            <a:extLst>
              <a:ext uri="{FF2B5EF4-FFF2-40B4-BE49-F238E27FC236}">
                <a16:creationId xmlns:a16="http://schemas.microsoft.com/office/drawing/2014/main" id="{DF8D77C4-FD29-49A7-AD61-3ED80542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4243389"/>
            <a:ext cx="3160713" cy="114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4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147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47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47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477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147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147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147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147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1477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ts val="75"/>
              </a:spcBef>
              <a:buNone/>
            </a:pPr>
            <a:r>
              <a:rPr lang="en-US" altLang="en-US" sz="2200">
                <a:cs typeface="Arial" panose="020B0604020202020204" pitchFamily="34" charset="0"/>
              </a:rPr>
              <a:t>1	1</a:t>
            </a:r>
          </a:p>
          <a:p>
            <a:pPr>
              <a:spcBef>
                <a:spcPts val="13"/>
              </a:spcBef>
              <a:buNone/>
            </a:pPr>
            <a:endParaRPr lang="en-US" altLang="en-US" sz="3000">
              <a:cs typeface="Arial" panose="020B060402020202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contains the pivot only!</a:t>
            </a: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FE9F94A9-F323-4175-8FB2-7186B15E4D51}"/>
              </a:ext>
            </a:extLst>
          </p:cNvPr>
          <p:cNvSpPr/>
          <p:nvPr/>
        </p:nvSpPr>
        <p:spPr>
          <a:xfrm>
            <a:off x="2719388" y="4503739"/>
            <a:ext cx="0" cy="504825"/>
          </a:xfrm>
          <a:custGeom>
            <a:avLst/>
            <a:gdLst/>
            <a:ahLst/>
            <a:cxnLst/>
            <a:rect l="l" t="t" r="r" b="b"/>
            <a:pathLst>
              <a:path h="589914">
                <a:moveTo>
                  <a:pt x="0" y="0"/>
                </a:moveTo>
                <a:lnTo>
                  <a:pt x="0" y="589788"/>
                </a:lnTo>
              </a:path>
            </a:pathLst>
          </a:custGeom>
          <a:ln w="9143">
            <a:solidFill>
              <a:srgbClr val="FF33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DC95EF96-76FF-47BF-A15D-C2C05F6E79C9}"/>
              </a:ext>
            </a:extLst>
          </p:cNvPr>
          <p:cNvSpPr/>
          <p:nvPr/>
        </p:nvSpPr>
        <p:spPr>
          <a:xfrm>
            <a:off x="3724275" y="4503739"/>
            <a:ext cx="0" cy="504825"/>
          </a:xfrm>
          <a:custGeom>
            <a:avLst/>
            <a:gdLst/>
            <a:ahLst/>
            <a:cxnLst/>
            <a:rect l="l" t="t" r="r" b="b"/>
            <a:pathLst>
              <a:path h="589914">
                <a:moveTo>
                  <a:pt x="0" y="0"/>
                </a:moveTo>
                <a:lnTo>
                  <a:pt x="0" y="589788"/>
                </a:lnTo>
              </a:path>
            </a:pathLst>
          </a:custGeom>
          <a:ln w="10668">
            <a:solidFill>
              <a:srgbClr val="FF33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7F15EB2F-A1CB-438E-8751-81F2A4B1A351}"/>
              </a:ext>
            </a:extLst>
          </p:cNvPr>
          <p:cNvSpPr/>
          <p:nvPr/>
        </p:nvSpPr>
        <p:spPr>
          <a:xfrm>
            <a:off x="4264025" y="4649789"/>
            <a:ext cx="71438" cy="358775"/>
          </a:xfrm>
          <a:custGeom>
            <a:avLst/>
            <a:gdLst/>
            <a:ahLst/>
            <a:cxnLst/>
            <a:rect l="l" t="t" r="r" b="b"/>
            <a:pathLst>
              <a:path w="83820" h="419100">
                <a:moveTo>
                  <a:pt x="47243" y="70103"/>
                </a:moveTo>
                <a:lnTo>
                  <a:pt x="36575" y="70103"/>
                </a:lnTo>
                <a:lnTo>
                  <a:pt x="36575" y="419099"/>
                </a:lnTo>
                <a:lnTo>
                  <a:pt x="47243" y="419099"/>
                </a:lnTo>
                <a:lnTo>
                  <a:pt x="47243" y="70103"/>
                </a:lnTo>
                <a:close/>
              </a:path>
              <a:path w="83820" h="419100">
                <a:moveTo>
                  <a:pt x="42671" y="0"/>
                </a:moveTo>
                <a:lnTo>
                  <a:pt x="0" y="83819"/>
                </a:lnTo>
                <a:lnTo>
                  <a:pt x="36575" y="83819"/>
                </a:lnTo>
                <a:lnTo>
                  <a:pt x="36575" y="70103"/>
                </a:lnTo>
                <a:lnTo>
                  <a:pt x="77086" y="70103"/>
                </a:lnTo>
                <a:lnTo>
                  <a:pt x="42671" y="0"/>
                </a:lnTo>
                <a:close/>
              </a:path>
              <a:path w="83820" h="419100">
                <a:moveTo>
                  <a:pt x="77086" y="70103"/>
                </a:moveTo>
                <a:lnTo>
                  <a:pt x="47243" y="70103"/>
                </a:lnTo>
                <a:lnTo>
                  <a:pt x="47243" y="83819"/>
                </a:lnTo>
                <a:lnTo>
                  <a:pt x="83819" y="83819"/>
                </a:lnTo>
                <a:lnTo>
                  <a:pt x="77086" y="70103"/>
                </a:lnTo>
                <a:close/>
              </a:path>
            </a:pathLst>
          </a:custGeom>
          <a:solidFill>
            <a:srgbClr val="FF33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B9704F-15BE-4BDA-8BAE-F4EE150DAD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099816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Sort:</a:t>
            </a:r>
            <a:r>
              <a:rPr spc="-68" dirty="0"/>
              <a:t> </a:t>
            </a:r>
            <a:r>
              <a:rPr spc="9" dirty="0"/>
              <a:t>Idea</a:t>
            </a:r>
          </a:p>
        </p:txBody>
      </p:sp>
      <p:sp>
        <p:nvSpPr>
          <p:cNvPr id="9219" name="object 5">
            <a:extLst>
              <a:ext uri="{FF2B5EF4-FFF2-40B4-BE49-F238E27FC236}">
                <a16:creationId xmlns:a16="http://schemas.microsoft.com/office/drawing/2014/main" id="{168E6C8F-31FE-434D-9C32-3BD44C0EC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4" y="1112839"/>
            <a:ext cx="73056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94934" rIns="0" bIns="0">
            <a:spAutoFit/>
          </a:bodyPr>
          <a:lstStyle>
            <a:lvl1pPr marL="268288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2450" indent="-285750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785813" indent="-258763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538"/>
              </a:spcBef>
              <a:buClr>
                <a:srgbClr val="F07F09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2800">
                <a:cs typeface="Arial" panose="020B0604020202020204" pitchFamily="34" charset="0"/>
              </a:rPr>
              <a:t>Given an array of </a:t>
            </a:r>
            <a:r>
              <a:rPr lang="en-US" altLang="en-US" sz="2800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800">
                <a:cs typeface="Arial" panose="020B0604020202020204" pitchFamily="34" charset="0"/>
              </a:rPr>
              <a:t>items</a:t>
            </a:r>
          </a:p>
          <a:p>
            <a:pPr lvl="1">
              <a:spcBef>
                <a:spcPts val="1138"/>
              </a:spcBef>
              <a:buClr>
                <a:srgbClr val="9F2936"/>
              </a:buClr>
              <a:buFontTx/>
              <a:buAutoNum type="arabicPeriod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Compare pair of adjacent items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1125"/>
              </a:spcBef>
              <a:buClr>
                <a:srgbClr val="9F2936"/>
              </a:buClr>
              <a:buFontTx/>
              <a:buAutoNum type="arabicPeriod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Swap if the items are out of order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ts val="1125"/>
              </a:spcBef>
              <a:buClr>
                <a:srgbClr val="9F2936"/>
              </a:buClr>
              <a:buFontTx/>
              <a:buAutoNum type="arabicPeriod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Repeat until the end of array</a:t>
            </a:r>
            <a:endParaRPr lang="en-US" altLang="en-US" sz="2200">
              <a:cs typeface="Arial" panose="020B0604020202020204" pitchFamily="34" charset="0"/>
            </a:endParaRPr>
          </a:p>
          <a:p>
            <a:pPr lvl="2">
              <a:spcBef>
                <a:spcPts val="588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>
                <a:solidFill>
                  <a:srgbClr val="006600"/>
                </a:solidFill>
                <a:cs typeface="Arial" panose="020B0604020202020204" pitchFamily="34" charset="0"/>
              </a:rPr>
              <a:t>The largest item will be at the last position</a:t>
            </a:r>
            <a:endParaRPr lang="en-US" altLang="en-US">
              <a:cs typeface="Arial" panose="020B0604020202020204" pitchFamily="34" charset="0"/>
            </a:endParaRPr>
          </a:p>
          <a:p>
            <a:pPr lvl="1">
              <a:spcBef>
                <a:spcPts val="1125"/>
              </a:spcBef>
              <a:buClr>
                <a:srgbClr val="9F2936"/>
              </a:buClr>
              <a:buFontTx/>
              <a:buAutoNum type="arabicPeriod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Reduce </a:t>
            </a:r>
            <a:r>
              <a:rPr lang="en-US" altLang="en-US" sz="2200" i="1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by 1 and go to Step 1</a:t>
            </a:r>
            <a:endParaRPr lang="en-US" altLang="en-US" sz="2200"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9F2936"/>
              </a:buClr>
              <a:buFont typeface="Arial" panose="020B0604020202020204" pitchFamily="34" charset="0"/>
              <a:buAutoNum type="arabicPeriod"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ts val="158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>
                <a:cs typeface="Arial" panose="020B0604020202020204" pitchFamily="34" charset="0"/>
              </a:rPr>
              <a:t>Analogy</a:t>
            </a:r>
          </a:p>
          <a:p>
            <a:pPr>
              <a:lnSpc>
                <a:spcPts val="2713"/>
              </a:lnSpc>
              <a:spcBef>
                <a:spcPts val="6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>
                <a:solidFill>
                  <a:srgbClr val="0000CC"/>
                </a:solidFill>
                <a:cs typeface="Arial" panose="020B0604020202020204" pitchFamily="34" charset="0"/>
              </a:rPr>
              <a:t>Large item is like “bubble” that floats to the end of the  array</a:t>
            </a:r>
            <a:endParaRPr lang="en-US" altLang="en-US" sz="22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C42657D-945A-421E-8074-29EA2DBA1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5365" y="3599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Quicksort – Analysis 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68805BF-2B99-4F45-BA50-1AC997EAB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9626" y="1129748"/>
            <a:ext cx="9703904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/>
              <a:t>Worst Case: </a:t>
            </a:r>
            <a:r>
              <a:rPr lang="en-US" altLang="en-US" sz="2000" dirty="0"/>
              <a:t> (assume that we are selecting the first element as pivot)</a:t>
            </a:r>
            <a:endParaRPr lang="en-US" alt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pivot divides the list of size n into two </a:t>
            </a:r>
            <a:r>
              <a:rPr lang="en-US" altLang="en-US" dirty="0" err="1"/>
              <a:t>sublists</a:t>
            </a:r>
            <a:r>
              <a:rPr lang="en-US" altLang="en-US" dirty="0"/>
              <a:t> of sizes 0 and n-1.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number of key comparisons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=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= 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/2 – n/2		</a:t>
            </a:r>
            <a:r>
              <a:rPr lang="en-US" altLang="en-US" b="1" dirty="0">
                <a:sym typeface="Wingdings" panose="05000000000000000000" pitchFamily="2" charset="2"/>
              </a:rPr>
              <a:t>  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The number of swaps =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=  n-1      +     n-1 + n-2 + ... + 1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swaps outside of the for loop 	 swaps inside of the for loop 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= </a:t>
            </a:r>
            <a:r>
              <a:rPr lang="en-US" altLang="en-US" b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/2 + n/2 - 1		</a:t>
            </a:r>
            <a:r>
              <a:rPr lang="en-US" altLang="en-US" b="1" dirty="0">
                <a:sym typeface="Wingdings" panose="05000000000000000000" pitchFamily="2" charset="2"/>
              </a:rPr>
              <a:t>  O(n</a:t>
            </a:r>
            <a:r>
              <a:rPr lang="en-US" altLang="en-US" b="1" baseline="30000" dirty="0">
                <a:sym typeface="Wingdings" panose="05000000000000000000" pitchFamily="2" charset="2"/>
              </a:rPr>
              <a:t>2</a:t>
            </a:r>
            <a:r>
              <a:rPr lang="en-US" altLang="en-US" b="1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b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sym typeface="Wingdings" panose="05000000000000000000" pitchFamily="2" charset="2"/>
              </a:rPr>
              <a:t>So, Quicksort is </a:t>
            </a:r>
            <a:r>
              <a:rPr lang="en-US" altLang="en-US" sz="2000" b="1" dirty="0">
                <a:sym typeface="Wingdings" panose="05000000000000000000" pitchFamily="2" charset="2"/>
              </a:rPr>
              <a:t>O(n</a:t>
            </a:r>
            <a:r>
              <a:rPr lang="en-US" altLang="en-US" sz="2000" b="1" baseline="30000" dirty="0">
                <a:sym typeface="Wingdings" panose="05000000000000000000" pitchFamily="2" charset="2"/>
              </a:rPr>
              <a:t>2</a:t>
            </a:r>
            <a:r>
              <a:rPr lang="en-US" altLang="en-US" sz="2000" b="1" dirty="0"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in worst case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/>
          </a:p>
          <a:p>
            <a:pPr marL="457200" lvl="1" indent="0">
              <a:buNone/>
              <a:defRPr/>
            </a:pPr>
            <a:endParaRPr lang="en-US" altLang="en-US" sz="1800" b="1" dirty="0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EFF86BDA-50B7-4F21-992B-AF78124C26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1514" y="3657600"/>
            <a:ext cx="2111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8DE8A7C8-6BBB-4806-B607-6BF102125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11751" y="3657600"/>
            <a:ext cx="1546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3A0967-10D6-4926-AE4A-535B08E7D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978" y="396466"/>
            <a:ext cx="7475537" cy="532006"/>
          </a:xfrm>
        </p:spPr>
        <p:txBody>
          <a:bodyPr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defRPr/>
            </a:pPr>
            <a:r>
              <a:rPr sz="3762" dirty="0"/>
              <a:t>Quick </a:t>
            </a:r>
            <a:r>
              <a:rPr sz="3762" spc="-4" dirty="0"/>
              <a:t>Sort: </a:t>
            </a:r>
            <a:r>
              <a:rPr sz="3762" dirty="0"/>
              <a:t>Best/Average </a:t>
            </a:r>
            <a:r>
              <a:rPr sz="3762" spc="-4" dirty="0"/>
              <a:t>Case</a:t>
            </a:r>
            <a:r>
              <a:rPr sz="3762" spc="-17" dirty="0"/>
              <a:t> </a:t>
            </a:r>
            <a:r>
              <a:rPr sz="3762" spc="-4" dirty="0"/>
              <a:t>Analysis</a:t>
            </a:r>
            <a:endParaRPr sz="3762" dirty="0"/>
          </a:p>
        </p:txBody>
      </p:sp>
      <p:sp>
        <p:nvSpPr>
          <p:cNvPr id="55299" name="object 6">
            <a:extLst>
              <a:ext uri="{FF2B5EF4-FFF2-40B4-BE49-F238E27FC236}">
                <a16:creationId xmlns:a16="http://schemas.microsoft.com/office/drawing/2014/main" id="{F56FACB0-3C49-42A2-81CF-555C17E1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705" y="1231791"/>
            <a:ext cx="8515059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317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75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Best case occurs when partition always splits the  array into two equal halves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Depth of recursion is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log 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lnSpc>
                <a:spcPts val="2713"/>
              </a:lnSpc>
              <a:spcBef>
                <a:spcPts val="663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Each level takes </a:t>
            </a:r>
            <a:r>
              <a:rPr lang="en-US" altLang="en-US" sz="2200" i="1" dirty="0">
                <a:solidFill>
                  <a:srgbClr val="0000CC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or fewer comparisons, so the time  complexity is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log 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 sz="2200" dirty="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ts val="1013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In practice, worst case is rare, and on the  average we get some good splits and some bad  ones (details in COSC2320)</a:t>
            </a:r>
          </a:p>
          <a:p>
            <a:pPr lvl="1">
              <a:spcBef>
                <a:spcPts val="5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Average time is also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O(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log 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US" altLang="en-US" sz="2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A00D63-C9B1-4D79-BE9F-99418FB11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190" y="386191"/>
            <a:ext cx="8017126" cy="532006"/>
          </a:xfrm>
        </p:spPr>
        <p:txBody>
          <a:bodyPr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defRPr/>
            </a:pPr>
            <a:r>
              <a:rPr sz="3762" dirty="0"/>
              <a:t>Lower Bound: </a:t>
            </a:r>
            <a:r>
              <a:rPr sz="3762" spc="-4" dirty="0"/>
              <a:t>Comparison-Based</a:t>
            </a:r>
            <a:r>
              <a:rPr sz="3762" spc="-21" dirty="0"/>
              <a:t> </a:t>
            </a:r>
            <a:r>
              <a:rPr sz="3762" dirty="0"/>
              <a:t>Sort</a:t>
            </a:r>
          </a:p>
        </p:txBody>
      </p:sp>
      <p:sp>
        <p:nvSpPr>
          <p:cNvPr id="56323" name="object 4">
            <a:extLst>
              <a:ext uri="{FF2B5EF4-FFF2-40B4-BE49-F238E27FC236}">
                <a16:creationId xmlns:a16="http://schemas.microsoft.com/office/drawing/2014/main" id="{358828AB-9035-4B72-A067-791AC56C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190" y="1209676"/>
            <a:ext cx="8141347" cy="275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0454" rIns="0" bIns="0">
            <a:spAutoFit/>
          </a:bodyPr>
          <a:lstStyle>
            <a:lvl1pPr marL="266700" indent="-257175">
              <a:spcBef>
                <a:spcPct val="20000"/>
              </a:spcBef>
              <a:buChar char="•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27050" indent="-258763">
              <a:spcBef>
                <a:spcPct val="20000"/>
              </a:spcBef>
              <a:buChar char="–"/>
              <a:tabLst>
                <a:tab pos="2682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It is known that</a:t>
            </a:r>
          </a:p>
          <a:p>
            <a:pPr lvl="1">
              <a:lnSpc>
                <a:spcPts val="2713"/>
              </a:lnSpc>
              <a:spcBef>
                <a:spcPts val="675"/>
              </a:spcBef>
              <a:buClr>
                <a:srgbClr val="9F2936"/>
              </a:buClr>
              <a:buSzPct val="58000"/>
              <a:buFont typeface="Wingdings" panose="05000000000000000000" pitchFamily="2" charset="2"/>
              <a:buChar char=""/>
            </a:pPr>
            <a:r>
              <a:rPr lang="en-US" altLang="en-US" sz="2200" dirty="0">
                <a:solidFill>
                  <a:srgbClr val="0000CC"/>
                </a:solidFill>
                <a:cs typeface="Arial" panose="020B0604020202020204" pitchFamily="34" charset="0"/>
              </a:rPr>
              <a:t>All comparison-based sorting algorithms have a  complexity lower bound of 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cs typeface="Arial" panose="020B0604020202020204" pitchFamily="34" charset="0"/>
              </a:rPr>
              <a:t>log </a:t>
            </a:r>
            <a:r>
              <a:rPr lang="en-US" altLang="en-US" sz="2200" i="1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9F2936"/>
              </a:buClr>
              <a:buFont typeface="Wingdings" panose="05000000000000000000" pitchFamily="2" charset="2"/>
              <a:buChar char=""/>
            </a:pPr>
            <a:endParaRPr lang="en-US" altLang="en-US" dirty="0">
              <a:cs typeface="Arial" panose="020B0604020202020204" pitchFamily="34" charset="0"/>
            </a:endParaRPr>
          </a:p>
          <a:p>
            <a:pPr lvl="1">
              <a:spcBef>
                <a:spcPts val="13"/>
              </a:spcBef>
              <a:buClr>
                <a:srgbClr val="9F2936"/>
              </a:buClr>
              <a:buFont typeface="Wingdings" panose="05000000000000000000" pitchFamily="2" charset="2"/>
              <a:buChar char=""/>
            </a:pPr>
            <a:endParaRPr lang="en-US" altLang="en-US" sz="2100" dirty="0">
              <a:cs typeface="Arial" panose="020B0604020202020204" pitchFamily="34" charset="0"/>
            </a:endParaRPr>
          </a:p>
          <a:p>
            <a:pPr>
              <a:lnSpc>
                <a:spcPct val="101000"/>
              </a:lnSpc>
              <a:spcBef>
                <a:spcPct val="0"/>
              </a:spcBef>
              <a:buClr>
                <a:srgbClr val="F07F09"/>
              </a:buClr>
              <a:buSzPct val="66000"/>
              <a:buFont typeface="Wingdings" panose="05000000000000000000" pitchFamily="2" charset="2"/>
              <a:buChar char=""/>
            </a:pPr>
            <a:r>
              <a:rPr lang="en-US" altLang="en-US" sz="2600" dirty="0">
                <a:cs typeface="Arial" panose="020B0604020202020204" pitchFamily="34" charset="0"/>
              </a:rPr>
              <a:t>Therefore, any comparison-based sorting  algorithm with worst-case complexity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 O(</a:t>
            </a:r>
            <a:r>
              <a:rPr lang="en-US" altLang="en-US" sz="2600" i="1" dirty="0">
                <a:solidFill>
                  <a:srgbClr val="C00000"/>
                </a:solidFill>
                <a:cs typeface="Arial" panose="020B0604020202020204" pitchFamily="34" charset="0"/>
              </a:rPr>
              <a:t>n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log n) </a:t>
            </a:r>
            <a:r>
              <a:rPr lang="en-US" altLang="en-US" sz="2600" dirty="0">
                <a:cs typeface="Arial" panose="020B0604020202020204" pitchFamily="34" charset="0"/>
              </a:rPr>
              <a:t>is </a:t>
            </a:r>
            <a:r>
              <a:rPr lang="en-US" altLang="en-US" sz="2600" dirty="0">
                <a:solidFill>
                  <a:srgbClr val="C00000"/>
                </a:solidFill>
                <a:cs typeface="Arial" panose="020B0604020202020204" pitchFamily="34" charset="0"/>
              </a:rPr>
              <a:t>optimal</a:t>
            </a:r>
            <a:endParaRPr lang="en-US" altLang="en-US" sz="2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ABBE8B-2274-4116-9FFF-FD26CB35A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5043" y="0"/>
            <a:ext cx="8386746" cy="3061244"/>
          </a:xfrm>
          <a:solidFill>
            <a:schemeClr val="bg1"/>
          </a:solidFill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Sorting </a:t>
            </a:r>
            <a:r>
              <a:rPr spc="4" dirty="0"/>
              <a:t>Algorithms:</a:t>
            </a:r>
            <a:r>
              <a:rPr spc="-77" dirty="0"/>
              <a:t> </a:t>
            </a:r>
            <a:r>
              <a:rPr spc="13" dirty="0"/>
              <a:t>Summary</a:t>
            </a:r>
            <a:r>
              <a:rPr lang="en-US" spc="13" dirty="0"/>
              <a:t>                                   </a:t>
            </a:r>
            <a:br>
              <a:rPr lang="en-US" spc="13" dirty="0"/>
            </a:br>
            <a:br>
              <a:rPr lang="en-US" spc="13" dirty="0"/>
            </a:br>
            <a:br>
              <a:rPr lang="en-US" spc="13" dirty="0"/>
            </a:br>
            <a:br>
              <a:rPr lang="en-US" spc="13" dirty="0"/>
            </a:br>
            <a:endParaRPr spc="13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0BE6670-9F00-4DCE-9444-49A28A6F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0223"/>
              </p:ext>
            </p:extLst>
          </p:nvPr>
        </p:nvGraphicFramePr>
        <p:xfrm>
          <a:off x="1902628" y="687886"/>
          <a:ext cx="8791575" cy="463659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10160884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450650281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938499091"/>
                    </a:ext>
                  </a:extLst>
                </a:gridCol>
                <a:gridCol w="1697038">
                  <a:extLst>
                    <a:ext uri="{9D8B030D-6E8A-4147-A177-3AD203B41FA5}">
                      <a16:colId xmlns:a16="http://schemas.microsoft.com/office/drawing/2014/main" val="931787066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726854770"/>
                    </a:ext>
                  </a:extLst>
                </a:gridCol>
              </a:tblGrid>
              <a:tr h="62497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3651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365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Worst  Case</a:t>
                      </a:r>
                    </a:p>
                  </a:txBody>
                  <a:tcPr marL="0" marR="0" marT="41267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42913" indent="444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42913" marR="0" lvl="0" indent="44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Best  Case</a:t>
                      </a:r>
                    </a:p>
                  </a:txBody>
                  <a:tcPr marL="0" marR="0" marT="41267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In-place?</a:t>
                      </a:r>
                    </a:p>
                  </a:txBody>
                  <a:tcPr marL="0" marR="0" marT="185704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Stable?</a:t>
                      </a:r>
                    </a:p>
                  </a:txBody>
                  <a:tcPr marL="0" marR="0" marT="185704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702237"/>
                  </a:ext>
                </a:extLst>
              </a:tr>
              <a:tr h="647700">
                <a:tc>
                  <a:txBody>
                    <a:bodyPr/>
                    <a:lstStyle>
                      <a:lvl1pPr marL="854075" indent="-4191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854075" marR="0" lvl="0" indent="-4191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Selection  Sort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24435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586209"/>
                  </a:ext>
                </a:extLst>
              </a:tr>
              <a:tr h="649288">
                <a:tc>
                  <a:txBody>
                    <a:bodyPr/>
                    <a:lstStyle>
                      <a:lvl1pPr marL="854075" indent="-4191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854075" marR="0" lvl="0" indent="-4191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Insertion  Sort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26607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2219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marL="0" marR="0" marT="192219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2219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2219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369700"/>
                  </a:ext>
                </a:extLst>
              </a:tr>
              <a:tr h="62230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Bubble Sort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169414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240145"/>
                  </a:ext>
                </a:extLst>
              </a:tr>
              <a:tr h="62230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Bubble Sort 2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169414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O(n)</a:t>
                      </a: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1676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60625"/>
                  </a:ext>
                </a:extLst>
              </a:tr>
              <a:tr h="6191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Merge Sort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167785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 lg n)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059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 lg n)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059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059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19059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69834"/>
                  </a:ext>
                </a:extLst>
              </a:tr>
              <a:tr h="42862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5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Quick Sort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64073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</a:t>
                      </a:r>
                      <a:r>
                        <a:rPr kumimoji="0" lang="en-US" altLang="en-US" sz="1900" b="0" i="0" u="none" strike="noStrike" cap="none" normalizeH="0" baseline="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85793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O(n lg n)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5793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5793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5793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86095"/>
                  </a:ext>
                </a:extLst>
              </a:tr>
              <a:tr h="4222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323232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Radix sort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marL="0" marR="0" marT="60272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</a:t>
                      </a:r>
                      <a:r>
                        <a:rPr kumimoji="0" lang="en-US" alt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dn</a:t>
                      </a: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1992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O(dn)</a:t>
                      </a:r>
                    </a:p>
                  </a:txBody>
                  <a:tcPr marL="0" marR="0" marT="81992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1992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marT="81992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3765"/>
                  </a:ext>
                </a:extLst>
              </a:tr>
            </a:tbl>
          </a:graphicData>
        </a:graphic>
      </p:graphicFrame>
      <p:sp>
        <p:nvSpPr>
          <p:cNvPr id="57403" name="Rectangle 8">
            <a:extLst>
              <a:ext uri="{FF2B5EF4-FFF2-40B4-BE49-F238E27FC236}">
                <a16:creationId xmlns:a16="http://schemas.microsoft.com/office/drawing/2014/main" id="{582ADA0A-4429-4385-91F2-C4902EF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324476"/>
            <a:ext cx="9478963" cy="64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 sort algorithm is said to be an </a:t>
            </a:r>
            <a:r>
              <a:rPr lang="en-US" altLang="en-US" sz="1800" dirty="0">
                <a:solidFill>
                  <a:srgbClr val="FF0000"/>
                </a:solidFill>
              </a:rPr>
              <a:t>in-place sort </a:t>
            </a:r>
            <a:r>
              <a:rPr lang="en-US" altLang="en-US" sz="1800" dirty="0"/>
              <a:t>If it requires only a constant amount (i.e. O(1)) of  extra space during the sorting process</a:t>
            </a:r>
          </a:p>
        </p:txBody>
      </p:sp>
      <p:sp>
        <p:nvSpPr>
          <p:cNvPr id="57404" name="Rectangle 9">
            <a:extLst>
              <a:ext uri="{FF2B5EF4-FFF2-40B4-BE49-F238E27FC236}">
                <a16:creationId xmlns:a16="http://schemas.microsoft.com/office/drawing/2014/main" id="{29066BCE-9398-40A8-ACE6-36038A973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4" y="5970589"/>
            <a:ext cx="8829675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 sorting algorithm </a:t>
            </a:r>
            <a:r>
              <a:rPr lang="en-US" altLang="en-US" sz="1800" dirty="0">
                <a:solidFill>
                  <a:srgbClr val="FF0000"/>
                </a:solidFill>
              </a:rPr>
              <a:t>is stable </a:t>
            </a:r>
            <a:r>
              <a:rPr lang="en-US" altLang="en-US" sz="1800" dirty="0"/>
              <a:t>if the relative order  of elements with the same key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value is  preserved by the algorithm (student list alphabetically , group list)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59014FBA-039D-41B0-A37D-E484ABD1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8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D16224-9B27-46C1-8959-9217DBA29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053262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Sort:</a:t>
            </a:r>
            <a:r>
              <a:rPr spc="-64" dirty="0"/>
              <a:t> </a:t>
            </a:r>
            <a:r>
              <a:rPr spc="9" dirty="0"/>
              <a:t>Illustration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D6D2C8-148C-400B-97C5-68CE2A578EDB}"/>
              </a:ext>
            </a:extLst>
          </p:cNvPr>
          <p:cNvSpPr/>
          <p:nvPr/>
        </p:nvSpPr>
        <p:spPr>
          <a:xfrm>
            <a:off x="2713039" y="1271588"/>
            <a:ext cx="3165475" cy="323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2A55043-94AE-4DD0-887D-5095C19D5ACF}"/>
              </a:ext>
            </a:extLst>
          </p:cNvPr>
          <p:cNvSpPr/>
          <p:nvPr/>
        </p:nvSpPr>
        <p:spPr>
          <a:xfrm>
            <a:off x="6235701" y="1271588"/>
            <a:ext cx="3019425" cy="3232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A5EFBD-BB57-4BF4-8A30-0CF3C5A9F867}"/>
              </a:ext>
            </a:extLst>
          </p:cNvPr>
          <p:cNvSpPr/>
          <p:nvPr/>
        </p:nvSpPr>
        <p:spPr>
          <a:xfrm>
            <a:off x="5173664" y="4186238"/>
            <a:ext cx="504825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2F2671-AB37-4E3E-B7A4-A74D7283DC54}"/>
              </a:ext>
            </a:extLst>
          </p:cNvPr>
          <p:cNvSpPr/>
          <p:nvPr/>
        </p:nvSpPr>
        <p:spPr>
          <a:xfrm>
            <a:off x="5175250" y="4191000"/>
            <a:ext cx="0" cy="312738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59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31F4C84-A312-4FA4-94D4-D604DA4C5FE3}"/>
              </a:ext>
            </a:extLst>
          </p:cNvPr>
          <p:cNvSpPr/>
          <p:nvPr/>
        </p:nvSpPr>
        <p:spPr>
          <a:xfrm>
            <a:off x="5170488" y="4187826"/>
            <a:ext cx="6350" cy="3175"/>
          </a:xfrm>
          <a:custGeom>
            <a:avLst/>
            <a:gdLst/>
            <a:ahLst/>
            <a:cxnLst/>
            <a:rect l="l" t="t" r="r" b="b"/>
            <a:pathLst>
              <a:path w="8254" h="3810">
                <a:moveTo>
                  <a:pt x="0" y="3810"/>
                </a:moveTo>
                <a:lnTo>
                  <a:pt x="7857" y="3810"/>
                </a:lnTo>
                <a:lnTo>
                  <a:pt x="785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4EE165-A048-40B7-8D03-C35EA941CE64}"/>
              </a:ext>
            </a:extLst>
          </p:cNvPr>
          <p:cNvSpPr/>
          <p:nvPr/>
        </p:nvSpPr>
        <p:spPr>
          <a:xfrm>
            <a:off x="5170489" y="4184650"/>
            <a:ext cx="511175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CCCFF0E-12C5-47B4-B6F6-BE00419D45DC}"/>
              </a:ext>
            </a:extLst>
          </p:cNvPr>
          <p:cNvSpPr/>
          <p:nvPr/>
        </p:nvSpPr>
        <p:spPr>
          <a:xfrm>
            <a:off x="5673725" y="4187826"/>
            <a:ext cx="1588" cy="3175"/>
          </a:xfrm>
          <a:custGeom>
            <a:avLst/>
            <a:gdLst/>
            <a:ahLst/>
            <a:cxnLst/>
            <a:rect l="l" t="t" r="r" b="b"/>
            <a:pathLst>
              <a:path w="2539" h="3810">
                <a:moveTo>
                  <a:pt x="0" y="3810"/>
                </a:moveTo>
                <a:lnTo>
                  <a:pt x="2108" y="3810"/>
                </a:lnTo>
                <a:lnTo>
                  <a:pt x="2108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83BFD7C-DBC5-4AE1-984D-B9E0405E59D5}"/>
              </a:ext>
            </a:extLst>
          </p:cNvPr>
          <p:cNvSpPr/>
          <p:nvPr/>
        </p:nvSpPr>
        <p:spPr>
          <a:xfrm>
            <a:off x="5173663" y="4187826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6096" y="0"/>
                </a:moveTo>
                <a:lnTo>
                  <a:pt x="0" y="4572"/>
                </a:lnTo>
                <a:lnTo>
                  <a:pt x="6096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DD1E0C-460E-481E-B0C5-B4679E9FD9C2}"/>
              </a:ext>
            </a:extLst>
          </p:cNvPr>
          <p:cNvSpPr/>
          <p:nvPr/>
        </p:nvSpPr>
        <p:spPr>
          <a:xfrm>
            <a:off x="5180013" y="4189413"/>
            <a:ext cx="493712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31F9376-E956-4847-B875-C4079259F690}"/>
              </a:ext>
            </a:extLst>
          </p:cNvPr>
          <p:cNvSpPr/>
          <p:nvPr/>
        </p:nvSpPr>
        <p:spPr>
          <a:xfrm>
            <a:off x="8686800" y="3590926"/>
            <a:ext cx="508000" cy="430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D4F2041-30D5-4C81-80B2-1DAE6A6B6358}"/>
              </a:ext>
            </a:extLst>
          </p:cNvPr>
          <p:cNvSpPr/>
          <p:nvPr/>
        </p:nvSpPr>
        <p:spPr>
          <a:xfrm>
            <a:off x="8686801" y="3586164"/>
            <a:ext cx="512763" cy="441325"/>
          </a:xfrm>
          <a:custGeom>
            <a:avLst/>
            <a:gdLst/>
            <a:ahLst/>
            <a:cxnLst/>
            <a:rect l="l" t="t" r="r" b="b"/>
            <a:pathLst>
              <a:path w="599440" h="515620">
                <a:moveTo>
                  <a:pt x="598931" y="0"/>
                </a:moveTo>
                <a:lnTo>
                  <a:pt x="0" y="0"/>
                </a:lnTo>
                <a:lnTo>
                  <a:pt x="0" y="515112"/>
                </a:lnTo>
                <a:lnTo>
                  <a:pt x="598931" y="515112"/>
                </a:lnTo>
                <a:lnTo>
                  <a:pt x="598931" y="510539"/>
                </a:lnTo>
                <a:lnTo>
                  <a:pt x="10668" y="510539"/>
                </a:lnTo>
                <a:lnTo>
                  <a:pt x="6096" y="504444"/>
                </a:lnTo>
                <a:lnTo>
                  <a:pt x="10668" y="504444"/>
                </a:lnTo>
                <a:lnTo>
                  <a:pt x="10668" y="10667"/>
                </a:lnTo>
                <a:lnTo>
                  <a:pt x="6096" y="10667"/>
                </a:lnTo>
                <a:lnTo>
                  <a:pt x="10668" y="6096"/>
                </a:lnTo>
                <a:lnTo>
                  <a:pt x="598931" y="6096"/>
                </a:lnTo>
                <a:lnTo>
                  <a:pt x="598931" y="0"/>
                </a:lnTo>
                <a:close/>
              </a:path>
              <a:path w="599440" h="515620">
                <a:moveTo>
                  <a:pt x="10668" y="504444"/>
                </a:moveTo>
                <a:lnTo>
                  <a:pt x="6096" y="504444"/>
                </a:lnTo>
                <a:lnTo>
                  <a:pt x="10668" y="510539"/>
                </a:lnTo>
                <a:lnTo>
                  <a:pt x="10668" y="504444"/>
                </a:lnTo>
                <a:close/>
              </a:path>
              <a:path w="599440" h="515620">
                <a:moveTo>
                  <a:pt x="588264" y="504444"/>
                </a:moveTo>
                <a:lnTo>
                  <a:pt x="10668" y="504444"/>
                </a:lnTo>
                <a:lnTo>
                  <a:pt x="10668" y="510539"/>
                </a:lnTo>
                <a:lnTo>
                  <a:pt x="588264" y="510539"/>
                </a:lnTo>
                <a:lnTo>
                  <a:pt x="588264" y="504444"/>
                </a:lnTo>
                <a:close/>
              </a:path>
              <a:path w="599440" h="515620">
                <a:moveTo>
                  <a:pt x="588264" y="6096"/>
                </a:moveTo>
                <a:lnTo>
                  <a:pt x="588264" y="510539"/>
                </a:lnTo>
                <a:lnTo>
                  <a:pt x="592836" y="504444"/>
                </a:lnTo>
                <a:lnTo>
                  <a:pt x="598931" y="504444"/>
                </a:lnTo>
                <a:lnTo>
                  <a:pt x="598931" y="10667"/>
                </a:lnTo>
                <a:lnTo>
                  <a:pt x="592836" y="10667"/>
                </a:lnTo>
                <a:lnTo>
                  <a:pt x="588264" y="6096"/>
                </a:lnTo>
                <a:close/>
              </a:path>
              <a:path w="599440" h="515620">
                <a:moveTo>
                  <a:pt x="598931" y="504444"/>
                </a:moveTo>
                <a:lnTo>
                  <a:pt x="592836" y="504444"/>
                </a:lnTo>
                <a:lnTo>
                  <a:pt x="588264" y="510539"/>
                </a:lnTo>
                <a:lnTo>
                  <a:pt x="598931" y="510539"/>
                </a:lnTo>
                <a:lnTo>
                  <a:pt x="598931" y="504444"/>
                </a:lnTo>
                <a:close/>
              </a:path>
              <a:path w="599440" h="515620">
                <a:moveTo>
                  <a:pt x="10668" y="6096"/>
                </a:moveTo>
                <a:lnTo>
                  <a:pt x="6096" y="10667"/>
                </a:lnTo>
                <a:lnTo>
                  <a:pt x="10668" y="10667"/>
                </a:lnTo>
                <a:lnTo>
                  <a:pt x="10668" y="6096"/>
                </a:lnTo>
                <a:close/>
              </a:path>
              <a:path w="599440" h="515620">
                <a:moveTo>
                  <a:pt x="588264" y="6096"/>
                </a:moveTo>
                <a:lnTo>
                  <a:pt x="10668" y="6096"/>
                </a:lnTo>
                <a:lnTo>
                  <a:pt x="10668" y="10667"/>
                </a:lnTo>
                <a:lnTo>
                  <a:pt x="588264" y="10667"/>
                </a:lnTo>
                <a:lnTo>
                  <a:pt x="588264" y="6096"/>
                </a:lnTo>
                <a:close/>
              </a:path>
              <a:path w="599440" h="515620">
                <a:moveTo>
                  <a:pt x="598931" y="6096"/>
                </a:moveTo>
                <a:lnTo>
                  <a:pt x="588264" y="6096"/>
                </a:lnTo>
                <a:lnTo>
                  <a:pt x="592836" y="10667"/>
                </a:lnTo>
                <a:lnTo>
                  <a:pt x="598931" y="10667"/>
                </a:lnTo>
                <a:lnTo>
                  <a:pt x="59893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78B5229-230B-4A33-AE59-CC2F7E4AA5B8}"/>
              </a:ext>
            </a:extLst>
          </p:cNvPr>
          <p:cNvSpPr/>
          <p:nvPr/>
        </p:nvSpPr>
        <p:spPr>
          <a:xfrm>
            <a:off x="8154989" y="3605213"/>
            <a:ext cx="504825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DC04E4B-5620-432E-BCA7-3C1D9E8C1D33}"/>
              </a:ext>
            </a:extLst>
          </p:cNvPr>
          <p:cNvSpPr/>
          <p:nvPr/>
        </p:nvSpPr>
        <p:spPr>
          <a:xfrm>
            <a:off x="8151813" y="3602039"/>
            <a:ext cx="512762" cy="439737"/>
          </a:xfrm>
          <a:custGeom>
            <a:avLst/>
            <a:gdLst/>
            <a:ahLst/>
            <a:cxnLst/>
            <a:rect l="l" t="t" r="r" b="b"/>
            <a:pathLst>
              <a:path w="599440" h="513714">
                <a:moveTo>
                  <a:pt x="598931" y="0"/>
                </a:moveTo>
                <a:lnTo>
                  <a:pt x="0" y="0"/>
                </a:lnTo>
                <a:lnTo>
                  <a:pt x="0" y="513588"/>
                </a:lnTo>
                <a:lnTo>
                  <a:pt x="598931" y="513588"/>
                </a:lnTo>
                <a:lnTo>
                  <a:pt x="598931" y="509016"/>
                </a:lnTo>
                <a:lnTo>
                  <a:pt x="10667" y="509016"/>
                </a:lnTo>
                <a:lnTo>
                  <a:pt x="6095" y="504444"/>
                </a:lnTo>
                <a:lnTo>
                  <a:pt x="10667" y="504444"/>
                </a:lnTo>
                <a:lnTo>
                  <a:pt x="10667" y="10668"/>
                </a:lnTo>
                <a:lnTo>
                  <a:pt x="6095" y="10668"/>
                </a:lnTo>
                <a:lnTo>
                  <a:pt x="10667" y="4572"/>
                </a:lnTo>
                <a:lnTo>
                  <a:pt x="598931" y="4572"/>
                </a:lnTo>
                <a:lnTo>
                  <a:pt x="598931" y="0"/>
                </a:lnTo>
                <a:close/>
              </a:path>
              <a:path w="599440" h="513714">
                <a:moveTo>
                  <a:pt x="10667" y="504444"/>
                </a:moveTo>
                <a:lnTo>
                  <a:pt x="6095" y="504444"/>
                </a:lnTo>
                <a:lnTo>
                  <a:pt x="10667" y="509016"/>
                </a:lnTo>
                <a:lnTo>
                  <a:pt x="10667" y="504444"/>
                </a:lnTo>
                <a:close/>
              </a:path>
              <a:path w="599440" h="513714">
                <a:moveTo>
                  <a:pt x="588263" y="504444"/>
                </a:moveTo>
                <a:lnTo>
                  <a:pt x="10667" y="504444"/>
                </a:lnTo>
                <a:lnTo>
                  <a:pt x="10667" y="509016"/>
                </a:lnTo>
                <a:lnTo>
                  <a:pt x="588263" y="509016"/>
                </a:lnTo>
                <a:lnTo>
                  <a:pt x="588263" y="504444"/>
                </a:lnTo>
                <a:close/>
              </a:path>
              <a:path w="599440" h="513714">
                <a:moveTo>
                  <a:pt x="588263" y="4572"/>
                </a:moveTo>
                <a:lnTo>
                  <a:pt x="588263" y="509016"/>
                </a:lnTo>
                <a:lnTo>
                  <a:pt x="594359" y="504444"/>
                </a:lnTo>
                <a:lnTo>
                  <a:pt x="598931" y="504444"/>
                </a:lnTo>
                <a:lnTo>
                  <a:pt x="598931" y="10668"/>
                </a:lnTo>
                <a:lnTo>
                  <a:pt x="594359" y="10668"/>
                </a:lnTo>
                <a:lnTo>
                  <a:pt x="588263" y="4572"/>
                </a:lnTo>
                <a:close/>
              </a:path>
              <a:path w="599440" h="513714">
                <a:moveTo>
                  <a:pt x="598931" y="504444"/>
                </a:moveTo>
                <a:lnTo>
                  <a:pt x="594359" y="504444"/>
                </a:lnTo>
                <a:lnTo>
                  <a:pt x="588263" y="509016"/>
                </a:lnTo>
                <a:lnTo>
                  <a:pt x="598931" y="509016"/>
                </a:lnTo>
                <a:lnTo>
                  <a:pt x="598931" y="504444"/>
                </a:lnTo>
                <a:close/>
              </a:path>
              <a:path w="599440" h="513714">
                <a:moveTo>
                  <a:pt x="10667" y="4572"/>
                </a:moveTo>
                <a:lnTo>
                  <a:pt x="6095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599440" h="513714">
                <a:moveTo>
                  <a:pt x="588263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588263" y="10668"/>
                </a:lnTo>
                <a:lnTo>
                  <a:pt x="588263" y="4572"/>
                </a:lnTo>
                <a:close/>
              </a:path>
              <a:path w="599440" h="513714">
                <a:moveTo>
                  <a:pt x="598931" y="4572"/>
                </a:moveTo>
                <a:lnTo>
                  <a:pt x="588263" y="4572"/>
                </a:lnTo>
                <a:lnTo>
                  <a:pt x="594359" y="10668"/>
                </a:lnTo>
                <a:lnTo>
                  <a:pt x="598931" y="10668"/>
                </a:lnTo>
                <a:lnTo>
                  <a:pt x="59893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1057520-0C3B-4E3B-BB56-23AD87AB2E49}"/>
              </a:ext>
            </a:extLst>
          </p:cNvPr>
          <p:cNvSpPr/>
          <p:nvPr/>
        </p:nvSpPr>
        <p:spPr>
          <a:xfrm>
            <a:off x="2903538" y="4503738"/>
            <a:ext cx="2811462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DF6EF66-AFF2-4C94-B0A5-888562EBDCA4}"/>
              </a:ext>
            </a:extLst>
          </p:cNvPr>
          <p:cNvSpPr/>
          <p:nvPr/>
        </p:nvSpPr>
        <p:spPr>
          <a:xfrm>
            <a:off x="6235701" y="4503738"/>
            <a:ext cx="3019425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E9F7E0D-B5F0-4341-884C-0F36097920D3}"/>
              </a:ext>
            </a:extLst>
          </p:cNvPr>
          <p:cNvSpPr/>
          <p:nvPr/>
        </p:nvSpPr>
        <p:spPr>
          <a:xfrm>
            <a:off x="5173664" y="4503738"/>
            <a:ext cx="504825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E8B58E4-6EBE-48A4-B797-C8DD8D0623E1}"/>
              </a:ext>
            </a:extLst>
          </p:cNvPr>
          <p:cNvSpPr/>
          <p:nvPr/>
        </p:nvSpPr>
        <p:spPr>
          <a:xfrm>
            <a:off x="5170489" y="4621213"/>
            <a:ext cx="511175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8DDE0A9-27B1-4225-B97D-E28DFA986E63}"/>
              </a:ext>
            </a:extLst>
          </p:cNvPr>
          <p:cNvSpPr/>
          <p:nvPr/>
        </p:nvSpPr>
        <p:spPr>
          <a:xfrm>
            <a:off x="5170488" y="4613276"/>
            <a:ext cx="6350" cy="4763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0" y="6350"/>
                </a:moveTo>
                <a:lnTo>
                  <a:pt x="7442" y="6350"/>
                </a:lnTo>
                <a:lnTo>
                  <a:pt x="7442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435D6E0-3BA5-4E5F-B848-EE1E172B297C}"/>
              </a:ext>
            </a:extLst>
          </p:cNvPr>
          <p:cNvSpPr/>
          <p:nvPr/>
        </p:nvSpPr>
        <p:spPr>
          <a:xfrm>
            <a:off x="5175250" y="4503739"/>
            <a:ext cx="0" cy="109537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827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39F2791-A601-4419-BA97-55C4E065F44F}"/>
              </a:ext>
            </a:extLst>
          </p:cNvPr>
          <p:cNvSpPr/>
          <p:nvPr/>
        </p:nvSpPr>
        <p:spPr>
          <a:xfrm>
            <a:off x="5173663" y="4613276"/>
            <a:ext cx="6350" cy="4763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096" y="0"/>
                </a:moveTo>
                <a:lnTo>
                  <a:pt x="0" y="0"/>
                </a:lnTo>
                <a:lnTo>
                  <a:pt x="6096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4DE5EA7-00F4-4EF9-9D9A-C49DF3717AC1}"/>
              </a:ext>
            </a:extLst>
          </p:cNvPr>
          <p:cNvSpPr/>
          <p:nvPr/>
        </p:nvSpPr>
        <p:spPr>
          <a:xfrm>
            <a:off x="5180013" y="4616450"/>
            <a:ext cx="493712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C180161-D38B-4ABB-BD0A-BAA6BD8C06DA}"/>
              </a:ext>
            </a:extLst>
          </p:cNvPr>
          <p:cNvSpPr/>
          <p:nvPr/>
        </p:nvSpPr>
        <p:spPr>
          <a:xfrm>
            <a:off x="5673725" y="4613276"/>
            <a:ext cx="1588" cy="4763"/>
          </a:xfrm>
          <a:custGeom>
            <a:avLst/>
            <a:gdLst/>
            <a:ahLst/>
            <a:cxnLst/>
            <a:rect l="l" t="t" r="r" b="b"/>
            <a:pathLst>
              <a:path w="2539" h="6350">
                <a:moveTo>
                  <a:pt x="0" y="6350"/>
                </a:moveTo>
                <a:lnTo>
                  <a:pt x="2419" y="6350"/>
                </a:lnTo>
                <a:lnTo>
                  <a:pt x="2419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620044A-C4FF-4588-86C3-656B2D49BAD4}"/>
              </a:ext>
            </a:extLst>
          </p:cNvPr>
          <p:cNvSpPr/>
          <p:nvPr/>
        </p:nvSpPr>
        <p:spPr>
          <a:xfrm>
            <a:off x="5676900" y="4187825"/>
            <a:ext cx="0" cy="425450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0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D2A81C1-5B6A-4AC0-8C12-3DC55C029533}"/>
              </a:ext>
            </a:extLst>
          </p:cNvPr>
          <p:cNvSpPr/>
          <p:nvPr/>
        </p:nvSpPr>
        <p:spPr>
          <a:xfrm>
            <a:off x="5673725" y="4613276"/>
            <a:ext cx="7938" cy="4763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144" y="0"/>
                </a:moveTo>
                <a:lnTo>
                  <a:pt x="4572" y="0"/>
                </a:lnTo>
                <a:lnTo>
                  <a:pt x="0" y="6095"/>
                </a:lnTo>
                <a:lnTo>
                  <a:pt x="9144" y="6095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67" name="object 29">
            <a:extLst>
              <a:ext uri="{FF2B5EF4-FFF2-40B4-BE49-F238E27FC236}">
                <a16:creationId xmlns:a16="http://schemas.microsoft.com/office/drawing/2014/main" id="{02BCAD1C-9502-43A8-B070-D437EBA6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4" y="4676776"/>
            <a:ext cx="2771775" cy="44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At the end of </a:t>
            </a:r>
            <a:r>
              <a:rPr lang="en-US" altLang="en-US" sz="1400">
                <a:solidFill>
                  <a:srgbClr val="0000FF"/>
                </a:solidFill>
                <a:cs typeface="Arial" panose="020B0604020202020204" pitchFamily="34" charset="0"/>
              </a:rPr>
              <a:t>Pass 1</a:t>
            </a:r>
            <a:r>
              <a:rPr lang="en-US" altLang="en-US" sz="1400">
                <a:cs typeface="Arial" panose="020B0604020202020204" pitchFamily="34" charset="0"/>
              </a:rPr>
              <a:t>, the largest  item </a:t>
            </a:r>
            <a:r>
              <a:rPr lang="en-US" altLang="en-US" sz="1400">
                <a:solidFill>
                  <a:srgbClr val="CC0000"/>
                </a:solidFill>
                <a:cs typeface="Arial" panose="020B0604020202020204" pitchFamily="34" charset="0"/>
              </a:rPr>
              <a:t>37 </a:t>
            </a:r>
            <a:r>
              <a:rPr lang="en-US" altLang="en-US" sz="1400">
                <a:cs typeface="Arial" panose="020B0604020202020204" pitchFamily="34" charset="0"/>
              </a:rPr>
              <a:t>is at the last position.</a:t>
            </a:r>
          </a:p>
        </p:txBody>
      </p:sp>
      <p:sp>
        <p:nvSpPr>
          <p:cNvPr id="10268" name="object 30">
            <a:extLst>
              <a:ext uri="{FF2B5EF4-FFF2-40B4-BE49-F238E27FC236}">
                <a16:creationId xmlns:a16="http://schemas.microsoft.com/office/drawing/2014/main" id="{58B026F8-E649-4614-9011-F3DFD281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9" y="4173538"/>
            <a:ext cx="2814637" cy="6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At the end of </a:t>
            </a:r>
            <a:r>
              <a:rPr lang="en-US" altLang="en-US" sz="1400">
                <a:solidFill>
                  <a:srgbClr val="0000FF"/>
                </a:solidFill>
                <a:cs typeface="Arial" panose="020B0604020202020204" pitchFamily="34" charset="0"/>
              </a:rPr>
              <a:t>Pass 2</a:t>
            </a:r>
            <a:r>
              <a:rPr lang="en-US" altLang="en-US" sz="1400">
                <a:cs typeface="Arial" panose="020B0604020202020204" pitchFamily="34" charset="0"/>
              </a:rPr>
              <a:t>, the second  largest item </a:t>
            </a:r>
            <a:r>
              <a:rPr lang="en-US" altLang="en-US" sz="1400">
                <a:solidFill>
                  <a:srgbClr val="CC0000"/>
                </a:solidFill>
                <a:cs typeface="Arial" panose="020B0604020202020204" pitchFamily="34" charset="0"/>
              </a:rPr>
              <a:t>29 </a:t>
            </a:r>
            <a:r>
              <a:rPr lang="en-US" altLang="en-US" sz="1400">
                <a:cs typeface="Arial" panose="020B0604020202020204" pitchFamily="34" charset="0"/>
              </a:rPr>
              <a:t>is at the second  last position.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6128B01-49E4-4123-9246-95578DC73F77}"/>
              </a:ext>
            </a:extLst>
          </p:cNvPr>
          <p:cNvSpPr/>
          <p:nvPr/>
        </p:nvSpPr>
        <p:spPr>
          <a:xfrm>
            <a:off x="7261225" y="5087939"/>
            <a:ext cx="2605088" cy="1158875"/>
          </a:xfrm>
          <a:custGeom>
            <a:avLst/>
            <a:gdLst/>
            <a:ahLst/>
            <a:cxnLst/>
            <a:rect l="l" t="t" r="r" b="b"/>
            <a:pathLst>
              <a:path w="3046729" h="1355090">
                <a:moveTo>
                  <a:pt x="13716" y="1341120"/>
                </a:moveTo>
                <a:lnTo>
                  <a:pt x="6096" y="1341120"/>
                </a:lnTo>
                <a:lnTo>
                  <a:pt x="6096" y="1354836"/>
                </a:lnTo>
                <a:lnTo>
                  <a:pt x="16763" y="1354836"/>
                </a:lnTo>
                <a:lnTo>
                  <a:pt x="16763" y="1347215"/>
                </a:lnTo>
                <a:lnTo>
                  <a:pt x="13716" y="1347215"/>
                </a:lnTo>
                <a:lnTo>
                  <a:pt x="13716" y="1341120"/>
                </a:lnTo>
                <a:close/>
              </a:path>
              <a:path w="3046729" h="1355090">
                <a:moveTo>
                  <a:pt x="13716" y="1333500"/>
                </a:moveTo>
                <a:lnTo>
                  <a:pt x="0" y="1333500"/>
                </a:lnTo>
                <a:lnTo>
                  <a:pt x="0" y="1347215"/>
                </a:lnTo>
                <a:lnTo>
                  <a:pt x="6096" y="1347215"/>
                </a:lnTo>
                <a:lnTo>
                  <a:pt x="6096" y="1341120"/>
                </a:lnTo>
                <a:lnTo>
                  <a:pt x="13716" y="1341120"/>
                </a:lnTo>
                <a:lnTo>
                  <a:pt x="13716" y="1333500"/>
                </a:lnTo>
                <a:close/>
              </a:path>
              <a:path w="3046729" h="1355090">
                <a:moveTo>
                  <a:pt x="16763" y="1341120"/>
                </a:moveTo>
                <a:lnTo>
                  <a:pt x="13716" y="1341120"/>
                </a:lnTo>
                <a:lnTo>
                  <a:pt x="13716" y="1347215"/>
                </a:lnTo>
                <a:lnTo>
                  <a:pt x="16763" y="1347215"/>
                </a:lnTo>
                <a:lnTo>
                  <a:pt x="16763" y="1341120"/>
                </a:lnTo>
                <a:close/>
              </a:path>
              <a:path w="3046729" h="1355090">
                <a:moveTo>
                  <a:pt x="13716" y="1306067"/>
                </a:moveTo>
                <a:lnTo>
                  <a:pt x="0" y="1306067"/>
                </a:lnTo>
                <a:lnTo>
                  <a:pt x="0" y="1319783"/>
                </a:lnTo>
                <a:lnTo>
                  <a:pt x="13716" y="1319783"/>
                </a:lnTo>
                <a:lnTo>
                  <a:pt x="13716" y="1306067"/>
                </a:lnTo>
                <a:close/>
              </a:path>
              <a:path w="3046729" h="1355090">
                <a:moveTo>
                  <a:pt x="13716" y="1277112"/>
                </a:moveTo>
                <a:lnTo>
                  <a:pt x="0" y="1277112"/>
                </a:lnTo>
                <a:lnTo>
                  <a:pt x="0" y="1290827"/>
                </a:lnTo>
                <a:lnTo>
                  <a:pt x="13716" y="1290827"/>
                </a:lnTo>
                <a:lnTo>
                  <a:pt x="13716" y="1277112"/>
                </a:lnTo>
                <a:close/>
              </a:path>
              <a:path w="3046729" h="1355090">
                <a:moveTo>
                  <a:pt x="13716" y="1249680"/>
                </a:moveTo>
                <a:lnTo>
                  <a:pt x="0" y="1249680"/>
                </a:lnTo>
                <a:lnTo>
                  <a:pt x="0" y="1263395"/>
                </a:lnTo>
                <a:lnTo>
                  <a:pt x="13716" y="1263395"/>
                </a:lnTo>
                <a:lnTo>
                  <a:pt x="13716" y="1249680"/>
                </a:lnTo>
                <a:close/>
              </a:path>
              <a:path w="3046729" h="1355090">
                <a:moveTo>
                  <a:pt x="13716" y="1222248"/>
                </a:moveTo>
                <a:lnTo>
                  <a:pt x="0" y="1222248"/>
                </a:lnTo>
                <a:lnTo>
                  <a:pt x="0" y="1235964"/>
                </a:lnTo>
                <a:lnTo>
                  <a:pt x="13716" y="1235964"/>
                </a:lnTo>
                <a:lnTo>
                  <a:pt x="13716" y="1222248"/>
                </a:lnTo>
                <a:close/>
              </a:path>
              <a:path w="3046729" h="1355090">
                <a:moveTo>
                  <a:pt x="13716" y="1193292"/>
                </a:moveTo>
                <a:lnTo>
                  <a:pt x="0" y="1193292"/>
                </a:lnTo>
                <a:lnTo>
                  <a:pt x="0" y="1207008"/>
                </a:lnTo>
                <a:lnTo>
                  <a:pt x="13716" y="1207008"/>
                </a:lnTo>
                <a:lnTo>
                  <a:pt x="13716" y="1193292"/>
                </a:lnTo>
                <a:close/>
              </a:path>
              <a:path w="3046729" h="1355090">
                <a:moveTo>
                  <a:pt x="13716" y="1165859"/>
                </a:moveTo>
                <a:lnTo>
                  <a:pt x="0" y="1165859"/>
                </a:lnTo>
                <a:lnTo>
                  <a:pt x="0" y="1179576"/>
                </a:lnTo>
                <a:lnTo>
                  <a:pt x="13716" y="1179576"/>
                </a:lnTo>
                <a:lnTo>
                  <a:pt x="13716" y="1165859"/>
                </a:lnTo>
                <a:close/>
              </a:path>
              <a:path w="3046729" h="1355090">
                <a:moveTo>
                  <a:pt x="13716" y="1136903"/>
                </a:moveTo>
                <a:lnTo>
                  <a:pt x="0" y="1136903"/>
                </a:lnTo>
                <a:lnTo>
                  <a:pt x="0" y="1152144"/>
                </a:lnTo>
                <a:lnTo>
                  <a:pt x="13716" y="1152144"/>
                </a:lnTo>
                <a:lnTo>
                  <a:pt x="13716" y="1136903"/>
                </a:lnTo>
                <a:close/>
              </a:path>
              <a:path w="3046729" h="1355090">
                <a:moveTo>
                  <a:pt x="13716" y="1109471"/>
                </a:moveTo>
                <a:lnTo>
                  <a:pt x="0" y="1109471"/>
                </a:lnTo>
                <a:lnTo>
                  <a:pt x="0" y="1123188"/>
                </a:lnTo>
                <a:lnTo>
                  <a:pt x="13716" y="1123188"/>
                </a:lnTo>
                <a:lnTo>
                  <a:pt x="13716" y="1109471"/>
                </a:lnTo>
                <a:close/>
              </a:path>
              <a:path w="3046729" h="1355090">
                <a:moveTo>
                  <a:pt x="13716" y="1082039"/>
                </a:moveTo>
                <a:lnTo>
                  <a:pt x="0" y="1082039"/>
                </a:lnTo>
                <a:lnTo>
                  <a:pt x="0" y="1095756"/>
                </a:lnTo>
                <a:lnTo>
                  <a:pt x="13716" y="1095756"/>
                </a:lnTo>
                <a:lnTo>
                  <a:pt x="13716" y="1082039"/>
                </a:lnTo>
                <a:close/>
              </a:path>
              <a:path w="3046729" h="1355090">
                <a:moveTo>
                  <a:pt x="13716" y="1053083"/>
                </a:moveTo>
                <a:lnTo>
                  <a:pt x="0" y="1053083"/>
                </a:lnTo>
                <a:lnTo>
                  <a:pt x="0" y="1068323"/>
                </a:lnTo>
                <a:lnTo>
                  <a:pt x="13716" y="1068323"/>
                </a:lnTo>
                <a:lnTo>
                  <a:pt x="13716" y="1053083"/>
                </a:lnTo>
                <a:close/>
              </a:path>
              <a:path w="3046729" h="1355090">
                <a:moveTo>
                  <a:pt x="13716" y="1025651"/>
                </a:moveTo>
                <a:lnTo>
                  <a:pt x="0" y="1025651"/>
                </a:lnTo>
                <a:lnTo>
                  <a:pt x="0" y="1039367"/>
                </a:lnTo>
                <a:lnTo>
                  <a:pt x="13716" y="1039367"/>
                </a:lnTo>
                <a:lnTo>
                  <a:pt x="13716" y="1025651"/>
                </a:lnTo>
                <a:close/>
              </a:path>
              <a:path w="3046729" h="1355090">
                <a:moveTo>
                  <a:pt x="13716" y="998219"/>
                </a:moveTo>
                <a:lnTo>
                  <a:pt x="0" y="998219"/>
                </a:lnTo>
                <a:lnTo>
                  <a:pt x="0" y="1011935"/>
                </a:lnTo>
                <a:lnTo>
                  <a:pt x="13716" y="1011935"/>
                </a:lnTo>
                <a:lnTo>
                  <a:pt x="13716" y="998219"/>
                </a:lnTo>
                <a:close/>
              </a:path>
              <a:path w="3046729" h="1355090">
                <a:moveTo>
                  <a:pt x="13716" y="969263"/>
                </a:moveTo>
                <a:lnTo>
                  <a:pt x="0" y="969263"/>
                </a:lnTo>
                <a:lnTo>
                  <a:pt x="0" y="982979"/>
                </a:lnTo>
                <a:lnTo>
                  <a:pt x="13716" y="982979"/>
                </a:lnTo>
                <a:lnTo>
                  <a:pt x="13716" y="969263"/>
                </a:lnTo>
                <a:close/>
              </a:path>
              <a:path w="3046729" h="1355090">
                <a:moveTo>
                  <a:pt x="13716" y="941832"/>
                </a:moveTo>
                <a:lnTo>
                  <a:pt x="0" y="941832"/>
                </a:lnTo>
                <a:lnTo>
                  <a:pt x="0" y="955547"/>
                </a:lnTo>
                <a:lnTo>
                  <a:pt x="13716" y="955547"/>
                </a:lnTo>
                <a:lnTo>
                  <a:pt x="13716" y="941832"/>
                </a:lnTo>
                <a:close/>
              </a:path>
              <a:path w="3046729" h="1355090">
                <a:moveTo>
                  <a:pt x="13716" y="912876"/>
                </a:moveTo>
                <a:lnTo>
                  <a:pt x="0" y="912876"/>
                </a:lnTo>
                <a:lnTo>
                  <a:pt x="0" y="928116"/>
                </a:lnTo>
                <a:lnTo>
                  <a:pt x="13716" y="928116"/>
                </a:lnTo>
                <a:lnTo>
                  <a:pt x="13716" y="912876"/>
                </a:lnTo>
                <a:close/>
              </a:path>
              <a:path w="3046729" h="1355090">
                <a:moveTo>
                  <a:pt x="13716" y="885444"/>
                </a:moveTo>
                <a:lnTo>
                  <a:pt x="0" y="885444"/>
                </a:lnTo>
                <a:lnTo>
                  <a:pt x="0" y="899160"/>
                </a:lnTo>
                <a:lnTo>
                  <a:pt x="13716" y="899160"/>
                </a:lnTo>
                <a:lnTo>
                  <a:pt x="13716" y="885444"/>
                </a:lnTo>
                <a:close/>
              </a:path>
              <a:path w="3046729" h="1355090">
                <a:moveTo>
                  <a:pt x="13716" y="858011"/>
                </a:moveTo>
                <a:lnTo>
                  <a:pt x="0" y="858011"/>
                </a:lnTo>
                <a:lnTo>
                  <a:pt x="0" y="871727"/>
                </a:lnTo>
                <a:lnTo>
                  <a:pt x="13716" y="871727"/>
                </a:lnTo>
                <a:lnTo>
                  <a:pt x="13716" y="858011"/>
                </a:lnTo>
                <a:close/>
              </a:path>
              <a:path w="3046729" h="1355090">
                <a:moveTo>
                  <a:pt x="13716" y="829055"/>
                </a:moveTo>
                <a:lnTo>
                  <a:pt x="0" y="829055"/>
                </a:lnTo>
                <a:lnTo>
                  <a:pt x="0" y="844295"/>
                </a:lnTo>
                <a:lnTo>
                  <a:pt x="13716" y="844295"/>
                </a:lnTo>
                <a:lnTo>
                  <a:pt x="13716" y="829055"/>
                </a:lnTo>
                <a:close/>
              </a:path>
              <a:path w="3046729" h="1355090">
                <a:moveTo>
                  <a:pt x="13716" y="801623"/>
                </a:moveTo>
                <a:lnTo>
                  <a:pt x="0" y="801623"/>
                </a:lnTo>
                <a:lnTo>
                  <a:pt x="0" y="815339"/>
                </a:lnTo>
                <a:lnTo>
                  <a:pt x="13716" y="815339"/>
                </a:lnTo>
                <a:lnTo>
                  <a:pt x="13716" y="801623"/>
                </a:lnTo>
                <a:close/>
              </a:path>
              <a:path w="3046729" h="1355090">
                <a:moveTo>
                  <a:pt x="13716" y="774191"/>
                </a:moveTo>
                <a:lnTo>
                  <a:pt x="0" y="774191"/>
                </a:lnTo>
                <a:lnTo>
                  <a:pt x="0" y="787907"/>
                </a:lnTo>
                <a:lnTo>
                  <a:pt x="13716" y="787907"/>
                </a:lnTo>
                <a:lnTo>
                  <a:pt x="13716" y="774191"/>
                </a:lnTo>
                <a:close/>
              </a:path>
              <a:path w="3046729" h="1355090">
                <a:moveTo>
                  <a:pt x="13716" y="745235"/>
                </a:moveTo>
                <a:lnTo>
                  <a:pt x="0" y="745235"/>
                </a:lnTo>
                <a:lnTo>
                  <a:pt x="0" y="758951"/>
                </a:lnTo>
                <a:lnTo>
                  <a:pt x="13716" y="758951"/>
                </a:lnTo>
                <a:lnTo>
                  <a:pt x="13716" y="745235"/>
                </a:lnTo>
                <a:close/>
              </a:path>
              <a:path w="3046729" h="1355090">
                <a:moveTo>
                  <a:pt x="13716" y="717804"/>
                </a:moveTo>
                <a:lnTo>
                  <a:pt x="0" y="717804"/>
                </a:lnTo>
                <a:lnTo>
                  <a:pt x="0" y="731519"/>
                </a:lnTo>
                <a:lnTo>
                  <a:pt x="13716" y="731519"/>
                </a:lnTo>
                <a:lnTo>
                  <a:pt x="13716" y="717804"/>
                </a:lnTo>
                <a:close/>
              </a:path>
              <a:path w="3046729" h="1355090">
                <a:moveTo>
                  <a:pt x="13716" y="688847"/>
                </a:moveTo>
                <a:lnTo>
                  <a:pt x="0" y="688847"/>
                </a:lnTo>
                <a:lnTo>
                  <a:pt x="0" y="704088"/>
                </a:lnTo>
                <a:lnTo>
                  <a:pt x="13716" y="704088"/>
                </a:lnTo>
                <a:lnTo>
                  <a:pt x="13716" y="688847"/>
                </a:lnTo>
                <a:close/>
              </a:path>
              <a:path w="3046729" h="1355090">
                <a:moveTo>
                  <a:pt x="13716" y="661416"/>
                </a:moveTo>
                <a:lnTo>
                  <a:pt x="0" y="661416"/>
                </a:lnTo>
                <a:lnTo>
                  <a:pt x="0" y="675132"/>
                </a:lnTo>
                <a:lnTo>
                  <a:pt x="13716" y="675132"/>
                </a:lnTo>
                <a:lnTo>
                  <a:pt x="13716" y="661416"/>
                </a:lnTo>
                <a:close/>
              </a:path>
              <a:path w="3046729" h="1355090">
                <a:moveTo>
                  <a:pt x="13716" y="633983"/>
                </a:moveTo>
                <a:lnTo>
                  <a:pt x="0" y="633983"/>
                </a:lnTo>
                <a:lnTo>
                  <a:pt x="0" y="647699"/>
                </a:lnTo>
                <a:lnTo>
                  <a:pt x="13716" y="647699"/>
                </a:lnTo>
                <a:lnTo>
                  <a:pt x="13716" y="633983"/>
                </a:lnTo>
                <a:close/>
              </a:path>
              <a:path w="3046729" h="1355090">
                <a:moveTo>
                  <a:pt x="13716" y="605027"/>
                </a:moveTo>
                <a:lnTo>
                  <a:pt x="0" y="605027"/>
                </a:lnTo>
                <a:lnTo>
                  <a:pt x="0" y="620267"/>
                </a:lnTo>
                <a:lnTo>
                  <a:pt x="13716" y="620267"/>
                </a:lnTo>
                <a:lnTo>
                  <a:pt x="13716" y="605027"/>
                </a:lnTo>
                <a:close/>
              </a:path>
              <a:path w="3046729" h="1355090">
                <a:moveTo>
                  <a:pt x="13716" y="577595"/>
                </a:moveTo>
                <a:lnTo>
                  <a:pt x="0" y="577595"/>
                </a:lnTo>
                <a:lnTo>
                  <a:pt x="0" y="591311"/>
                </a:lnTo>
                <a:lnTo>
                  <a:pt x="13716" y="591311"/>
                </a:lnTo>
                <a:lnTo>
                  <a:pt x="13716" y="577595"/>
                </a:lnTo>
                <a:close/>
              </a:path>
              <a:path w="3046729" h="1355090">
                <a:moveTo>
                  <a:pt x="13716" y="550163"/>
                </a:moveTo>
                <a:lnTo>
                  <a:pt x="0" y="550163"/>
                </a:lnTo>
                <a:lnTo>
                  <a:pt x="0" y="563879"/>
                </a:lnTo>
                <a:lnTo>
                  <a:pt x="13716" y="563879"/>
                </a:lnTo>
                <a:lnTo>
                  <a:pt x="13716" y="550163"/>
                </a:lnTo>
                <a:close/>
              </a:path>
              <a:path w="3046729" h="1355090">
                <a:moveTo>
                  <a:pt x="13716" y="521207"/>
                </a:moveTo>
                <a:lnTo>
                  <a:pt x="0" y="521207"/>
                </a:lnTo>
                <a:lnTo>
                  <a:pt x="0" y="534923"/>
                </a:lnTo>
                <a:lnTo>
                  <a:pt x="13716" y="534923"/>
                </a:lnTo>
                <a:lnTo>
                  <a:pt x="13716" y="521207"/>
                </a:lnTo>
                <a:close/>
              </a:path>
              <a:path w="3046729" h="1355090">
                <a:moveTo>
                  <a:pt x="13716" y="493775"/>
                </a:moveTo>
                <a:lnTo>
                  <a:pt x="0" y="493775"/>
                </a:lnTo>
                <a:lnTo>
                  <a:pt x="0" y="507491"/>
                </a:lnTo>
                <a:lnTo>
                  <a:pt x="13716" y="507491"/>
                </a:lnTo>
                <a:lnTo>
                  <a:pt x="13716" y="493775"/>
                </a:lnTo>
                <a:close/>
              </a:path>
              <a:path w="3046729" h="1355090">
                <a:moveTo>
                  <a:pt x="13716" y="466344"/>
                </a:moveTo>
                <a:lnTo>
                  <a:pt x="0" y="466344"/>
                </a:lnTo>
                <a:lnTo>
                  <a:pt x="0" y="480059"/>
                </a:lnTo>
                <a:lnTo>
                  <a:pt x="13716" y="480059"/>
                </a:lnTo>
                <a:lnTo>
                  <a:pt x="13716" y="466344"/>
                </a:lnTo>
                <a:close/>
              </a:path>
              <a:path w="3046729" h="1355090">
                <a:moveTo>
                  <a:pt x="13716" y="437388"/>
                </a:moveTo>
                <a:lnTo>
                  <a:pt x="0" y="437388"/>
                </a:lnTo>
                <a:lnTo>
                  <a:pt x="0" y="451103"/>
                </a:lnTo>
                <a:lnTo>
                  <a:pt x="13716" y="451103"/>
                </a:lnTo>
                <a:lnTo>
                  <a:pt x="13716" y="437388"/>
                </a:lnTo>
                <a:close/>
              </a:path>
              <a:path w="3046729" h="1355090">
                <a:moveTo>
                  <a:pt x="13716" y="409955"/>
                </a:moveTo>
                <a:lnTo>
                  <a:pt x="0" y="409955"/>
                </a:lnTo>
                <a:lnTo>
                  <a:pt x="0" y="423671"/>
                </a:lnTo>
                <a:lnTo>
                  <a:pt x="13716" y="423671"/>
                </a:lnTo>
                <a:lnTo>
                  <a:pt x="13716" y="409955"/>
                </a:lnTo>
                <a:close/>
              </a:path>
              <a:path w="3046729" h="1355090">
                <a:moveTo>
                  <a:pt x="13716" y="380999"/>
                </a:moveTo>
                <a:lnTo>
                  <a:pt x="0" y="380999"/>
                </a:lnTo>
                <a:lnTo>
                  <a:pt x="0" y="396239"/>
                </a:lnTo>
                <a:lnTo>
                  <a:pt x="13716" y="396239"/>
                </a:lnTo>
                <a:lnTo>
                  <a:pt x="13716" y="380999"/>
                </a:lnTo>
                <a:close/>
              </a:path>
              <a:path w="3046729" h="1355090">
                <a:moveTo>
                  <a:pt x="13716" y="353567"/>
                </a:moveTo>
                <a:lnTo>
                  <a:pt x="0" y="353567"/>
                </a:lnTo>
                <a:lnTo>
                  <a:pt x="0" y="367283"/>
                </a:lnTo>
                <a:lnTo>
                  <a:pt x="13716" y="367283"/>
                </a:lnTo>
                <a:lnTo>
                  <a:pt x="13716" y="353567"/>
                </a:lnTo>
                <a:close/>
              </a:path>
              <a:path w="3046729" h="1355090">
                <a:moveTo>
                  <a:pt x="13716" y="326135"/>
                </a:moveTo>
                <a:lnTo>
                  <a:pt x="0" y="326135"/>
                </a:lnTo>
                <a:lnTo>
                  <a:pt x="0" y="339851"/>
                </a:lnTo>
                <a:lnTo>
                  <a:pt x="13716" y="339851"/>
                </a:lnTo>
                <a:lnTo>
                  <a:pt x="13716" y="326135"/>
                </a:lnTo>
                <a:close/>
              </a:path>
              <a:path w="3046729" h="1355090">
                <a:moveTo>
                  <a:pt x="13716" y="297179"/>
                </a:moveTo>
                <a:lnTo>
                  <a:pt x="0" y="297179"/>
                </a:lnTo>
                <a:lnTo>
                  <a:pt x="0" y="310895"/>
                </a:lnTo>
                <a:lnTo>
                  <a:pt x="13716" y="310895"/>
                </a:lnTo>
                <a:lnTo>
                  <a:pt x="13716" y="297179"/>
                </a:lnTo>
                <a:close/>
              </a:path>
              <a:path w="3046729" h="1355090">
                <a:moveTo>
                  <a:pt x="13716" y="269747"/>
                </a:moveTo>
                <a:lnTo>
                  <a:pt x="0" y="269747"/>
                </a:lnTo>
                <a:lnTo>
                  <a:pt x="0" y="283463"/>
                </a:lnTo>
                <a:lnTo>
                  <a:pt x="13716" y="283463"/>
                </a:lnTo>
                <a:lnTo>
                  <a:pt x="13716" y="269747"/>
                </a:lnTo>
                <a:close/>
              </a:path>
              <a:path w="3046729" h="1355090">
                <a:moveTo>
                  <a:pt x="13716" y="242315"/>
                </a:moveTo>
                <a:lnTo>
                  <a:pt x="0" y="242315"/>
                </a:lnTo>
                <a:lnTo>
                  <a:pt x="0" y="256031"/>
                </a:lnTo>
                <a:lnTo>
                  <a:pt x="13716" y="256031"/>
                </a:lnTo>
                <a:lnTo>
                  <a:pt x="13716" y="242315"/>
                </a:lnTo>
                <a:close/>
              </a:path>
              <a:path w="3046729" h="1355090">
                <a:moveTo>
                  <a:pt x="13716" y="213359"/>
                </a:moveTo>
                <a:lnTo>
                  <a:pt x="0" y="213359"/>
                </a:lnTo>
                <a:lnTo>
                  <a:pt x="0" y="227075"/>
                </a:lnTo>
                <a:lnTo>
                  <a:pt x="13716" y="227075"/>
                </a:lnTo>
                <a:lnTo>
                  <a:pt x="13716" y="213359"/>
                </a:lnTo>
                <a:close/>
              </a:path>
              <a:path w="3046729" h="1355090">
                <a:moveTo>
                  <a:pt x="13716" y="185927"/>
                </a:moveTo>
                <a:lnTo>
                  <a:pt x="0" y="185927"/>
                </a:lnTo>
                <a:lnTo>
                  <a:pt x="0" y="199644"/>
                </a:lnTo>
                <a:lnTo>
                  <a:pt x="13716" y="199644"/>
                </a:lnTo>
                <a:lnTo>
                  <a:pt x="13716" y="185927"/>
                </a:lnTo>
                <a:close/>
              </a:path>
              <a:path w="3046729" h="1355090">
                <a:moveTo>
                  <a:pt x="13716" y="156971"/>
                </a:moveTo>
                <a:lnTo>
                  <a:pt x="0" y="156971"/>
                </a:lnTo>
                <a:lnTo>
                  <a:pt x="0" y="172212"/>
                </a:lnTo>
                <a:lnTo>
                  <a:pt x="13716" y="172212"/>
                </a:lnTo>
                <a:lnTo>
                  <a:pt x="13716" y="156971"/>
                </a:lnTo>
                <a:close/>
              </a:path>
              <a:path w="3046729" h="1355090">
                <a:moveTo>
                  <a:pt x="13716" y="129539"/>
                </a:moveTo>
                <a:lnTo>
                  <a:pt x="0" y="129539"/>
                </a:lnTo>
                <a:lnTo>
                  <a:pt x="0" y="143256"/>
                </a:lnTo>
                <a:lnTo>
                  <a:pt x="13716" y="143256"/>
                </a:lnTo>
                <a:lnTo>
                  <a:pt x="13716" y="129539"/>
                </a:lnTo>
                <a:close/>
              </a:path>
              <a:path w="3046729" h="1355090">
                <a:moveTo>
                  <a:pt x="13716" y="102107"/>
                </a:moveTo>
                <a:lnTo>
                  <a:pt x="0" y="102107"/>
                </a:lnTo>
                <a:lnTo>
                  <a:pt x="0" y="115824"/>
                </a:lnTo>
                <a:lnTo>
                  <a:pt x="13716" y="115824"/>
                </a:lnTo>
                <a:lnTo>
                  <a:pt x="13716" y="102107"/>
                </a:lnTo>
                <a:close/>
              </a:path>
              <a:path w="3046729" h="1355090">
                <a:moveTo>
                  <a:pt x="13716" y="73151"/>
                </a:moveTo>
                <a:lnTo>
                  <a:pt x="0" y="73151"/>
                </a:lnTo>
                <a:lnTo>
                  <a:pt x="0" y="86868"/>
                </a:lnTo>
                <a:lnTo>
                  <a:pt x="13716" y="86868"/>
                </a:lnTo>
                <a:lnTo>
                  <a:pt x="13716" y="73151"/>
                </a:lnTo>
                <a:close/>
              </a:path>
              <a:path w="3046729" h="1355090">
                <a:moveTo>
                  <a:pt x="13716" y="45719"/>
                </a:moveTo>
                <a:lnTo>
                  <a:pt x="0" y="45719"/>
                </a:lnTo>
                <a:lnTo>
                  <a:pt x="0" y="59435"/>
                </a:lnTo>
                <a:lnTo>
                  <a:pt x="13716" y="59435"/>
                </a:lnTo>
                <a:lnTo>
                  <a:pt x="13716" y="45719"/>
                </a:lnTo>
                <a:close/>
              </a:path>
              <a:path w="3046729" h="1355090">
                <a:moveTo>
                  <a:pt x="13716" y="18287"/>
                </a:moveTo>
                <a:lnTo>
                  <a:pt x="0" y="18287"/>
                </a:lnTo>
                <a:lnTo>
                  <a:pt x="0" y="32003"/>
                </a:lnTo>
                <a:lnTo>
                  <a:pt x="13716" y="32003"/>
                </a:lnTo>
                <a:lnTo>
                  <a:pt x="13716" y="18287"/>
                </a:lnTo>
                <a:close/>
              </a:path>
              <a:path w="3046729" h="1355090">
                <a:moveTo>
                  <a:pt x="24383" y="0"/>
                </a:moveTo>
                <a:lnTo>
                  <a:pt x="10668" y="0"/>
                </a:lnTo>
                <a:lnTo>
                  <a:pt x="10668" y="13715"/>
                </a:lnTo>
                <a:lnTo>
                  <a:pt x="24383" y="13715"/>
                </a:lnTo>
                <a:lnTo>
                  <a:pt x="24383" y="0"/>
                </a:lnTo>
                <a:close/>
              </a:path>
              <a:path w="3046729" h="1355090">
                <a:moveTo>
                  <a:pt x="51816" y="0"/>
                </a:moveTo>
                <a:lnTo>
                  <a:pt x="38100" y="0"/>
                </a:lnTo>
                <a:lnTo>
                  <a:pt x="38100" y="13715"/>
                </a:lnTo>
                <a:lnTo>
                  <a:pt x="51816" y="13715"/>
                </a:lnTo>
                <a:lnTo>
                  <a:pt x="51816" y="0"/>
                </a:lnTo>
                <a:close/>
              </a:path>
              <a:path w="3046729" h="1355090">
                <a:moveTo>
                  <a:pt x="80772" y="0"/>
                </a:moveTo>
                <a:lnTo>
                  <a:pt x="67055" y="0"/>
                </a:lnTo>
                <a:lnTo>
                  <a:pt x="67055" y="13715"/>
                </a:lnTo>
                <a:lnTo>
                  <a:pt x="80772" y="13715"/>
                </a:lnTo>
                <a:lnTo>
                  <a:pt x="80772" y="0"/>
                </a:lnTo>
                <a:close/>
              </a:path>
              <a:path w="3046729" h="1355090">
                <a:moveTo>
                  <a:pt x="108203" y="0"/>
                </a:moveTo>
                <a:lnTo>
                  <a:pt x="94487" y="0"/>
                </a:lnTo>
                <a:lnTo>
                  <a:pt x="94487" y="13715"/>
                </a:lnTo>
                <a:lnTo>
                  <a:pt x="108203" y="13715"/>
                </a:lnTo>
                <a:lnTo>
                  <a:pt x="108203" y="0"/>
                </a:lnTo>
                <a:close/>
              </a:path>
              <a:path w="3046729" h="1355090">
                <a:moveTo>
                  <a:pt x="135635" y="0"/>
                </a:moveTo>
                <a:lnTo>
                  <a:pt x="121920" y="0"/>
                </a:lnTo>
                <a:lnTo>
                  <a:pt x="121920" y="13715"/>
                </a:lnTo>
                <a:lnTo>
                  <a:pt x="135635" y="13715"/>
                </a:lnTo>
                <a:lnTo>
                  <a:pt x="135635" y="0"/>
                </a:lnTo>
                <a:close/>
              </a:path>
              <a:path w="3046729" h="1355090">
                <a:moveTo>
                  <a:pt x="164592" y="0"/>
                </a:moveTo>
                <a:lnTo>
                  <a:pt x="150875" y="0"/>
                </a:lnTo>
                <a:lnTo>
                  <a:pt x="150875" y="13715"/>
                </a:lnTo>
                <a:lnTo>
                  <a:pt x="164592" y="13715"/>
                </a:lnTo>
                <a:lnTo>
                  <a:pt x="164592" y="0"/>
                </a:lnTo>
                <a:close/>
              </a:path>
              <a:path w="3046729" h="1355090">
                <a:moveTo>
                  <a:pt x="192024" y="0"/>
                </a:moveTo>
                <a:lnTo>
                  <a:pt x="178307" y="0"/>
                </a:lnTo>
                <a:lnTo>
                  <a:pt x="178307" y="13715"/>
                </a:lnTo>
                <a:lnTo>
                  <a:pt x="192024" y="13715"/>
                </a:lnTo>
                <a:lnTo>
                  <a:pt x="192024" y="0"/>
                </a:lnTo>
                <a:close/>
              </a:path>
              <a:path w="3046729" h="1355090">
                <a:moveTo>
                  <a:pt x="220979" y="0"/>
                </a:moveTo>
                <a:lnTo>
                  <a:pt x="205740" y="0"/>
                </a:lnTo>
                <a:lnTo>
                  <a:pt x="205740" y="13715"/>
                </a:lnTo>
                <a:lnTo>
                  <a:pt x="220979" y="13715"/>
                </a:lnTo>
                <a:lnTo>
                  <a:pt x="220979" y="0"/>
                </a:lnTo>
                <a:close/>
              </a:path>
              <a:path w="3046729" h="1355090">
                <a:moveTo>
                  <a:pt x="248411" y="0"/>
                </a:moveTo>
                <a:lnTo>
                  <a:pt x="234696" y="0"/>
                </a:lnTo>
                <a:lnTo>
                  <a:pt x="234696" y="13715"/>
                </a:lnTo>
                <a:lnTo>
                  <a:pt x="248411" y="13715"/>
                </a:lnTo>
                <a:lnTo>
                  <a:pt x="248411" y="0"/>
                </a:lnTo>
                <a:close/>
              </a:path>
              <a:path w="3046729" h="1355090">
                <a:moveTo>
                  <a:pt x="275844" y="0"/>
                </a:moveTo>
                <a:lnTo>
                  <a:pt x="262127" y="0"/>
                </a:lnTo>
                <a:lnTo>
                  <a:pt x="262127" y="13715"/>
                </a:lnTo>
                <a:lnTo>
                  <a:pt x="275844" y="13715"/>
                </a:lnTo>
                <a:lnTo>
                  <a:pt x="275844" y="0"/>
                </a:lnTo>
                <a:close/>
              </a:path>
              <a:path w="3046729" h="1355090">
                <a:moveTo>
                  <a:pt x="304800" y="0"/>
                </a:moveTo>
                <a:lnTo>
                  <a:pt x="291083" y="0"/>
                </a:lnTo>
                <a:lnTo>
                  <a:pt x="291083" y="13715"/>
                </a:lnTo>
                <a:lnTo>
                  <a:pt x="304800" y="13715"/>
                </a:lnTo>
                <a:lnTo>
                  <a:pt x="304800" y="0"/>
                </a:lnTo>
                <a:close/>
              </a:path>
              <a:path w="3046729" h="1355090">
                <a:moveTo>
                  <a:pt x="332231" y="0"/>
                </a:moveTo>
                <a:lnTo>
                  <a:pt x="318516" y="0"/>
                </a:lnTo>
                <a:lnTo>
                  <a:pt x="318516" y="13715"/>
                </a:lnTo>
                <a:lnTo>
                  <a:pt x="332231" y="13715"/>
                </a:lnTo>
                <a:lnTo>
                  <a:pt x="332231" y="0"/>
                </a:lnTo>
                <a:close/>
              </a:path>
              <a:path w="3046729" h="1355090">
                <a:moveTo>
                  <a:pt x="359663" y="0"/>
                </a:moveTo>
                <a:lnTo>
                  <a:pt x="345948" y="0"/>
                </a:lnTo>
                <a:lnTo>
                  <a:pt x="345948" y="13715"/>
                </a:lnTo>
                <a:lnTo>
                  <a:pt x="359663" y="13715"/>
                </a:lnTo>
                <a:lnTo>
                  <a:pt x="359663" y="0"/>
                </a:lnTo>
                <a:close/>
              </a:path>
              <a:path w="3046729" h="1355090">
                <a:moveTo>
                  <a:pt x="388620" y="0"/>
                </a:moveTo>
                <a:lnTo>
                  <a:pt x="374903" y="0"/>
                </a:lnTo>
                <a:lnTo>
                  <a:pt x="374903" y="13715"/>
                </a:lnTo>
                <a:lnTo>
                  <a:pt x="388620" y="13715"/>
                </a:lnTo>
                <a:lnTo>
                  <a:pt x="388620" y="0"/>
                </a:lnTo>
                <a:close/>
              </a:path>
              <a:path w="3046729" h="1355090">
                <a:moveTo>
                  <a:pt x="416051" y="0"/>
                </a:moveTo>
                <a:lnTo>
                  <a:pt x="402335" y="0"/>
                </a:lnTo>
                <a:lnTo>
                  <a:pt x="402335" y="13715"/>
                </a:lnTo>
                <a:lnTo>
                  <a:pt x="416051" y="13715"/>
                </a:lnTo>
                <a:lnTo>
                  <a:pt x="416051" y="0"/>
                </a:lnTo>
                <a:close/>
              </a:path>
              <a:path w="3046729" h="1355090">
                <a:moveTo>
                  <a:pt x="445007" y="0"/>
                </a:moveTo>
                <a:lnTo>
                  <a:pt x="429768" y="0"/>
                </a:lnTo>
                <a:lnTo>
                  <a:pt x="429768" y="13715"/>
                </a:lnTo>
                <a:lnTo>
                  <a:pt x="445007" y="13715"/>
                </a:lnTo>
                <a:lnTo>
                  <a:pt x="445007" y="0"/>
                </a:lnTo>
                <a:close/>
              </a:path>
              <a:path w="3046729" h="1355090">
                <a:moveTo>
                  <a:pt x="472440" y="0"/>
                </a:moveTo>
                <a:lnTo>
                  <a:pt x="458724" y="0"/>
                </a:lnTo>
                <a:lnTo>
                  <a:pt x="458724" y="13715"/>
                </a:lnTo>
                <a:lnTo>
                  <a:pt x="472440" y="13715"/>
                </a:lnTo>
                <a:lnTo>
                  <a:pt x="472440" y="0"/>
                </a:lnTo>
                <a:close/>
              </a:path>
              <a:path w="3046729" h="1355090">
                <a:moveTo>
                  <a:pt x="499872" y="0"/>
                </a:moveTo>
                <a:lnTo>
                  <a:pt x="486155" y="0"/>
                </a:lnTo>
                <a:lnTo>
                  <a:pt x="486155" y="13715"/>
                </a:lnTo>
                <a:lnTo>
                  <a:pt x="499872" y="13715"/>
                </a:lnTo>
                <a:lnTo>
                  <a:pt x="499872" y="0"/>
                </a:lnTo>
                <a:close/>
              </a:path>
              <a:path w="3046729" h="1355090">
                <a:moveTo>
                  <a:pt x="528827" y="0"/>
                </a:moveTo>
                <a:lnTo>
                  <a:pt x="513587" y="0"/>
                </a:lnTo>
                <a:lnTo>
                  <a:pt x="513587" y="13715"/>
                </a:lnTo>
                <a:lnTo>
                  <a:pt x="528827" y="13715"/>
                </a:lnTo>
                <a:lnTo>
                  <a:pt x="528827" y="0"/>
                </a:lnTo>
                <a:close/>
              </a:path>
              <a:path w="3046729" h="1355090">
                <a:moveTo>
                  <a:pt x="556259" y="0"/>
                </a:moveTo>
                <a:lnTo>
                  <a:pt x="542544" y="0"/>
                </a:lnTo>
                <a:lnTo>
                  <a:pt x="542544" y="13715"/>
                </a:lnTo>
                <a:lnTo>
                  <a:pt x="556259" y="13715"/>
                </a:lnTo>
                <a:lnTo>
                  <a:pt x="556259" y="0"/>
                </a:lnTo>
                <a:close/>
              </a:path>
              <a:path w="3046729" h="1355090">
                <a:moveTo>
                  <a:pt x="583692" y="0"/>
                </a:moveTo>
                <a:lnTo>
                  <a:pt x="569976" y="0"/>
                </a:lnTo>
                <a:lnTo>
                  <a:pt x="569976" y="13715"/>
                </a:lnTo>
                <a:lnTo>
                  <a:pt x="583692" y="13715"/>
                </a:lnTo>
                <a:lnTo>
                  <a:pt x="583692" y="0"/>
                </a:lnTo>
                <a:close/>
              </a:path>
              <a:path w="3046729" h="1355090">
                <a:moveTo>
                  <a:pt x="612648" y="0"/>
                </a:moveTo>
                <a:lnTo>
                  <a:pt x="598931" y="0"/>
                </a:lnTo>
                <a:lnTo>
                  <a:pt x="598931" y="13715"/>
                </a:lnTo>
                <a:lnTo>
                  <a:pt x="612648" y="13715"/>
                </a:lnTo>
                <a:lnTo>
                  <a:pt x="612648" y="0"/>
                </a:lnTo>
                <a:close/>
              </a:path>
              <a:path w="3046729" h="1355090">
                <a:moveTo>
                  <a:pt x="640079" y="0"/>
                </a:moveTo>
                <a:lnTo>
                  <a:pt x="626363" y="0"/>
                </a:lnTo>
                <a:lnTo>
                  <a:pt x="626363" y="13715"/>
                </a:lnTo>
                <a:lnTo>
                  <a:pt x="640079" y="13715"/>
                </a:lnTo>
                <a:lnTo>
                  <a:pt x="640079" y="0"/>
                </a:lnTo>
                <a:close/>
              </a:path>
              <a:path w="3046729" h="1355090">
                <a:moveTo>
                  <a:pt x="669035" y="0"/>
                </a:moveTo>
                <a:lnTo>
                  <a:pt x="653796" y="0"/>
                </a:lnTo>
                <a:lnTo>
                  <a:pt x="653796" y="13715"/>
                </a:lnTo>
                <a:lnTo>
                  <a:pt x="669035" y="13715"/>
                </a:lnTo>
                <a:lnTo>
                  <a:pt x="669035" y="0"/>
                </a:lnTo>
                <a:close/>
              </a:path>
              <a:path w="3046729" h="1355090">
                <a:moveTo>
                  <a:pt x="696468" y="0"/>
                </a:moveTo>
                <a:lnTo>
                  <a:pt x="682751" y="0"/>
                </a:lnTo>
                <a:lnTo>
                  <a:pt x="682751" y="13715"/>
                </a:lnTo>
                <a:lnTo>
                  <a:pt x="696468" y="13715"/>
                </a:lnTo>
                <a:lnTo>
                  <a:pt x="696468" y="0"/>
                </a:lnTo>
                <a:close/>
              </a:path>
              <a:path w="3046729" h="1355090">
                <a:moveTo>
                  <a:pt x="723900" y="0"/>
                </a:moveTo>
                <a:lnTo>
                  <a:pt x="710183" y="0"/>
                </a:lnTo>
                <a:lnTo>
                  <a:pt x="710183" y="13715"/>
                </a:lnTo>
                <a:lnTo>
                  <a:pt x="723900" y="13715"/>
                </a:lnTo>
                <a:lnTo>
                  <a:pt x="723900" y="0"/>
                </a:lnTo>
                <a:close/>
              </a:path>
              <a:path w="3046729" h="1355090">
                <a:moveTo>
                  <a:pt x="752855" y="0"/>
                </a:moveTo>
                <a:lnTo>
                  <a:pt x="737616" y="0"/>
                </a:lnTo>
                <a:lnTo>
                  <a:pt x="737616" y="13715"/>
                </a:lnTo>
                <a:lnTo>
                  <a:pt x="752855" y="13715"/>
                </a:lnTo>
                <a:lnTo>
                  <a:pt x="752855" y="0"/>
                </a:lnTo>
                <a:close/>
              </a:path>
              <a:path w="3046729" h="1355090">
                <a:moveTo>
                  <a:pt x="780287" y="0"/>
                </a:moveTo>
                <a:lnTo>
                  <a:pt x="766572" y="0"/>
                </a:lnTo>
                <a:lnTo>
                  <a:pt x="766572" y="13715"/>
                </a:lnTo>
                <a:lnTo>
                  <a:pt x="780287" y="13715"/>
                </a:lnTo>
                <a:lnTo>
                  <a:pt x="780287" y="0"/>
                </a:lnTo>
                <a:close/>
              </a:path>
              <a:path w="3046729" h="1355090">
                <a:moveTo>
                  <a:pt x="807720" y="0"/>
                </a:moveTo>
                <a:lnTo>
                  <a:pt x="794003" y="0"/>
                </a:lnTo>
                <a:lnTo>
                  <a:pt x="794003" y="13715"/>
                </a:lnTo>
                <a:lnTo>
                  <a:pt x="807720" y="13715"/>
                </a:lnTo>
                <a:lnTo>
                  <a:pt x="807720" y="0"/>
                </a:lnTo>
                <a:close/>
              </a:path>
              <a:path w="3046729" h="1355090">
                <a:moveTo>
                  <a:pt x="836676" y="0"/>
                </a:moveTo>
                <a:lnTo>
                  <a:pt x="822959" y="0"/>
                </a:lnTo>
                <a:lnTo>
                  <a:pt x="822959" y="13715"/>
                </a:lnTo>
                <a:lnTo>
                  <a:pt x="836676" y="13715"/>
                </a:lnTo>
                <a:lnTo>
                  <a:pt x="836676" y="0"/>
                </a:lnTo>
                <a:close/>
              </a:path>
              <a:path w="3046729" h="1355090">
                <a:moveTo>
                  <a:pt x="864107" y="0"/>
                </a:moveTo>
                <a:lnTo>
                  <a:pt x="850392" y="0"/>
                </a:lnTo>
                <a:lnTo>
                  <a:pt x="850392" y="13715"/>
                </a:lnTo>
                <a:lnTo>
                  <a:pt x="864107" y="13715"/>
                </a:lnTo>
                <a:lnTo>
                  <a:pt x="864107" y="0"/>
                </a:lnTo>
                <a:close/>
              </a:path>
              <a:path w="3046729" h="1355090">
                <a:moveTo>
                  <a:pt x="891540" y="0"/>
                </a:moveTo>
                <a:lnTo>
                  <a:pt x="877824" y="0"/>
                </a:lnTo>
                <a:lnTo>
                  <a:pt x="877824" y="13715"/>
                </a:lnTo>
                <a:lnTo>
                  <a:pt x="891540" y="13715"/>
                </a:lnTo>
                <a:lnTo>
                  <a:pt x="891540" y="0"/>
                </a:lnTo>
                <a:close/>
              </a:path>
              <a:path w="3046729" h="1355090">
                <a:moveTo>
                  <a:pt x="920496" y="0"/>
                </a:moveTo>
                <a:lnTo>
                  <a:pt x="906779" y="0"/>
                </a:lnTo>
                <a:lnTo>
                  <a:pt x="906779" y="13715"/>
                </a:lnTo>
                <a:lnTo>
                  <a:pt x="920496" y="13715"/>
                </a:lnTo>
                <a:lnTo>
                  <a:pt x="920496" y="0"/>
                </a:lnTo>
                <a:close/>
              </a:path>
              <a:path w="3046729" h="1355090">
                <a:moveTo>
                  <a:pt x="947927" y="0"/>
                </a:moveTo>
                <a:lnTo>
                  <a:pt x="934211" y="0"/>
                </a:lnTo>
                <a:lnTo>
                  <a:pt x="934211" y="13715"/>
                </a:lnTo>
                <a:lnTo>
                  <a:pt x="947927" y="13715"/>
                </a:lnTo>
                <a:lnTo>
                  <a:pt x="947927" y="0"/>
                </a:lnTo>
                <a:close/>
              </a:path>
              <a:path w="3046729" h="1355090">
                <a:moveTo>
                  <a:pt x="976883" y="0"/>
                </a:moveTo>
                <a:lnTo>
                  <a:pt x="961644" y="0"/>
                </a:lnTo>
                <a:lnTo>
                  <a:pt x="961644" y="13715"/>
                </a:lnTo>
                <a:lnTo>
                  <a:pt x="976883" y="13715"/>
                </a:lnTo>
                <a:lnTo>
                  <a:pt x="976883" y="0"/>
                </a:lnTo>
                <a:close/>
              </a:path>
              <a:path w="3046729" h="1355090">
                <a:moveTo>
                  <a:pt x="1004316" y="0"/>
                </a:moveTo>
                <a:lnTo>
                  <a:pt x="990600" y="0"/>
                </a:lnTo>
                <a:lnTo>
                  <a:pt x="990600" y="13715"/>
                </a:lnTo>
                <a:lnTo>
                  <a:pt x="1004316" y="13715"/>
                </a:lnTo>
                <a:lnTo>
                  <a:pt x="1004316" y="0"/>
                </a:lnTo>
                <a:close/>
              </a:path>
              <a:path w="3046729" h="1355090">
                <a:moveTo>
                  <a:pt x="1031748" y="0"/>
                </a:moveTo>
                <a:lnTo>
                  <a:pt x="1018031" y="0"/>
                </a:lnTo>
                <a:lnTo>
                  <a:pt x="1018031" y="13715"/>
                </a:lnTo>
                <a:lnTo>
                  <a:pt x="1031748" y="13715"/>
                </a:lnTo>
                <a:lnTo>
                  <a:pt x="1031748" y="0"/>
                </a:lnTo>
                <a:close/>
              </a:path>
              <a:path w="3046729" h="1355090">
                <a:moveTo>
                  <a:pt x="1060703" y="0"/>
                </a:moveTo>
                <a:lnTo>
                  <a:pt x="1046987" y="0"/>
                </a:lnTo>
                <a:lnTo>
                  <a:pt x="1046987" y="13715"/>
                </a:lnTo>
                <a:lnTo>
                  <a:pt x="1060703" y="13715"/>
                </a:lnTo>
                <a:lnTo>
                  <a:pt x="1060703" y="0"/>
                </a:lnTo>
                <a:close/>
              </a:path>
              <a:path w="3046729" h="1355090">
                <a:moveTo>
                  <a:pt x="1088135" y="0"/>
                </a:moveTo>
                <a:lnTo>
                  <a:pt x="1074420" y="0"/>
                </a:lnTo>
                <a:lnTo>
                  <a:pt x="1074420" y="13715"/>
                </a:lnTo>
                <a:lnTo>
                  <a:pt x="1088135" y="13715"/>
                </a:lnTo>
                <a:lnTo>
                  <a:pt x="1088135" y="0"/>
                </a:lnTo>
                <a:close/>
              </a:path>
              <a:path w="3046729" h="1355090">
                <a:moveTo>
                  <a:pt x="1115568" y="0"/>
                </a:moveTo>
                <a:lnTo>
                  <a:pt x="1101852" y="0"/>
                </a:lnTo>
                <a:lnTo>
                  <a:pt x="1101852" y="13715"/>
                </a:lnTo>
                <a:lnTo>
                  <a:pt x="1115568" y="13715"/>
                </a:lnTo>
                <a:lnTo>
                  <a:pt x="1115568" y="0"/>
                </a:lnTo>
                <a:close/>
              </a:path>
              <a:path w="3046729" h="1355090">
                <a:moveTo>
                  <a:pt x="1144524" y="0"/>
                </a:moveTo>
                <a:lnTo>
                  <a:pt x="1130807" y="0"/>
                </a:lnTo>
                <a:lnTo>
                  <a:pt x="1130807" y="13715"/>
                </a:lnTo>
                <a:lnTo>
                  <a:pt x="1144524" y="13715"/>
                </a:lnTo>
                <a:lnTo>
                  <a:pt x="1144524" y="0"/>
                </a:lnTo>
                <a:close/>
              </a:path>
              <a:path w="3046729" h="1355090">
                <a:moveTo>
                  <a:pt x="1171955" y="0"/>
                </a:moveTo>
                <a:lnTo>
                  <a:pt x="1158240" y="0"/>
                </a:lnTo>
                <a:lnTo>
                  <a:pt x="1158240" y="13715"/>
                </a:lnTo>
                <a:lnTo>
                  <a:pt x="1171955" y="13715"/>
                </a:lnTo>
                <a:lnTo>
                  <a:pt x="1171955" y="0"/>
                </a:lnTo>
                <a:close/>
              </a:path>
              <a:path w="3046729" h="1355090">
                <a:moveTo>
                  <a:pt x="1200911" y="0"/>
                </a:moveTo>
                <a:lnTo>
                  <a:pt x="1185672" y="0"/>
                </a:lnTo>
                <a:lnTo>
                  <a:pt x="1185672" y="13715"/>
                </a:lnTo>
                <a:lnTo>
                  <a:pt x="1200911" y="13715"/>
                </a:lnTo>
                <a:lnTo>
                  <a:pt x="1200911" y="0"/>
                </a:lnTo>
                <a:close/>
              </a:path>
              <a:path w="3046729" h="1355090">
                <a:moveTo>
                  <a:pt x="1228344" y="0"/>
                </a:moveTo>
                <a:lnTo>
                  <a:pt x="1214627" y="0"/>
                </a:lnTo>
                <a:lnTo>
                  <a:pt x="1214627" y="13715"/>
                </a:lnTo>
                <a:lnTo>
                  <a:pt x="1228344" y="13715"/>
                </a:lnTo>
                <a:lnTo>
                  <a:pt x="1228344" y="0"/>
                </a:lnTo>
                <a:close/>
              </a:path>
              <a:path w="3046729" h="1355090">
                <a:moveTo>
                  <a:pt x="1255776" y="0"/>
                </a:moveTo>
                <a:lnTo>
                  <a:pt x="1242059" y="0"/>
                </a:lnTo>
                <a:lnTo>
                  <a:pt x="1242059" y="13715"/>
                </a:lnTo>
                <a:lnTo>
                  <a:pt x="1255776" y="13715"/>
                </a:lnTo>
                <a:lnTo>
                  <a:pt x="1255776" y="0"/>
                </a:lnTo>
                <a:close/>
              </a:path>
              <a:path w="3046729" h="1355090">
                <a:moveTo>
                  <a:pt x="1284731" y="0"/>
                </a:moveTo>
                <a:lnTo>
                  <a:pt x="1271016" y="0"/>
                </a:lnTo>
                <a:lnTo>
                  <a:pt x="1271016" y="13715"/>
                </a:lnTo>
                <a:lnTo>
                  <a:pt x="1284731" y="13715"/>
                </a:lnTo>
                <a:lnTo>
                  <a:pt x="1284731" y="0"/>
                </a:lnTo>
                <a:close/>
              </a:path>
              <a:path w="3046729" h="1355090">
                <a:moveTo>
                  <a:pt x="1312163" y="0"/>
                </a:moveTo>
                <a:lnTo>
                  <a:pt x="1298448" y="0"/>
                </a:lnTo>
                <a:lnTo>
                  <a:pt x="1298448" y="13715"/>
                </a:lnTo>
                <a:lnTo>
                  <a:pt x="1312163" y="13715"/>
                </a:lnTo>
                <a:lnTo>
                  <a:pt x="1312163" y="0"/>
                </a:lnTo>
                <a:close/>
              </a:path>
              <a:path w="3046729" h="1355090">
                <a:moveTo>
                  <a:pt x="1339596" y="0"/>
                </a:moveTo>
                <a:lnTo>
                  <a:pt x="1325879" y="0"/>
                </a:lnTo>
                <a:lnTo>
                  <a:pt x="1325879" y="13715"/>
                </a:lnTo>
                <a:lnTo>
                  <a:pt x="1339596" y="13715"/>
                </a:lnTo>
                <a:lnTo>
                  <a:pt x="1339596" y="0"/>
                </a:lnTo>
                <a:close/>
              </a:path>
              <a:path w="3046729" h="1355090">
                <a:moveTo>
                  <a:pt x="1368552" y="0"/>
                </a:moveTo>
                <a:lnTo>
                  <a:pt x="1354835" y="0"/>
                </a:lnTo>
                <a:lnTo>
                  <a:pt x="1354835" y="13715"/>
                </a:lnTo>
                <a:lnTo>
                  <a:pt x="1368552" y="13715"/>
                </a:lnTo>
                <a:lnTo>
                  <a:pt x="1368552" y="0"/>
                </a:lnTo>
                <a:close/>
              </a:path>
              <a:path w="3046729" h="1355090">
                <a:moveTo>
                  <a:pt x="1395983" y="0"/>
                </a:moveTo>
                <a:lnTo>
                  <a:pt x="1382268" y="0"/>
                </a:lnTo>
                <a:lnTo>
                  <a:pt x="1382268" y="13715"/>
                </a:lnTo>
                <a:lnTo>
                  <a:pt x="1395983" y="13715"/>
                </a:lnTo>
                <a:lnTo>
                  <a:pt x="1395983" y="0"/>
                </a:lnTo>
                <a:close/>
              </a:path>
              <a:path w="3046729" h="1355090">
                <a:moveTo>
                  <a:pt x="1424940" y="0"/>
                </a:moveTo>
                <a:lnTo>
                  <a:pt x="1409700" y="0"/>
                </a:lnTo>
                <a:lnTo>
                  <a:pt x="1409700" y="13715"/>
                </a:lnTo>
                <a:lnTo>
                  <a:pt x="1424940" y="13715"/>
                </a:lnTo>
                <a:lnTo>
                  <a:pt x="1424940" y="0"/>
                </a:lnTo>
                <a:close/>
              </a:path>
              <a:path w="3046729" h="1355090">
                <a:moveTo>
                  <a:pt x="1452372" y="0"/>
                </a:moveTo>
                <a:lnTo>
                  <a:pt x="1438655" y="0"/>
                </a:lnTo>
                <a:lnTo>
                  <a:pt x="1438655" y="13715"/>
                </a:lnTo>
                <a:lnTo>
                  <a:pt x="1452372" y="13715"/>
                </a:lnTo>
                <a:lnTo>
                  <a:pt x="1452372" y="0"/>
                </a:lnTo>
                <a:close/>
              </a:path>
              <a:path w="3046729" h="1355090">
                <a:moveTo>
                  <a:pt x="1479803" y="0"/>
                </a:moveTo>
                <a:lnTo>
                  <a:pt x="1466087" y="0"/>
                </a:lnTo>
                <a:lnTo>
                  <a:pt x="1466087" y="13715"/>
                </a:lnTo>
                <a:lnTo>
                  <a:pt x="1479803" y="13715"/>
                </a:lnTo>
                <a:lnTo>
                  <a:pt x="1479803" y="0"/>
                </a:lnTo>
                <a:close/>
              </a:path>
              <a:path w="3046729" h="1355090">
                <a:moveTo>
                  <a:pt x="1508759" y="0"/>
                </a:moveTo>
                <a:lnTo>
                  <a:pt x="1493520" y="0"/>
                </a:lnTo>
                <a:lnTo>
                  <a:pt x="1493520" y="13715"/>
                </a:lnTo>
                <a:lnTo>
                  <a:pt x="1508759" y="13715"/>
                </a:lnTo>
                <a:lnTo>
                  <a:pt x="1508759" y="0"/>
                </a:lnTo>
                <a:close/>
              </a:path>
              <a:path w="3046729" h="1355090">
                <a:moveTo>
                  <a:pt x="1536192" y="0"/>
                </a:moveTo>
                <a:lnTo>
                  <a:pt x="1522476" y="0"/>
                </a:lnTo>
                <a:lnTo>
                  <a:pt x="1522476" y="13715"/>
                </a:lnTo>
                <a:lnTo>
                  <a:pt x="1536192" y="13715"/>
                </a:lnTo>
                <a:lnTo>
                  <a:pt x="1536192" y="0"/>
                </a:lnTo>
                <a:close/>
              </a:path>
              <a:path w="3046729" h="1355090">
                <a:moveTo>
                  <a:pt x="1563624" y="0"/>
                </a:moveTo>
                <a:lnTo>
                  <a:pt x="1549907" y="0"/>
                </a:lnTo>
                <a:lnTo>
                  <a:pt x="1549907" y="13715"/>
                </a:lnTo>
                <a:lnTo>
                  <a:pt x="1563624" y="13715"/>
                </a:lnTo>
                <a:lnTo>
                  <a:pt x="1563624" y="0"/>
                </a:lnTo>
                <a:close/>
              </a:path>
              <a:path w="3046729" h="1355090">
                <a:moveTo>
                  <a:pt x="1592579" y="0"/>
                </a:moveTo>
                <a:lnTo>
                  <a:pt x="1578863" y="0"/>
                </a:lnTo>
                <a:lnTo>
                  <a:pt x="1578863" y="13715"/>
                </a:lnTo>
                <a:lnTo>
                  <a:pt x="1592579" y="13715"/>
                </a:lnTo>
                <a:lnTo>
                  <a:pt x="1592579" y="0"/>
                </a:lnTo>
                <a:close/>
              </a:path>
              <a:path w="3046729" h="1355090">
                <a:moveTo>
                  <a:pt x="1620011" y="0"/>
                </a:moveTo>
                <a:lnTo>
                  <a:pt x="1606296" y="0"/>
                </a:lnTo>
                <a:lnTo>
                  <a:pt x="1606296" y="13715"/>
                </a:lnTo>
                <a:lnTo>
                  <a:pt x="1620011" y="13715"/>
                </a:lnTo>
                <a:lnTo>
                  <a:pt x="1620011" y="0"/>
                </a:lnTo>
                <a:close/>
              </a:path>
              <a:path w="3046729" h="1355090">
                <a:moveTo>
                  <a:pt x="1648968" y="0"/>
                </a:moveTo>
                <a:lnTo>
                  <a:pt x="1633727" y="0"/>
                </a:lnTo>
                <a:lnTo>
                  <a:pt x="1633727" y="13715"/>
                </a:lnTo>
                <a:lnTo>
                  <a:pt x="1648968" y="13715"/>
                </a:lnTo>
                <a:lnTo>
                  <a:pt x="1648968" y="0"/>
                </a:lnTo>
                <a:close/>
              </a:path>
              <a:path w="3046729" h="1355090">
                <a:moveTo>
                  <a:pt x="1676400" y="0"/>
                </a:moveTo>
                <a:lnTo>
                  <a:pt x="1662683" y="0"/>
                </a:lnTo>
                <a:lnTo>
                  <a:pt x="1662683" y="13715"/>
                </a:lnTo>
                <a:lnTo>
                  <a:pt x="1676400" y="13715"/>
                </a:lnTo>
                <a:lnTo>
                  <a:pt x="1676400" y="0"/>
                </a:lnTo>
                <a:close/>
              </a:path>
              <a:path w="3046729" h="1355090">
                <a:moveTo>
                  <a:pt x="1703831" y="0"/>
                </a:moveTo>
                <a:lnTo>
                  <a:pt x="1690116" y="0"/>
                </a:lnTo>
                <a:lnTo>
                  <a:pt x="1690116" y="13715"/>
                </a:lnTo>
                <a:lnTo>
                  <a:pt x="1703831" y="13715"/>
                </a:lnTo>
                <a:lnTo>
                  <a:pt x="1703831" y="0"/>
                </a:lnTo>
                <a:close/>
              </a:path>
              <a:path w="3046729" h="1355090">
                <a:moveTo>
                  <a:pt x="1732787" y="0"/>
                </a:moveTo>
                <a:lnTo>
                  <a:pt x="1717548" y="0"/>
                </a:lnTo>
                <a:lnTo>
                  <a:pt x="1717548" y="13715"/>
                </a:lnTo>
                <a:lnTo>
                  <a:pt x="1732787" y="13715"/>
                </a:lnTo>
                <a:lnTo>
                  <a:pt x="1732787" y="0"/>
                </a:lnTo>
                <a:close/>
              </a:path>
              <a:path w="3046729" h="1355090">
                <a:moveTo>
                  <a:pt x="1760220" y="0"/>
                </a:moveTo>
                <a:lnTo>
                  <a:pt x="1746503" y="0"/>
                </a:lnTo>
                <a:lnTo>
                  <a:pt x="1746503" y="13715"/>
                </a:lnTo>
                <a:lnTo>
                  <a:pt x="1760220" y="13715"/>
                </a:lnTo>
                <a:lnTo>
                  <a:pt x="1760220" y="0"/>
                </a:lnTo>
                <a:close/>
              </a:path>
              <a:path w="3046729" h="1355090">
                <a:moveTo>
                  <a:pt x="1787652" y="0"/>
                </a:moveTo>
                <a:lnTo>
                  <a:pt x="1773935" y="0"/>
                </a:lnTo>
                <a:lnTo>
                  <a:pt x="1773935" y="13715"/>
                </a:lnTo>
                <a:lnTo>
                  <a:pt x="1787652" y="13715"/>
                </a:lnTo>
                <a:lnTo>
                  <a:pt x="1787652" y="0"/>
                </a:lnTo>
                <a:close/>
              </a:path>
              <a:path w="3046729" h="1355090">
                <a:moveTo>
                  <a:pt x="1816607" y="0"/>
                </a:moveTo>
                <a:lnTo>
                  <a:pt x="1802892" y="0"/>
                </a:lnTo>
                <a:lnTo>
                  <a:pt x="1802892" y="13715"/>
                </a:lnTo>
                <a:lnTo>
                  <a:pt x="1816607" y="13715"/>
                </a:lnTo>
                <a:lnTo>
                  <a:pt x="1816607" y="0"/>
                </a:lnTo>
                <a:close/>
              </a:path>
              <a:path w="3046729" h="1355090">
                <a:moveTo>
                  <a:pt x="1844040" y="0"/>
                </a:moveTo>
                <a:lnTo>
                  <a:pt x="1830324" y="0"/>
                </a:lnTo>
                <a:lnTo>
                  <a:pt x="1830324" y="13715"/>
                </a:lnTo>
                <a:lnTo>
                  <a:pt x="1844040" y="13715"/>
                </a:lnTo>
                <a:lnTo>
                  <a:pt x="1844040" y="0"/>
                </a:lnTo>
                <a:close/>
              </a:path>
              <a:path w="3046729" h="1355090">
                <a:moveTo>
                  <a:pt x="1872996" y="0"/>
                </a:moveTo>
                <a:lnTo>
                  <a:pt x="1857755" y="0"/>
                </a:lnTo>
                <a:lnTo>
                  <a:pt x="1857755" y="13715"/>
                </a:lnTo>
                <a:lnTo>
                  <a:pt x="1872996" y="13715"/>
                </a:lnTo>
                <a:lnTo>
                  <a:pt x="1872996" y="0"/>
                </a:lnTo>
                <a:close/>
              </a:path>
              <a:path w="3046729" h="1355090">
                <a:moveTo>
                  <a:pt x="1900427" y="0"/>
                </a:moveTo>
                <a:lnTo>
                  <a:pt x="1886711" y="0"/>
                </a:lnTo>
                <a:lnTo>
                  <a:pt x="1886711" y="13715"/>
                </a:lnTo>
                <a:lnTo>
                  <a:pt x="1900427" y="13715"/>
                </a:lnTo>
                <a:lnTo>
                  <a:pt x="1900427" y="0"/>
                </a:lnTo>
                <a:close/>
              </a:path>
              <a:path w="3046729" h="1355090">
                <a:moveTo>
                  <a:pt x="1927859" y="0"/>
                </a:moveTo>
                <a:lnTo>
                  <a:pt x="1914144" y="0"/>
                </a:lnTo>
                <a:lnTo>
                  <a:pt x="1914144" y="13715"/>
                </a:lnTo>
                <a:lnTo>
                  <a:pt x="1927859" y="13715"/>
                </a:lnTo>
                <a:lnTo>
                  <a:pt x="1927859" y="0"/>
                </a:lnTo>
                <a:close/>
              </a:path>
              <a:path w="3046729" h="1355090">
                <a:moveTo>
                  <a:pt x="1956816" y="0"/>
                </a:moveTo>
                <a:lnTo>
                  <a:pt x="1941576" y="0"/>
                </a:lnTo>
                <a:lnTo>
                  <a:pt x="1941576" y="13715"/>
                </a:lnTo>
                <a:lnTo>
                  <a:pt x="1956816" y="13715"/>
                </a:lnTo>
                <a:lnTo>
                  <a:pt x="1956816" y="0"/>
                </a:lnTo>
                <a:close/>
              </a:path>
              <a:path w="3046729" h="1355090">
                <a:moveTo>
                  <a:pt x="1984248" y="0"/>
                </a:moveTo>
                <a:lnTo>
                  <a:pt x="1970531" y="0"/>
                </a:lnTo>
                <a:lnTo>
                  <a:pt x="1970531" y="13715"/>
                </a:lnTo>
                <a:lnTo>
                  <a:pt x="1984248" y="13715"/>
                </a:lnTo>
                <a:lnTo>
                  <a:pt x="1984248" y="0"/>
                </a:lnTo>
                <a:close/>
              </a:path>
              <a:path w="3046729" h="1355090">
                <a:moveTo>
                  <a:pt x="2011679" y="0"/>
                </a:moveTo>
                <a:lnTo>
                  <a:pt x="1997963" y="0"/>
                </a:lnTo>
                <a:lnTo>
                  <a:pt x="1997963" y="13715"/>
                </a:lnTo>
                <a:lnTo>
                  <a:pt x="2011679" y="13715"/>
                </a:lnTo>
                <a:lnTo>
                  <a:pt x="2011679" y="0"/>
                </a:lnTo>
                <a:close/>
              </a:path>
              <a:path w="3046729" h="1355090">
                <a:moveTo>
                  <a:pt x="2040635" y="0"/>
                </a:moveTo>
                <a:lnTo>
                  <a:pt x="2026920" y="0"/>
                </a:lnTo>
                <a:lnTo>
                  <a:pt x="2026920" y="13715"/>
                </a:lnTo>
                <a:lnTo>
                  <a:pt x="2040635" y="13715"/>
                </a:lnTo>
                <a:lnTo>
                  <a:pt x="2040635" y="0"/>
                </a:lnTo>
                <a:close/>
              </a:path>
              <a:path w="3046729" h="1355090">
                <a:moveTo>
                  <a:pt x="2068068" y="0"/>
                </a:moveTo>
                <a:lnTo>
                  <a:pt x="2054352" y="0"/>
                </a:lnTo>
                <a:lnTo>
                  <a:pt x="2054352" y="13715"/>
                </a:lnTo>
                <a:lnTo>
                  <a:pt x="2068068" y="13715"/>
                </a:lnTo>
                <a:lnTo>
                  <a:pt x="2068068" y="0"/>
                </a:lnTo>
                <a:close/>
              </a:path>
              <a:path w="3046729" h="1355090">
                <a:moveTo>
                  <a:pt x="2095500" y="0"/>
                </a:moveTo>
                <a:lnTo>
                  <a:pt x="2081783" y="0"/>
                </a:lnTo>
                <a:lnTo>
                  <a:pt x="2081783" y="13715"/>
                </a:lnTo>
                <a:lnTo>
                  <a:pt x="2095500" y="13715"/>
                </a:lnTo>
                <a:lnTo>
                  <a:pt x="2095500" y="0"/>
                </a:lnTo>
                <a:close/>
              </a:path>
              <a:path w="3046729" h="1355090">
                <a:moveTo>
                  <a:pt x="2124455" y="0"/>
                </a:moveTo>
                <a:lnTo>
                  <a:pt x="2110740" y="0"/>
                </a:lnTo>
                <a:lnTo>
                  <a:pt x="2110740" y="13715"/>
                </a:lnTo>
                <a:lnTo>
                  <a:pt x="2124455" y="13715"/>
                </a:lnTo>
                <a:lnTo>
                  <a:pt x="2124455" y="0"/>
                </a:lnTo>
                <a:close/>
              </a:path>
              <a:path w="3046729" h="1355090">
                <a:moveTo>
                  <a:pt x="2151887" y="0"/>
                </a:moveTo>
                <a:lnTo>
                  <a:pt x="2138172" y="0"/>
                </a:lnTo>
                <a:lnTo>
                  <a:pt x="2138172" y="13715"/>
                </a:lnTo>
                <a:lnTo>
                  <a:pt x="2151887" y="13715"/>
                </a:lnTo>
                <a:lnTo>
                  <a:pt x="2151887" y="0"/>
                </a:lnTo>
                <a:close/>
              </a:path>
              <a:path w="3046729" h="1355090">
                <a:moveTo>
                  <a:pt x="2180844" y="0"/>
                </a:moveTo>
                <a:lnTo>
                  <a:pt x="2165604" y="0"/>
                </a:lnTo>
                <a:lnTo>
                  <a:pt x="2165604" y="13715"/>
                </a:lnTo>
                <a:lnTo>
                  <a:pt x="2180844" y="13715"/>
                </a:lnTo>
                <a:lnTo>
                  <a:pt x="2180844" y="0"/>
                </a:lnTo>
                <a:close/>
              </a:path>
              <a:path w="3046729" h="1355090">
                <a:moveTo>
                  <a:pt x="2208276" y="0"/>
                </a:moveTo>
                <a:lnTo>
                  <a:pt x="2194559" y="0"/>
                </a:lnTo>
                <a:lnTo>
                  <a:pt x="2194559" y="13715"/>
                </a:lnTo>
                <a:lnTo>
                  <a:pt x="2208276" y="13715"/>
                </a:lnTo>
                <a:lnTo>
                  <a:pt x="2208276" y="0"/>
                </a:lnTo>
                <a:close/>
              </a:path>
              <a:path w="3046729" h="1355090">
                <a:moveTo>
                  <a:pt x="2235707" y="0"/>
                </a:moveTo>
                <a:lnTo>
                  <a:pt x="2221992" y="0"/>
                </a:lnTo>
                <a:lnTo>
                  <a:pt x="2221992" y="13715"/>
                </a:lnTo>
                <a:lnTo>
                  <a:pt x="2235707" y="13715"/>
                </a:lnTo>
                <a:lnTo>
                  <a:pt x="2235707" y="0"/>
                </a:lnTo>
                <a:close/>
              </a:path>
              <a:path w="3046729" h="1355090">
                <a:moveTo>
                  <a:pt x="2264663" y="0"/>
                </a:moveTo>
                <a:lnTo>
                  <a:pt x="2250948" y="0"/>
                </a:lnTo>
                <a:lnTo>
                  <a:pt x="2250948" y="13715"/>
                </a:lnTo>
                <a:lnTo>
                  <a:pt x="2264663" y="13715"/>
                </a:lnTo>
                <a:lnTo>
                  <a:pt x="2264663" y="0"/>
                </a:lnTo>
                <a:close/>
              </a:path>
              <a:path w="3046729" h="1355090">
                <a:moveTo>
                  <a:pt x="2292096" y="0"/>
                </a:moveTo>
                <a:lnTo>
                  <a:pt x="2278379" y="0"/>
                </a:lnTo>
                <a:lnTo>
                  <a:pt x="2278379" y="13715"/>
                </a:lnTo>
                <a:lnTo>
                  <a:pt x="2292096" y="13715"/>
                </a:lnTo>
                <a:lnTo>
                  <a:pt x="2292096" y="0"/>
                </a:lnTo>
                <a:close/>
              </a:path>
              <a:path w="3046729" h="1355090">
                <a:moveTo>
                  <a:pt x="2319528" y="0"/>
                </a:moveTo>
                <a:lnTo>
                  <a:pt x="2305811" y="0"/>
                </a:lnTo>
                <a:lnTo>
                  <a:pt x="2305811" y="13715"/>
                </a:lnTo>
                <a:lnTo>
                  <a:pt x="2319528" y="13715"/>
                </a:lnTo>
                <a:lnTo>
                  <a:pt x="2319528" y="0"/>
                </a:lnTo>
                <a:close/>
              </a:path>
              <a:path w="3046729" h="1355090">
                <a:moveTo>
                  <a:pt x="2348483" y="0"/>
                </a:moveTo>
                <a:lnTo>
                  <a:pt x="2334768" y="0"/>
                </a:lnTo>
                <a:lnTo>
                  <a:pt x="2334768" y="13715"/>
                </a:lnTo>
                <a:lnTo>
                  <a:pt x="2348483" y="13715"/>
                </a:lnTo>
                <a:lnTo>
                  <a:pt x="2348483" y="0"/>
                </a:lnTo>
                <a:close/>
              </a:path>
              <a:path w="3046729" h="1355090">
                <a:moveTo>
                  <a:pt x="2375916" y="0"/>
                </a:moveTo>
                <a:lnTo>
                  <a:pt x="2362200" y="0"/>
                </a:lnTo>
                <a:lnTo>
                  <a:pt x="2362200" y="13715"/>
                </a:lnTo>
                <a:lnTo>
                  <a:pt x="2375916" y="13715"/>
                </a:lnTo>
                <a:lnTo>
                  <a:pt x="2375916" y="0"/>
                </a:lnTo>
                <a:close/>
              </a:path>
              <a:path w="3046729" h="1355090">
                <a:moveTo>
                  <a:pt x="2404872" y="0"/>
                </a:moveTo>
                <a:lnTo>
                  <a:pt x="2389631" y="0"/>
                </a:lnTo>
                <a:lnTo>
                  <a:pt x="2389631" y="13715"/>
                </a:lnTo>
                <a:lnTo>
                  <a:pt x="2404872" y="13715"/>
                </a:lnTo>
                <a:lnTo>
                  <a:pt x="2404872" y="0"/>
                </a:lnTo>
                <a:close/>
              </a:path>
              <a:path w="3046729" h="1355090">
                <a:moveTo>
                  <a:pt x="2432304" y="0"/>
                </a:moveTo>
                <a:lnTo>
                  <a:pt x="2418587" y="0"/>
                </a:lnTo>
                <a:lnTo>
                  <a:pt x="2418587" y="13715"/>
                </a:lnTo>
                <a:lnTo>
                  <a:pt x="2432304" y="13715"/>
                </a:lnTo>
                <a:lnTo>
                  <a:pt x="2432304" y="0"/>
                </a:lnTo>
                <a:close/>
              </a:path>
              <a:path w="3046729" h="1355090">
                <a:moveTo>
                  <a:pt x="2459735" y="0"/>
                </a:moveTo>
                <a:lnTo>
                  <a:pt x="2446020" y="0"/>
                </a:lnTo>
                <a:lnTo>
                  <a:pt x="2446020" y="13715"/>
                </a:lnTo>
                <a:lnTo>
                  <a:pt x="2459735" y="13715"/>
                </a:lnTo>
                <a:lnTo>
                  <a:pt x="2459735" y="0"/>
                </a:lnTo>
                <a:close/>
              </a:path>
              <a:path w="3046729" h="1355090">
                <a:moveTo>
                  <a:pt x="2488692" y="0"/>
                </a:moveTo>
                <a:lnTo>
                  <a:pt x="2474976" y="0"/>
                </a:lnTo>
                <a:lnTo>
                  <a:pt x="2474976" y="13715"/>
                </a:lnTo>
                <a:lnTo>
                  <a:pt x="2488692" y="13715"/>
                </a:lnTo>
                <a:lnTo>
                  <a:pt x="2488692" y="0"/>
                </a:lnTo>
                <a:close/>
              </a:path>
              <a:path w="3046729" h="1355090">
                <a:moveTo>
                  <a:pt x="2516124" y="0"/>
                </a:moveTo>
                <a:lnTo>
                  <a:pt x="2502407" y="0"/>
                </a:lnTo>
                <a:lnTo>
                  <a:pt x="2502407" y="13715"/>
                </a:lnTo>
                <a:lnTo>
                  <a:pt x="2516124" y="13715"/>
                </a:lnTo>
                <a:lnTo>
                  <a:pt x="2516124" y="0"/>
                </a:lnTo>
                <a:close/>
              </a:path>
              <a:path w="3046729" h="1355090">
                <a:moveTo>
                  <a:pt x="2543555" y="0"/>
                </a:moveTo>
                <a:lnTo>
                  <a:pt x="2529840" y="0"/>
                </a:lnTo>
                <a:lnTo>
                  <a:pt x="2529840" y="13715"/>
                </a:lnTo>
                <a:lnTo>
                  <a:pt x="2543555" y="13715"/>
                </a:lnTo>
                <a:lnTo>
                  <a:pt x="2543555" y="0"/>
                </a:lnTo>
                <a:close/>
              </a:path>
              <a:path w="3046729" h="1355090">
                <a:moveTo>
                  <a:pt x="2572511" y="0"/>
                </a:moveTo>
                <a:lnTo>
                  <a:pt x="2558796" y="0"/>
                </a:lnTo>
                <a:lnTo>
                  <a:pt x="2558796" y="13715"/>
                </a:lnTo>
                <a:lnTo>
                  <a:pt x="2572511" y="13715"/>
                </a:lnTo>
                <a:lnTo>
                  <a:pt x="2572511" y="0"/>
                </a:lnTo>
                <a:close/>
              </a:path>
              <a:path w="3046729" h="1355090">
                <a:moveTo>
                  <a:pt x="2599944" y="0"/>
                </a:moveTo>
                <a:lnTo>
                  <a:pt x="2586228" y="0"/>
                </a:lnTo>
                <a:lnTo>
                  <a:pt x="2586228" y="13715"/>
                </a:lnTo>
                <a:lnTo>
                  <a:pt x="2599944" y="13715"/>
                </a:lnTo>
                <a:lnTo>
                  <a:pt x="2599944" y="0"/>
                </a:lnTo>
                <a:close/>
              </a:path>
              <a:path w="3046729" h="1355090">
                <a:moveTo>
                  <a:pt x="2628900" y="0"/>
                </a:moveTo>
                <a:lnTo>
                  <a:pt x="2613659" y="0"/>
                </a:lnTo>
                <a:lnTo>
                  <a:pt x="2613659" y="13715"/>
                </a:lnTo>
                <a:lnTo>
                  <a:pt x="2628900" y="13715"/>
                </a:lnTo>
                <a:lnTo>
                  <a:pt x="2628900" y="0"/>
                </a:lnTo>
                <a:close/>
              </a:path>
              <a:path w="3046729" h="1355090">
                <a:moveTo>
                  <a:pt x="2656331" y="0"/>
                </a:moveTo>
                <a:lnTo>
                  <a:pt x="2642616" y="0"/>
                </a:lnTo>
                <a:lnTo>
                  <a:pt x="2642616" y="13715"/>
                </a:lnTo>
                <a:lnTo>
                  <a:pt x="2656331" y="13715"/>
                </a:lnTo>
                <a:lnTo>
                  <a:pt x="2656331" y="0"/>
                </a:lnTo>
                <a:close/>
              </a:path>
              <a:path w="3046729" h="1355090">
                <a:moveTo>
                  <a:pt x="2683763" y="0"/>
                </a:moveTo>
                <a:lnTo>
                  <a:pt x="2670048" y="0"/>
                </a:lnTo>
                <a:lnTo>
                  <a:pt x="2670048" y="13715"/>
                </a:lnTo>
                <a:lnTo>
                  <a:pt x="2683763" y="13715"/>
                </a:lnTo>
                <a:lnTo>
                  <a:pt x="2683763" y="0"/>
                </a:lnTo>
                <a:close/>
              </a:path>
              <a:path w="3046729" h="1355090">
                <a:moveTo>
                  <a:pt x="2712720" y="0"/>
                </a:moveTo>
                <a:lnTo>
                  <a:pt x="2697479" y="0"/>
                </a:lnTo>
                <a:lnTo>
                  <a:pt x="2697479" y="13715"/>
                </a:lnTo>
                <a:lnTo>
                  <a:pt x="2712720" y="13715"/>
                </a:lnTo>
                <a:lnTo>
                  <a:pt x="2712720" y="0"/>
                </a:lnTo>
                <a:close/>
              </a:path>
              <a:path w="3046729" h="1355090">
                <a:moveTo>
                  <a:pt x="2740152" y="0"/>
                </a:moveTo>
                <a:lnTo>
                  <a:pt x="2726435" y="0"/>
                </a:lnTo>
                <a:lnTo>
                  <a:pt x="2726435" y="13715"/>
                </a:lnTo>
                <a:lnTo>
                  <a:pt x="2740152" y="13715"/>
                </a:lnTo>
                <a:lnTo>
                  <a:pt x="2740152" y="0"/>
                </a:lnTo>
                <a:close/>
              </a:path>
              <a:path w="3046729" h="1355090">
                <a:moveTo>
                  <a:pt x="2767583" y="0"/>
                </a:moveTo>
                <a:lnTo>
                  <a:pt x="2753868" y="0"/>
                </a:lnTo>
                <a:lnTo>
                  <a:pt x="2753868" y="13715"/>
                </a:lnTo>
                <a:lnTo>
                  <a:pt x="2767583" y="13715"/>
                </a:lnTo>
                <a:lnTo>
                  <a:pt x="2767583" y="0"/>
                </a:lnTo>
                <a:close/>
              </a:path>
              <a:path w="3046729" h="1355090">
                <a:moveTo>
                  <a:pt x="2796540" y="0"/>
                </a:moveTo>
                <a:lnTo>
                  <a:pt x="2782824" y="0"/>
                </a:lnTo>
                <a:lnTo>
                  <a:pt x="2782824" y="13715"/>
                </a:lnTo>
                <a:lnTo>
                  <a:pt x="2796540" y="13715"/>
                </a:lnTo>
                <a:lnTo>
                  <a:pt x="2796540" y="0"/>
                </a:lnTo>
                <a:close/>
              </a:path>
              <a:path w="3046729" h="1355090">
                <a:moveTo>
                  <a:pt x="2823972" y="0"/>
                </a:moveTo>
                <a:lnTo>
                  <a:pt x="2810255" y="0"/>
                </a:lnTo>
                <a:lnTo>
                  <a:pt x="2810255" y="13715"/>
                </a:lnTo>
                <a:lnTo>
                  <a:pt x="2823972" y="13715"/>
                </a:lnTo>
                <a:lnTo>
                  <a:pt x="2823972" y="0"/>
                </a:lnTo>
                <a:close/>
              </a:path>
              <a:path w="3046729" h="1355090">
                <a:moveTo>
                  <a:pt x="2852928" y="0"/>
                </a:moveTo>
                <a:lnTo>
                  <a:pt x="2837687" y="0"/>
                </a:lnTo>
                <a:lnTo>
                  <a:pt x="2837687" y="13715"/>
                </a:lnTo>
                <a:lnTo>
                  <a:pt x="2852928" y="13715"/>
                </a:lnTo>
                <a:lnTo>
                  <a:pt x="2852928" y="0"/>
                </a:lnTo>
                <a:close/>
              </a:path>
              <a:path w="3046729" h="1355090">
                <a:moveTo>
                  <a:pt x="2880359" y="0"/>
                </a:moveTo>
                <a:lnTo>
                  <a:pt x="2866644" y="0"/>
                </a:lnTo>
                <a:lnTo>
                  <a:pt x="2866644" y="13715"/>
                </a:lnTo>
                <a:lnTo>
                  <a:pt x="2880359" y="13715"/>
                </a:lnTo>
                <a:lnTo>
                  <a:pt x="2880359" y="0"/>
                </a:lnTo>
                <a:close/>
              </a:path>
              <a:path w="3046729" h="1355090">
                <a:moveTo>
                  <a:pt x="2907792" y="0"/>
                </a:moveTo>
                <a:lnTo>
                  <a:pt x="2894076" y="0"/>
                </a:lnTo>
                <a:lnTo>
                  <a:pt x="2894076" y="13715"/>
                </a:lnTo>
                <a:lnTo>
                  <a:pt x="2907792" y="13715"/>
                </a:lnTo>
                <a:lnTo>
                  <a:pt x="2907792" y="0"/>
                </a:lnTo>
                <a:close/>
              </a:path>
              <a:path w="3046729" h="1355090">
                <a:moveTo>
                  <a:pt x="2936748" y="0"/>
                </a:moveTo>
                <a:lnTo>
                  <a:pt x="2921507" y="0"/>
                </a:lnTo>
                <a:lnTo>
                  <a:pt x="2921507" y="13715"/>
                </a:lnTo>
                <a:lnTo>
                  <a:pt x="2936748" y="13715"/>
                </a:lnTo>
                <a:lnTo>
                  <a:pt x="2936748" y="0"/>
                </a:lnTo>
                <a:close/>
              </a:path>
              <a:path w="3046729" h="1355090">
                <a:moveTo>
                  <a:pt x="2964179" y="0"/>
                </a:moveTo>
                <a:lnTo>
                  <a:pt x="2950463" y="0"/>
                </a:lnTo>
                <a:lnTo>
                  <a:pt x="2950463" y="13715"/>
                </a:lnTo>
                <a:lnTo>
                  <a:pt x="2964179" y="13715"/>
                </a:lnTo>
                <a:lnTo>
                  <a:pt x="2964179" y="0"/>
                </a:lnTo>
                <a:close/>
              </a:path>
              <a:path w="3046729" h="1355090">
                <a:moveTo>
                  <a:pt x="2991611" y="0"/>
                </a:moveTo>
                <a:lnTo>
                  <a:pt x="2977896" y="0"/>
                </a:lnTo>
                <a:lnTo>
                  <a:pt x="2977896" y="13715"/>
                </a:lnTo>
                <a:lnTo>
                  <a:pt x="2991611" y="13715"/>
                </a:lnTo>
                <a:lnTo>
                  <a:pt x="2991611" y="0"/>
                </a:lnTo>
                <a:close/>
              </a:path>
              <a:path w="3046729" h="1355090">
                <a:moveTo>
                  <a:pt x="3020568" y="0"/>
                </a:moveTo>
                <a:lnTo>
                  <a:pt x="3006852" y="0"/>
                </a:lnTo>
                <a:lnTo>
                  <a:pt x="3006852" y="13715"/>
                </a:lnTo>
                <a:lnTo>
                  <a:pt x="3020568" y="13715"/>
                </a:lnTo>
                <a:lnTo>
                  <a:pt x="3020568" y="0"/>
                </a:lnTo>
                <a:close/>
              </a:path>
              <a:path w="3046729" h="1355090">
                <a:moveTo>
                  <a:pt x="3032759" y="7619"/>
                </a:moveTo>
                <a:lnTo>
                  <a:pt x="3032759" y="15239"/>
                </a:lnTo>
                <a:lnTo>
                  <a:pt x="3046476" y="15239"/>
                </a:lnTo>
                <a:lnTo>
                  <a:pt x="3046476" y="13715"/>
                </a:lnTo>
                <a:lnTo>
                  <a:pt x="3034283" y="13715"/>
                </a:lnTo>
                <a:lnTo>
                  <a:pt x="3034283" y="9143"/>
                </a:lnTo>
                <a:lnTo>
                  <a:pt x="3032759" y="7619"/>
                </a:lnTo>
                <a:close/>
              </a:path>
              <a:path w="3046729" h="1355090">
                <a:moveTo>
                  <a:pt x="3034283" y="9143"/>
                </a:moveTo>
                <a:lnTo>
                  <a:pt x="3034283" y="13715"/>
                </a:lnTo>
                <a:lnTo>
                  <a:pt x="3038855" y="13715"/>
                </a:lnTo>
                <a:lnTo>
                  <a:pt x="3034283" y="9143"/>
                </a:lnTo>
                <a:close/>
              </a:path>
              <a:path w="3046729" h="1355090">
                <a:moveTo>
                  <a:pt x="3046476" y="0"/>
                </a:moveTo>
                <a:lnTo>
                  <a:pt x="3034283" y="0"/>
                </a:lnTo>
                <a:lnTo>
                  <a:pt x="3034283" y="9143"/>
                </a:lnTo>
                <a:lnTo>
                  <a:pt x="3038855" y="13715"/>
                </a:lnTo>
                <a:lnTo>
                  <a:pt x="3046476" y="13715"/>
                </a:lnTo>
                <a:lnTo>
                  <a:pt x="3046476" y="0"/>
                </a:lnTo>
                <a:close/>
              </a:path>
              <a:path w="3046729" h="1355090">
                <a:moveTo>
                  <a:pt x="3046476" y="30480"/>
                </a:moveTo>
                <a:lnTo>
                  <a:pt x="3032759" y="30480"/>
                </a:lnTo>
                <a:lnTo>
                  <a:pt x="3032759" y="44195"/>
                </a:lnTo>
                <a:lnTo>
                  <a:pt x="3046476" y="44195"/>
                </a:lnTo>
                <a:lnTo>
                  <a:pt x="3046476" y="30480"/>
                </a:lnTo>
                <a:close/>
              </a:path>
              <a:path w="3046729" h="1355090">
                <a:moveTo>
                  <a:pt x="3046476" y="57912"/>
                </a:moveTo>
                <a:lnTo>
                  <a:pt x="3032759" y="57912"/>
                </a:lnTo>
                <a:lnTo>
                  <a:pt x="3032759" y="71627"/>
                </a:lnTo>
                <a:lnTo>
                  <a:pt x="3046476" y="71627"/>
                </a:lnTo>
                <a:lnTo>
                  <a:pt x="3046476" y="57912"/>
                </a:lnTo>
                <a:close/>
              </a:path>
              <a:path w="3046729" h="1355090">
                <a:moveTo>
                  <a:pt x="3046476" y="85343"/>
                </a:moveTo>
                <a:lnTo>
                  <a:pt x="3032759" y="85343"/>
                </a:lnTo>
                <a:lnTo>
                  <a:pt x="3032759" y="100583"/>
                </a:lnTo>
                <a:lnTo>
                  <a:pt x="3046476" y="100583"/>
                </a:lnTo>
                <a:lnTo>
                  <a:pt x="3046476" y="85343"/>
                </a:lnTo>
                <a:close/>
              </a:path>
              <a:path w="3046729" h="1355090">
                <a:moveTo>
                  <a:pt x="3046476" y="114300"/>
                </a:moveTo>
                <a:lnTo>
                  <a:pt x="3032759" y="114300"/>
                </a:lnTo>
                <a:lnTo>
                  <a:pt x="3032759" y="128015"/>
                </a:lnTo>
                <a:lnTo>
                  <a:pt x="3046476" y="128015"/>
                </a:lnTo>
                <a:lnTo>
                  <a:pt x="3046476" y="114300"/>
                </a:lnTo>
                <a:close/>
              </a:path>
              <a:path w="3046729" h="1355090">
                <a:moveTo>
                  <a:pt x="3046476" y="141731"/>
                </a:moveTo>
                <a:lnTo>
                  <a:pt x="3032759" y="141731"/>
                </a:lnTo>
                <a:lnTo>
                  <a:pt x="3032759" y="155447"/>
                </a:lnTo>
                <a:lnTo>
                  <a:pt x="3046476" y="155447"/>
                </a:lnTo>
                <a:lnTo>
                  <a:pt x="3046476" y="141731"/>
                </a:lnTo>
                <a:close/>
              </a:path>
              <a:path w="3046729" h="1355090">
                <a:moveTo>
                  <a:pt x="3046476" y="169163"/>
                </a:moveTo>
                <a:lnTo>
                  <a:pt x="3032759" y="169163"/>
                </a:lnTo>
                <a:lnTo>
                  <a:pt x="3032759" y="184403"/>
                </a:lnTo>
                <a:lnTo>
                  <a:pt x="3046476" y="184403"/>
                </a:lnTo>
                <a:lnTo>
                  <a:pt x="3046476" y="169163"/>
                </a:lnTo>
                <a:close/>
              </a:path>
              <a:path w="3046729" h="1355090">
                <a:moveTo>
                  <a:pt x="3046476" y="198119"/>
                </a:moveTo>
                <a:lnTo>
                  <a:pt x="3032759" y="198119"/>
                </a:lnTo>
                <a:lnTo>
                  <a:pt x="3032759" y="211835"/>
                </a:lnTo>
                <a:lnTo>
                  <a:pt x="3046476" y="211835"/>
                </a:lnTo>
                <a:lnTo>
                  <a:pt x="3046476" y="198119"/>
                </a:lnTo>
                <a:close/>
              </a:path>
              <a:path w="3046729" h="1355090">
                <a:moveTo>
                  <a:pt x="3046476" y="225551"/>
                </a:moveTo>
                <a:lnTo>
                  <a:pt x="3032759" y="225551"/>
                </a:lnTo>
                <a:lnTo>
                  <a:pt x="3032759" y="239267"/>
                </a:lnTo>
                <a:lnTo>
                  <a:pt x="3046476" y="239267"/>
                </a:lnTo>
                <a:lnTo>
                  <a:pt x="3046476" y="225551"/>
                </a:lnTo>
                <a:close/>
              </a:path>
              <a:path w="3046729" h="1355090">
                <a:moveTo>
                  <a:pt x="3046476" y="254507"/>
                </a:moveTo>
                <a:lnTo>
                  <a:pt x="3032759" y="254507"/>
                </a:lnTo>
                <a:lnTo>
                  <a:pt x="3032759" y="268223"/>
                </a:lnTo>
                <a:lnTo>
                  <a:pt x="3046476" y="268223"/>
                </a:lnTo>
                <a:lnTo>
                  <a:pt x="3046476" y="254507"/>
                </a:lnTo>
                <a:close/>
              </a:path>
              <a:path w="3046729" h="1355090">
                <a:moveTo>
                  <a:pt x="3046476" y="281939"/>
                </a:moveTo>
                <a:lnTo>
                  <a:pt x="3032759" y="281939"/>
                </a:lnTo>
                <a:lnTo>
                  <a:pt x="3032759" y="295655"/>
                </a:lnTo>
                <a:lnTo>
                  <a:pt x="3046476" y="295655"/>
                </a:lnTo>
                <a:lnTo>
                  <a:pt x="3046476" y="281939"/>
                </a:lnTo>
                <a:close/>
              </a:path>
              <a:path w="3046729" h="1355090">
                <a:moveTo>
                  <a:pt x="3046476" y="309371"/>
                </a:moveTo>
                <a:lnTo>
                  <a:pt x="3032759" y="309371"/>
                </a:lnTo>
                <a:lnTo>
                  <a:pt x="3032759" y="324611"/>
                </a:lnTo>
                <a:lnTo>
                  <a:pt x="3046476" y="324611"/>
                </a:lnTo>
                <a:lnTo>
                  <a:pt x="3046476" y="309371"/>
                </a:lnTo>
                <a:close/>
              </a:path>
              <a:path w="3046729" h="1355090">
                <a:moveTo>
                  <a:pt x="3046476" y="338327"/>
                </a:moveTo>
                <a:lnTo>
                  <a:pt x="3032759" y="338327"/>
                </a:lnTo>
                <a:lnTo>
                  <a:pt x="3032759" y="352044"/>
                </a:lnTo>
                <a:lnTo>
                  <a:pt x="3046476" y="352044"/>
                </a:lnTo>
                <a:lnTo>
                  <a:pt x="3046476" y="338327"/>
                </a:lnTo>
                <a:close/>
              </a:path>
              <a:path w="3046729" h="1355090">
                <a:moveTo>
                  <a:pt x="3046476" y="365759"/>
                </a:moveTo>
                <a:lnTo>
                  <a:pt x="3032759" y="365759"/>
                </a:lnTo>
                <a:lnTo>
                  <a:pt x="3032759" y="379475"/>
                </a:lnTo>
                <a:lnTo>
                  <a:pt x="3046476" y="379475"/>
                </a:lnTo>
                <a:lnTo>
                  <a:pt x="3046476" y="365759"/>
                </a:lnTo>
                <a:close/>
              </a:path>
              <a:path w="3046729" h="1355090">
                <a:moveTo>
                  <a:pt x="3046476" y="393191"/>
                </a:moveTo>
                <a:lnTo>
                  <a:pt x="3032759" y="393191"/>
                </a:lnTo>
                <a:lnTo>
                  <a:pt x="3032759" y="408431"/>
                </a:lnTo>
                <a:lnTo>
                  <a:pt x="3046476" y="408431"/>
                </a:lnTo>
                <a:lnTo>
                  <a:pt x="3046476" y="393191"/>
                </a:lnTo>
                <a:close/>
              </a:path>
              <a:path w="3046729" h="1355090">
                <a:moveTo>
                  <a:pt x="3046476" y="422147"/>
                </a:moveTo>
                <a:lnTo>
                  <a:pt x="3032759" y="422147"/>
                </a:lnTo>
                <a:lnTo>
                  <a:pt x="3032759" y="435863"/>
                </a:lnTo>
                <a:lnTo>
                  <a:pt x="3046476" y="435863"/>
                </a:lnTo>
                <a:lnTo>
                  <a:pt x="3046476" y="422147"/>
                </a:lnTo>
                <a:close/>
              </a:path>
              <a:path w="3046729" h="1355090">
                <a:moveTo>
                  <a:pt x="3046476" y="449579"/>
                </a:moveTo>
                <a:lnTo>
                  <a:pt x="3032759" y="449579"/>
                </a:lnTo>
                <a:lnTo>
                  <a:pt x="3032759" y="463295"/>
                </a:lnTo>
                <a:lnTo>
                  <a:pt x="3046476" y="463295"/>
                </a:lnTo>
                <a:lnTo>
                  <a:pt x="3046476" y="449579"/>
                </a:lnTo>
                <a:close/>
              </a:path>
              <a:path w="3046729" h="1355090">
                <a:moveTo>
                  <a:pt x="3046476" y="478535"/>
                </a:moveTo>
                <a:lnTo>
                  <a:pt x="3032759" y="478535"/>
                </a:lnTo>
                <a:lnTo>
                  <a:pt x="3032759" y="492251"/>
                </a:lnTo>
                <a:lnTo>
                  <a:pt x="3046476" y="492251"/>
                </a:lnTo>
                <a:lnTo>
                  <a:pt x="3046476" y="478535"/>
                </a:lnTo>
                <a:close/>
              </a:path>
              <a:path w="3046729" h="1355090">
                <a:moveTo>
                  <a:pt x="3046476" y="505967"/>
                </a:moveTo>
                <a:lnTo>
                  <a:pt x="3032759" y="505967"/>
                </a:lnTo>
                <a:lnTo>
                  <a:pt x="3032759" y="519683"/>
                </a:lnTo>
                <a:lnTo>
                  <a:pt x="3046476" y="519683"/>
                </a:lnTo>
                <a:lnTo>
                  <a:pt x="3046476" y="505967"/>
                </a:lnTo>
                <a:close/>
              </a:path>
              <a:path w="3046729" h="1355090">
                <a:moveTo>
                  <a:pt x="3046476" y="533399"/>
                </a:moveTo>
                <a:lnTo>
                  <a:pt x="3032759" y="533399"/>
                </a:lnTo>
                <a:lnTo>
                  <a:pt x="3032759" y="547116"/>
                </a:lnTo>
                <a:lnTo>
                  <a:pt x="3046476" y="547116"/>
                </a:lnTo>
                <a:lnTo>
                  <a:pt x="3046476" y="533399"/>
                </a:lnTo>
                <a:close/>
              </a:path>
              <a:path w="3046729" h="1355090">
                <a:moveTo>
                  <a:pt x="3046476" y="562355"/>
                </a:moveTo>
                <a:lnTo>
                  <a:pt x="3032759" y="562355"/>
                </a:lnTo>
                <a:lnTo>
                  <a:pt x="3032759" y="576071"/>
                </a:lnTo>
                <a:lnTo>
                  <a:pt x="3046476" y="576071"/>
                </a:lnTo>
                <a:lnTo>
                  <a:pt x="3046476" y="562355"/>
                </a:lnTo>
                <a:close/>
              </a:path>
              <a:path w="3046729" h="1355090">
                <a:moveTo>
                  <a:pt x="3046476" y="589788"/>
                </a:moveTo>
                <a:lnTo>
                  <a:pt x="3032759" y="589788"/>
                </a:lnTo>
                <a:lnTo>
                  <a:pt x="3032759" y="603504"/>
                </a:lnTo>
                <a:lnTo>
                  <a:pt x="3046476" y="603504"/>
                </a:lnTo>
                <a:lnTo>
                  <a:pt x="3046476" y="589788"/>
                </a:lnTo>
                <a:close/>
              </a:path>
              <a:path w="3046729" h="1355090">
                <a:moveTo>
                  <a:pt x="3046476" y="617219"/>
                </a:moveTo>
                <a:lnTo>
                  <a:pt x="3032759" y="617219"/>
                </a:lnTo>
                <a:lnTo>
                  <a:pt x="3032759" y="632460"/>
                </a:lnTo>
                <a:lnTo>
                  <a:pt x="3046476" y="632460"/>
                </a:lnTo>
                <a:lnTo>
                  <a:pt x="3046476" y="617219"/>
                </a:lnTo>
                <a:close/>
              </a:path>
              <a:path w="3046729" h="1355090">
                <a:moveTo>
                  <a:pt x="3046476" y="646176"/>
                </a:moveTo>
                <a:lnTo>
                  <a:pt x="3032759" y="646176"/>
                </a:lnTo>
                <a:lnTo>
                  <a:pt x="3032759" y="659891"/>
                </a:lnTo>
                <a:lnTo>
                  <a:pt x="3046476" y="659891"/>
                </a:lnTo>
                <a:lnTo>
                  <a:pt x="3046476" y="646176"/>
                </a:lnTo>
                <a:close/>
              </a:path>
              <a:path w="3046729" h="1355090">
                <a:moveTo>
                  <a:pt x="3046476" y="673607"/>
                </a:moveTo>
                <a:lnTo>
                  <a:pt x="3032759" y="673607"/>
                </a:lnTo>
                <a:lnTo>
                  <a:pt x="3032759" y="687323"/>
                </a:lnTo>
                <a:lnTo>
                  <a:pt x="3046476" y="687323"/>
                </a:lnTo>
                <a:lnTo>
                  <a:pt x="3046476" y="673607"/>
                </a:lnTo>
                <a:close/>
              </a:path>
              <a:path w="3046729" h="1355090">
                <a:moveTo>
                  <a:pt x="3046476" y="702563"/>
                </a:moveTo>
                <a:lnTo>
                  <a:pt x="3032759" y="702563"/>
                </a:lnTo>
                <a:lnTo>
                  <a:pt x="3032759" y="716279"/>
                </a:lnTo>
                <a:lnTo>
                  <a:pt x="3046476" y="716279"/>
                </a:lnTo>
                <a:lnTo>
                  <a:pt x="3046476" y="702563"/>
                </a:lnTo>
                <a:close/>
              </a:path>
              <a:path w="3046729" h="1355090">
                <a:moveTo>
                  <a:pt x="3046476" y="729995"/>
                </a:moveTo>
                <a:lnTo>
                  <a:pt x="3032759" y="729995"/>
                </a:lnTo>
                <a:lnTo>
                  <a:pt x="3032759" y="743711"/>
                </a:lnTo>
                <a:lnTo>
                  <a:pt x="3046476" y="743711"/>
                </a:lnTo>
                <a:lnTo>
                  <a:pt x="3046476" y="729995"/>
                </a:lnTo>
                <a:close/>
              </a:path>
              <a:path w="3046729" h="1355090">
                <a:moveTo>
                  <a:pt x="3046476" y="757427"/>
                </a:moveTo>
                <a:lnTo>
                  <a:pt x="3032759" y="757427"/>
                </a:lnTo>
                <a:lnTo>
                  <a:pt x="3032759" y="771144"/>
                </a:lnTo>
                <a:lnTo>
                  <a:pt x="3046476" y="771144"/>
                </a:lnTo>
                <a:lnTo>
                  <a:pt x="3046476" y="757427"/>
                </a:lnTo>
                <a:close/>
              </a:path>
              <a:path w="3046729" h="1355090">
                <a:moveTo>
                  <a:pt x="3046476" y="786383"/>
                </a:moveTo>
                <a:lnTo>
                  <a:pt x="3032759" y="786383"/>
                </a:lnTo>
                <a:lnTo>
                  <a:pt x="3032759" y="800099"/>
                </a:lnTo>
                <a:lnTo>
                  <a:pt x="3046476" y="800099"/>
                </a:lnTo>
                <a:lnTo>
                  <a:pt x="3046476" y="786383"/>
                </a:lnTo>
                <a:close/>
              </a:path>
              <a:path w="3046729" h="1355090">
                <a:moveTo>
                  <a:pt x="3046476" y="813816"/>
                </a:moveTo>
                <a:lnTo>
                  <a:pt x="3032759" y="813816"/>
                </a:lnTo>
                <a:lnTo>
                  <a:pt x="3032759" y="827532"/>
                </a:lnTo>
                <a:lnTo>
                  <a:pt x="3046476" y="827532"/>
                </a:lnTo>
                <a:lnTo>
                  <a:pt x="3046476" y="813816"/>
                </a:lnTo>
                <a:close/>
              </a:path>
              <a:path w="3046729" h="1355090">
                <a:moveTo>
                  <a:pt x="3046476" y="841247"/>
                </a:moveTo>
                <a:lnTo>
                  <a:pt x="3032759" y="841247"/>
                </a:lnTo>
                <a:lnTo>
                  <a:pt x="3032759" y="856488"/>
                </a:lnTo>
                <a:lnTo>
                  <a:pt x="3046476" y="856488"/>
                </a:lnTo>
                <a:lnTo>
                  <a:pt x="3046476" y="841247"/>
                </a:lnTo>
                <a:close/>
              </a:path>
              <a:path w="3046729" h="1355090">
                <a:moveTo>
                  <a:pt x="3046476" y="870204"/>
                </a:moveTo>
                <a:lnTo>
                  <a:pt x="3032759" y="870204"/>
                </a:lnTo>
                <a:lnTo>
                  <a:pt x="3032759" y="883919"/>
                </a:lnTo>
                <a:lnTo>
                  <a:pt x="3046476" y="883919"/>
                </a:lnTo>
                <a:lnTo>
                  <a:pt x="3046476" y="870204"/>
                </a:lnTo>
                <a:close/>
              </a:path>
              <a:path w="3046729" h="1355090">
                <a:moveTo>
                  <a:pt x="3046476" y="897635"/>
                </a:moveTo>
                <a:lnTo>
                  <a:pt x="3032759" y="897635"/>
                </a:lnTo>
                <a:lnTo>
                  <a:pt x="3032759" y="911351"/>
                </a:lnTo>
                <a:lnTo>
                  <a:pt x="3046476" y="911351"/>
                </a:lnTo>
                <a:lnTo>
                  <a:pt x="3046476" y="897635"/>
                </a:lnTo>
                <a:close/>
              </a:path>
              <a:path w="3046729" h="1355090">
                <a:moveTo>
                  <a:pt x="3046476" y="926591"/>
                </a:moveTo>
                <a:lnTo>
                  <a:pt x="3032759" y="926591"/>
                </a:lnTo>
                <a:lnTo>
                  <a:pt x="3032759" y="940307"/>
                </a:lnTo>
                <a:lnTo>
                  <a:pt x="3046476" y="940307"/>
                </a:lnTo>
                <a:lnTo>
                  <a:pt x="3046476" y="926591"/>
                </a:lnTo>
                <a:close/>
              </a:path>
              <a:path w="3046729" h="1355090">
                <a:moveTo>
                  <a:pt x="3046476" y="954023"/>
                </a:moveTo>
                <a:lnTo>
                  <a:pt x="3032759" y="954023"/>
                </a:lnTo>
                <a:lnTo>
                  <a:pt x="3032759" y="967739"/>
                </a:lnTo>
                <a:lnTo>
                  <a:pt x="3046476" y="967739"/>
                </a:lnTo>
                <a:lnTo>
                  <a:pt x="3046476" y="954023"/>
                </a:lnTo>
                <a:close/>
              </a:path>
              <a:path w="3046729" h="1355090">
                <a:moveTo>
                  <a:pt x="3046476" y="981455"/>
                </a:moveTo>
                <a:lnTo>
                  <a:pt x="3032759" y="981455"/>
                </a:lnTo>
                <a:lnTo>
                  <a:pt x="3032759" y="995171"/>
                </a:lnTo>
                <a:lnTo>
                  <a:pt x="3046476" y="995171"/>
                </a:lnTo>
                <a:lnTo>
                  <a:pt x="3046476" y="981455"/>
                </a:lnTo>
                <a:close/>
              </a:path>
              <a:path w="3046729" h="1355090">
                <a:moveTo>
                  <a:pt x="3046476" y="1010411"/>
                </a:moveTo>
                <a:lnTo>
                  <a:pt x="3032759" y="1010411"/>
                </a:lnTo>
                <a:lnTo>
                  <a:pt x="3032759" y="1024127"/>
                </a:lnTo>
                <a:lnTo>
                  <a:pt x="3046476" y="1024127"/>
                </a:lnTo>
                <a:lnTo>
                  <a:pt x="3046476" y="1010411"/>
                </a:lnTo>
                <a:close/>
              </a:path>
              <a:path w="3046729" h="1355090">
                <a:moveTo>
                  <a:pt x="3046476" y="1037844"/>
                </a:moveTo>
                <a:lnTo>
                  <a:pt x="3032759" y="1037844"/>
                </a:lnTo>
                <a:lnTo>
                  <a:pt x="3032759" y="1051559"/>
                </a:lnTo>
                <a:lnTo>
                  <a:pt x="3046476" y="1051559"/>
                </a:lnTo>
                <a:lnTo>
                  <a:pt x="3046476" y="1037844"/>
                </a:lnTo>
                <a:close/>
              </a:path>
              <a:path w="3046729" h="1355090">
                <a:moveTo>
                  <a:pt x="3046476" y="1065276"/>
                </a:moveTo>
                <a:lnTo>
                  <a:pt x="3032759" y="1065276"/>
                </a:lnTo>
                <a:lnTo>
                  <a:pt x="3032759" y="1080515"/>
                </a:lnTo>
                <a:lnTo>
                  <a:pt x="3046476" y="1080515"/>
                </a:lnTo>
                <a:lnTo>
                  <a:pt x="3046476" y="1065276"/>
                </a:lnTo>
                <a:close/>
              </a:path>
              <a:path w="3046729" h="1355090">
                <a:moveTo>
                  <a:pt x="3046476" y="1094232"/>
                </a:moveTo>
                <a:lnTo>
                  <a:pt x="3032759" y="1094232"/>
                </a:lnTo>
                <a:lnTo>
                  <a:pt x="3032759" y="1107948"/>
                </a:lnTo>
                <a:lnTo>
                  <a:pt x="3046476" y="1107948"/>
                </a:lnTo>
                <a:lnTo>
                  <a:pt x="3046476" y="1094232"/>
                </a:lnTo>
                <a:close/>
              </a:path>
              <a:path w="3046729" h="1355090">
                <a:moveTo>
                  <a:pt x="3046476" y="1121664"/>
                </a:moveTo>
                <a:lnTo>
                  <a:pt x="3032759" y="1121664"/>
                </a:lnTo>
                <a:lnTo>
                  <a:pt x="3032759" y="1135380"/>
                </a:lnTo>
                <a:lnTo>
                  <a:pt x="3046476" y="1135380"/>
                </a:lnTo>
                <a:lnTo>
                  <a:pt x="3046476" y="1121664"/>
                </a:lnTo>
                <a:close/>
              </a:path>
              <a:path w="3046729" h="1355090">
                <a:moveTo>
                  <a:pt x="3046476" y="1149095"/>
                </a:moveTo>
                <a:lnTo>
                  <a:pt x="3032759" y="1149095"/>
                </a:lnTo>
                <a:lnTo>
                  <a:pt x="3032759" y="1164336"/>
                </a:lnTo>
                <a:lnTo>
                  <a:pt x="3046476" y="1164336"/>
                </a:lnTo>
                <a:lnTo>
                  <a:pt x="3046476" y="1149095"/>
                </a:lnTo>
                <a:close/>
              </a:path>
              <a:path w="3046729" h="1355090">
                <a:moveTo>
                  <a:pt x="3046476" y="1178052"/>
                </a:moveTo>
                <a:lnTo>
                  <a:pt x="3032759" y="1178052"/>
                </a:lnTo>
                <a:lnTo>
                  <a:pt x="3032759" y="1191767"/>
                </a:lnTo>
                <a:lnTo>
                  <a:pt x="3046476" y="1191767"/>
                </a:lnTo>
                <a:lnTo>
                  <a:pt x="3046476" y="1178052"/>
                </a:lnTo>
                <a:close/>
              </a:path>
              <a:path w="3046729" h="1355090">
                <a:moveTo>
                  <a:pt x="3046476" y="1205483"/>
                </a:moveTo>
                <a:lnTo>
                  <a:pt x="3032759" y="1205483"/>
                </a:lnTo>
                <a:lnTo>
                  <a:pt x="3032759" y="1219200"/>
                </a:lnTo>
                <a:lnTo>
                  <a:pt x="3046476" y="1219200"/>
                </a:lnTo>
                <a:lnTo>
                  <a:pt x="3046476" y="1205483"/>
                </a:lnTo>
                <a:close/>
              </a:path>
              <a:path w="3046729" h="1355090">
                <a:moveTo>
                  <a:pt x="3046476" y="1234439"/>
                </a:moveTo>
                <a:lnTo>
                  <a:pt x="3032759" y="1234439"/>
                </a:lnTo>
                <a:lnTo>
                  <a:pt x="3032759" y="1248156"/>
                </a:lnTo>
                <a:lnTo>
                  <a:pt x="3046476" y="1248156"/>
                </a:lnTo>
                <a:lnTo>
                  <a:pt x="3046476" y="1234439"/>
                </a:lnTo>
                <a:close/>
              </a:path>
              <a:path w="3046729" h="1355090">
                <a:moveTo>
                  <a:pt x="3046476" y="1261871"/>
                </a:moveTo>
                <a:lnTo>
                  <a:pt x="3032759" y="1261871"/>
                </a:lnTo>
                <a:lnTo>
                  <a:pt x="3032759" y="1275588"/>
                </a:lnTo>
                <a:lnTo>
                  <a:pt x="3046476" y="1275588"/>
                </a:lnTo>
                <a:lnTo>
                  <a:pt x="3046476" y="1261871"/>
                </a:lnTo>
                <a:close/>
              </a:path>
              <a:path w="3046729" h="1355090">
                <a:moveTo>
                  <a:pt x="3046476" y="1289303"/>
                </a:moveTo>
                <a:lnTo>
                  <a:pt x="3032759" y="1289303"/>
                </a:lnTo>
                <a:lnTo>
                  <a:pt x="3032759" y="1304544"/>
                </a:lnTo>
                <a:lnTo>
                  <a:pt x="3046476" y="1304544"/>
                </a:lnTo>
                <a:lnTo>
                  <a:pt x="3046476" y="1289303"/>
                </a:lnTo>
                <a:close/>
              </a:path>
              <a:path w="3046729" h="1355090">
                <a:moveTo>
                  <a:pt x="3046476" y="1318259"/>
                </a:moveTo>
                <a:lnTo>
                  <a:pt x="3032759" y="1318259"/>
                </a:lnTo>
                <a:lnTo>
                  <a:pt x="3032759" y="1331976"/>
                </a:lnTo>
                <a:lnTo>
                  <a:pt x="3046476" y="1331976"/>
                </a:lnTo>
                <a:lnTo>
                  <a:pt x="3046476" y="1318259"/>
                </a:lnTo>
                <a:close/>
              </a:path>
              <a:path w="3046729" h="1355090">
                <a:moveTo>
                  <a:pt x="3038855" y="1341120"/>
                </a:moveTo>
                <a:lnTo>
                  <a:pt x="3026663" y="1341120"/>
                </a:lnTo>
                <a:lnTo>
                  <a:pt x="3026663" y="1354836"/>
                </a:lnTo>
                <a:lnTo>
                  <a:pt x="3046476" y="1354836"/>
                </a:lnTo>
                <a:lnTo>
                  <a:pt x="3046476" y="1347215"/>
                </a:lnTo>
                <a:lnTo>
                  <a:pt x="3032759" y="1347215"/>
                </a:lnTo>
                <a:lnTo>
                  <a:pt x="3032759" y="1345692"/>
                </a:lnTo>
                <a:lnTo>
                  <a:pt x="3034283" y="1345692"/>
                </a:lnTo>
                <a:lnTo>
                  <a:pt x="3038855" y="1341120"/>
                </a:lnTo>
                <a:close/>
              </a:path>
              <a:path w="3046729" h="1355090">
                <a:moveTo>
                  <a:pt x="3034283" y="1345692"/>
                </a:moveTo>
                <a:lnTo>
                  <a:pt x="3032759" y="1345692"/>
                </a:lnTo>
                <a:lnTo>
                  <a:pt x="3032759" y="1347215"/>
                </a:lnTo>
                <a:lnTo>
                  <a:pt x="3034283" y="1345692"/>
                </a:lnTo>
                <a:close/>
              </a:path>
              <a:path w="3046729" h="1355090">
                <a:moveTo>
                  <a:pt x="3046476" y="1345692"/>
                </a:moveTo>
                <a:lnTo>
                  <a:pt x="3034283" y="1345692"/>
                </a:lnTo>
                <a:lnTo>
                  <a:pt x="3032759" y="1347215"/>
                </a:lnTo>
                <a:lnTo>
                  <a:pt x="3046476" y="1347215"/>
                </a:lnTo>
                <a:lnTo>
                  <a:pt x="3046476" y="1345692"/>
                </a:lnTo>
                <a:close/>
              </a:path>
              <a:path w="3046729" h="1355090">
                <a:moveTo>
                  <a:pt x="3012948" y="1341120"/>
                </a:moveTo>
                <a:lnTo>
                  <a:pt x="2999231" y="1341120"/>
                </a:lnTo>
                <a:lnTo>
                  <a:pt x="2999231" y="1354836"/>
                </a:lnTo>
                <a:lnTo>
                  <a:pt x="3012948" y="1354836"/>
                </a:lnTo>
                <a:lnTo>
                  <a:pt x="3012948" y="1341120"/>
                </a:lnTo>
                <a:close/>
              </a:path>
              <a:path w="3046729" h="1355090">
                <a:moveTo>
                  <a:pt x="2985516" y="1341120"/>
                </a:moveTo>
                <a:lnTo>
                  <a:pt x="2971800" y="1341120"/>
                </a:lnTo>
                <a:lnTo>
                  <a:pt x="2971800" y="1354836"/>
                </a:lnTo>
                <a:lnTo>
                  <a:pt x="2985516" y="1354836"/>
                </a:lnTo>
                <a:lnTo>
                  <a:pt x="2985516" y="1341120"/>
                </a:lnTo>
                <a:close/>
              </a:path>
              <a:path w="3046729" h="1355090">
                <a:moveTo>
                  <a:pt x="2956559" y="1341120"/>
                </a:moveTo>
                <a:lnTo>
                  <a:pt x="2942844" y="1341120"/>
                </a:lnTo>
                <a:lnTo>
                  <a:pt x="2942844" y="1354836"/>
                </a:lnTo>
                <a:lnTo>
                  <a:pt x="2956559" y="1354836"/>
                </a:lnTo>
                <a:lnTo>
                  <a:pt x="2956559" y="1341120"/>
                </a:lnTo>
                <a:close/>
              </a:path>
              <a:path w="3046729" h="1355090">
                <a:moveTo>
                  <a:pt x="2929128" y="1341120"/>
                </a:moveTo>
                <a:lnTo>
                  <a:pt x="2915411" y="1341120"/>
                </a:lnTo>
                <a:lnTo>
                  <a:pt x="2915411" y="1354836"/>
                </a:lnTo>
                <a:lnTo>
                  <a:pt x="2929128" y="1354836"/>
                </a:lnTo>
                <a:lnTo>
                  <a:pt x="2929128" y="1341120"/>
                </a:lnTo>
                <a:close/>
              </a:path>
              <a:path w="3046729" h="1355090">
                <a:moveTo>
                  <a:pt x="2901696" y="1341120"/>
                </a:moveTo>
                <a:lnTo>
                  <a:pt x="2886455" y="1341120"/>
                </a:lnTo>
                <a:lnTo>
                  <a:pt x="2886455" y="1354836"/>
                </a:lnTo>
                <a:lnTo>
                  <a:pt x="2901696" y="1354836"/>
                </a:lnTo>
                <a:lnTo>
                  <a:pt x="2901696" y="1341120"/>
                </a:lnTo>
                <a:close/>
              </a:path>
              <a:path w="3046729" h="1355090">
                <a:moveTo>
                  <a:pt x="2872740" y="1341120"/>
                </a:moveTo>
                <a:lnTo>
                  <a:pt x="2859024" y="1341120"/>
                </a:lnTo>
                <a:lnTo>
                  <a:pt x="2859024" y="1354836"/>
                </a:lnTo>
                <a:lnTo>
                  <a:pt x="2872740" y="1354836"/>
                </a:lnTo>
                <a:lnTo>
                  <a:pt x="2872740" y="1341120"/>
                </a:lnTo>
                <a:close/>
              </a:path>
              <a:path w="3046729" h="1355090">
                <a:moveTo>
                  <a:pt x="2845307" y="1341120"/>
                </a:moveTo>
                <a:lnTo>
                  <a:pt x="2831592" y="1341120"/>
                </a:lnTo>
                <a:lnTo>
                  <a:pt x="2831592" y="1354836"/>
                </a:lnTo>
                <a:lnTo>
                  <a:pt x="2845307" y="1354836"/>
                </a:lnTo>
                <a:lnTo>
                  <a:pt x="2845307" y="1341120"/>
                </a:lnTo>
                <a:close/>
              </a:path>
              <a:path w="3046729" h="1355090">
                <a:moveTo>
                  <a:pt x="2817876" y="1341120"/>
                </a:moveTo>
                <a:lnTo>
                  <a:pt x="2802635" y="1341120"/>
                </a:lnTo>
                <a:lnTo>
                  <a:pt x="2802635" y="1354836"/>
                </a:lnTo>
                <a:lnTo>
                  <a:pt x="2817876" y="1354836"/>
                </a:lnTo>
                <a:lnTo>
                  <a:pt x="2817876" y="1341120"/>
                </a:lnTo>
                <a:close/>
              </a:path>
              <a:path w="3046729" h="1355090">
                <a:moveTo>
                  <a:pt x="2788920" y="1341120"/>
                </a:moveTo>
                <a:lnTo>
                  <a:pt x="2775204" y="1341120"/>
                </a:lnTo>
                <a:lnTo>
                  <a:pt x="2775204" y="1354836"/>
                </a:lnTo>
                <a:lnTo>
                  <a:pt x="2788920" y="1354836"/>
                </a:lnTo>
                <a:lnTo>
                  <a:pt x="2788920" y="1341120"/>
                </a:lnTo>
                <a:close/>
              </a:path>
              <a:path w="3046729" h="1355090">
                <a:moveTo>
                  <a:pt x="2761487" y="1341120"/>
                </a:moveTo>
                <a:lnTo>
                  <a:pt x="2747772" y="1341120"/>
                </a:lnTo>
                <a:lnTo>
                  <a:pt x="2747772" y="1354836"/>
                </a:lnTo>
                <a:lnTo>
                  <a:pt x="2761487" y="1354836"/>
                </a:lnTo>
                <a:lnTo>
                  <a:pt x="2761487" y="1341120"/>
                </a:lnTo>
                <a:close/>
              </a:path>
              <a:path w="3046729" h="1355090">
                <a:moveTo>
                  <a:pt x="2732531" y="1341120"/>
                </a:moveTo>
                <a:lnTo>
                  <a:pt x="2718816" y="1341120"/>
                </a:lnTo>
                <a:lnTo>
                  <a:pt x="2718816" y="1354836"/>
                </a:lnTo>
                <a:lnTo>
                  <a:pt x="2732531" y="1354836"/>
                </a:lnTo>
                <a:lnTo>
                  <a:pt x="2732531" y="1341120"/>
                </a:lnTo>
                <a:close/>
              </a:path>
              <a:path w="3046729" h="1355090">
                <a:moveTo>
                  <a:pt x="2705100" y="1341120"/>
                </a:moveTo>
                <a:lnTo>
                  <a:pt x="2691383" y="1341120"/>
                </a:lnTo>
                <a:lnTo>
                  <a:pt x="2691383" y="1354836"/>
                </a:lnTo>
                <a:lnTo>
                  <a:pt x="2705100" y="1354836"/>
                </a:lnTo>
                <a:lnTo>
                  <a:pt x="2705100" y="1341120"/>
                </a:lnTo>
                <a:close/>
              </a:path>
              <a:path w="3046729" h="1355090">
                <a:moveTo>
                  <a:pt x="2677668" y="1341120"/>
                </a:moveTo>
                <a:lnTo>
                  <a:pt x="2663952" y="1341120"/>
                </a:lnTo>
                <a:lnTo>
                  <a:pt x="2663952" y="1354836"/>
                </a:lnTo>
                <a:lnTo>
                  <a:pt x="2677668" y="1354836"/>
                </a:lnTo>
                <a:lnTo>
                  <a:pt x="2677668" y="1341120"/>
                </a:lnTo>
                <a:close/>
              </a:path>
              <a:path w="3046729" h="1355090">
                <a:moveTo>
                  <a:pt x="2648711" y="1341120"/>
                </a:moveTo>
                <a:lnTo>
                  <a:pt x="2634996" y="1341120"/>
                </a:lnTo>
                <a:lnTo>
                  <a:pt x="2634996" y="1354836"/>
                </a:lnTo>
                <a:lnTo>
                  <a:pt x="2648711" y="1354836"/>
                </a:lnTo>
                <a:lnTo>
                  <a:pt x="2648711" y="1341120"/>
                </a:lnTo>
                <a:close/>
              </a:path>
              <a:path w="3046729" h="1355090">
                <a:moveTo>
                  <a:pt x="2621279" y="1341120"/>
                </a:moveTo>
                <a:lnTo>
                  <a:pt x="2607563" y="1341120"/>
                </a:lnTo>
                <a:lnTo>
                  <a:pt x="2607563" y="1354836"/>
                </a:lnTo>
                <a:lnTo>
                  <a:pt x="2621279" y="1354836"/>
                </a:lnTo>
                <a:lnTo>
                  <a:pt x="2621279" y="1341120"/>
                </a:lnTo>
                <a:close/>
              </a:path>
              <a:path w="3046729" h="1355090">
                <a:moveTo>
                  <a:pt x="2593848" y="1341120"/>
                </a:moveTo>
                <a:lnTo>
                  <a:pt x="2578607" y="1341120"/>
                </a:lnTo>
                <a:lnTo>
                  <a:pt x="2578607" y="1354836"/>
                </a:lnTo>
                <a:lnTo>
                  <a:pt x="2593848" y="1354836"/>
                </a:lnTo>
                <a:lnTo>
                  <a:pt x="2593848" y="1341120"/>
                </a:lnTo>
                <a:close/>
              </a:path>
              <a:path w="3046729" h="1355090">
                <a:moveTo>
                  <a:pt x="2564892" y="1341120"/>
                </a:moveTo>
                <a:lnTo>
                  <a:pt x="2551176" y="1341120"/>
                </a:lnTo>
                <a:lnTo>
                  <a:pt x="2551176" y="1354836"/>
                </a:lnTo>
                <a:lnTo>
                  <a:pt x="2564892" y="1354836"/>
                </a:lnTo>
                <a:lnTo>
                  <a:pt x="2564892" y="1341120"/>
                </a:lnTo>
                <a:close/>
              </a:path>
              <a:path w="3046729" h="1355090">
                <a:moveTo>
                  <a:pt x="2537459" y="1341120"/>
                </a:moveTo>
                <a:lnTo>
                  <a:pt x="2523744" y="1341120"/>
                </a:lnTo>
                <a:lnTo>
                  <a:pt x="2523744" y="1354836"/>
                </a:lnTo>
                <a:lnTo>
                  <a:pt x="2537459" y="1354836"/>
                </a:lnTo>
                <a:lnTo>
                  <a:pt x="2537459" y="1341120"/>
                </a:lnTo>
                <a:close/>
              </a:path>
              <a:path w="3046729" h="1355090">
                <a:moveTo>
                  <a:pt x="2508504" y="1341120"/>
                </a:moveTo>
                <a:lnTo>
                  <a:pt x="2494787" y="1341120"/>
                </a:lnTo>
                <a:lnTo>
                  <a:pt x="2494787" y="1354836"/>
                </a:lnTo>
                <a:lnTo>
                  <a:pt x="2508504" y="1354836"/>
                </a:lnTo>
                <a:lnTo>
                  <a:pt x="2508504" y="1341120"/>
                </a:lnTo>
                <a:close/>
              </a:path>
              <a:path w="3046729" h="1355090">
                <a:moveTo>
                  <a:pt x="2481072" y="1341120"/>
                </a:moveTo>
                <a:lnTo>
                  <a:pt x="2467355" y="1341120"/>
                </a:lnTo>
                <a:lnTo>
                  <a:pt x="2467355" y="1354836"/>
                </a:lnTo>
                <a:lnTo>
                  <a:pt x="2481072" y="1354836"/>
                </a:lnTo>
                <a:lnTo>
                  <a:pt x="2481072" y="1341120"/>
                </a:lnTo>
                <a:close/>
              </a:path>
              <a:path w="3046729" h="1355090">
                <a:moveTo>
                  <a:pt x="2453640" y="1341120"/>
                </a:moveTo>
                <a:lnTo>
                  <a:pt x="2439924" y="1341120"/>
                </a:lnTo>
                <a:lnTo>
                  <a:pt x="2439924" y="1354836"/>
                </a:lnTo>
                <a:lnTo>
                  <a:pt x="2453640" y="1354836"/>
                </a:lnTo>
                <a:lnTo>
                  <a:pt x="2453640" y="1341120"/>
                </a:lnTo>
                <a:close/>
              </a:path>
              <a:path w="3046729" h="1355090">
                <a:moveTo>
                  <a:pt x="2424683" y="1341120"/>
                </a:moveTo>
                <a:lnTo>
                  <a:pt x="2410968" y="1341120"/>
                </a:lnTo>
                <a:lnTo>
                  <a:pt x="2410968" y="1354836"/>
                </a:lnTo>
                <a:lnTo>
                  <a:pt x="2424683" y="1354836"/>
                </a:lnTo>
                <a:lnTo>
                  <a:pt x="2424683" y="1341120"/>
                </a:lnTo>
                <a:close/>
              </a:path>
              <a:path w="3046729" h="1355090">
                <a:moveTo>
                  <a:pt x="2397252" y="1341120"/>
                </a:moveTo>
                <a:lnTo>
                  <a:pt x="2383535" y="1341120"/>
                </a:lnTo>
                <a:lnTo>
                  <a:pt x="2383535" y="1354836"/>
                </a:lnTo>
                <a:lnTo>
                  <a:pt x="2397252" y="1354836"/>
                </a:lnTo>
                <a:lnTo>
                  <a:pt x="2397252" y="1341120"/>
                </a:lnTo>
                <a:close/>
              </a:path>
              <a:path w="3046729" h="1355090">
                <a:moveTo>
                  <a:pt x="2369820" y="1341120"/>
                </a:moveTo>
                <a:lnTo>
                  <a:pt x="2354579" y="1341120"/>
                </a:lnTo>
                <a:lnTo>
                  <a:pt x="2354579" y="1354836"/>
                </a:lnTo>
                <a:lnTo>
                  <a:pt x="2369820" y="1354836"/>
                </a:lnTo>
                <a:lnTo>
                  <a:pt x="2369820" y="1341120"/>
                </a:lnTo>
                <a:close/>
              </a:path>
              <a:path w="3046729" h="1355090">
                <a:moveTo>
                  <a:pt x="2340863" y="1341120"/>
                </a:moveTo>
                <a:lnTo>
                  <a:pt x="2327148" y="1341120"/>
                </a:lnTo>
                <a:lnTo>
                  <a:pt x="2327148" y="1354836"/>
                </a:lnTo>
                <a:lnTo>
                  <a:pt x="2340863" y="1354836"/>
                </a:lnTo>
                <a:lnTo>
                  <a:pt x="2340863" y="1341120"/>
                </a:lnTo>
                <a:close/>
              </a:path>
              <a:path w="3046729" h="1355090">
                <a:moveTo>
                  <a:pt x="2313431" y="1341120"/>
                </a:moveTo>
                <a:lnTo>
                  <a:pt x="2299716" y="1341120"/>
                </a:lnTo>
                <a:lnTo>
                  <a:pt x="2299716" y="1354836"/>
                </a:lnTo>
                <a:lnTo>
                  <a:pt x="2313431" y="1354836"/>
                </a:lnTo>
                <a:lnTo>
                  <a:pt x="2313431" y="1341120"/>
                </a:lnTo>
                <a:close/>
              </a:path>
              <a:path w="3046729" h="1355090">
                <a:moveTo>
                  <a:pt x="2284476" y="1341120"/>
                </a:moveTo>
                <a:lnTo>
                  <a:pt x="2270759" y="1341120"/>
                </a:lnTo>
                <a:lnTo>
                  <a:pt x="2270759" y="1354836"/>
                </a:lnTo>
                <a:lnTo>
                  <a:pt x="2284476" y="1354836"/>
                </a:lnTo>
                <a:lnTo>
                  <a:pt x="2284476" y="1341120"/>
                </a:lnTo>
                <a:close/>
              </a:path>
              <a:path w="3046729" h="1355090">
                <a:moveTo>
                  <a:pt x="2257044" y="1341120"/>
                </a:moveTo>
                <a:lnTo>
                  <a:pt x="2243328" y="1341120"/>
                </a:lnTo>
                <a:lnTo>
                  <a:pt x="2243328" y="1354836"/>
                </a:lnTo>
                <a:lnTo>
                  <a:pt x="2257044" y="1354836"/>
                </a:lnTo>
                <a:lnTo>
                  <a:pt x="2257044" y="1341120"/>
                </a:lnTo>
                <a:close/>
              </a:path>
              <a:path w="3046729" h="1355090">
                <a:moveTo>
                  <a:pt x="2229611" y="1341120"/>
                </a:moveTo>
                <a:lnTo>
                  <a:pt x="2215896" y="1341120"/>
                </a:lnTo>
                <a:lnTo>
                  <a:pt x="2215896" y="1354836"/>
                </a:lnTo>
                <a:lnTo>
                  <a:pt x="2229611" y="1354836"/>
                </a:lnTo>
                <a:lnTo>
                  <a:pt x="2229611" y="1341120"/>
                </a:lnTo>
                <a:close/>
              </a:path>
              <a:path w="3046729" h="1355090">
                <a:moveTo>
                  <a:pt x="2200655" y="1341120"/>
                </a:moveTo>
                <a:lnTo>
                  <a:pt x="2186940" y="1341120"/>
                </a:lnTo>
                <a:lnTo>
                  <a:pt x="2186940" y="1354836"/>
                </a:lnTo>
                <a:lnTo>
                  <a:pt x="2200655" y="1354836"/>
                </a:lnTo>
                <a:lnTo>
                  <a:pt x="2200655" y="1341120"/>
                </a:lnTo>
                <a:close/>
              </a:path>
              <a:path w="3046729" h="1355090">
                <a:moveTo>
                  <a:pt x="2173224" y="1341120"/>
                </a:moveTo>
                <a:lnTo>
                  <a:pt x="2159507" y="1341120"/>
                </a:lnTo>
                <a:lnTo>
                  <a:pt x="2159507" y="1354836"/>
                </a:lnTo>
                <a:lnTo>
                  <a:pt x="2173224" y="1354836"/>
                </a:lnTo>
                <a:lnTo>
                  <a:pt x="2173224" y="1341120"/>
                </a:lnTo>
                <a:close/>
              </a:path>
              <a:path w="3046729" h="1355090">
                <a:moveTo>
                  <a:pt x="2145792" y="1341120"/>
                </a:moveTo>
                <a:lnTo>
                  <a:pt x="2130552" y="1341120"/>
                </a:lnTo>
                <a:lnTo>
                  <a:pt x="2130552" y="1354836"/>
                </a:lnTo>
                <a:lnTo>
                  <a:pt x="2145792" y="1354836"/>
                </a:lnTo>
                <a:lnTo>
                  <a:pt x="2145792" y="1341120"/>
                </a:lnTo>
                <a:close/>
              </a:path>
              <a:path w="3046729" h="1355090">
                <a:moveTo>
                  <a:pt x="2116835" y="1341120"/>
                </a:moveTo>
                <a:lnTo>
                  <a:pt x="2103120" y="1341120"/>
                </a:lnTo>
                <a:lnTo>
                  <a:pt x="2103120" y="1354836"/>
                </a:lnTo>
                <a:lnTo>
                  <a:pt x="2116835" y="1354836"/>
                </a:lnTo>
                <a:lnTo>
                  <a:pt x="2116835" y="1341120"/>
                </a:lnTo>
                <a:close/>
              </a:path>
              <a:path w="3046729" h="1355090">
                <a:moveTo>
                  <a:pt x="2089403" y="1341120"/>
                </a:moveTo>
                <a:lnTo>
                  <a:pt x="2075687" y="1341120"/>
                </a:lnTo>
                <a:lnTo>
                  <a:pt x="2075687" y="1354836"/>
                </a:lnTo>
                <a:lnTo>
                  <a:pt x="2089403" y="1354836"/>
                </a:lnTo>
                <a:lnTo>
                  <a:pt x="2089403" y="1341120"/>
                </a:lnTo>
                <a:close/>
              </a:path>
              <a:path w="3046729" h="1355090">
                <a:moveTo>
                  <a:pt x="2061972" y="1341120"/>
                </a:moveTo>
                <a:lnTo>
                  <a:pt x="2046731" y="1341120"/>
                </a:lnTo>
                <a:lnTo>
                  <a:pt x="2046731" y="1354836"/>
                </a:lnTo>
                <a:lnTo>
                  <a:pt x="2061972" y="1354836"/>
                </a:lnTo>
                <a:lnTo>
                  <a:pt x="2061972" y="1341120"/>
                </a:lnTo>
                <a:close/>
              </a:path>
              <a:path w="3046729" h="1355090">
                <a:moveTo>
                  <a:pt x="2033016" y="1341120"/>
                </a:moveTo>
                <a:lnTo>
                  <a:pt x="2019300" y="1341120"/>
                </a:lnTo>
                <a:lnTo>
                  <a:pt x="2019300" y="1354836"/>
                </a:lnTo>
                <a:lnTo>
                  <a:pt x="2033016" y="1354836"/>
                </a:lnTo>
                <a:lnTo>
                  <a:pt x="2033016" y="1341120"/>
                </a:lnTo>
                <a:close/>
              </a:path>
              <a:path w="3046729" h="1355090">
                <a:moveTo>
                  <a:pt x="2005583" y="1341120"/>
                </a:moveTo>
                <a:lnTo>
                  <a:pt x="1991868" y="1341120"/>
                </a:lnTo>
                <a:lnTo>
                  <a:pt x="1991868" y="1354836"/>
                </a:lnTo>
                <a:lnTo>
                  <a:pt x="2005583" y="1354836"/>
                </a:lnTo>
                <a:lnTo>
                  <a:pt x="2005583" y="1341120"/>
                </a:lnTo>
                <a:close/>
              </a:path>
              <a:path w="3046729" h="1355090">
                <a:moveTo>
                  <a:pt x="1976627" y="1341120"/>
                </a:moveTo>
                <a:lnTo>
                  <a:pt x="1962911" y="1341120"/>
                </a:lnTo>
                <a:lnTo>
                  <a:pt x="1962911" y="1354836"/>
                </a:lnTo>
                <a:lnTo>
                  <a:pt x="1976627" y="1354836"/>
                </a:lnTo>
                <a:lnTo>
                  <a:pt x="1976627" y="1341120"/>
                </a:lnTo>
                <a:close/>
              </a:path>
              <a:path w="3046729" h="1355090">
                <a:moveTo>
                  <a:pt x="1949196" y="1341120"/>
                </a:moveTo>
                <a:lnTo>
                  <a:pt x="1935479" y="1341120"/>
                </a:lnTo>
                <a:lnTo>
                  <a:pt x="1935479" y="1354836"/>
                </a:lnTo>
                <a:lnTo>
                  <a:pt x="1949196" y="1354836"/>
                </a:lnTo>
                <a:lnTo>
                  <a:pt x="1949196" y="1341120"/>
                </a:lnTo>
                <a:close/>
              </a:path>
              <a:path w="3046729" h="1355090">
                <a:moveTo>
                  <a:pt x="1921763" y="1341120"/>
                </a:moveTo>
                <a:lnTo>
                  <a:pt x="1906524" y="1341120"/>
                </a:lnTo>
                <a:lnTo>
                  <a:pt x="1906524" y="1354836"/>
                </a:lnTo>
                <a:lnTo>
                  <a:pt x="1921763" y="1354836"/>
                </a:lnTo>
                <a:lnTo>
                  <a:pt x="1921763" y="1341120"/>
                </a:lnTo>
                <a:close/>
              </a:path>
              <a:path w="3046729" h="1355090">
                <a:moveTo>
                  <a:pt x="1892807" y="1341120"/>
                </a:moveTo>
                <a:lnTo>
                  <a:pt x="1879092" y="1341120"/>
                </a:lnTo>
                <a:lnTo>
                  <a:pt x="1879092" y="1354836"/>
                </a:lnTo>
                <a:lnTo>
                  <a:pt x="1892807" y="1354836"/>
                </a:lnTo>
                <a:lnTo>
                  <a:pt x="1892807" y="1341120"/>
                </a:lnTo>
                <a:close/>
              </a:path>
              <a:path w="3046729" h="1355090">
                <a:moveTo>
                  <a:pt x="1865376" y="1341120"/>
                </a:moveTo>
                <a:lnTo>
                  <a:pt x="1851659" y="1341120"/>
                </a:lnTo>
                <a:lnTo>
                  <a:pt x="1851659" y="1354836"/>
                </a:lnTo>
                <a:lnTo>
                  <a:pt x="1865376" y="1354836"/>
                </a:lnTo>
                <a:lnTo>
                  <a:pt x="1865376" y="1341120"/>
                </a:lnTo>
                <a:close/>
              </a:path>
              <a:path w="3046729" h="1355090">
                <a:moveTo>
                  <a:pt x="1837944" y="1341120"/>
                </a:moveTo>
                <a:lnTo>
                  <a:pt x="1822703" y="1341120"/>
                </a:lnTo>
                <a:lnTo>
                  <a:pt x="1822703" y="1354836"/>
                </a:lnTo>
                <a:lnTo>
                  <a:pt x="1837944" y="1354836"/>
                </a:lnTo>
                <a:lnTo>
                  <a:pt x="1837944" y="1341120"/>
                </a:lnTo>
                <a:close/>
              </a:path>
              <a:path w="3046729" h="1355090">
                <a:moveTo>
                  <a:pt x="1808987" y="1341120"/>
                </a:moveTo>
                <a:lnTo>
                  <a:pt x="1795272" y="1341120"/>
                </a:lnTo>
                <a:lnTo>
                  <a:pt x="1795272" y="1354836"/>
                </a:lnTo>
                <a:lnTo>
                  <a:pt x="1808987" y="1354836"/>
                </a:lnTo>
                <a:lnTo>
                  <a:pt x="1808987" y="1341120"/>
                </a:lnTo>
                <a:close/>
              </a:path>
              <a:path w="3046729" h="1355090">
                <a:moveTo>
                  <a:pt x="1781555" y="1341120"/>
                </a:moveTo>
                <a:lnTo>
                  <a:pt x="1767840" y="1341120"/>
                </a:lnTo>
                <a:lnTo>
                  <a:pt x="1767840" y="1354836"/>
                </a:lnTo>
                <a:lnTo>
                  <a:pt x="1781555" y="1354836"/>
                </a:lnTo>
                <a:lnTo>
                  <a:pt x="1781555" y="1341120"/>
                </a:lnTo>
                <a:close/>
              </a:path>
              <a:path w="3046729" h="1355090">
                <a:moveTo>
                  <a:pt x="1752600" y="1341120"/>
                </a:moveTo>
                <a:lnTo>
                  <a:pt x="1738883" y="1341120"/>
                </a:lnTo>
                <a:lnTo>
                  <a:pt x="1738883" y="1354836"/>
                </a:lnTo>
                <a:lnTo>
                  <a:pt x="1752600" y="1354836"/>
                </a:lnTo>
                <a:lnTo>
                  <a:pt x="1752600" y="1341120"/>
                </a:lnTo>
                <a:close/>
              </a:path>
              <a:path w="3046729" h="1355090">
                <a:moveTo>
                  <a:pt x="1725168" y="1341120"/>
                </a:moveTo>
                <a:lnTo>
                  <a:pt x="1711452" y="1341120"/>
                </a:lnTo>
                <a:lnTo>
                  <a:pt x="1711452" y="1354836"/>
                </a:lnTo>
                <a:lnTo>
                  <a:pt x="1725168" y="1354836"/>
                </a:lnTo>
                <a:lnTo>
                  <a:pt x="1725168" y="1341120"/>
                </a:lnTo>
                <a:close/>
              </a:path>
              <a:path w="3046729" h="1355090">
                <a:moveTo>
                  <a:pt x="1697735" y="1341120"/>
                </a:moveTo>
                <a:lnTo>
                  <a:pt x="1684020" y="1341120"/>
                </a:lnTo>
                <a:lnTo>
                  <a:pt x="1684020" y="1354836"/>
                </a:lnTo>
                <a:lnTo>
                  <a:pt x="1697735" y="1354836"/>
                </a:lnTo>
                <a:lnTo>
                  <a:pt x="1697735" y="1341120"/>
                </a:lnTo>
                <a:close/>
              </a:path>
              <a:path w="3046729" h="1355090">
                <a:moveTo>
                  <a:pt x="1668779" y="1341120"/>
                </a:moveTo>
                <a:lnTo>
                  <a:pt x="1655063" y="1341120"/>
                </a:lnTo>
                <a:lnTo>
                  <a:pt x="1655063" y="1354836"/>
                </a:lnTo>
                <a:lnTo>
                  <a:pt x="1668779" y="1354836"/>
                </a:lnTo>
                <a:lnTo>
                  <a:pt x="1668779" y="1341120"/>
                </a:lnTo>
                <a:close/>
              </a:path>
              <a:path w="3046729" h="1355090">
                <a:moveTo>
                  <a:pt x="1641348" y="1341120"/>
                </a:moveTo>
                <a:lnTo>
                  <a:pt x="1627631" y="1341120"/>
                </a:lnTo>
                <a:lnTo>
                  <a:pt x="1627631" y="1354836"/>
                </a:lnTo>
                <a:lnTo>
                  <a:pt x="1641348" y="1354836"/>
                </a:lnTo>
                <a:lnTo>
                  <a:pt x="1641348" y="1341120"/>
                </a:lnTo>
                <a:close/>
              </a:path>
              <a:path w="3046729" h="1355090">
                <a:moveTo>
                  <a:pt x="1613916" y="1341120"/>
                </a:moveTo>
                <a:lnTo>
                  <a:pt x="1598676" y="1341120"/>
                </a:lnTo>
                <a:lnTo>
                  <a:pt x="1598676" y="1354836"/>
                </a:lnTo>
                <a:lnTo>
                  <a:pt x="1613916" y="1354836"/>
                </a:lnTo>
                <a:lnTo>
                  <a:pt x="1613916" y="1341120"/>
                </a:lnTo>
                <a:close/>
              </a:path>
              <a:path w="3046729" h="1355090">
                <a:moveTo>
                  <a:pt x="1584959" y="1341120"/>
                </a:moveTo>
                <a:lnTo>
                  <a:pt x="1571244" y="1341120"/>
                </a:lnTo>
                <a:lnTo>
                  <a:pt x="1571244" y="1354836"/>
                </a:lnTo>
                <a:lnTo>
                  <a:pt x="1584959" y="1354836"/>
                </a:lnTo>
                <a:lnTo>
                  <a:pt x="1584959" y="1341120"/>
                </a:lnTo>
                <a:close/>
              </a:path>
              <a:path w="3046729" h="1355090">
                <a:moveTo>
                  <a:pt x="1557527" y="1341120"/>
                </a:moveTo>
                <a:lnTo>
                  <a:pt x="1543811" y="1341120"/>
                </a:lnTo>
                <a:lnTo>
                  <a:pt x="1543811" y="1354836"/>
                </a:lnTo>
                <a:lnTo>
                  <a:pt x="1557527" y="1354836"/>
                </a:lnTo>
                <a:lnTo>
                  <a:pt x="1557527" y="1341120"/>
                </a:lnTo>
                <a:close/>
              </a:path>
              <a:path w="3046729" h="1355090">
                <a:moveTo>
                  <a:pt x="1528572" y="1341120"/>
                </a:moveTo>
                <a:lnTo>
                  <a:pt x="1514855" y="1341120"/>
                </a:lnTo>
                <a:lnTo>
                  <a:pt x="1514855" y="1354836"/>
                </a:lnTo>
                <a:lnTo>
                  <a:pt x="1528572" y="1354836"/>
                </a:lnTo>
                <a:lnTo>
                  <a:pt x="1528572" y="1341120"/>
                </a:lnTo>
                <a:close/>
              </a:path>
              <a:path w="3046729" h="1355090">
                <a:moveTo>
                  <a:pt x="1501140" y="1341120"/>
                </a:moveTo>
                <a:lnTo>
                  <a:pt x="1487424" y="1341120"/>
                </a:lnTo>
                <a:lnTo>
                  <a:pt x="1487424" y="1354836"/>
                </a:lnTo>
                <a:lnTo>
                  <a:pt x="1501140" y="1354836"/>
                </a:lnTo>
                <a:lnTo>
                  <a:pt x="1501140" y="1341120"/>
                </a:lnTo>
                <a:close/>
              </a:path>
              <a:path w="3046729" h="1355090">
                <a:moveTo>
                  <a:pt x="1473707" y="1341120"/>
                </a:moveTo>
                <a:lnTo>
                  <a:pt x="1459992" y="1341120"/>
                </a:lnTo>
                <a:lnTo>
                  <a:pt x="1459992" y="1354836"/>
                </a:lnTo>
                <a:lnTo>
                  <a:pt x="1473707" y="1354836"/>
                </a:lnTo>
                <a:lnTo>
                  <a:pt x="1473707" y="1341120"/>
                </a:lnTo>
                <a:close/>
              </a:path>
              <a:path w="3046729" h="1355090">
                <a:moveTo>
                  <a:pt x="1444752" y="1341120"/>
                </a:moveTo>
                <a:lnTo>
                  <a:pt x="1431035" y="1341120"/>
                </a:lnTo>
                <a:lnTo>
                  <a:pt x="1431035" y="1354836"/>
                </a:lnTo>
                <a:lnTo>
                  <a:pt x="1444752" y="1354836"/>
                </a:lnTo>
                <a:lnTo>
                  <a:pt x="1444752" y="1341120"/>
                </a:lnTo>
                <a:close/>
              </a:path>
              <a:path w="3046729" h="1355090">
                <a:moveTo>
                  <a:pt x="1417320" y="1341120"/>
                </a:moveTo>
                <a:lnTo>
                  <a:pt x="1403603" y="1341120"/>
                </a:lnTo>
                <a:lnTo>
                  <a:pt x="1403603" y="1354836"/>
                </a:lnTo>
                <a:lnTo>
                  <a:pt x="1417320" y="1354836"/>
                </a:lnTo>
                <a:lnTo>
                  <a:pt x="1417320" y="1341120"/>
                </a:lnTo>
                <a:close/>
              </a:path>
              <a:path w="3046729" h="1355090">
                <a:moveTo>
                  <a:pt x="1389887" y="1341120"/>
                </a:moveTo>
                <a:lnTo>
                  <a:pt x="1374648" y="1341120"/>
                </a:lnTo>
                <a:lnTo>
                  <a:pt x="1374648" y="1354836"/>
                </a:lnTo>
                <a:lnTo>
                  <a:pt x="1389887" y="1354836"/>
                </a:lnTo>
                <a:lnTo>
                  <a:pt x="1389887" y="1341120"/>
                </a:lnTo>
                <a:close/>
              </a:path>
              <a:path w="3046729" h="1355090">
                <a:moveTo>
                  <a:pt x="1360931" y="1341120"/>
                </a:moveTo>
                <a:lnTo>
                  <a:pt x="1347216" y="1341120"/>
                </a:lnTo>
                <a:lnTo>
                  <a:pt x="1347216" y="1354836"/>
                </a:lnTo>
                <a:lnTo>
                  <a:pt x="1360931" y="1354836"/>
                </a:lnTo>
                <a:lnTo>
                  <a:pt x="1360931" y="1341120"/>
                </a:lnTo>
                <a:close/>
              </a:path>
              <a:path w="3046729" h="1355090">
                <a:moveTo>
                  <a:pt x="1333500" y="1341120"/>
                </a:moveTo>
                <a:lnTo>
                  <a:pt x="1319783" y="1341120"/>
                </a:lnTo>
                <a:lnTo>
                  <a:pt x="1319783" y="1354836"/>
                </a:lnTo>
                <a:lnTo>
                  <a:pt x="1333500" y="1354836"/>
                </a:lnTo>
                <a:lnTo>
                  <a:pt x="1333500" y="1341120"/>
                </a:lnTo>
                <a:close/>
              </a:path>
              <a:path w="3046729" h="1355090">
                <a:moveTo>
                  <a:pt x="1304544" y="1341120"/>
                </a:moveTo>
                <a:lnTo>
                  <a:pt x="1290827" y="1341120"/>
                </a:lnTo>
                <a:lnTo>
                  <a:pt x="1290827" y="1354836"/>
                </a:lnTo>
                <a:lnTo>
                  <a:pt x="1304544" y="1354836"/>
                </a:lnTo>
                <a:lnTo>
                  <a:pt x="1304544" y="1341120"/>
                </a:lnTo>
                <a:close/>
              </a:path>
              <a:path w="3046729" h="1355090">
                <a:moveTo>
                  <a:pt x="1277111" y="1341120"/>
                </a:moveTo>
                <a:lnTo>
                  <a:pt x="1263396" y="1341120"/>
                </a:lnTo>
                <a:lnTo>
                  <a:pt x="1263396" y="1354836"/>
                </a:lnTo>
                <a:lnTo>
                  <a:pt x="1277111" y="1354836"/>
                </a:lnTo>
                <a:lnTo>
                  <a:pt x="1277111" y="1341120"/>
                </a:lnTo>
                <a:close/>
              </a:path>
              <a:path w="3046729" h="1355090">
                <a:moveTo>
                  <a:pt x="1249679" y="1341120"/>
                </a:moveTo>
                <a:lnTo>
                  <a:pt x="1235963" y="1341120"/>
                </a:lnTo>
                <a:lnTo>
                  <a:pt x="1235963" y="1354836"/>
                </a:lnTo>
                <a:lnTo>
                  <a:pt x="1249679" y="1354836"/>
                </a:lnTo>
                <a:lnTo>
                  <a:pt x="1249679" y="1341120"/>
                </a:lnTo>
                <a:close/>
              </a:path>
              <a:path w="3046729" h="1355090">
                <a:moveTo>
                  <a:pt x="1220724" y="1341120"/>
                </a:moveTo>
                <a:lnTo>
                  <a:pt x="1207007" y="1341120"/>
                </a:lnTo>
                <a:lnTo>
                  <a:pt x="1207007" y="1354836"/>
                </a:lnTo>
                <a:lnTo>
                  <a:pt x="1220724" y="1354836"/>
                </a:lnTo>
                <a:lnTo>
                  <a:pt x="1220724" y="1341120"/>
                </a:lnTo>
                <a:close/>
              </a:path>
              <a:path w="3046729" h="1355090">
                <a:moveTo>
                  <a:pt x="1193292" y="1341120"/>
                </a:moveTo>
                <a:lnTo>
                  <a:pt x="1179576" y="1341120"/>
                </a:lnTo>
                <a:lnTo>
                  <a:pt x="1179576" y="1354836"/>
                </a:lnTo>
                <a:lnTo>
                  <a:pt x="1193292" y="1354836"/>
                </a:lnTo>
                <a:lnTo>
                  <a:pt x="1193292" y="1341120"/>
                </a:lnTo>
                <a:close/>
              </a:path>
              <a:path w="3046729" h="1355090">
                <a:moveTo>
                  <a:pt x="1165859" y="1341120"/>
                </a:moveTo>
                <a:lnTo>
                  <a:pt x="1150620" y="1341120"/>
                </a:lnTo>
                <a:lnTo>
                  <a:pt x="1150620" y="1354836"/>
                </a:lnTo>
                <a:lnTo>
                  <a:pt x="1165859" y="1354836"/>
                </a:lnTo>
                <a:lnTo>
                  <a:pt x="1165859" y="1341120"/>
                </a:lnTo>
                <a:close/>
              </a:path>
              <a:path w="3046729" h="1355090">
                <a:moveTo>
                  <a:pt x="1136903" y="1341120"/>
                </a:moveTo>
                <a:lnTo>
                  <a:pt x="1123187" y="1341120"/>
                </a:lnTo>
                <a:lnTo>
                  <a:pt x="1123187" y="1354836"/>
                </a:lnTo>
                <a:lnTo>
                  <a:pt x="1136903" y="1354836"/>
                </a:lnTo>
                <a:lnTo>
                  <a:pt x="1136903" y="1341120"/>
                </a:lnTo>
                <a:close/>
              </a:path>
              <a:path w="3046729" h="1355090">
                <a:moveTo>
                  <a:pt x="1109472" y="1341120"/>
                </a:moveTo>
                <a:lnTo>
                  <a:pt x="1095755" y="1341120"/>
                </a:lnTo>
                <a:lnTo>
                  <a:pt x="1095755" y="1354836"/>
                </a:lnTo>
                <a:lnTo>
                  <a:pt x="1109472" y="1354836"/>
                </a:lnTo>
                <a:lnTo>
                  <a:pt x="1109472" y="1341120"/>
                </a:lnTo>
                <a:close/>
              </a:path>
              <a:path w="3046729" h="1355090">
                <a:moveTo>
                  <a:pt x="1082040" y="1341120"/>
                </a:moveTo>
                <a:lnTo>
                  <a:pt x="1066800" y="1341120"/>
                </a:lnTo>
                <a:lnTo>
                  <a:pt x="1066800" y="1354836"/>
                </a:lnTo>
                <a:lnTo>
                  <a:pt x="1082040" y="1354836"/>
                </a:lnTo>
                <a:lnTo>
                  <a:pt x="1082040" y="1341120"/>
                </a:lnTo>
                <a:close/>
              </a:path>
              <a:path w="3046729" h="1355090">
                <a:moveTo>
                  <a:pt x="1053083" y="1341120"/>
                </a:moveTo>
                <a:lnTo>
                  <a:pt x="1039368" y="1341120"/>
                </a:lnTo>
                <a:lnTo>
                  <a:pt x="1039368" y="1354836"/>
                </a:lnTo>
                <a:lnTo>
                  <a:pt x="1053083" y="1354836"/>
                </a:lnTo>
                <a:lnTo>
                  <a:pt x="1053083" y="1341120"/>
                </a:lnTo>
                <a:close/>
              </a:path>
              <a:path w="3046729" h="1355090">
                <a:moveTo>
                  <a:pt x="1025651" y="1341120"/>
                </a:moveTo>
                <a:lnTo>
                  <a:pt x="1011935" y="1341120"/>
                </a:lnTo>
                <a:lnTo>
                  <a:pt x="1011935" y="1354836"/>
                </a:lnTo>
                <a:lnTo>
                  <a:pt x="1025651" y="1354836"/>
                </a:lnTo>
                <a:lnTo>
                  <a:pt x="1025651" y="1341120"/>
                </a:lnTo>
                <a:close/>
              </a:path>
              <a:path w="3046729" h="1355090">
                <a:moveTo>
                  <a:pt x="996696" y="1341120"/>
                </a:moveTo>
                <a:lnTo>
                  <a:pt x="982979" y="1341120"/>
                </a:lnTo>
                <a:lnTo>
                  <a:pt x="982979" y="1354836"/>
                </a:lnTo>
                <a:lnTo>
                  <a:pt x="996696" y="1354836"/>
                </a:lnTo>
                <a:lnTo>
                  <a:pt x="996696" y="1341120"/>
                </a:lnTo>
                <a:close/>
              </a:path>
              <a:path w="3046729" h="1355090">
                <a:moveTo>
                  <a:pt x="969263" y="1341120"/>
                </a:moveTo>
                <a:lnTo>
                  <a:pt x="955548" y="1341120"/>
                </a:lnTo>
                <a:lnTo>
                  <a:pt x="955548" y="1354836"/>
                </a:lnTo>
                <a:lnTo>
                  <a:pt x="969263" y="1354836"/>
                </a:lnTo>
                <a:lnTo>
                  <a:pt x="969263" y="1341120"/>
                </a:lnTo>
                <a:close/>
              </a:path>
              <a:path w="3046729" h="1355090">
                <a:moveTo>
                  <a:pt x="941831" y="1341120"/>
                </a:moveTo>
                <a:lnTo>
                  <a:pt x="926592" y="1341120"/>
                </a:lnTo>
                <a:lnTo>
                  <a:pt x="926592" y="1354836"/>
                </a:lnTo>
                <a:lnTo>
                  <a:pt x="941831" y="1354836"/>
                </a:lnTo>
                <a:lnTo>
                  <a:pt x="941831" y="1341120"/>
                </a:lnTo>
                <a:close/>
              </a:path>
              <a:path w="3046729" h="1355090">
                <a:moveTo>
                  <a:pt x="912876" y="1341120"/>
                </a:moveTo>
                <a:lnTo>
                  <a:pt x="899159" y="1341120"/>
                </a:lnTo>
                <a:lnTo>
                  <a:pt x="899159" y="1354836"/>
                </a:lnTo>
                <a:lnTo>
                  <a:pt x="912876" y="1354836"/>
                </a:lnTo>
                <a:lnTo>
                  <a:pt x="912876" y="1341120"/>
                </a:lnTo>
                <a:close/>
              </a:path>
              <a:path w="3046729" h="1355090">
                <a:moveTo>
                  <a:pt x="885444" y="1341120"/>
                </a:moveTo>
                <a:lnTo>
                  <a:pt x="871727" y="1341120"/>
                </a:lnTo>
                <a:lnTo>
                  <a:pt x="871727" y="1354836"/>
                </a:lnTo>
                <a:lnTo>
                  <a:pt x="885444" y="1354836"/>
                </a:lnTo>
                <a:lnTo>
                  <a:pt x="885444" y="1341120"/>
                </a:lnTo>
                <a:close/>
              </a:path>
              <a:path w="3046729" h="1355090">
                <a:moveTo>
                  <a:pt x="858011" y="1341120"/>
                </a:moveTo>
                <a:lnTo>
                  <a:pt x="842772" y="1341120"/>
                </a:lnTo>
                <a:lnTo>
                  <a:pt x="842772" y="1354836"/>
                </a:lnTo>
                <a:lnTo>
                  <a:pt x="858011" y="1354836"/>
                </a:lnTo>
                <a:lnTo>
                  <a:pt x="858011" y="1341120"/>
                </a:lnTo>
                <a:close/>
              </a:path>
              <a:path w="3046729" h="1355090">
                <a:moveTo>
                  <a:pt x="829055" y="1341120"/>
                </a:moveTo>
                <a:lnTo>
                  <a:pt x="815340" y="1341120"/>
                </a:lnTo>
                <a:lnTo>
                  <a:pt x="815340" y="1354836"/>
                </a:lnTo>
                <a:lnTo>
                  <a:pt x="829055" y="1354836"/>
                </a:lnTo>
                <a:lnTo>
                  <a:pt x="829055" y="1341120"/>
                </a:lnTo>
                <a:close/>
              </a:path>
              <a:path w="3046729" h="1355090">
                <a:moveTo>
                  <a:pt x="801624" y="1341120"/>
                </a:moveTo>
                <a:lnTo>
                  <a:pt x="787907" y="1341120"/>
                </a:lnTo>
                <a:lnTo>
                  <a:pt x="787907" y="1354836"/>
                </a:lnTo>
                <a:lnTo>
                  <a:pt x="801624" y="1354836"/>
                </a:lnTo>
                <a:lnTo>
                  <a:pt x="801624" y="1341120"/>
                </a:lnTo>
                <a:close/>
              </a:path>
              <a:path w="3046729" h="1355090">
                <a:moveTo>
                  <a:pt x="772668" y="1341120"/>
                </a:moveTo>
                <a:lnTo>
                  <a:pt x="758951" y="1341120"/>
                </a:lnTo>
                <a:lnTo>
                  <a:pt x="758951" y="1354836"/>
                </a:lnTo>
                <a:lnTo>
                  <a:pt x="772668" y="1354836"/>
                </a:lnTo>
                <a:lnTo>
                  <a:pt x="772668" y="1341120"/>
                </a:lnTo>
                <a:close/>
              </a:path>
              <a:path w="3046729" h="1355090">
                <a:moveTo>
                  <a:pt x="745235" y="1341120"/>
                </a:moveTo>
                <a:lnTo>
                  <a:pt x="731520" y="1341120"/>
                </a:lnTo>
                <a:lnTo>
                  <a:pt x="731520" y="1354836"/>
                </a:lnTo>
                <a:lnTo>
                  <a:pt x="745235" y="1354836"/>
                </a:lnTo>
                <a:lnTo>
                  <a:pt x="745235" y="1341120"/>
                </a:lnTo>
                <a:close/>
              </a:path>
              <a:path w="3046729" h="1355090">
                <a:moveTo>
                  <a:pt x="717803" y="1341120"/>
                </a:moveTo>
                <a:lnTo>
                  <a:pt x="702563" y="1341120"/>
                </a:lnTo>
                <a:lnTo>
                  <a:pt x="702563" y="1354836"/>
                </a:lnTo>
                <a:lnTo>
                  <a:pt x="717803" y="1354836"/>
                </a:lnTo>
                <a:lnTo>
                  <a:pt x="717803" y="1341120"/>
                </a:lnTo>
                <a:close/>
              </a:path>
              <a:path w="3046729" h="1355090">
                <a:moveTo>
                  <a:pt x="688848" y="1341120"/>
                </a:moveTo>
                <a:lnTo>
                  <a:pt x="675131" y="1341120"/>
                </a:lnTo>
                <a:lnTo>
                  <a:pt x="675131" y="1354836"/>
                </a:lnTo>
                <a:lnTo>
                  <a:pt x="688848" y="1354836"/>
                </a:lnTo>
                <a:lnTo>
                  <a:pt x="688848" y="1341120"/>
                </a:lnTo>
                <a:close/>
              </a:path>
              <a:path w="3046729" h="1355090">
                <a:moveTo>
                  <a:pt x="661416" y="1341120"/>
                </a:moveTo>
                <a:lnTo>
                  <a:pt x="647700" y="1341120"/>
                </a:lnTo>
                <a:lnTo>
                  <a:pt x="647700" y="1354836"/>
                </a:lnTo>
                <a:lnTo>
                  <a:pt x="661416" y="1354836"/>
                </a:lnTo>
                <a:lnTo>
                  <a:pt x="661416" y="1341120"/>
                </a:lnTo>
                <a:close/>
              </a:path>
              <a:path w="3046729" h="1355090">
                <a:moveTo>
                  <a:pt x="633983" y="1341120"/>
                </a:moveTo>
                <a:lnTo>
                  <a:pt x="618744" y="1341120"/>
                </a:lnTo>
                <a:lnTo>
                  <a:pt x="618744" y="1354836"/>
                </a:lnTo>
                <a:lnTo>
                  <a:pt x="633983" y="1354836"/>
                </a:lnTo>
                <a:lnTo>
                  <a:pt x="633983" y="1341120"/>
                </a:lnTo>
                <a:close/>
              </a:path>
              <a:path w="3046729" h="1355090">
                <a:moveTo>
                  <a:pt x="605027" y="1341120"/>
                </a:moveTo>
                <a:lnTo>
                  <a:pt x="591311" y="1341120"/>
                </a:lnTo>
                <a:lnTo>
                  <a:pt x="591311" y="1354836"/>
                </a:lnTo>
                <a:lnTo>
                  <a:pt x="605027" y="1354836"/>
                </a:lnTo>
                <a:lnTo>
                  <a:pt x="605027" y="1341120"/>
                </a:lnTo>
                <a:close/>
              </a:path>
              <a:path w="3046729" h="1355090">
                <a:moveTo>
                  <a:pt x="577596" y="1341120"/>
                </a:moveTo>
                <a:lnTo>
                  <a:pt x="563879" y="1341120"/>
                </a:lnTo>
                <a:lnTo>
                  <a:pt x="563879" y="1354836"/>
                </a:lnTo>
                <a:lnTo>
                  <a:pt x="577596" y="1354836"/>
                </a:lnTo>
                <a:lnTo>
                  <a:pt x="577596" y="1341120"/>
                </a:lnTo>
                <a:close/>
              </a:path>
              <a:path w="3046729" h="1355090">
                <a:moveTo>
                  <a:pt x="548640" y="1341120"/>
                </a:moveTo>
                <a:lnTo>
                  <a:pt x="534924" y="1341120"/>
                </a:lnTo>
                <a:lnTo>
                  <a:pt x="534924" y="1354836"/>
                </a:lnTo>
                <a:lnTo>
                  <a:pt x="548640" y="1354836"/>
                </a:lnTo>
                <a:lnTo>
                  <a:pt x="548640" y="1341120"/>
                </a:lnTo>
                <a:close/>
              </a:path>
              <a:path w="3046729" h="1355090">
                <a:moveTo>
                  <a:pt x="521207" y="1341120"/>
                </a:moveTo>
                <a:lnTo>
                  <a:pt x="507492" y="1341120"/>
                </a:lnTo>
                <a:lnTo>
                  <a:pt x="507492" y="1354836"/>
                </a:lnTo>
                <a:lnTo>
                  <a:pt x="521207" y="1354836"/>
                </a:lnTo>
                <a:lnTo>
                  <a:pt x="521207" y="1341120"/>
                </a:lnTo>
                <a:close/>
              </a:path>
              <a:path w="3046729" h="1355090">
                <a:moveTo>
                  <a:pt x="493775" y="1341120"/>
                </a:moveTo>
                <a:lnTo>
                  <a:pt x="480059" y="1341120"/>
                </a:lnTo>
                <a:lnTo>
                  <a:pt x="480059" y="1354836"/>
                </a:lnTo>
                <a:lnTo>
                  <a:pt x="493775" y="1354836"/>
                </a:lnTo>
                <a:lnTo>
                  <a:pt x="493775" y="1341120"/>
                </a:lnTo>
                <a:close/>
              </a:path>
              <a:path w="3046729" h="1355090">
                <a:moveTo>
                  <a:pt x="464820" y="1341120"/>
                </a:moveTo>
                <a:lnTo>
                  <a:pt x="451103" y="1341120"/>
                </a:lnTo>
                <a:lnTo>
                  <a:pt x="451103" y="1354836"/>
                </a:lnTo>
                <a:lnTo>
                  <a:pt x="464820" y="1354836"/>
                </a:lnTo>
                <a:lnTo>
                  <a:pt x="464820" y="1341120"/>
                </a:lnTo>
                <a:close/>
              </a:path>
              <a:path w="3046729" h="1355090">
                <a:moveTo>
                  <a:pt x="437387" y="1341120"/>
                </a:moveTo>
                <a:lnTo>
                  <a:pt x="423672" y="1341120"/>
                </a:lnTo>
                <a:lnTo>
                  <a:pt x="423672" y="1354836"/>
                </a:lnTo>
                <a:lnTo>
                  <a:pt x="437387" y="1354836"/>
                </a:lnTo>
                <a:lnTo>
                  <a:pt x="437387" y="1341120"/>
                </a:lnTo>
                <a:close/>
              </a:path>
              <a:path w="3046729" h="1355090">
                <a:moveTo>
                  <a:pt x="409955" y="1341120"/>
                </a:moveTo>
                <a:lnTo>
                  <a:pt x="394716" y="1341120"/>
                </a:lnTo>
                <a:lnTo>
                  <a:pt x="394716" y="1354836"/>
                </a:lnTo>
                <a:lnTo>
                  <a:pt x="409955" y="1354836"/>
                </a:lnTo>
                <a:lnTo>
                  <a:pt x="409955" y="1341120"/>
                </a:lnTo>
                <a:close/>
              </a:path>
              <a:path w="3046729" h="1355090">
                <a:moveTo>
                  <a:pt x="381000" y="1341120"/>
                </a:moveTo>
                <a:lnTo>
                  <a:pt x="367283" y="1341120"/>
                </a:lnTo>
                <a:lnTo>
                  <a:pt x="367283" y="1354836"/>
                </a:lnTo>
                <a:lnTo>
                  <a:pt x="381000" y="1354836"/>
                </a:lnTo>
                <a:lnTo>
                  <a:pt x="381000" y="1341120"/>
                </a:lnTo>
                <a:close/>
              </a:path>
              <a:path w="3046729" h="1355090">
                <a:moveTo>
                  <a:pt x="353568" y="1341120"/>
                </a:moveTo>
                <a:lnTo>
                  <a:pt x="339851" y="1341120"/>
                </a:lnTo>
                <a:lnTo>
                  <a:pt x="339851" y="1354836"/>
                </a:lnTo>
                <a:lnTo>
                  <a:pt x="353568" y="1354836"/>
                </a:lnTo>
                <a:lnTo>
                  <a:pt x="353568" y="1341120"/>
                </a:lnTo>
                <a:close/>
              </a:path>
              <a:path w="3046729" h="1355090">
                <a:moveTo>
                  <a:pt x="324611" y="1341120"/>
                </a:moveTo>
                <a:lnTo>
                  <a:pt x="310896" y="1341120"/>
                </a:lnTo>
                <a:lnTo>
                  <a:pt x="310896" y="1354836"/>
                </a:lnTo>
                <a:lnTo>
                  <a:pt x="324611" y="1354836"/>
                </a:lnTo>
                <a:lnTo>
                  <a:pt x="324611" y="1341120"/>
                </a:lnTo>
                <a:close/>
              </a:path>
              <a:path w="3046729" h="1355090">
                <a:moveTo>
                  <a:pt x="297179" y="1341120"/>
                </a:moveTo>
                <a:lnTo>
                  <a:pt x="283463" y="1341120"/>
                </a:lnTo>
                <a:lnTo>
                  <a:pt x="283463" y="1354836"/>
                </a:lnTo>
                <a:lnTo>
                  <a:pt x="297179" y="1354836"/>
                </a:lnTo>
                <a:lnTo>
                  <a:pt x="297179" y="1341120"/>
                </a:lnTo>
                <a:close/>
              </a:path>
              <a:path w="3046729" h="1355090">
                <a:moveTo>
                  <a:pt x="269748" y="1341120"/>
                </a:moveTo>
                <a:lnTo>
                  <a:pt x="256031" y="1341120"/>
                </a:lnTo>
                <a:lnTo>
                  <a:pt x="256031" y="1354836"/>
                </a:lnTo>
                <a:lnTo>
                  <a:pt x="269748" y="1354836"/>
                </a:lnTo>
                <a:lnTo>
                  <a:pt x="269748" y="1341120"/>
                </a:lnTo>
                <a:close/>
              </a:path>
              <a:path w="3046729" h="1355090">
                <a:moveTo>
                  <a:pt x="240792" y="1341120"/>
                </a:moveTo>
                <a:lnTo>
                  <a:pt x="227075" y="1341120"/>
                </a:lnTo>
                <a:lnTo>
                  <a:pt x="227075" y="1354836"/>
                </a:lnTo>
                <a:lnTo>
                  <a:pt x="240792" y="1354836"/>
                </a:lnTo>
                <a:lnTo>
                  <a:pt x="240792" y="1341120"/>
                </a:lnTo>
                <a:close/>
              </a:path>
              <a:path w="3046729" h="1355090">
                <a:moveTo>
                  <a:pt x="213359" y="1341120"/>
                </a:moveTo>
                <a:lnTo>
                  <a:pt x="199644" y="1341120"/>
                </a:lnTo>
                <a:lnTo>
                  <a:pt x="199644" y="1354836"/>
                </a:lnTo>
                <a:lnTo>
                  <a:pt x="213359" y="1354836"/>
                </a:lnTo>
                <a:lnTo>
                  <a:pt x="213359" y="1341120"/>
                </a:lnTo>
                <a:close/>
              </a:path>
              <a:path w="3046729" h="1355090">
                <a:moveTo>
                  <a:pt x="185927" y="1341120"/>
                </a:moveTo>
                <a:lnTo>
                  <a:pt x="170687" y="1341120"/>
                </a:lnTo>
                <a:lnTo>
                  <a:pt x="170687" y="1354836"/>
                </a:lnTo>
                <a:lnTo>
                  <a:pt x="185927" y="1354836"/>
                </a:lnTo>
                <a:lnTo>
                  <a:pt x="185927" y="1341120"/>
                </a:lnTo>
                <a:close/>
              </a:path>
              <a:path w="3046729" h="1355090">
                <a:moveTo>
                  <a:pt x="156972" y="1341120"/>
                </a:moveTo>
                <a:lnTo>
                  <a:pt x="143255" y="1341120"/>
                </a:lnTo>
                <a:lnTo>
                  <a:pt x="143255" y="1354836"/>
                </a:lnTo>
                <a:lnTo>
                  <a:pt x="156972" y="1354836"/>
                </a:lnTo>
                <a:lnTo>
                  <a:pt x="156972" y="1341120"/>
                </a:lnTo>
                <a:close/>
              </a:path>
              <a:path w="3046729" h="1355090">
                <a:moveTo>
                  <a:pt x="129540" y="1341120"/>
                </a:moveTo>
                <a:lnTo>
                  <a:pt x="115824" y="1341120"/>
                </a:lnTo>
                <a:lnTo>
                  <a:pt x="115824" y="1354836"/>
                </a:lnTo>
                <a:lnTo>
                  <a:pt x="129540" y="1354836"/>
                </a:lnTo>
                <a:lnTo>
                  <a:pt x="129540" y="1341120"/>
                </a:lnTo>
                <a:close/>
              </a:path>
              <a:path w="3046729" h="1355090">
                <a:moveTo>
                  <a:pt x="100583" y="1341120"/>
                </a:moveTo>
                <a:lnTo>
                  <a:pt x="86868" y="1341120"/>
                </a:lnTo>
                <a:lnTo>
                  <a:pt x="86868" y="1354836"/>
                </a:lnTo>
                <a:lnTo>
                  <a:pt x="100583" y="1354836"/>
                </a:lnTo>
                <a:lnTo>
                  <a:pt x="100583" y="1341120"/>
                </a:lnTo>
                <a:close/>
              </a:path>
              <a:path w="3046729" h="1355090">
                <a:moveTo>
                  <a:pt x="73151" y="1341120"/>
                </a:moveTo>
                <a:lnTo>
                  <a:pt x="59435" y="1341120"/>
                </a:lnTo>
                <a:lnTo>
                  <a:pt x="59435" y="1354836"/>
                </a:lnTo>
                <a:lnTo>
                  <a:pt x="73151" y="1354836"/>
                </a:lnTo>
                <a:lnTo>
                  <a:pt x="73151" y="1341120"/>
                </a:lnTo>
                <a:close/>
              </a:path>
              <a:path w="3046729" h="1355090">
                <a:moveTo>
                  <a:pt x="45720" y="1341120"/>
                </a:moveTo>
                <a:lnTo>
                  <a:pt x="32003" y="1341120"/>
                </a:lnTo>
                <a:lnTo>
                  <a:pt x="32003" y="1354836"/>
                </a:lnTo>
                <a:lnTo>
                  <a:pt x="45720" y="1354836"/>
                </a:lnTo>
                <a:lnTo>
                  <a:pt x="45720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7A725C7B-4983-43C3-9EF8-4926E95BE688}"/>
              </a:ext>
            </a:extLst>
          </p:cNvPr>
          <p:cNvSpPr/>
          <p:nvPr/>
        </p:nvSpPr>
        <p:spPr>
          <a:xfrm>
            <a:off x="7477126" y="5251451"/>
            <a:ext cx="377825" cy="3921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21A4419-6C84-4713-837C-91B12C9315B0}"/>
              </a:ext>
            </a:extLst>
          </p:cNvPr>
          <p:cNvSpPr/>
          <p:nvPr/>
        </p:nvSpPr>
        <p:spPr>
          <a:xfrm>
            <a:off x="7477125" y="5245101"/>
            <a:ext cx="382588" cy="404813"/>
          </a:xfrm>
          <a:custGeom>
            <a:avLst/>
            <a:gdLst/>
            <a:ahLst/>
            <a:cxnLst/>
            <a:rect l="l" t="t" r="r" b="b"/>
            <a:pathLst>
              <a:path w="448309" h="472439">
                <a:moveTo>
                  <a:pt x="448056" y="0"/>
                </a:moveTo>
                <a:lnTo>
                  <a:pt x="0" y="0"/>
                </a:lnTo>
                <a:lnTo>
                  <a:pt x="0" y="472440"/>
                </a:lnTo>
                <a:lnTo>
                  <a:pt x="448056" y="472440"/>
                </a:lnTo>
                <a:lnTo>
                  <a:pt x="448056" y="464820"/>
                </a:lnTo>
                <a:lnTo>
                  <a:pt x="15240" y="464820"/>
                </a:lnTo>
                <a:lnTo>
                  <a:pt x="7620" y="457200"/>
                </a:lnTo>
                <a:lnTo>
                  <a:pt x="15240" y="457200"/>
                </a:lnTo>
                <a:lnTo>
                  <a:pt x="15240" y="13716"/>
                </a:lnTo>
                <a:lnTo>
                  <a:pt x="7620" y="13716"/>
                </a:lnTo>
                <a:lnTo>
                  <a:pt x="15240" y="6096"/>
                </a:lnTo>
                <a:lnTo>
                  <a:pt x="448056" y="6096"/>
                </a:lnTo>
                <a:lnTo>
                  <a:pt x="448056" y="0"/>
                </a:lnTo>
                <a:close/>
              </a:path>
              <a:path w="448309" h="472439">
                <a:moveTo>
                  <a:pt x="15240" y="457200"/>
                </a:moveTo>
                <a:lnTo>
                  <a:pt x="7620" y="457200"/>
                </a:lnTo>
                <a:lnTo>
                  <a:pt x="15240" y="464820"/>
                </a:lnTo>
                <a:lnTo>
                  <a:pt x="15240" y="457200"/>
                </a:lnTo>
                <a:close/>
              </a:path>
              <a:path w="448309" h="472439">
                <a:moveTo>
                  <a:pt x="434340" y="457200"/>
                </a:moveTo>
                <a:lnTo>
                  <a:pt x="15240" y="457200"/>
                </a:lnTo>
                <a:lnTo>
                  <a:pt x="15240" y="464820"/>
                </a:lnTo>
                <a:lnTo>
                  <a:pt x="434340" y="464820"/>
                </a:lnTo>
                <a:lnTo>
                  <a:pt x="434340" y="457200"/>
                </a:lnTo>
                <a:close/>
              </a:path>
              <a:path w="448309" h="472439">
                <a:moveTo>
                  <a:pt x="434340" y="6096"/>
                </a:moveTo>
                <a:lnTo>
                  <a:pt x="434340" y="464820"/>
                </a:lnTo>
                <a:lnTo>
                  <a:pt x="441960" y="457200"/>
                </a:lnTo>
                <a:lnTo>
                  <a:pt x="448056" y="457200"/>
                </a:lnTo>
                <a:lnTo>
                  <a:pt x="448056" y="13716"/>
                </a:lnTo>
                <a:lnTo>
                  <a:pt x="441960" y="13716"/>
                </a:lnTo>
                <a:lnTo>
                  <a:pt x="434340" y="6096"/>
                </a:lnTo>
                <a:close/>
              </a:path>
              <a:path w="448309" h="472439">
                <a:moveTo>
                  <a:pt x="448056" y="457200"/>
                </a:moveTo>
                <a:lnTo>
                  <a:pt x="441960" y="457200"/>
                </a:lnTo>
                <a:lnTo>
                  <a:pt x="434340" y="464820"/>
                </a:lnTo>
                <a:lnTo>
                  <a:pt x="448056" y="464820"/>
                </a:lnTo>
                <a:lnTo>
                  <a:pt x="448056" y="457200"/>
                </a:lnTo>
                <a:close/>
              </a:path>
              <a:path w="448309" h="472439">
                <a:moveTo>
                  <a:pt x="15240" y="6096"/>
                </a:moveTo>
                <a:lnTo>
                  <a:pt x="7620" y="13716"/>
                </a:lnTo>
                <a:lnTo>
                  <a:pt x="15240" y="13716"/>
                </a:lnTo>
                <a:lnTo>
                  <a:pt x="15240" y="6096"/>
                </a:lnTo>
                <a:close/>
              </a:path>
              <a:path w="448309" h="472439">
                <a:moveTo>
                  <a:pt x="434340" y="6096"/>
                </a:moveTo>
                <a:lnTo>
                  <a:pt x="15240" y="6096"/>
                </a:lnTo>
                <a:lnTo>
                  <a:pt x="15240" y="13716"/>
                </a:lnTo>
                <a:lnTo>
                  <a:pt x="434340" y="13716"/>
                </a:lnTo>
                <a:lnTo>
                  <a:pt x="434340" y="6096"/>
                </a:lnTo>
                <a:close/>
              </a:path>
              <a:path w="448309" h="472439">
                <a:moveTo>
                  <a:pt x="448056" y="6096"/>
                </a:moveTo>
                <a:lnTo>
                  <a:pt x="434340" y="6096"/>
                </a:lnTo>
                <a:lnTo>
                  <a:pt x="441960" y="13716"/>
                </a:lnTo>
                <a:lnTo>
                  <a:pt x="448056" y="13716"/>
                </a:lnTo>
                <a:lnTo>
                  <a:pt x="44805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7B2D2FA4-69B4-46B9-8E80-401B619DF505}"/>
              </a:ext>
            </a:extLst>
          </p:cNvPr>
          <p:cNvSpPr txBox="1"/>
          <p:nvPr/>
        </p:nvSpPr>
        <p:spPr>
          <a:xfrm>
            <a:off x="7596189" y="5300663"/>
            <a:ext cx="141287" cy="271462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73D474-0F4C-435C-94D3-552ED7D23967}"/>
              </a:ext>
            </a:extLst>
          </p:cNvPr>
          <p:cNvSpPr/>
          <p:nvPr/>
        </p:nvSpPr>
        <p:spPr>
          <a:xfrm>
            <a:off x="7473951" y="5745163"/>
            <a:ext cx="371475" cy="392112"/>
          </a:xfrm>
          <a:custGeom>
            <a:avLst/>
            <a:gdLst/>
            <a:ahLst/>
            <a:cxnLst/>
            <a:rect l="l" t="t" r="r" b="b"/>
            <a:pathLst>
              <a:path w="434340" h="459104">
                <a:moveTo>
                  <a:pt x="0" y="458724"/>
                </a:moveTo>
                <a:lnTo>
                  <a:pt x="434340" y="458724"/>
                </a:lnTo>
                <a:lnTo>
                  <a:pt x="434340" y="0"/>
                </a:lnTo>
                <a:lnTo>
                  <a:pt x="0" y="0"/>
                </a:lnTo>
                <a:lnTo>
                  <a:pt x="0" y="458724"/>
                </a:lnTo>
                <a:close/>
              </a:path>
            </a:pathLst>
          </a:custGeom>
          <a:solidFill>
            <a:srgbClr val="A6A6A6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580DF94-B4AD-4452-B8B1-C028736E1D53}"/>
              </a:ext>
            </a:extLst>
          </p:cNvPr>
          <p:cNvSpPr/>
          <p:nvPr/>
        </p:nvSpPr>
        <p:spPr>
          <a:xfrm>
            <a:off x="7469189" y="5738813"/>
            <a:ext cx="382587" cy="404812"/>
          </a:xfrm>
          <a:custGeom>
            <a:avLst/>
            <a:gdLst/>
            <a:ahLst/>
            <a:cxnLst/>
            <a:rect l="l" t="t" r="r" b="b"/>
            <a:pathLst>
              <a:path w="447040" h="472440">
                <a:moveTo>
                  <a:pt x="446531" y="0"/>
                </a:moveTo>
                <a:lnTo>
                  <a:pt x="0" y="0"/>
                </a:lnTo>
                <a:lnTo>
                  <a:pt x="0" y="472439"/>
                </a:lnTo>
                <a:lnTo>
                  <a:pt x="446531" y="472439"/>
                </a:lnTo>
                <a:lnTo>
                  <a:pt x="446531" y="464819"/>
                </a:lnTo>
                <a:lnTo>
                  <a:pt x="13715" y="464819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13715"/>
                </a:lnTo>
                <a:lnTo>
                  <a:pt x="6095" y="13715"/>
                </a:lnTo>
                <a:lnTo>
                  <a:pt x="13715" y="6095"/>
                </a:lnTo>
                <a:lnTo>
                  <a:pt x="446531" y="6095"/>
                </a:lnTo>
                <a:lnTo>
                  <a:pt x="446531" y="0"/>
                </a:lnTo>
                <a:close/>
              </a:path>
              <a:path w="447040" h="472440">
                <a:moveTo>
                  <a:pt x="13715" y="457199"/>
                </a:moveTo>
                <a:lnTo>
                  <a:pt x="6095" y="457199"/>
                </a:lnTo>
                <a:lnTo>
                  <a:pt x="13715" y="464819"/>
                </a:lnTo>
                <a:lnTo>
                  <a:pt x="13715" y="457199"/>
                </a:lnTo>
                <a:close/>
              </a:path>
              <a:path w="447040" h="472440">
                <a:moveTo>
                  <a:pt x="432815" y="457199"/>
                </a:moveTo>
                <a:lnTo>
                  <a:pt x="13715" y="457199"/>
                </a:lnTo>
                <a:lnTo>
                  <a:pt x="13715" y="464819"/>
                </a:lnTo>
                <a:lnTo>
                  <a:pt x="432815" y="464819"/>
                </a:lnTo>
                <a:lnTo>
                  <a:pt x="432815" y="457199"/>
                </a:lnTo>
                <a:close/>
              </a:path>
              <a:path w="447040" h="472440">
                <a:moveTo>
                  <a:pt x="432815" y="6095"/>
                </a:moveTo>
                <a:lnTo>
                  <a:pt x="432815" y="464819"/>
                </a:lnTo>
                <a:lnTo>
                  <a:pt x="440435" y="457199"/>
                </a:lnTo>
                <a:lnTo>
                  <a:pt x="446531" y="457199"/>
                </a:lnTo>
                <a:lnTo>
                  <a:pt x="446531" y="13715"/>
                </a:lnTo>
                <a:lnTo>
                  <a:pt x="440435" y="13715"/>
                </a:lnTo>
                <a:lnTo>
                  <a:pt x="432815" y="6095"/>
                </a:lnTo>
                <a:close/>
              </a:path>
              <a:path w="447040" h="472440">
                <a:moveTo>
                  <a:pt x="446531" y="457199"/>
                </a:moveTo>
                <a:lnTo>
                  <a:pt x="440435" y="457199"/>
                </a:lnTo>
                <a:lnTo>
                  <a:pt x="432815" y="464819"/>
                </a:lnTo>
                <a:lnTo>
                  <a:pt x="446531" y="464819"/>
                </a:lnTo>
                <a:lnTo>
                  <a:pt x="446531" y="457199"/>
                </a:lnTo>
                <a:close/>
              </a:path>
              <a:path w="447040" h="472440">
                <a:moveTo>
                  <a:pt x="13715" y="6095"/>
                </a:moveTo>
                <a:lnTo>
                  <a:pt x="6095" y="13715"/>
                </a:lnTo>
                <a:lnTo>
                  <a:pt x="13715" y="13715"/>
                </a:lnTo>
                <a:lnTo>
                  <a:pt x="13715" y="6095"/>
                </a:lnTo>
                <a:close/>
              </a:path>
              <a:path w="447040" h="472440">
                <a:moveTo>
                  <a:pt x="432815" y="6095"/>
                </a:moveTo>
                <a:lnTo>
                  <a:pt x="13715" y="6095"/>
                </a:lnTo>
                <a:lnTo>
                  <a:pt x="13715" y="13715"/>
                </a:lnTo>
                <a:lnTo>
                  <a:pt x="432815" y="13715"/>
                </a:lnTo>
                <a:lnTo>
                  <a:pt x="432815" y="6095"/>
                </a:lnTo>
                <a:close/>
              </a:path>
              <a:path w="447040" h="472440">
                <a:moveTo>
                  <a:pt x="446531" y="6095"/>
                </a:moveTo>
                <a:lnTo>
                  <a:pt x="432815" y="6095"/>
                </a:lnTo>
                <a:lnTo>
                  <a:pt x="440435" y="13715"/>
                </a:lnTo>
                <a:lnTo>
                  <a:pt x="446531" y="13715"/>
                </a:lnTo>
                <a:lnTo>
                  <a:pt x="446531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5F2D1C2-5B9E-4C61-A41D-3E790474C647}"/>
              </a:ext>
            </a:extLst>
          </p:cNvPr>
          <p:cNvSpPr txBox="1"/>
          <p:nvPr/>
        </p:nvSpPr>
        <p:spPr>
          <a:xfrm>
            <a:off x="7473951" y="5794376"/>
            <a:ext cx="371475" cy="271463"/>
          </a:xfrm>
          <a:prstGeom prst="rect">
            <a:avLst/>
          </a:prstGeom>
        </p:spPr>
        <p:txBody>
          <a:bodyPr lIns="0" tIns="14118" rIns="0" bIns="0">
            <a:spAutoFit/>
          </a:bodyPr>
          <a:lstStyle/>
          <a:p>
            <a:pPr marL="123258">
              <a:spcBef>
                <a:spcPts val="111"/>
              </a:spcBef>
              <a:defRPr/>
            </a:pPr>
            <a:r>
              <a:rPr sz="1667" spc="13" dirty="0">
                <a:latin typeface="Arial"/>
                <a:cs typeface="Arial"/>
              </a:rPr>
              <a:t>x</a:t>
            </a:r>
            <a:endParaRPr sz="1667">
              <a:latin typeface="Arial"/>
              <a:cs typeface="Aria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FEEF9F7-4408-4D6A-89DB-3BF7D8099271}"/>
              </a:ext>
            </a:extLst>
          </p:cNvPr>
          <p:cNvSpPr txBox="1"/>
          <p:nvPr/>
        </p:nvSpPr>
        <p:spPr>
          <a:xfrm>
            <a:off x="8212138" y="5254625"/>
            <a:ext cx="1073150" cy="241300"/>
          </a:xfrm>
          <a:prstGeom prst="rect">
            <a:avLst/>
          </a:prstGeom>
        </p:spPr>
        <p:txBody>
          <a:bodyPr lIns="0" tIns="11946" rIns="0" bIns="0">
            <a:spAutoFit/>
          </a:bodyPr>
          <a:lstStyle/>
          <a:p>
            <a:pPr marL="10860">
              <a:spcBef>
                <a:spcPts val="94"/>
              </a:spcBef>
              <a:defRPr/>
            </a:pPr>
            <a:r>
              <a:rPr sz="1496" spc="4" dirty="0">
                <a:latin typeface="Arial"/>
                <a:cs typeface="Arial"/>
              </a:rPr>
              <a:t>Sorted</a:t>
            </a:r>
            <a:r>
              <a:rPr sz="1496" spc="-68" dirty="0">
                <a:latin typeface="Arial"/>
                <a:cs typeface="Arial"/>
              </a:rPr>
              <a:t> </a:t>
            </a:r>
            <a:r>
              <a:rPr sz="1496" spc="4" dirty="0">
                <a:latin typeface="Arial"/>
                <a:cs typeface="Arial"/>
              </a:rPr>
              <a:t>Item</a:t>
            </a:r>
            <a:endParaRPr sz="1496">
              <a:latin typeface="Arial"/>
              <a:cs typeface="Arial"/>
            </a:endParaRPr>
          </a:p>
        </p:txBody>
      </p:sp>
      <p:sp>
        <p:nvSpPr>
          <p:cNvPr id="10277" name="object 39">
            <a:extLst>
              <a:ext uri="{FF2B5EF4-FFF2-40B4-BE49-F238E27FC236}">
                <a16:creationId xmlns:a16="http://schemas.microsoft.com/office/drawing/2014/main" id="{B49EC00E-B4AF-4360-B6CD-B4B1F2E9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5662614"/>
            <a:ext cx="1693863" cy="44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 indent="2603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400">
                <a:cs typeface="Arial" panose="020B0604020202020204" pitchFamily="34" charset="0"/>
              </a:rPr>
              <a:t>Pair of items  under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56360B-DCE1-4690-AE4B-2600639E1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0764" y="460376"/>
            <a:ext cx="7321549" cy="623653"/>
          </a:xfrm>
        </p:spPr>
        <p:txBody>
          <a:bodyPr wrap="square" lIns="0" tIns="14118" rIns="0" bIns="0" rtlCol="0">
            <a:spAutoFit/>
          </a:bodyPr>
          <a:lstStyle/>
          <a:p>
            <a:pPr marL="10860">
              <a:spcBef>
                <a:spcPts val="111"/>
              </a:spcBef>
              <a:defRPr/>
            </a:pPr>
            <a:r>
              <a:rPr spc="9" dirty="0"/>
              <a:t>Bubble Sort:</a:t>
            </a:r>
            <a:r>
              <a:rPr spc="-21" dirty="0"/>
              <a:t> </a:t>
            </a:r>
            <a:r>
              <a:rPr spc="9" dirty="0"/>
              <a:t>Implementation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FF1A15-AEC9-40FE-96C6-49969B7F57E3}"/>
              </a:ext>
            </a:extLst>
          </p:cNvPr>
          <p:cNvSpPr/>
          <p:nvPr/>
        </p:nvSpPr>
        <p:spPr>
          <a:xfrm>
            <a:off x="2263776" y="1422400"/>
            <a:ext cx="5895975" cy="927100"/>
          </a:xfrm>
          <a:custGeom>
            <a:avLst/>
            <a:gdLst/>
            <a:ahLst/>
            <a:cxnLst/>
            <a:rect l="l" t="t" r="r" b="b"/>
            <a:pathLst>
              <a:path w="6894830" h="1083945">
                <a:moveTo>
                  <a:pt x="0" y="1083564"/>
                </a:moveTo>
                <a:lnTo>
                  <a:pt x="6894576" y="1083564"/>
                </a:lnTo>
                <a:lnTo>
                  <a:pt x="6894576" y="0"/>
                </a:lnTo>
                <a:lnTo>
                  <a:pt x="0" y="0"/>
                </a:lnTo>
                <a:lnTo>
                  <a:pt x="0" y="1083564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C4EFEA4-5DF6-4ECA-84FC-88D0EC7D5EF8}"/>
              </a:ext>
            </a:extLst>
          </p:cNvPr>
          <p:cNvSpPr/>
          <p:nvPr/>
        </p:nvSpPr>
        <p:spPr>
          <a:xfrm>
            <a:off x="8012114" y="2185988"/>
            <a:ext cx="123825" cy="16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D16B5A-D853-4C86-9CFA-0659BA3C15E1}"/>
              </a:ext>
            </a:extLst>
          </p:cNvPr>
          <p:cNvSpPr/>
          <p:nvPr/>
        </p:nvSpPr>
        <p:spPr>
          <a:xfrm>
            <a:off x="8388351" y="1825626"/>
            <a:ext cx="1673225" cy="523875"/>
          </a:xfrm>
          <a:custGeom>
            <a:avLst/>
            <a:gdLst/>
            <a:ahLst/>
            <a:cxnLst/>
            <a:rect l="l" t="t" r="r" b="b"/>
            <a:pathLst>
              <a:path w="1957070" h="612775">
                <a:moveTo>
                  <a:pt x="13716" y="600456"/>
                </a:moveTo>
                <a:lnTo>
                  <a:pt x="0" y="600456"/>
                </a:lnTo>
                <a:lnTo>
                  <a:pt x="0" y="612648"/>
                </a:lnTo>
                <a:lnTo>
                  <a:pt x="13716" y="612648"/>
                </a:lnTo>
                <a:lnTo>
                  <a:pt x="13716" y="600456"/>
                </a:lnTo>
                <a:close/>
              </a:path>
              <a:path w="1957070" h="612775">
                <a:moveTo>
                  <a:pt x="13716" y="571500"/>
                </a:moveTo>
                <a:lnTo>
                  <a:pt x="0" y="571500"/>
                </a:lnTo>
                <a:lnTo>
                  <a:pt x="0" y="586739"/>
                </a:lnTo>
                <a:lnTo>
                  <a:pt x="13716" y="586739"/>
                </a:lnTo>
                <a:lnTo>
                  <a:pt x="13716" y="571500"/>
                </a:lnTo>
                <a:close/>
              </a:path>
              <a:path w="1957070" h="612775">
                <a:moveTo>
                  <a:pt x="13716" y="544068"/>
                </a:moveTo>
                <a:lnTo>
                  <a:pt x="0" y="544068"/>
                </a:lnTo>
                <a:lnTo>
                  <a:pt x="0" y="557784"/>
                </a:lnTo>
                <a:lnTo>
                  <a:pt x="13716" y="557784"/>
                </a:lnTo>
                <a:lnTo>
                  <a:pt x="13716" y="544068"/>
                </a:lnTo>
                <a:close/>
              </a:path>
              <a:path w="1957070" h="612775">
                <a:moveTo>
                  <a:pt x="13716" y="516636"/>
                </a:moveTo>
                <a:lnTo>
                  <a:pt x="0" y="516636"/>
                </a:lnTo>
                <a:lnTo>
                  <a:pt x="0" y="530351"/>
                </a:lnTo>
                <a:lnTo>
                  <a:pt x="13716" y="530351"/>
                </a:lnTo>
                <a:lnTo>
                  <a:pt x="13716" y="516636"/>
                </a:lnTo>
                <a:close/>
              </a:path>
              <a:path w="1957070" h="612775">
                <a:moveTo>
                  <a:pt x="13716" y="487680"/>
                </a:moveTo>
                <a:lnTo>
                  <a:pt x="0" y="487680"/>
                </a:lnTo>
                <a:lnTo>
                  <a:pt x="0" y="501396"/>
                </a:lnTo>
                <a:lnTo>
                  <a:pt x="13716" y="501396"/>
                </a:lnTo>
                <a:lnTo>
                  <a:pt x="13716" y="487680"/>
                </a:lnTo>
                <a:close/>
              </a:path>
              <a:path w="1957070" h="612775">
                <a:moveTo>
                  <a:pt x="13716" y="460248"/>
                </a:moveTo>
                <a:lnTo>
                  <a:pt x="0" y="460248"/>
                </a:lnTo>
                <a:lnTo>
                  <a:pt x="0" y="473963"/>
                </a:lnTo>
                <a:lnTo>
                  <a:pt x="13716" y="473963"/>
                </a:lnTo>
                <a:lnTo>
                  <a:pt x="13716" y="460248"/>
                </a:lnTo>
                <a:close/>
              </a:path>
              <a:path w="1957070" h="612775">
                <a:moveTo>
                  <a:pt x="13716" y="432815"/>
                </a:moveTo>
                <a:lnTo>
                  <a:pt x="0" y="432815"/>
                </a:lnTo>
                <a:lnTo>
                  <a:pt x="0" y="446532"/>
                </a:lnTo>
                <a:lnTo>
                  <a:pt x="13716" y="446532"/>
                </a:lnTo>
                <a:lnTo>
                  <a:pt x="13716" y="432815"/>
                </a:lnTo>
                <a:close/>
              </a:path>
              <a:path w="1957070" h="612775">
                <a:moveTo>
                  <a:pt x="13716" y="403860"/>
                </a:moveTo>
                <a:lnTo>
                  <a:pt x="0" y="403860"/>
                </a:lnTo>
                <a:lnTo>
                  <a:pt x="0" y="417575"/>
                </a:lnTo>
                <a:lnTo>
                  <a:pt x="13716" y="417575"/>
                </a:lnTo>
                <a:lnTo>
                  <a:pt x="13716" y="403860"/>
                </a:lnTo>
                <a:close/>
              </a:path>
              <a:path w="1957070" h="612775">
                <a:moveTo>
                  <a:pt x="13716" y="376427"/>
                </a:moveTo>
                <a:lnTo>
                  <a:pt x="0" y="376427"/>
                </a:lnTo>
                <a:lnTo>
                  <a:pt x="0" y="390144"/>
                </a:lnTo>
                <a:lnTo>
                  <a:pt x="13716" y="390144"/>
                </a:lnTo>
                <a:lnTo>
                  <a:pt x="13716" y="376427"/>
                </a:lnTo>
                <a:close/>
              </a:path>
              <a:path w="1957070" h="612775">
                <a:moveTo>
                  <a:pt x="13716" y="347472"/>
                </a:moveTo>
                <a:lnTo>
                  <a:pt x="0" y="347472"/>
                </a:lnTo>
                <a:lnTo>
                  <a:pt x="0" y="362712"/>
                </a:lnTo>
                <a:lnTo>
                  <a:pt x="13716" y="362712"/>
                </a:lnTo>
                <a:lnTo>
                  <a:pt x="13716" y="347472"/>
                </a:lnTo>
                <a:close/>
              </a:path>
              <a:path w="1957070" h="612775">
                <a:moveTo>
                  <a:pt x="13716" y="320039"/>
                </a:moveTo>
                <a:lnTo>
                  <a:pt x="0" y="320039"/>
                </a:lnTo>
                <a:lnTo>
                  <a:pt x="0" y="333756"/>
                </a:lnTo>
                <a:lnTo>
                  <a:pt x="13716" y="333756"/>
                </a:lnTo>
                <a:lnTo>
                  <a:pt x="13716" y="320039"/>
                </a:lnTo>
                <a:close/>
              </a:path>
              <a:path w="1957070" h="612775">
                <a:moveTo>
                  <a:pt x="13716" y="292608"/>
                </a:moveTo>
                <a:lnTo>
                  <a:pt x="0" y="292608"/>
                </a:lnTo>
                <a:lnTo>
                  <a:pt x="0" y="306324"/>
                </a:lnTo>
                <a:lnTo>
                  <a:pt x="13716" y="306324"/>
                </a:lnTo>
                <a:lnTo>
                  <a:pt x="13716" y="292608"/>
                </a:lnTo>
                <a:close/>
              </a:path>
              <a:path w="1957070" h="612775">
                <a:moveTo>
                  <a:pt x="13716" y="263651"/>
                </a:moveTo>
                <a:lnTo>
                  <a:pt x="0" y="263651"/>
                </a:lnTo>
                <a:lnTo>
                  <a:pt x="0" y="277368"/>
                </a:lnTo>
                <a:lnTo>
                  <a:pt x="13716" y="277368"/>
                </a:lnTo>
                <a:lnTo>
                  <a:pt x="13716" y="263651"/>
                </a:lnTo>
                <a:close/>
              </a:path>
              <a:path w="1957070" h="612775">
                <a:moveTo>
                  <a:pt x="13716" y="236220"/>
                </a:moveTo>
                <a:lnTo>
                  <a:pt x="0" y="236220"/>
                </a:lnTo>
                <a:lnTo>
                  <a:pt x="0" y="249936"/>
                </a:lnTo>
                <a:lnTo>
                  <a:pt x="13716" y="249936"/>
                </a:lnTo>
                <a:lnTo>
                  <a:pt x="13716" y="236220"/>
                </a:lnTo>
                <a:close/>
              </a:path>
              <a:path w="1957070" h="612775">
                <a:moveTo>
                  <a:pt x="13716" y="208787"/>
                </a:moveTo>
                <a:lnTo>
                  <a:pt x="0" y="208787"/>
                </a:lnTo>
                <a:lnTo>
                  <a:pt x="0" y="222503"/>
                </a:lnTo>
                <a:lnTo>
                  <a:pt x="13716" y="222503"/>
                </a:lnTo>
                <a:lnTo>
                  <a:pt x="13716" y="208787"/>
                </a:lnTo>
                <a:close/>
              </a:path>
              <a:path w="1957070" h="612775">
                <a:moveTo>
                  <a:pt x="13716" y="179832"/>
                </a:moveTo>
                <a:lnTo>
                  <a:pt x="0" y="179832"/>
                </a:lnTo>
                <a:lnTo>
                  <a:pt x="0" y="193548"/>
                </a:lnTo>
                <a:lnTo>
                  <a:pt x="13716" y="193548"/>
                </a:lnTo>
                <a:lnTo>
                  <a:pt x="13716" y="179832"/>
                </a:lnTo>
                <a:close/>
              </a:path>
              <a:path w="1957070" h="612775">
                <a:moveTo>
                  <a:pt x="13716" y="152400"/>
                </a:moveTo>
                <a:lnTo>
                  <a:pt x="0" y="152400"/>
                </a:lnTo>
                <a:lnTo>
                  <a:pt x="0" y="166115"/>
                </a:lnTo>
                <a:lnTo>
                  <a:pt x="13716" y="166115"/>
                </a:lnTo>
                <a:lnTo>
                  <a:pt x="13716" y="152400"/>
                </a:lnTo>
                <a:close/>
              </a:path>
              <a:path w="1957070" h="612775">
                <a:moveTo>
                  <a:pt x="13716" y="123444"/>
                </a:moveTo>
                <a:lnTo>
                  <a:pt x="0" y="123444"/>
                </a:lnTo>
                <a:lnTo>
                  <a:pt x="0" y="138684"/>
                </a:lnTo>
                <a:lnTo>
                  <a:pt x="13716" y="138684"/>
                </a:lnTo>
                <a:lnTo>
                  <a:pt x="13716" y="123444"/>
                </a:lnTo>
                <a:close/>
              </a:path>
              <a:path w="1957070" h="612775">
                <a:moveTo>
                  <a:pt x="13716" y="96012"/>
                </a:moveTo>
                <a:lnTo>
                  <a:pt x="0" y="96012"/>
                </a:lnTo>
                <a:lnTo>
                  <a:pt x="0" y="109727"/>
                </a:lnTo>
                <a:lnTo>
                  <a:pt x="13716" y="109727"/>
                </a:lnTo>
                <a:lnTo>
                  <a:pt x="13716" y="96012"/>
                </a:lnTo>
                <a:close/>
              </a:path>
              <a:path w="1957070" h="612775">
                <a:moveTo>
                  <a:pt x="13716" y="68580"/>
                </a:moveTo>
                <a:lnTo>
                  <a:pt x="0" y="68580"/>
                </a:lnTo>
                <a:lnTo>
                  <a:pt x="0" y="82296"/>
                </a:lnTo>
                <a:lnTo>
                  <a:pt x="13716" y="82296"/>
                </a:lnTo>
                <a:lnTo>
                  <a:pt x="13716" y="68580"/>
                </a:lnTo>
                <a:close/>
              </a:path>
              <a:path w="1957070" h="612775">
                <a:moveTo>
                  <a:pt x="13716" y="39624"/>
                </a:moveTo>
                <a:lnTo>
                  <a:pt x="0" y="39624"/>
                </a:lnTo>
                <a:lnTo>
                  <a:pt x="0" y="54863"/>
                </a:lnTo>
                <a:lnTo>
                  <a:pt x="13716" y="54863"/>
                </a:lnTo>
                <a:lnTo>
                  <a:pt x="13716" y="39624"/>
                </a:lnTo>
                <a:close/>
              </a:path>
              <a:path w="1957070" h="612775">
                <a:moveTo>
                  <a:pt x="13716" y="12191"/>
                </a:moveTo>
                <a:lnTo>
                  <a:pt x="0" y="12191"/>
                </a:lnTo>
                <a:lnTo>
                  <a:pt x="0" y="25908"/>
                </a:lnTo>
                <a:lnTo>
                  <a:pt x="13716" y="25908"/>
                </a:lnTo>
                <a:lnTo>
                  <a:pt x="13716" y="12191"/>
                </a:lnTo>
                <a:close/>
              </a:path>
              <a:path w="1957070" h="612775">
                <a:moveTo>
                  <a:pt x="28956" y="0"/>
                </a:moveTo>
                <a:lnTo>
                  <a:pt x="15240" y="0"/>
                </a:lnTo>
                <a:lnTo>
                  <a:pt x="15240" y="13715"/>
                </a:lnTo>
                <a:lnTo>
                  <a:pt x="28956" y="13715"/>
                </a:lnTo>
                <a:lnTo>
                  <a:pt x="28956" y="0"/>
                </a:lnTo>
                <a:close/>
              </a:path>
              <a:path w="1957070" h="612775">
                <a:moveTo>
                  <a:pt x="56388" y="0"/>
                </a:moveTo>
                <a:lnTo>
                  <a:pt x="42672" y="0"/>
                </a:lnTo>
                <a:lnTo>
                  <a:pt x="42672" y="13715"/>
                </a:lnTo>
                <a:lnTo>
                  <a:pt x="56388" y="13715"/>
                </a:lnTo>
                <a:lnTo>
                  <a:pt x="56388" y="0"/>
                </a:lnTo>
                <a:close/>
              </a:path>
              <a:path w="1957070" h="612775">
                <a:moveTo>
                  <a:pt x="85344" y="0"/>
                </a:moveTo>
                <a:lnTo>
                  <a:pt x="71627" y="0"/>
                </a:lnTo>
                <a:lnTo>
                  <a:pt x="71627" y="13715"/>
                </a:lnTo>
                <a:lnTo>
                  <a:pt x="85344" y="13715"/>
                </a:lnTo>
                <a:lnTo>
                  <a:pt x="85344" y="0"/>
                </a:lnTo>
                <a:close/>
              </a:path>
              <a:path w="1957070" h="612775">
                <a:moveTo>
                  <a:pt x="112775" y="0"/>
                </a:moveTo>
                <a:lnTo>
                  <a:pt x="99060" y="0"/>
                </a:lnTo>
                <a:lnTo>
                  <a:pt x="99060" y="13715"/>
                </a:lnTo>
                <a:lnTo>
                  <a:pt x="112775" y="13715"/>
                </a:lnTo>
                <a:lnTo>
                  <a:pt x="112775" y="0"/>
                </a:lnTo>
                <a:close/>
              </a:path>
              <a:path w="1957070" h="612775">
                <a:moveTo>
                  <a:pt x="141732" y="0"/>
                </a:moveTo>
                <a:lnTo>
                  <a:pt x="126492" y="0"/>
                </a:lnTo>
                <a:lnTo>
                  <a:pt x="126492" y="13715"/>
                </a:lnTo>
                <a:lnTo>
                  <a:pt x="141732" y="13715"/>
                </a:lnTo>
                <a:lnTo>
                  <a:pt x="141732" y="0"/>
                </a:lnTo>
                <a:close/>
              </a:path>
              <a:path w="1957070" h="612775">
                <a:moveTo>
                  <a:pt x="169164" y="0"/>
                </a:moveTo>
                <a:lnTo>
                  <a:pt x="155448" y="0"/>
                </a:lnTo>
                <a:lnTo>
                  <a:pt x="155448" y="13715"/>
                </a:lnTo>
                <a:lnTo>
                  <a:pt x="169164" y="13715"/>
                </a:lnTo>
                <a:lnTo>
                  <a:pt x="169164" y="0"/>
                </a:lnTo>
                <a:close/>
              </a:path>
              <a:path w="1957070" h="612775">
                <a:moveTo>
                  <a:pt x="196596" y="0"/>
                </a:moveTo>
                <a:lnTo>
                  <a:pt x="182880" y="0"/>
                </a:lnTo>
                <a:lnTo>
                  <a:pt x="182880" y="13715"/>
                </a:lnTo>
                <a:lnTo>
                  <a:pt x="196596" y="13715"/>
                </a:lnTo>
                <a:lnTo>
                  <a:pt x="196596" y="0"/>
                </a:lnTo>
                <a:close/>
              </a:path>
              <a:path w="1957070" h="612775">
                <a:moveTo>
                  <a:pt x="225551" y="0"/>
                </a:moveTo>
                <a:lnTo>
                  <a:pt x="210312" y="0"/>
                </a:lnTo>
                <a:lnTo>
                  <a:pt x="210312" y="13715"/>
                </a:lnTo>
                <a:lnTo>
                  <a:pt x="225551" y="13715"/>
                </a:lnTo>
                <a:lnTo>
                  <a:pt x="225551" y="0"/>
                </a:lnTo>
                <a:close/>
              </a:path>
              <a:path w="1957070" h="612775">
                <a:moveTo>
                  <a:pt x="252984" y="0"/>
                </a:moveTo>
                <a:lnTo>
                  <a:pt x="239268" y="0"/>
                </a:lnTo>
                <a:lnTo>
                  <a:pt x="239268" y="13715"/>
                </a:lnTo>
                <a:lnTo>
                  <a:pt x="252984" y="13715"/>
                </a:lnTo>
                <a:lnTo>
                  <a:pt x="252984" y="0"/>
                </a:lnTo>
                <a:close/>
              </a:path>
              <a:path w="1957070" h="612775">
                <a:moveTo>
                  <a:pt x="280416" y="0"/>
                </a:moveTo>
                <a:lnTo>
                  <a:pt x="266700" y="0"/>
                </a:lnTo>
                <a:lnTo>
                  <a:pt x="266700" y="13715"/>
                </a:lnTo>
                <a:lnTo>
                  <a:pt x="280416" y="13715"/>
                </a:lnTo>
                <a:lnTo>
                  <a:pt x="280416" y="0"/>
                </a:lnTo>
                <a:close/>
              </a:path>
              <a:path w="1957070" h="612775">
                <a:moveTo>
                  <a:pt x="309372" y="0"/>
                </a:moveTo>
                <a:lnTo>
                  <a:pt x="295656" y="0"/>
                </a:lnTo>
                <a:lnTo>
                  <a:pt x="295656" y="13715"/>
                </a:lnTo>
                <a:lnTo>
                  <a:pt x="309372" y="13715"/>
                </a:lnTo>
                <a:lnTo>
                  <a:pt x="309372" y="0"/>
                </a:lnTo>
                <a:close/>
              </a:path>
              <a:path w="1957070" h="612775">
                <a:moveTo>
                  <a:pt x="336803" y="0"/>
                </a:moveTo>
                <a:lnTo>
                  <a:pt x="323088" y="0"/>
                </a:lnTo>
                <a:lnTo>
                  <a:pt x="323088" y="13715"/>
                </a:lnTo>
                <a:lnTo>
                  <a:pt x="336803" y="13715"/>
                </a:lnTo>
                <a:lnTo>
                  <a:pt x="336803" y="0"/>
                </a:lnTo>
                <a:close/>
              </a:path>
              <a:path w="1957070" h="612775">
                <a:moveTo>
                  <a:pt x="365760" y="0"/>
                </a:moveTo>
                <a:lnTo>
                  <a:pt x="350520" y="0"/>
                </a:lnTo>
                <a:lnTo>
                  <a:pt x="350520" y="13715"/>
                </a:lnTo>
                <a:lnTo>
                  <a:pt x="365760" y="13715"/>
                </a:lnTo>
                <a:lnTo>
                  <a:pt x="365760" y="0"/>
                </a:lnTo>
                <a:close/>
              </a:path>
              <a:path w="1957070" h="612775">
                <a:moveTo>
                  <a:pt x="393192" y="0"/>
                </a:moveTo>
                <a:lnTo>
                  <a:pt x="379475" y="0"/>
                </a:lnTo>
                <a:lnTo>
                  <a:pt x="379475" y="13715"/>
                </a:lnTo>
                <a:lnTo>
                  <a:pt x="393192" y="13715"/>
                </a:lnTo>
                <a:lnTo>
                  <a:pt x="393192" y="0"/>
                </a:lnTo>
                <a:close/>
              </a:path>
              <a:path w="1957070" h="612775">
                <a:moveTo>
                  <a:pt x="420624" y="0"/>
                </a:moveTo>
                <a:lnTo>
                  <a:pt x="406908" y="0"/>
                </a:lnTo>
                <a:lnTo>
                  <a:pt x="406908" y="13715"/>
                </a:lnTo>
                <a:lnTo>
                  <a:pt x="420624" y="13715"/>
                </a:lnTo>
                <a:lnTo>
                  <a:pt x="420624" y="0"/>
                </a:lnTo>
                <a:close/>
              </a:path>
              <a:path w="1957070" h="612775">
                <a:moveTo>
                  <a:pt x="449580" y="0"/>
                </a:moveTo>
                <a:lnTo>
                  <a:pt x="434340" y="0"/>
                </a:lnTo>
                <a:lnTo>
                  <a:pt x="434340" y="13715"/>
                </a:lnTo>
                <a:lnTo>
                  <a:pt x="449580" y="13715"/>
                </a:lnTo>
                <a:lnTo>
                  <a:pt x="449580" y="0"/>
                </a:lnTo>
                <a:close/>
              </a:path>
              <a:path w="1957070" h="612775">
                <a:moveTo>
                  <a:pt x="477012" y="0"/>
                </a:moveTo>
                <a:lnTo>
                  <a:pt x="463296" y="0"/>
                </a:lnTo>
                <a:lnTo>
                  <a:pt x="463296" y="13715"/>
                </a:lnTo>
                <a:lnTo>
                  <a:pt x="477012" y="13715"/>
                </a:lnTo>
                <a:lnTo>
                  <a:pt x="477012" y="0"/>
                </a:lnTo>
                <a:close/>
              </a:path>
              <a:path w="1957070" h="612775">
                <a:moveTo>
                  <a:pt x="504444" y="0"/>
                </a:moveTo>
                <a:lnTo>
                  <a:pt x="490727" y="0"/>
                </a:lnTo>
                <a:lnTo>
                  <a:pt x="490727" y="13715"/>
                </a:lnTo>
                <a:lnTo>
                  <a:pt x="504444" y="13715"/>
                </a:lnTo>
                <a:lnTo>
                  <a:pt x="504444" y="0"/>
                </a:lnTo>
                <a:close/>
              </a:path>
              <a:path w="1957070" h="612775">
                <a:moveTo>
                  <a:pt x="533400" y="0"/>
                </a:moveTo>
                <a:lnTo>
                  <a:pt x="519684" y="0"/>
                </a:lnTo>
                <a:lnTo>
                  <a:pt x="519684" y="13715"/>
                </a:lnTo>
                <a:lnTo>
                  <a:pt x="533400" y="13715"/>
                </a:lnTo>
                <a:lnTo>
                  <a:pt x="533400" y="0"/>
                </a:lnTo>
                <a:close/>
              </a:path>
              <a:path w="1957070" h="612775">
                <a:moveTo>
                  <a:pt x="560832" y="0"/>
                </a:moveTo>
                <a:lnTo>
                  <a:pt x="547116" y="0"/>
                </a:lnTo>
                <a:lnTo>
                  <a:pt x="547116" y="13715"/>
                </a:lnTo>
                <a:lnTo>
                  <a:pt x="560832" y="13715"/>
                </a:lnTo>
                <a:lnTo>
                  <a:pt x="560832" y="0"/>
                </a:lnTo>
                <a:close/>
              </a:path>
              <a:path w="1957070" h="612775">
                <a:moveTo>
                  <a:pt x="588264" y="0"/>
                </a:moveTo>
                <a:lnTo>
                  <a:pt x="574548" y="0"/>
                </a:lnTo>
                <a:lnTo>
                  <a:pt x="574548" y="13715"/>
                </a:lnTo>
                <a:lnTo>
                  <a:pt x="588264" y="13715"/>
                </a:lnTo>
                <a:lnTo>
                  <a:pt x="588264" y="0"/>
                </a:lnTo>
                <a:close/>
              </a:path>
              <a:path w="1957070" h="612775">
                <a:moveTo>
                  <a:pt x="617220" y="0"/>
                </a:moveTo>
                <a:lnTo>
                  <a:pt x="603503" y="0"/>
                </a:lnTo>
                <a:lnTo>
                  <a:pt x="603503" y="13715"/>
                </a:lnTo>
                <a:lnTo>
                  <a:pt x="617220" y="13715"/>
                </a:lnTo>
                <a:lnTo>
                  <a:pt x="617220" y="0"/>
                </a:lnTo>
                <a:close/>
              </a:path>
              <a:path w="1957070" h="612775">
                <a:moveTo>
                  <a:pt x="644651" y="0"/>
                </a:moveTo>
                <a:lnTo>
                  <a:pt x="630936" y="0"/>
                </a:lnTo>
                <a:lnTo>
                  <a:pt x="630936" y="13715"/>
                </a:lnTo>
                <a:lnTo>
                  <a:pt x="644651" y="13715"/>
                </a:lnTo>
                <a:lnTo>
                  <a:pt x="644651" y="0"/>
                </a:lnTo>
                <a:close/>
              </a:path>
              <a:path w="1957070" h="612775">
                <a:moveTo>
                  <a:pt x="673608" y="0"/>
                </a:moveTo>
                <a:lnTo>
                  <a:pt x="658368" y="0"/>
                </a:lnTo>
                <a:lnTo>
                  <a:pt x="658368" y="13715"/>
                </a:lnTo>
                <a:lnTo>
                  <a:pt x="673608" y="13715"/>
                </a:lnTo>
                <a:lnTo>
                  <a:pt x="673608" y="0"/>
                </a:lnTo>
                <a:close/>
              </a:path>
              <a:path w="1957070" h="612775">
                <a:moveTo>
                  <a:pt x="701040" y="0"/>
                </a:moveTo>
                <a:lnTo>
                  <a:pt x="687324" y="0"/>
                </a:lnTo>
                <a:lnTo>
                  <a:pt x="687324" y="13715"/>
                </a:lnTo>
                <a:lnTo>
                  <a:pt x="701040" y="13715"/>
                </a:lnTo>
                <a:lnTo>
                  <a:pt x="701040" y="0"/>
                </a:lnTo>
                <a:close/>
              </a:path>
              <a:path w="1957070" h="612775">
                <a:moveTo>
                  <a:pt x="728472" y="0"/>
                </a:moveTo>
                <a:lnTo>
                  <a:pt x="714756" y="0"/>
                </a:lnTo>
                <a:lnTo>
                  <a:pt x="714756" y="13715"/>
                </a:lnTo>
                <a:lnTo>
                  <a:pt x="728472" y="13715"/>
                </a:lnTo>
                <a:lnTo>
                  <a:pt x="728472" y="0"/>
                </a:lnTo>
                <a:close/>
              </a:path>
              <a:path w="1957070" h="612775">
                <a:moveTo>
                  <a:pt x="757427" y="0"/>
                </a:moveTo>
                <a:lnTo>
                  <a:pt x="743712" y="0"/>
                </a:lnTo>
                <a:lnTo>
                  <a:pt x="743712" y="13715"/>
                </a:lnTo>
                <a:lnTo>
                  <a:pt x="757427" y="13715"/>
                </a:lnTo>
                <a:lnTo>
                  <a:pt x="757427" y="0"/>
                </a:lnTo>
                <a:close/>
              </a:path>
              <a:path w="1957070" h="612775">
                <a:moveTo>
                  <a:pt x="784860" y="0"/>
                </a:moveTo>
                <a:lnTo>
                  <a:pt x="771144" y="0"/>
                </a:lnTo>
                <a:lnTo>
                  <a:pt x="771144" y="13715"/>
                </a:lnTo>
                <a:lnTo>
                  <a:pt x="784860" y="13715"/>
                </a:lnTo>
                <a:lnTo>
                  <a:pt x="784860" y="0"/>
                </a:lnTo>
                <a:close/>
              </a:path>
              <a:path w="1957070" h="612775">
                <a:moveTo>
                  <a:pt x="812292" y="0"/>
                </a:moveTo>
                <a:lnTo>
                  <a:pt x="798576" y="0"/>
                </a:lnTo>
                <a:lnTo>
                  <a:pt x="798576" y="13715"/>
                </a:lnTo>
                <a:lnTo>
                  <a:pt x="812292" y="13715"/>
                </a:lnTo>
                <a:lnTo>
                  <a:pt x="812292" y="0"/>
                </a:lnTo>
                <a:close/>
              </a:path>
              <a:path w="1957070" h="612775">
                <a:moveTo>
                  <a:pt x="841248" y="0"/>
                </a:moveTo>
                <a:lnTo>
                  <a:pt x="827532" y="0"/>
                </a:lnTo>
                <a:lnTo>
                  <a:pt x="827532" y="13715"/>
                </a:lnTo>
                <a:lnTo>
                  <a:pt x="841248" y="13715"/>
                </a:lnTo>
                <a:lnTo>
                  <a:pt x="841248" y="0"/>
                </a:lnTo>
                <a:close/>
              </a:path>
              <a:path w="1957070" h="612775">
                <a:moveTo>
                  <a:pt x="868680" y="0"/>
                </a:moveTo>
                <a:lnTo>
                  <a:pt x="854964" y="0"/>
                </a:lnTo>
                <a:lnTo>
                  <a:pt x="854964" y="13715"/>
                </a:lnTo>
                <a:lnTo>
                  <a:pt x="868680" y="13715"/>
                </a:lnTo>
                <a:lnTo>
                  <a:pt x="868680" y="0"/>
                </a:lnTo>
                <a:close/>
              </a:path>
              <a:path w="1957070" h="612775">
                <a:moveTo>
                  <a:pt x="897636" y="0"/>
                </a:moveTo>
                <a:lnTo>
                  <a:pt x="882396" y="0"/>
                </a:lnTo>
                <a:lnTo>
                  <a:pt x="882396" y="13715"/>
                </a:lnTo>
                <a:lnTo>
                  <a:pt x="897636" y="13715"/>
                </a:lnTo>
                <a:lnTo>
                  <a:pt x="897636" y="0"/>
                </a:lnTo>
                <a:close/>
              </a:path>
              <a:path w="1957070" h="612775">
                <a:moveTo>
                  <a:pt x="925068" y="0"/>
                </a:moveTo>
                <a:lnTo>
                  <a:pt x="911351" y="0"/>
                </a:lnTo>
                <a:lnTo>
                  <a:pt x="911351" y="13715"/>
                </a:lnTo>
                <a:lnTo>
                  <a:pt x="925068" y="13715"/>
                </a:lnTo>
                <a:lnTo>
                  <a:pt x="925068" y="0"/>
                </a:lnTo>
                <a:close/>
              </a:path>
              <a:path w="1957070" h="612775">
                <a:moveTo>
                  <a:pt x="952500" y="0"/>
                </a:moveTo>
                <a:lnTo>
                  <a:pt x="938784" y="0"/>
                </a:lnTo>
                <a:lnTo>
                  <a:pt x="938784" y="13715"/>
                </a:lnTo>
                <a:lnTo>
                  <a:pt x="952500" y="13715"/>
                </a:lnTo>
                <a:lnTo>
                  <a:pt x="952500" y="0"/>
                </a:lnTo>
                <a:close/>
              </a:path>
              <a:path w="1957070" h="612775">
                <a:moveTo>
                  <a:pt x="981456" y="0"/>
                </a:moveTo>
                <a:lnTo>
                  <a:pt x="967740" y="0"/>
                </a:lnTo>
                <a:lnTo>
                  <a:pt x="967740" y="13715"/>
                </a:lnTo>
                <a:lnTo>
                  <a:pt x="981456" y="13715"/>
                </a:lnTo>
                <a:lnTo>
                  <a:pt x="981456" y="0"/>
                </a:lnTo>
                <a:close/>
              </a:path>
              <a:path w="1957070" h="612775">
                <a:moveTo>
                  <a:pt x="1008888" y="0"/>
                </a:moveTo>
                <a:lnTo>
                  <a:pt x="995172" y="0"/>
                </a:lnTo>
                <a:lnTo>
                  <a:pt x="995172" y="13715"/>
                </a:lnTo>
                <a:lnTo>
                  <a:pt x="1008888" y="13715"/>
                </a:lnTo>
                <a:lnTo>
                  <a:pt x="1008888" y="0"/>
                </a:lnTo>
                <a:close/>
              </a:path>
              <a:path w="1957070" h="612775">
                <a:moveTo>
                  <a:pt x="1036320" y="0"/>
                </a:moveTo>
                <a:lnTo>
                  <a:pt x="1022603" y="0"/>
                </a:lnTo>
                <a:lnTo>
                  <a:pt x="1022603" y="13715"/>
                </a:lnTo>
                <a:lnTo>
                  <a:pt x="1036320" y="13715"/>
                </a:lnTo>
                <a:lnTo>
                  <a:pt x="1036320" y="0"/>
                </a:lnTo>
                <a:close/>
              </a:path>
              <a:path w="1957070" h="612775">
                <a:moveTo>
                  <a:pt x="1065276" y="0"/>
                </a:moveTo>
                <a:lnTo>
                  <a:pt x="1051560" y="0"/>
                </a:lnTo>
                <a:lnTo>
                  <a:pt x="1051560" y="13715"/>
                </a:lnTo>
                <a:lnTo>
                  <a:pt x="1065276" y="13715"/>
                </a:lnTo>
                <a:lnTo>
                  <a:pt x="1065276" y="0"/>
                </a:lnTo>
                <a:close/>
              </a:path>
              <a:path w="1957070" h="612775">
                <a:moveTo>
                  <a:pt x="1092708" y="0"/>
                </a:moveTo>
                <a:lnTo>
                  <a:pt x="1078992" y="0"/>
                </a:lnTo>
                <a:lnTo>
                  <a:pt x="1078992" y="13715"/>
                </a:lnTo>
                <a:lnTo>
                  <a:pt x="1092708" y="13715"/>
                </a:lnTo>
                <a:lnTo>
                  <a:pt x="1092708" y="0"/>
                </a:lnTo>
                <a:close/>
              </a:path>
              <a:path w="1957070" h="612775">
                <a:moveTo>
                  <a:pt x="1121664" y="0"/>
                </a:moveTo>
                <a:lnTo>
                  <a:pt x="1106424" y="0"/>
                </a:lnTo>
                <a:lnTo>
                  <a:pt x="1106424" y="13715"/>
                </a:lnTo>
                <a:lnTo>
                  <a:pt x="1121664" y="13715"/>
                </a:lnTo>
                <a:lnTo>
                  <a:pt x="1121664" y="0"/>
                </a:lnTo>
                <a:close/>
              </a:path>
              <a:path w="1957070" h="612775">
                <a:moveTo>
                  <a:pt x="1149096" y="0"/>
                </a:moveTo>
                <a:lnTo>
                  <a:pt x="1135380" y="0"/>
                </a:lnTo>
                <a:lnTo>
                  <a:pt x="1135380" y="13715"/>
                </a:lnTo>
                <a:lnTo>
                  <a:pt x="1149096" y="13715"/>
                </a:lnTo>
                <a:lnTo>
                  <a:pt x="1149096" y="0"/>
                </a:lnTo>
                <a:close/>
              </a:path>
              <a:path w="1957070" h="612775">
                <a:moveTo>
                  <a:pt x="1176527" y="0"/>
                </a:moveTo>
                <a:lnTo>
                  <a:pt x="1162812" y="0"/>
                </a:lnTo>
                <a:lnTo>
                  <a:pt x="1162812" y="13715"/>
                </a:lnTo>
                <a:lnTo>
                  <a:pt x="1176527" y="13715"/>
                </a:lnTo>
                <a:lnTo>
                  <a:pt x="1176527" y="0"/>
                </a:lnTo>
                <a:close/>
              </a:path>
              <a:path w="1957070" h="612775">
                <a:moveTo>
                  <a:pt x="1205484" y="0"/>
                </a:moveTo>
                <a:lnTo>
                  <a:pt x="1190244" y="0"/>
                </a:lnTo>
                <a:lnTo>
                  <a:pt x="1190244" y="13715"/>
                </a:lnTo>
                <a:lnTo>
                  <a:pt x="1205484" y="13715"/>
                </a:lnTo>
                <a:lnTo>
                  <a:pt x="1205484" y="0"/>
                </a:lnTo>
                <a:close/>
              </a:path>
              <a:path w="1957070" h="612775">
                <a:moveTo>
                  <a:pt x="1232916" y="0"/>
                </a:moveTo>
                <a:lnTo>
                  <a:pt x="1219200" y="0"/>
                </a:lnTo>
                <a:lnTo>
                  <a:pt x="1219200" y="13715"/>
                </a:lnTo>
                <a:lnTo>
                  <a:pt x="1232916" y="13715"/>
                </a:lnTo>
                <a:lnTo>
                  <a:pt x="1232916" y="0"/>
                </a:lnTo>
                <a:close/>
              </a:path>
              <a:path w="1957070" h="612775">
                <a:moveTo>
                  <a:pt x="1260348" y="0"/>
                </a:moveTo>
                <a:lnTo>
                  <a:pt x="1246632" y="0"/>
                </a:lnTo>
                <a:lnTo>
                  <a:pt x="1246632" y="13715"/>
                </a:lnTo>
                <a:lnTo>
                  <a:pt x="1260348" y="13715"/>
                </a:lnTo>
                <a:lnTo>
                  <a:pt x="1260348" y="0"/>
                </a:lnTo>
                <a:close/>
              </a:path>
              <a:path w="1957070" h="612775">
                <a:moveTo>
                  <a:pt x="1289303" y="0"/>
                </a:moveTo>
                <a:lnTo>
                  <a:pt x="1275588" y="0"/>
                </a:lnTo>
                <a:lnTo>
                  <a:pt x="1275588" y="13715"/>
                </a:lnTo>
                <a:lnTo>
                  <a:pt x="1289303" y="13715"/>
                </a:lnTo>
                <a:lnTo>
                  <a:pt x="1289303" y="0"/>
                </a:lnTo>
                <a:close/>
              </a:path>
              <a:path w="1957070" h="612775">
                <a:moveTo>
                  <a:pt x="1316736" y="0"/>
                </a:moveTo>
                <a:lnTo>
                  <a:pt x="1303020" y="0"/>
                </a:lnTo>
                <a:lnTo>
                  <a:pt x="1303020" y="13715"/>
                </a:lnTo>
                <a:lnTo>
                  <a:pt x="1316736" y="13715"/>
                </a:lnTo>
                <a:lnTo>
                  <a:pt x="1316736" y="0"/>
                </a:lnTo>
                <a:close/>
              </a:path>
              <a:path w="1957070" h="612775">
                <a:moveTo>
                  <a:pt x="1345692" y="0"/>
                </a:moveTo>
                <a:lnTo>
                  <a:pt x="1330452" y="0"/>
                </a:lnTo>
                <a:lnTo>
                  <a:pt x="1330452" y="13715"/>
                </a:lnTo>
                <a:lnTo>
                  <a:pt x="1345692" y="13715"/>
                </a:lnTo>
                <a:lnTo>
                  <a:pt x="1345692" y="0"/>
                </a:lnTo>
                <a:close/>
              </a:path>
              <a:path w="1957070" h="612775">
                <a:moveTo>
                  <a:pt x="1373124" y="0"/>
                </a:moveTo>
                <a:lnTo>
                  <a:pt x="1359408" y="0"/>
                </a:lnTo>
                <a:lnTo>
                  <a:pt x="1359408" y="13715"/>
                </a:lnTo>
                <a:lnTo>
                  <a:pt x="1373124" y="13715"/>
                </a:lnTo>
                <a:lnTo>
                  <a:pt x="1373124" y="0"/>
                </a:lnTo>
                <a:close/>
              </a:path>
              <a:path w="1957070" h="612775">
                <a:moveTo>
                  <a:pt x="1400556" y="0"/>
                </a:moveTo>
                <a:lnTo>
                  <a:pt x="1386840" y="0"/>
                </a:lnTo>
                <a:lnTo>
                  <a:pt x="1386840" y="13715"/>
                </a:lnTo>
                <a:lnTo>
                  <a:pt x="1400556" y="13715"/>
                </a:lnTo>
                <a:lnTo>
                  <a:pt x="1400556" y="0"/>
                </a:lnTo>
                <a:close/>
              </a:path>
              <a:path w="1957070" h="612775">
                <a:moveTo>
                  <a:pt x="1429512" y="0"/>
                </a:moveTo>
                <a:lnTo>
                  <a:pt x="1414272" y="0"/>
                </a:lnTo>
                <a:lnTo>
                  <a:pt x="1414272" y="13715"/>
                </a:lnTo>
                <a:lnTo>
                  <a:pt x="1429512" y="13715"/>
                </a:lnTo>
                <a:lnTo>
                  <a:pt x="1429512" y="0"/>
                </a:lnTo>
                <a:close/>
              </a:path>
              <a:path w="1957070" h="612775">
                <a:moveTo>
                  <a:pt x="1456944" y="0"/>
                </a:moveTo>
                <a:lnTo>
                  <a:pt x="1443227" y="0"/>
                </a:lnTo>
                <a:lnTo>
                  <a:pt x="1443227" y="13715"/>
                </a:lnTo>
                <a:lnTo>
                  <a:pt x="1456944" y="13715"/>
                </a:lnTo>
                <a:lnTo>
                  <a:pt x="1456944" y="0"/>
                </a:lnTo>
                <a:close/>
              </a:path>
              <a:path w="1957070" h="612775">
                <a:moveTo>
                  <a:pt x="1484376" y="0"/>
                </a:moveTo>
                <a:lnTo>
                  <a:pt x="1470660" y="0"/>
                </a:lnTo>
                <a:lnTo>
                  <a:pt x="1470660" y="13715"/>
                </a:lnTo>
                <a:lnTo>
                  <a:pt x="1484376" y="13715"/>
                </a:lnTo>
                <a:lnTo>
                  <a:pt x="1484376" y="0"/>
                </a:lnTo>
                <a:close/>
              </a:path>
              <a:path w="1957070" h="612775">
                <a:moveTo>
                  <a:pt x="1513332" y="0"/>
                </a:moveTo>
                <a:lnTo>
                  <a:pt x="1499616" y="0"/>
                </a:lnTo>
                <a:lnTo>
                  <a:pt x="1499616" y="13715"/>
                </a:lnTo>
                <a:lnTo>
                  <a:pt x="1513332" y="13715"/>
                </a:lnTo>
                <a:lnTo>
                  <a:pt x="1513332" y="0"/>
                </a:lnTo>
                <a:close/>
              </a:path>
              <a:path w="1957070" h="612775">
                <a:moveTo>
                  <a:pt x="1540764" y="0"/>
                </a:moveTo>
                <a:lnTo>
                  <a:pt x="1527048" y="0"/>
                </a:lnTo>
                <a:lnTo>
                  <a:pt x="1527048" y="13715"/>
                </a:lnTo>
                <a:lnTo>
                  <a:pt x="1540764" y="13715"/>
                </a:lnTo>
                <a:lnTo>
                  <a:pt x="1540764" y="0"/>
                </a:lnTo>
                <a:close/>
              </a:path>
              <a:path w="1957070" h="612775">
                <a:moveTo>
                  <a:pt x="1568196" y="0"/>
                </a:moveTo>
                <a:lnTo>
                  <a:pt x="1554480" y="0"/>
                </a:lnTo>
                <a:lnTo>
                  <a:pt x="1554480" y="13715"/>
                </a:lnTo>
                <a:lnTo>
                  <a:pt x="1568196" y="13715"/>
                </a:lnTo>
                <a:lnTo>
                  <a:pt x="1568196" y="0"/>
                </a:lnTo>
                <a:close/>
              </a:path>
              <a:path w="1957070" h="612775">
                <a:moveTo>
                  <a:pt x="1597152" y="0"/>
                </a:moveTo>
                <a:lnTo>
                  <a:pt x="1583436" y="0"/>
                </a:lnTo>
                <a:lnTo>
                  <a:pt x="1583436" y="13715"/>
                </a:lnTo>
                <a:lnTo>
                  <a:pt x="1597152" y="13715"/>
                </a:lnTo>
                <a:lnTo>
                  <a:pt x="1597152" y="0"/>
                </a:lnTo>
                <a:close/>
              </a:path>
              <a:path w="1957070" h="612775">
                <a:moveTo>
                  <a:pt x="1624584" y="0"/>
                </a:moveTo>
                <a:lnTo>
                  <a:pt x="1610868" y="0"/>
                </a:lnTo>
                <a:lnTo>
                  <a:pt x="1610868" y="13715"/>
                </a:lnTo>
                <a:lnTo>
                  <a:pt x="1624584" y="13715"/>
                </a:lnTo>
                <a:lnTo>
                  <a:pt x="1624584" y="0"/>
                </a:lnTo>
                <a:close/>
              </a:path>
              <a:path w="1957070" h="612775">
                <a:moveTo>
                  <a:pt x="1653540" y="0"/>
                </a:moveTo>
                <a:lnTo>
                  <a:pt x="1638300" y="0"/>
                </a:lnTo>
                <a:lnTo>
                  <a:pt x="1638300" y="13715"/>
                </a:lnTo>
                <a:lnTo>
                  <a:pt x="1653540" y="13715"/>
                </a:lnTo>
                <a:lnTo>
                  <a:pt x="1653540" y="0"/>
                </a:lnTo>
                <a:close/>
              </a:path>
              <a:path w="1957070" h="612775">
                <a:moveTo>
                  <a:pt x="1680972" y="0"/>
                </a:moveTo>
                <a:lnTo>
                  <a:pt x="1667256" y="0"/>
                </a:lnTo>
                <a:lnTo>
                  <a:pt x="1667256" y="13715"/>
                </a:lnTo>
                <a:lnTo>
                  <a:pt x="1680972" y="13715"/>
                </a:lnTo>
                <a:lnTo>
                  <a:pt x="1680972" y="0"/>
                </a:lnTo>
                <a:close/>
              </a:path>
              <a:path w="1957070" h="612775">
                <a:moveTo>
                  <a:pt x="1708403" y="0"/>
                </a:moveTo>
                <a:lnTo>
                  <a:pt x="1694688" y="0"/>
                </a:lnTo>
                <a:lnTo>
                  <a:pt x="1694688" y="13715"/>
                </a:lnTo>
                <a:lnTo>
                  <a:pt x="1708403" y="13715"/>
                </a:lnTo>
                <a:lnTo>
                  <a:pt x="1708403" y="0"/>
                </a:lnTo>
                <a:close/>
              </a:path>
              <a:path w="1957070" h="612775">
                <a:moveTo>
                  <a:pt x="1737360" y="0"/>
                </a:moveTo>
                <a:lnTo>
                  <a:pt x="1723644" y="0"/>
                </a:lnTo>
                <a:lnTo>
                  <a:pt x="1723644" y="13715"/>
                </a:lnTo>
                <a:lnTo>
                  <a:pt x="1737360" y="13715"/>
                </a:lnTo>
                <a:lnTo>
                  <a:pt x="1737360" y="0"/>
                </a:lnTo>
                <a:close/>
              </a:path>
              <a:path w="1957070" h="612775">
                <a:moveTo>
                  <a:pt x="1764792" y="0"/>
                </a:moveTo>
                <a:lnTo>
                  <a:pt x="1751076" y="0"/>
                </a:lnTo>
                <a:lnTo>
                  <a:pt x="1751076" y="13715"/>
                </a:lnTo>
                <a:lnTo>
                  <a:pt x="1764792" y="13715"/>
                </a:lnTo>
                <a:lnTo>
                  <a:pt x="1764792" y="0"/>
                </a:lnTo>
                <a:close/>
              </a:path>
              <a:path w="1957070" h="612775">
                <a:moveTo>
                  <a:pt x="1792224" y="0"/>
                </a:moveTo>
                <a:lnTo>
                  <a:pt x="1778508" y="0"/>
                </a:lnTo>
                <a:lnTo>
                  <a:pt x="1778508" y="13715"/>
                </a:lnTo>
                <a:lnTo>
                  <a:pt x="1792224" y="13715"/>
                </a:lnTo>
                <a:lnTo>
                  <a:pt x="1792224" y="0"/>
                </a:lnTo>
                <a:close/>
              </a:path>
              <a:path w="1957070" h="612775">
                <a:moveTo>
                  <a:pt x="1821180" y="0"/>
                </a:moveTo>
                <a:lnTo>
                  <a:pt x="1807464" y="0"/>
                </a:lnTo>
                <a:lnTo>
                  <a:pt x="1807464" y="13715"/>
                </a:lnTo>
                <a:lnTo>
                  <a:pt x="1821180" y="13715"/>
                </a:lnTo>
                <a:lnTo>
                  <a:pt x="1821180" y="0"/>
                </a:lnTo>
                <a:close/>
              </a:path>
              <a:path w="1957070" h="612775">
                <a:moveTo>
                  <a:pt x="1848612" y="0"/>
                </a:moveTo>
                <a:lnTo>
                  <a:pt x="1834896" y="0"/>
                </a:lnTo>
                <a:lnTo>
                  <a:pt x="1834896" y="13715"/>
                </a:lnTo>
                <a:lnTo>
                  <a:pt x="1848612" y="13715"/>
                </a:lnTo>
                <a:lnTo>
                  <a:pt x="1848612" y="0"/>
                </a:lnTo>
                <a:close/>
              </a:path>
              <a:path w="1957070" h="612775">
                <a:moveTo>
                  <a:pt x="1877568" y="0"/>
                </a:moveTo>
                <a:lnTo>
                  <a:pt x="1862327" y="0"/>
                </a:lnTo>
                <a:lnTo>
                  <a:pt x="1862327" y="13715"/>
                </a:lnTo>
                <a:lnTo>
                  <a:pt x="1877568" y="13715"/>
                </a:lnTo>
                <a:lnTo>
                  <a:pt x="1877568" y="0"/>
                </a:lnTo>
                <a:close/>
              </a:path>
              <a:path w="1957070" h="612775">
                <a:moveTo>
                  <a:pt x="1905000" y="0"/>
                </a:moveTo>
                <a:lnTo>
                  <a:pt x="1891284" y="0"/>
                </a:lnTo>
                <a:lnTo>
                  <a:pt x="1891284" y="13715"/>
                </a:lnTo>
                <a:lnTo>
                  <a:pt x="1905000" y="13715"/>
                </a:lnTo>
                <a:lnTo>
                  <a:pt x="1905000" y="0"/>
                </a:lnTo>
                <a:close/>
              </a:path>
              <a:path w="1957070" h="612775">
                <a:moveTo>
                  <a:pt x="1932432" y="0"/>
                </a:moveTo>
                <a:lnTo>
                  <a:pt x="1918716" y="0"/>
                </a:lnTo>
                <a:lnTo>
                  <a:pt x="1918716" y="13715"/>
                </a:lnTo>
                <a:lnTo>
                  <a:pt x="1932432" y="13715"/>
                </a:lnTo>
                <a:lnTo>
                  <a:pt x="1932432" y="0"/>
                </a:lnTo>
                <a:close/>
              </a:path>
              <a:path w="1957070" h="612775">
                <a:moveTo>
                  <a:pt x="1943100" y="7620"/>
                </a:moveTo>
                <a:lnTo>
                  <a:pt x="1943100" y="16763"/>
                </a:lnTo>
                <a:lnTo>
                  <a:pt x="1956816" y="16763"/>
                </a:lnTo>
                <a:lnTo>
                  <a:pt x="1956816" y="13715"/>
                </a:lnTo>
                <a:lnTo>
                  <a:pt x="1947672" y="13715"/>
                </a:lnTo>
                <a:lnTo>
                  <a:pt x="1947672" y="11277"/>
                </a:lnTo>
                <a:lnTo>
                  <a:pt x="1943100" y="7620"/>
                </a:lnTo>
                <a:close/>
              </a:path>
              <a:path w="1957070" h="612775">
                <a:moveTo>
                  <a:pt x="1947672" y="11277"/>
                </a:moveTo>
                <a:lnTo>
                  <a:pt x="1947672" y="13715"/>
                </a:lnTo>
                <a:lnTo>
                  <a:pt x="1950720" y="13715"/>
                </a:lnTo>
                <a:lnTo>
                  <a:pt x="1947672" y="11277"/>
                </a:lnTo>
                <a:close/>
              </a:path>
              <a:path w="1957070" h="612775">
                <a:moveTo>
                  <a:pt x="1956816" y="0"/>
                </a:moveTo>
                <a:lnTo>
                  <a:pt x="1947672" y="0"/>
                </a:lnTo>
                <a:lnTo>
                  <a:pt x="1947672" y="11277"/>
                </a:lnTo>
                <a:lnTo>
                  <a:pt x="1950720" y="13715"/>
                </a:lnTo>
                <a:lnTo>
                  <a:pt x="1956816" y="13715"/>
                </a:lnTo>
                <a:lnTo>
                  <a:pt x="1956816" y="0"/>
                </a:lnTo>
                <a:close/>
              </a:path>
              <a:path w="1957070" h="612775">
                <a:moveTo>
                  <a:pt x="1956816" y="32003"/>
                </a:moveTo>
                <a:lnTo>
                  <a:pt x="1943100" y="32003"/>
                </a:lnTo>
                <a:lnTo>
                  <a:pt x="1943100" y="45720"/>
                </a:lnTo>
                <a:lnTo>
                  <a:pt x="1956816" y="45720"/>
                </a:lnTo>
                <a:lnTo>
                  <a:pt x="1956816" y="32003"/>
                </a:lnTo>
                <a:close/>
              </a:path>
              <a:path w="1957070" h="612775">
                <a:moveTo>
                  <a:pt x="1956816" y="59436"/>
                </a:moveTo>
                <a:lnTo>
                  <a:pt x="1943100" y="59436"/>
                </a:lnTo>
                <a:lnTo>
                  <a:pt x="1943100" y="73151"/>
                </a:lnTo>
                <a:lnTo>
                  <a:pt x="1956816" y="73151"/>
                </a:lnTo>
                <a:lnTo>
                  <a:pt x="1956816" y="59436"/>
                </a:lnTo>
                <a:close/>
              </a:path>
              <a:path w="1957070" h="612775">
                <a:moveTo>
                  <a:pt x="1956816" y="86868"/>
                </a:moveTo>
                <a:lnTo>
                  <a:pt x="1943100" y="86868"/>
                </a:lnTo>
                <a:lnTo>
                  <a:pt x="1943100" y="102108"/>
                </a:lnTo>
                <a:lnTo>
                  <a:pt x="1956816" y="102108"/>
                </a:lnTo>
                <a:lnTo>
                  <a:pt x="1956816" y="86868"/>
                </a:lnTo>
                <a:close/>
              </a:path>
              <a:path w="1957070" h="612775">
                <a:moveTo>
                  <a:pt x="1956816" y="115824"/>
                </a:moveTo>
                <a:lnTo>
                  <a:pt x="1943100" y="115824"/>
                </a:lnTo>
                <a:lnTo>
                  <a:pt x="1943100" y="129539"/>
                </a:lnTo>
                <a:lnTo>
                  <a:pt x="1956816" y="129539"/>
                </a:lnTo>
                <a:lnTo>
                  <a:pt x="1956816" y="115824"/>
                </a:lnTo>
                <a:close/>
              </a:path>
              <a:path w="1957070" h="612775">
                <a:moveTo>
                  <a:pt x="1956816" y="143256"/>
                </a:moveTo>
                <a:lnTo>
                  <a:pt x="1943100" y="143256"/>
                </a:lnTo>
                <a:lnTo>
                  <a:pt x="1943100" y="156972"/>
                </a:lnTo>
                <a:lnTo>
                  <a:pt x="1956816" y="156972"/>
                </a:lnTo>
                <a:lnTo>
                  <a:pt x="1956816" y="143256"/>
                </a:lnTo>
                <a:close/>
              </a:path>
              <a:path w="1957070" h="612775">
                <a:moveTo>
                  <a:pt x="1956816" y="170687"/>
                </a:moveTo>
                <a:lnTo>
                  <a:pt x="1943100" y="170687"/>
                </a:lnTo>
                <a:lnTo>
                  <a:pt x="1943100" y="185927"/>
                </a:lnTo>
                <a:lnTo>
                  <a:pt x="1956816" y="185927"/>
                </a:lnTo>
                <a:lnTo>
                  <a:pt x="1956816" y="170687"/>
                </a:lnTo>
                <a:close/>
              </a:path>
              <a:path w="1957070" h="612775">
                <a:moveTo>
                  <a:pt x="1956816" y="199644"/>
                </a:moveTo>
                <a:lnTo>
                  <a:pt x="1943100" y="199644"/>
                </a:lnTo>
                <a:lnTo>
                  <a:pt x="1943100" y="213360"/>
                </a:lnTo>
                <a:lnTo>
                  <a:pt x="1956816" y="213360"/>
                </a:lnTo>
                <a:lnTo>
                  <a:pt x="1956816" y="199644"/>
                </a:lnTo>
                <a:close/>
              </a:path>
              <a:path w="1957070" h="612775">
                <a:moveTo>
                  <a:pt x="1956816" y="227075"/>
                </a:moveTo>
                <a:lnTo>
                  <a:pt x="1943100" y="227075"/>
                </a:lnTo>
                <a:lnTo>
                  <a:pt x="1943100" y="240791"/>
                </a:lnTo>
                <a:lnTo>
                  <a:pt x="1956816" y="240791"/>
                </a:lnTo>
                <a:lnTo>
                  <a:pt x="1956816" y="227075"/>
                </a:lnTo>
                <a:close/>
              </a:path>
              <a:path w="1957070" h="612775">
                <a:moveTo>
                  <a:pt x="1956816" y="256032"/>
                </a:moveTo>
                <a:lnTo>
                  <a:pt x="1943100" y="256032"/>
                </a:lnTo>
                <a:lnTo>
                  <a:pt x="1943100" y="269748"/>
                </a:lnTo>
                <a:lnTo>
                  <a:pt x="1956816" y="269748"/>
                </a:lnTo>
                <a:lnTo>
                  <a:pt x="1956816" y="256032"/>
                </a:lnTo>
                <a:close/>
              </a:path>
              <a:path w="1957070" h="612775">
                <a:moveTo>
                  <a:pt x="1956816" y="283463"/>
                </a:moveTo>
                <a:lnTo>
                  <a:pt x="1943100" y="283463"/>
                </a:lnTo>
                <a:lnTo>
                  <a:pt x="1943100" y="297180"/>
                </a:lnTo>
                <a:lnTo>
                  <a:pt x="1956816" y="297180"/>
                </a:lnTo>
                <a:lnTo>
                  <a:pt x="1956816" y="283463"/>
                </a:lnTo>
                <a:close/>
              </a:path>
              <a:path w="1957070" h="612775">
                <a:moveTo>
                  <a:pt x="1956816" y="310896"/>
                </a:moveTo>
                <a:lnTo>
                  <a:pt x="1943100" y="310896"/>
                </a:lnTo>
                <a:lnTo>
                  <a:pt x="1943100" y="324612"/>
                </a:lnTo>
                <a:lnTo>
                  <a:pt x="1956816" y="324612"/>
                </a:lnTo>
                <a:lnTo>
                  <a:pt x="1956816" y="310896"/>
                </a:lnTo>
                <a:close/>
              </a:path>
              <a:path w="1957070" h="612775">
                <a:moveTo>
                  <a:pt x="1956816" y="339851"/>
                </a:moveTo>
                <a:lnTo>
                  <a:pt x="1943100" y="339851"/>
                </a:lnTo>
                <a:lnTo>
                  <a:pt x="1943100" y="353568"/>
                </a:lnTo>
                <a:lnTo>
                  <a:pt x="1956816" y="353568"/>
                </a:lnTo>
                <a:lnTo>
                  <a:pt x="1956816" y="339851"/>
                </a:lnTo>
                <a:close/>
              </a:path>
              <a:path w="1957070" h="612775">
                <a:moveTo>
                  <a:pt x="1956816" y="367284"/>
                </a:moveTo>
                <a:lnTo>
                  <a:pt x="1943100" y="367284"/>
                </a:lnTo>
                <a:lnTo>
                  <a:pt x="1943100" y="381000"/>
                </a:lnTo>
                <a:lnTo>
                  <a:pt x="1956816" y="381000"/>
                </a:lnTo>
                <a:lnTo>
                  <a:pt x="1956816" y="367284"/>
                </a:lnTo>
                <a:close/>
              </a:path>
              <a:path w="1957070" h="612775">
                <a:moveTo>
                  <a:pt x="1956816" y="394715"/>
                </a:moveTo>
                <a:lnTo>
                  <a:pt x="1943100" y="394715"/>
                </a:lnTo>
                <a:lnTo>
                  <a:pt x="1943100" y="409956"/>
                </a:lnTo>
                <a:lnTo>
                  <a:pt x="1956816" y="409956"/>
                </a:lnTo>
                <a:lnTo>
                  <a:pt x="1956816" y="394715"/>
                </a:lnTo>
                <a:close/>
              </a:path>
              <a:path w="1957070" h="612775">
                <a:moveTo>
                  <a:pt x="1956816" y="423672"/>
                </a:moveTo>
                <a:lnTo>
                  <a:pt x="1943100" y="423672"/>
                </a:lnTo>
                <a:lnTo>
                  <a:pt x="1943100" y="437388"/>
                </a:lnTo>
                <a:lnTo>
                  <a:pt x="1956816" y="437388"/>
                </a:lnTo>
                <a:lnTo>
                  <a:pt x="1956816" y="423672"/>
                </a:lnTo>
                <a:close/>
              </a:path>
              <a:path w="1957070" h="612775">
                <a:moveTo>
                  <a:pt x="1956816" y="451103"/>
                </a:moveTo>
                <a:lnTo>
                  <a:pt x="1943100" y="451103"/>
                </a:lnTo>
                <a:lnTo>
                  <a:pt x="1943100" y="464820"/>
                </a:lnTo>
                <a:lnTo>
                  <a:pt x="1956816" y="464820"/>
                </a:lnTo>
                <a:lnTo>
                  <a:pt x="1956816" y="451103"/>
                </a:lnTo>
                <a:close/>
              </a:path>
              <a:path w="1957070" h="612775">
                <a:moveTo>
                  <a:pt x="1956816" y="480060"/>
                </a:moveTo>
                <a:lnTo>
                  <a:pt x="1943100" y="480060"/>
                </a:lnTo>
                <a:lnTo>
                  <a:pt x="1943100" y="493775"/>
                </a:lnTo>
                <a:lnTo>
                  <a:pt x="1956816" y="493775"/>
                </a:lnTo>
                <a:lnTo>
                  <a:pt x="1956816" y="480060"/>
                </a:lnTo>
                <a:close/>
              </a:path>
              <a:path w="1957070" h="612775">
                <a:moveTo>
                  <a:pt x="1956816" y="507491"/>
                </a:moveTo>
                <a:lnTo>
                  <a:pt x="1943100" y="507491"/>
                </a:lnTo>
                <a:lnTo>
                  <a:pt x="1943100" y="521208"/>
                </a:lnTo>
                <a:lnTo>
                  <a:pt x="1956816" y="521208"/>
                </a:lnTo>
                <a:lnTo>
                  <a:pt x="1956816" y="507491"/>
                </a:lnTo>
                <a:close/>
              </a:path>
              <a:path w="1957070" h="612775">
                <a:moveTo>
                  <a:pt x="1956816" y="534924"/>
                </a:moveTo>
                <a:lnTo>
                  <a:pt x="1943100" y="534924"/>
                </a:lnTo>
                <a:lnTo>
                  <a:pt x="1943100" y="548639"/>
                </a:lnTo>
                <a:lnTo>
                  <a:pt x="1956816" y="548639"/>
                </a:lnTo>
                <a:lnTo>
                  <a:pt x="1956816" y="534924"/>
                </a:lnTo>
                <a:close/>
              </a:path>
              <a:path w="1957070" h="612775">
                <a:moveTo>
                  <a:pt x="1956816" y="563880"/>
                </a:moveTo>
                <a:lnTo>
                  <a:pt x="1943100" y="563880"/>
                </a:lnTo>
                <a:lnTo>
                  <a:pt x="1943100" y="577596"/>
                </a:lnTo>
                <a:lnTo>
                  <a:pt x="1956816" y="577596"/>
                </a:lnTo>
                <a:lnTo>
                  <a:pt x="1956816" y="563880"/>
                </a:lnTo>
                <a:close/>
              </a:path>
              <a:path w="1957070" h="612775">
                <a:moveTo>
                  <a:pt x="1956816" y="591312"/>
                </a:moveTo>
                <a:lnTo>
                  <a:pt x="1943100" y="591312"/>
                </a:lnTo>
                <a:lnTo>
                  <a:pt x="1943100" y="605027"/>
                </a:lnTo>
                <a:lnTo>
                  <a:pt x="1956816" y="605027"/>
                </a:lnTo>
                <a:lnTo>
                  <a:pt x="1956816" y="59131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ED1DB649-E609-4AB0-BB78-3DFC778F7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9" y="1857375"/>
            <a:ext cx="1474787" cy="5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 indent="1000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Step 1:  Compare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C55BD5D-E56F-412B-9AED-CCF3F6C51A6B}"/>
              </a:ext>
            </a:extLst>
          </p:cNvPr>
          <p:cNvSpPr/>
          <p:nvPr/>
        </p:nvSpPr>
        <p:spPr>
          <a:xfrm>
            <a:off x="2263776" y="2349500"/>
            <a:ext cx="5895975" cy="1905000"/>
          </a:xfrm>
          <a:custGeom>
            <a:avLst/>
            <a:gdLst/>
            <a:ahLst/>
            <a:cxnLst/>
            <a:rect l="l" t="t" r="r" b="b"/>
            <a:pathLst>
              <a:path w="6894830" h="2226945">
                <a:moveTo>
                  <a:pt x="0" y="2226564"/>
                </a:moveTo>
                <a:lnTo>
                  <a:pt x="6894576" y="2226564"/>
                </a:lnTo>
                <a:lnTo>
                  <a:pt x="6894576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72" name="object 9">
            <a:extLst>
              <a:ext uri="{FF2B5EF4-FFF2-40B4-BE49-F238E27FC236}">
                <a16:creationId xmlns:a16="http://schemas.microsoft.com/office/drawing/2014/main" id="{24D244ED-A097-4D38-BB15-5993ECB1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6" y="1366838"/>
            <a:ext cx="48990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296863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1000"/>
              </a:lnSpc>
              <a:spcBef>
                <a:spcPts val="88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a[], int n) {  for (int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n-1;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lnSpc>
                <a:spcPts val="2738"/>
              </a:lnSpc>
              <a:spcBef>
                <a:spcPts val="163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1; j &lt;=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lnSpc>
                <a:spcPts val="2738"/>
              </a:lnSpc>
              <a:spcBef>
                <a:spcPts val="163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if (a[j-1] &gt; a[j])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swap(a[j], a[j-1]);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A4640C2-360A-4B11-AA2B-CC0098C01715}"/>
              </a:ext>
            </a:extLst>
          </p:cNvPr>
          <p:cNvSpPr txBox="1"/>
          <p:nvPr/>
        </p:nvSpPr>
        <p:spPr>
          <a:xfrm>
            <a:off x="2913063" y="3160714"/>
            <a:ext cx="165100" cy="301625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AE43E10-C123-4407-948A-19DA2A9D42CB}"/>
              </a:ext>
            </a:extLst>
          </p:cNvPr>
          <p:cNvSpPr txBox="1"/>
          <p:nvPr/>
        </p:nvSpPr>
        <p:spPr>
          <a:xfrm>
            <a:off x="2662238" y="3508375"/>
            <a:ext cx="165100" cy="300038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3057C31-B46B-43B1-92C9-B7543EDDF847}"/>
              </a:ext>
            </a:extLst>
          </p:cNvPr>
          <p:cNvSpPr txBox="1"/>
          <p:nvPr/>
        </p:nvSpPr>
        <p:spPr>
          <a:xfrm>
            <a:off x="2339975" y="3856039"/>
            <a:ext cx="165100" cy="300037"/>
          </a:xfrm>
          <a:prstGeom prst="rect">
            <a:avLst/>
          </a:prstGeom>
        </p:spPr>
        <p:txBody>
          <a:bodyPr lIns="0" tIns="11403" rIns="0" bIns="0">
            <a:spAutoFit/>
          </a:bodyPr>
          <a:lstStyle/>
          <a:p>
            <a:pPr marL="10860">
              <a:spcBef>
                <a:spcPts val="90"/>
              </a:spcBef>
              <a:defRPr/>
            </a:pPr>
            <a:r>
              <a:rPr sz="1881" dirty="0">
                <a:latin typeface="Courier New"/>
                <a:cs typeface="Courier New"/>
              </a:rPr>
              <a:t>}</a:t>
            </a:r>
            <a:endParaRPr sz="1881">
              <a:latin typeface="Courier New"/>
              <a:cs typeface="Courier New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8FB1F17-9882-4778-8FE0-29F5D45D5C65}"/>
              </a:ext>
            </a:extLst>
          </p:cNvPr>
          <p:cNvSpPr/>
          <p:nvPr/>
        </p:nvSpPr>
        <p:spPr>
          <a:xfrm>
            <a:off x="8388351" y="4492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F90683D-C2E8-49E6-B680-2B673FD7E9BD}"/>
              </a:ext>
            </a:extLst>
          </p:cNvPr>
          <p:cNvSpPr/>
          <p:nvPr/>
        </p:nvSpPr>
        <p:spPr>
          <a:xfrm>
            <a:off x="8388351" y="44688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F45743F-F269-4E9D-874C-5BB9B543AFCB}"/>
              </a:ext>
            </a:extLst>
          </p:cNvPr>
          <p:cNvSpPr/>
          <p:nvPr/>
        </p:nvSpPr>
        <p:spPr>
          <a:xfrm>
            <a:off x="8388351" y="44434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CEF2520-5881-4750-9254-5BB90EA589A1}"/>
              </a:ext>
            </a:extLst>
          </p:cNvPr>
          <p:cNvSpPr/>
          <p:nvPr/>
        </p:nvSpPr>
        <p:spPr>
          <a:xfrm>
            <a:off x="8388351" y="44211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160ACCE-0234-4B4A-A62C-94871EC3D7BD}"/>
              </a:ext>
            </a:extLst>
          </p:cNvPr>
          <p:cNvSpPr/>
          <p:nvPr/>
        </p:nvSpPr>
        <p:spPr>
          <a:xfrm>
            <a:off x="8388351" y="43973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0AFEA18-8139-46F4-B133-F3B6E57CDFCE}"/>
              </a:ext>
            </a:extLst>
          </p:cNvPr>
          <p:cNvSpPr/>
          <p:nvPr/>
        </p:nvSpPr>
        <p:spPr>
          <a:xfrm>
            <a:off x="8388351" y="4371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E2B4917-C021-40C6-8C02-9E46F3D4C9A2}"/>
              </a:ext>
            </a:extLst>
          </p:cNvPr>
          <p:cNvSpPr/>
          <p:nvPr/>
        </p:nvSpPr>
        <p:spPr>
          <a:xfrm>
            <a:off x="8388351" y="4348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0AC61F4-B484-40B4-AD44-EA03238C1D02}"/>
              </a:ext>
            </a:extLst>
          </p:cNvPr>
          <p:cNvSpPr/>
          <p:nvPr/>
        </p:nvSpPr>
        <p:spPr>
          <a:xfrm>
            <a:off x="8388351" y="43243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0541C98-4266-4AE0-B3A4-FB860103F4D8}"/>
              </a:ext>
            </a:extLst>
          </p:cNvPr>
          <p:cNvSpPr/>
          <p:nvPr/>
        </p:nvSpPr>
        <p:spPr>
          <a:xfrm>
            <a:off x="8388351" y="43005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B7BA3E5-F81D-4094-A7BF-6CF4D5A300E5}"/>
              </a:ext>
            </a:extLst>
          </p:cNvPr>
          <p:cNvSpPr/>
          <p:nvPr/>
        </p:nvSpPr>
        <p:spPr>
          <a:xfrm>
            <a:off x="8388351" y="42767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0DC3D9A-75BF-42FC-AB04-CAB553DC5B8C}"/>
              </a:ext>
            </a:extLst>
          </p:cNvPr>
          <p:cNvSpPr/>
          <p:nvPr/>
        </p:nvSpPr>
        <p:spPr>
          <a:xfrm>
            <a:off x="8388351" y="42529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D80757F-42CB-465D-BD9F-906C63A87AC9}"/>
              </a:ext>
            </a:extLst>
          </p:cNvPr>
          <p:cNvSpPr/>
          <p:nvPr/>
        </p:nvSpPr>
        <p:spPr>
          <a:xfrm>
            <a:off x="8388351" y="42291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4934154-44C3-4999-B8C3-07209E4B1A92}"/>
              </a:ext>
            </a:extLst>
          </p:cNvPr>
          <p:cNvSpPr/>
          <p:nvPr/>
        </p:nvSpPr>
        <p:spPr>
          <a:xfrm>
            <a:off x="8388351" y="42052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8BB6264-8E77-4B32-86C5-4D6AD385B683}"/>
              </a:ext>
            </a:extLst>
          </p:cNvPr>
          <p:cNvSpPr/>
          <p:nvPr/>
        </p:nvSpPr>
        <p:spPr>
          <a:xfrm>
            <a:off x="8388351" y="41798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ADCDA35-8511-4BFA-8368-76F89D6274F0}"/>
              </a:ext>
            </a:extLst>
          </p:cNvPr>
          <p:cNvSpPr/>
          <p:nvPr/>
        </p:nvSpPr>
        <p:spPr>
          <a:xfrm>
            <a:off x="8388351" y="41576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05AB552-89BE-48A3-B39A-DB1F77D6554E}"/>
              </a:ext>
            </a:extLst>
          </p:cNvPr>
          <p:cNvSpPr/>
          <p:nvPr/>
        </p:nvSpPr>
        <p:spPr>
          <a:xfrm>
            <a:off x="8388351" y="41322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6A7042E-236A-428E-840D-47904BD19E8C}"/>
              </a:ext>
            </a:extLst>
          </p:cNvPr>
          <p:cNvSpPr/>
          <p:nvPr/>
        </p:nvSpPr>
        <p:spPr>
          <a:xfrm>
            <a:off x="8388351" y="41084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62E7C065-7A18-46BE-BB7C-7FFC76A4E615}"/>
              </a:ext>
            </a:extLst>
          </p:cNvPr>
          <p:cNvSpPr/>
          <p:nvPr/>
        </p:nvSpPr>
        <p:spPr>
          <a:xfrm>
            <a:off x="8388351" y="40862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7FCE3EB-D78F-46E7-98C5-E64CFF167057}"/>
              </a:ext>
            </a:extLst>
          </p:cNvPr>
          <p:cNvSpPr/>
          <p:nvPr/>
        </p:nvSpPr>
        <p:spPr>
          <a:xfrm>
            <a:off x="8388351" y="40608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105CBE3-1B87-4367-94C3-70D2E954CA41}"/>
              </a:ext>
            </a:extLst>
          </p:cNvPr>
          <p:cNvSpPr/>
          <p:nvPr/>
        </p:nvSpPr>
        <p:spPr>
          <a:xfrm>
            <a:off x="8388351" y="40370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836FE468-0B1C-405A-9C96-410196484134}"/>
              </a:ext>
            </a:extLst>
          </p:cNvPr>
          <p:cNvSpPr/>
          <p:nvPr/>
        </p:nvSpPr>
        <p:spPr>
          <a:xfrm>
            <a:off x="8388351" y="40132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684CAA6-76E5-446C-ABD1-633F68F1C574}"/>
              </a:ext>
            </a:extLst>
          </p:cNvPr>
          <p:cNvSpPr/>
          <p:nvPr/>
        </p:nvSpPr>
        <p:spPr>
          <a:xfrm>
            <a:off x="8388351" y="39893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636C1F3-7FBB-4C07-8DBC-27443745E21A}"/>
              </a:ext>
            </a:extLst>
          </p:cNvPr>
          <p:cNvSpPr/>
          <p:nvPr/>
        </p:nvSpPr>
        <p:spPr>
          <a:xfrm>
            <a:off x="8388351" y="39655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9425C52-377B-4A92-B152-1483F261B2A9}"/>
              </a:ext>
            </a:extLst>
          </p:cNvPr>
          <p:cNvSpPr/>
          <p:nvPr/>
        </p:nvSpPr>
        <p:spPr>
          <a:xfrm>
            <a:off x="8388351" y="39417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EEF8AB33-E21F-48BA-8900-1F4D81806E21}"/>
              </a:ext>
            </a:extLst>
          </p:cNvPr>
          <p:cNvSpPr/>
          <p:nvPr/>
        </p:nvSpPr>
        <p:spPr>
          <a:xfrm>
            <a:off x="8388351" y="39179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03E3D3D-247F-49ED-87BF-45A4F5E435C6}"/>
              </a:ext>
            </a:extLst>
          </p:cNvPr>
          <p:cNvSpPr/>
          <p:nvPr/>
        </p:nvSpPr>
        <p:spPr>
          <a:xfrm>
            <a:off x="8388351" y="3894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B583C57-4814-46AC-B01D-D3727FAE60BC}"/>
              </a:ext>
            </a:extLst>
          </p:cNvPr>
          <p:cNvSpPr/>
          <p:nvPr/>
        </p:nvSpPr>
        <p:spPr>
          <a:xfrm>
            <a:off x="8388351" y="38687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B35CD1B-4B2E-4BD3-BBA0-DF3C448E9ABC}"/>
              </a:ext>
            </a:extLst>
          </p:cNvPr>
          <p:cNvSpPr/>
          <p:nvPr/>
        </p:nvSpPr>
        <p:spPr>
          <a:xfrm>
            <a:off x="8388351" y="38449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63AF911-B0A9-4007-94C1-6ED23746118F}"/>
              </a:ext>
            </a:extLst>
          </p:cNvPr>
          <p:cNvSpPr/>
          <p:nvPr/>
        </p:nvSpPr>
        <p:spPr>
          <a:xfrm>
            <a:off x="8388351" y="3822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D760565-127F-4928-BC9A-95E8EA86E841}"/>
              </a:ext>
            </a:extLst>
          </p:cNvPr>
          <p:cNvSpPr/>
          <p:nvPr/>
        </p:nvSpPr>
        <p:spPr>
          <a:xfrm>
            <a:off x="8388351" y="37973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53FD1BE-8ABA-48DE-BEEF-CE4B324D0414}"/>
              </a:ext>
            </a:extLst>
          </p:cNvPr>
          <p:cNvSpPr/>
          <p:nvPr/>
        </p:nvSpPr>
        <p:spPr>
          <a:xfrm>
            <a:off x="8388351" y="37734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ED03210-BBFD-46AB-914F-A5D5C9E00D0D}"/>
              </a:ext>
            </a:extLst>
          </p:cNvPr>
          <p:cNvSpPr/>
          <p:nvPr/>
        </p:nvSpPr>
        <p:spPr>
          <a:xfrm>
            <a:off x="8388351" y="37512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E73C399-D62A-48FF-A1A1-1093110C5BB0}"/>
              </a:ext>
            </a:extLst>
          </p:cNvPr>
          <p:cNvSpPr/>
          <p:nvPr/>
        </p:nvSpPr>
        <p:spPr>
          <a:xfrm>
            <a:off x="8388351" y="37258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65289EE-E4A7-4A1E-8734-B2038D48A8D0}"/>
              </a:ext>
            </a:extLst>
          </p:cNvPr>
          <p:cNvSpPr/>
          <p:nvPr/>
        </p:nvSpPr>
        <p:spPr>
          <a:xfrm>
            <a:off x="8388351" y="37020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E5AEC993-1E2C-4F76-ACF5-095A10AECBF1}"/>
              </a:ext>
            </a:extLst>
          </p:cNvPr>
          <p:cNvSpPr/>
          <p:nvPr/>
        </p:nvSpPr>
        <p:spPr>
          <a:xfrm>
            <a:off x="8388351" y="36782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ECF6357-9BD9-4ECD-A536-D14D159E0988}"/>
              </a:ext>
            </a:extLst>
          </p:cNvPr>
          <p:cNvSpPr/>
          <p:nvPr/>
        </p:nvSpPr>
        <p:spPr>
          <a:xfrm>
            <a:off x="8388351" y="36544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108917FE-8644-4024-BF4F-A32CF529A2C1}"/>
              </a:ext>
            </a:extLst>
          </p:cNvPr>
          <p:cNvSpPr/>
          <p:nvPr/>
        </p:nvSpPr>
        <p:spPr>
          <a:xfrm>
            <a:off x="839470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10E5BAA1-9542-44C3-85AE-45628B229605}"/>
              </a:ext>
            </a:extLst>
          </p:cNvPr>
          <p:cNvSpPr/>
          <p:nvPr/>
        </p:nvSpPr>
        <p:spPr>
          <a:xfrm>
            <a:off x="841851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284FF6C-75AA-4895-A710-917E84206FFE}"/>
              </a:ext>
            </a:extLst>
          </p:cNvPr>
          <p:cNvSpPr/>
          <p:nvPr/>
        </p:nvSpPr>
        <p:spPr>
          <a:xfrm>
            <a:off x="844232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5222EBB7-BD96-4664-B522-49AA989843D4}"/>
              </a:ext>
            </a:extLst>
          </p:cNvPr>
          <p:cNvSpPr/>
          <p:nvPr/>
        </p:nvSpPr>
        <p:spPr>
          <a:xfrm>
            <a:off x="84661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4074357-0C0E-40CE-813E-49B464FF7755}"/>
              </a:ext>
            </a:extLst>
          </p:cNvPr>
          <p:cNvSpPr/>
          <p:nvPr/>
        </p:nvSpPr>
        <p:spPr>
          <a:xfrm>
            <a:off x="849153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66DF929-7B1E-4619-9349-19BDD623B3BC}"/>
              </a:ext>
            </a:extLst>
          </p:cNvPr>
          <p:cNvSpPr/>
          <p:nvPr/>
        </p:nvSpPr>
        <p:spPr>
          <a:xfrm>
            <a:off x="85137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99C6BC21-17A9-4D18-A0F1-263C9AE54BAE}"/>
              </a:ext>
            </a:extLst>
          </p:cNvPr>
          <p:cNvSpPr/>
          <p:nvPr/>
        </p:nvSpPr>
        <p:spPr>
          <a:xfrm>
            <a:off x="85375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AC64DD1-C42E-4BB9-8D87-97DC7F433759}"/>
              </a:ext>
            </a:extLst>
          </p:cNvPr>
          <p:cNvSpPr/>
          <p:nvPr/>
        </p:nvSpPr>
        <p:spPr>
          <a:xfrm>
            <a:off x="856297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EF6F91E5-F62D-42D3-80EE-3B12F4BD0FD0}"/>
              </a:ext>
            </a:extLst>
          </p:cNvPr>
          <p:cNvSpPr/>
          <p:nvPr/>
        </p:nvSpPr>
        <p:spPr>
          <a:xfrm>
            <a:off x="858520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00728548-6522-4066-BDE9-C9E916540E65}"/>
              </a:ext>
            </a:extLst>
          </p:cNvPr>
          <p:cNvSpPr/>
          <p:nvPr/>
        </p:nvSpPr>
        <p:spPr>
          <a:xfrm>
            <a:off x="861060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2E8EB6CD-32AB-4738-907D-F2E076BFDFC1}"/>
              </a:ext>
            </a:extLst>
          </p:cNvPr>
          <p:cNvSpPr/>
          <p:nvPr/>
        </p:nvSpPr>
        <p:spPr>
          <a:xfrm>
            <a:off x="863441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6F6C323E-356A-4555-BC97-EBF0B17AFD50}"/>
              </a:ext>
            </a:extLst>
          </p:cNvPr>
          <p:cNvSpPr/>
          <p:nvPr/>
        </p:nvSpPr>
        <p:spPr>
          <a:xfrm>
            <a:off x="865822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79EA2C32-0B40-4FDA-8BC5-862A37AEC2F4}"/>
              </a:ext>
            </a:extLst>
          </p:cNvPr>
          <p:cNvSpPr/>
          <p:nvPr/>
        </p:nvSpPr>
        <p:spPr>
          <a:xfrm>
            <a:off x="86820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328D039-3BAC-4FBC-944B-740087E7049B}"/>
              </a:ext>
            </a:extLst>
          </p:cNvPr>
          <p:cNvSpPr/>
          <p:nvPr/>
        </p:nvSpPr>
        <p:spPr>
          <a:xfrm>
            <a:off x="870585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D0AB59F-A0FE-4F04-9A6D-94146888001E}"/>
              </a:ext>
            </a:extLst>
          </p:cNvPr>
          <p:cNvSpPr/>
          <p:nvPr/>
        </p:nvSpPr>
        <p:spPr>
          <a:xfrm>
            <a:off x="87296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C2A1757C-24E6-4BDD-98D8-7D75484E89E2}"/>
              </a:ext>
            </a:extLst>
          </p:cNvPr>
          <p:cNvSpPr/>
          <p:nvPr/>
        </p:nvSpPr>
        <p:spPr>
          <a:xfrm>
            <a:off x="87534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28AFEC88-462E-4DC2-9BDE-680654F8D5B2}"/>
              </a:ext>
            </a:extLst>
          </p:cNvPr>
          <p:cNvSpPr/>
          <p:nvPr/>
        </p:nvSpPr>
        <p:spPr>
          <a:xfrm>
            <a:off x="877728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87B4E92-19BF-4D73-8A24-0D3F53CE15B6}"/>
              </a:ext>
            </a:extLst>
          </p:cNvPr>
          <p:cNvSpPr/>
          <p:nvPr/>
        </p:nvSpPr>
        <p:spPr>
          <a:xfrm>
            <a:off x="880268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3B0DD5AB-7473-46DE-8127-637CF555FD12}"/>
              </a:ext>
            </a:extLst>
          </p:cNvPr>
          <p:cNvSpPr/>
          <p:nvPr/>
        </p:nvSpPr>
        <p:spPr>
          <a:xfrm>
            <a:off x="882650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F354CCF-AFD0-4B8F-9A23-4B782F4A8AAB}"/>
              </a:ext>
            </a:extLst>
          </p:cNvPr>
          <p:cNvSpPr/>
          <p:nvPr/>
        </p:nvSpPr>
        <p:spPr>
          <a:xfrm>
            <a:off x="8848725" y="3636963"/>
            <a:ext cx="14288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6D1C7FC6-97FF-4DA0-B4A4-AD10C4C02693}"/>
              </a:ext>
            </a:extLst>
          </p:cNvPr>
          <p:cNvSpPr/>
          <p:nvPr/>
        </p:nvSpPr>
        <p:spPr>
          <a:xfrm>
            <a:off x="887412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45E7D3E9-1A5C-4A69-8CA5-98DCF032A051}"/>
              </a:ext>
            </a:extLst>
          </p:cNvPr>
          <p:cNvSpPr/>
          <p:nvPr/>
        </p:nvSpPr>
        <p:spPr>
          <a:xfrm>
            <a:off x="889793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C0FC2E80-C33B-4C99-9DB7-04970780E490}"/>
              </a:ext>
            </a:extLst>
          </p:cNvPr>
          <p:cNvSpPr/>
          <p:nvPr/>
        </p:nvSpPr>
        <p:spPr>
          <a:xfrm>
            <a:off x="8920164" y="36369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F166B49E-CBD5-4FE3-977C-B7AFB2996094}"/>
              </a:ext>
            </a:extLst>
          </p:cNvPr>
          <p:cNvSpPr/>
          <p:nvPr/>
        </p:nvSpPr>
        <p:spPr>
          <a:xfrm>
            <a:off x="89455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E10F595A-84B9-4212-B76A-0BDCE7F0138A}"/>
              </a:ext>
            </a:extLst>
          </p:cNvPr>
          <p:cNvSpPr/>
          <p:nvPr/>
        </p:nvSpPr>
        <p:spPr>
          <a:xfrm>
            <a:off x="896937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C7A379A1-BD8D-4018-A4BA-C48CA5038E65}"/>
              </a:ext>
            </a:extLst>
          </p:cNvPr>
          <p:cNvSpPr/>
          <p:nvPr/>
        </p:nvSpPr>
        <p:spPr>
          <a:xfrm>
            <a:off x="899318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BB595FFB-ABE7-45E6-A44E-CA7891E092F2}"/>
              </a:ext>
            </a:extLst>
          </p:cNvPr>
          <p:cNvSpPr/>
          <p:nvPr/>
        </p:nvSpPr>
        <p:spPr>
          <a:xfrm>
            <a:off x="901700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B385FB15-B284-4D31-A2E8-7A506772E383}"/>
              </a:ext>
            </a:extLst>
          </p:cNvPr>
          <p:cNvSpPr/>
          <p:nvPr/>
        </p:nvSpPr>
        <p:spPr>
          <a:xfrm>
            <a:off x="904081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41A10C4E-3B35-4795-8A1B-3BBC38E6C259}"/>
              </a:ext>
            </a:extLst>
          </p:cNvPr>
          <p:cNvSpPr/>
          <p:nvPr/>
        </p:nvSpPr>
        <p:spPr>
          <a:xfrm>
            <a:off x="906621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263231F1-6F84-40C7-9125-7FB87011B832}"/>
              </a:ext>
            </a:extLst>
          </p:cNvPr>
          <p:cNvSpPr/>
          <p:nvPr/>
        </p:nvSpPr>
        <p:spPr>
          <a:xfrm>
            <a:off x="90884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49ED746C-37AE-4AAF-A888-14C292CD1B82}"/>
              </a:ext>
            </a:extLst>
          </p:cNvPr>
          <p:cNvSpPr/>
          <p:nvPr/>
        </p:nvSpPr>
        <p:spPr>
          <a:xfrm>
            <a:off x="911225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34CC1649-0E0A-43E7-8A17-5DA84CB610E5}"/>
              </a:ext>
            </a:extLst>
          </p:cNvPr>
          <p:cNvSpPr/>
          <p:nvPr/>
        </p:nvSpPr>
        <p:spPr>
          <a:xfrm>
            <a:off x="913765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BEC371AD-9C91-49BF-B581-A6BE3325F4BB}"/>
              </a:ext>
            </a:extLst>
          </p:cNvPr>
          <p:cNvSpPr/>
          <p:nvPr/>
        </p:nvSpPr>
        <p:spPr>
          <a:xfrm>
            <a:off x="91598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64E4B8D1-0857-48CC-8DE1-22216E76F891}"/>
              </a:ext>
            </a:extLst>
          </p:cNvPr>
          <p:cNvSpPr/>
          <p:nvPr/>
        </p:nvSpPr>
        <p:spPr>
          <a:xfrm>
            <a:off x="91852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92248CFB-430A-4F58-BB0C-ED2096E30FF9}"/>
              </a:ext>
            </a:extLst>
          </p:cNvPr>
          <p:cNvSpPr/>
          <p:nvPr/>
        </p:nvSpPr>
        <p:spPr>
          <a:xfrm>
            <a:off x="920908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B3C19AF6-A247-4F0B-8817-7EE5F6F92D9E}"/>
              </a:ext>
            </a:extLst>
          </p:cNvPr>
          <p:cNvSpPr/>
          <p:nvPr/>
        </p:nvSpPr>
        <p:spPr>
          <a:xfrm>
            <a:off x="923290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67C72E7F-E92D-4CB7-8278-5B7C87BE85A9}"/>
              </a:ext>
            </a:extLst>
          </p:cNvPr>
          <p:cNvSpPr/>
          <p:nvPr/>
        </p:nvSpPr>
        <p:spPr>
          <a:xfrm>
            <a:off x="925671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AA0F4117-911E-491B-96A7-E2663B4DB51C}"/>
              </a:ext>
            </a:extLst>
          </p:cNvPr>
          <p:cNvSpPr/>
          <p:nvPr/>
        </p:nvSpPr>
        <p:spPr>
          <a:xfrm>
            <a:off x="928052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F77A15F2-73E3-4A0C-AB45-7E5D55807C69}"/>
              </a:ext>
            </a:extLst>
          </p:cNvPr>
          <p:cNvSpPr/>
          <p:nvPr/>
        </p:nvSpPr>
        <p:spPr>
          <a:xfrm>
            <a:off x="93043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D4C429FC-F76F-44D3-93B6-B832A90B68CE}"/>
              </a:ext>
            </a:extLst>
          </p:cNvPr>
          <p:cNvSpPr/>
          <p:nvPr/>
        </p:nvSpPr>
        <p:spPr>
          <a:xfrm>
            <a:off x="932815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595ED252-2F17-42A1-B032-3E72F9A86675}"/>
              </a:ext>
            </a:extLst>
          </p:cNvPr>
          <p:cNvSpPr/>
          <p:nvPr/>
        </p:nvSpPr>
        <p:spPr>
          <a:xfrm>
            <a:off x="93519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8425B2DD-E31A-4E19-88A0-76A59DC67CC8}"/>
              </a:ext>
            </a:extLst>
          </p:cNvPr>
          <p:cNvSpPr/>
          <p:nvPr/>
        </p:nvSpPr>
        <p:spPr>
          <a:xfrm>
            <a:off x="937736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A5F74629-0162-46E2-BCE8-2523A4C955FA}"/>
              </a:ext>
            </a:extLst>
          </p:cNvPr>
          <p:cNvSpPr/>
          <p:nvPr/>
        </p:nvSpPr>
        <p:spPr>
          <a:xfrm>
            <a:off x="940117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0DC86634-06F6-4752-873B-6D17B34CC2BE}"/>
              </a:ext>
            </a:extLst>
          </p:cNvPr>
          <p:cNvSpPr/>
          <p:nvPr/>
        </p:nvSpPr>
        <p:spPr>
          <a:xfrm>
            <a:off x="942340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F51DC4B1-6621-4072-B4C3-9FCA49D60F6C}"/>
              </a:ext>
            </a:extLst>
          </p:cNvPr>
          <p:cNvSpPr/>
          <p:nvPr/>
        </p:nvSpPr>
        <p:spPr>
          <a:xfrm>
            <a:off x="944880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F4670BC2-2630-4E82-A7DB-4E3AD9B61C9C}"/>
              </a:ext>
            </a:extLst>
          </p:cNvPr>
          <p:cNvSpPr/>
          <p:nvPr/>
        </p:nvSpPr>
        <p:spPr>
          <a:xfrm>
            <a:off x="947261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EBEA53C7-C59D-4ADF-B02E-C8A1B215F483}"/>
              </a:ext>
            </a:extLst>
          </p:cNvPr>
          <p:cNvSpPr/>
          <p:nvPr/>
        </p:nvSpPr>
        <p:spPr>
          <a:xfrm>
            <a:off x="9494839" y="3636963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E12EF62A-8344-4F4C-941A-29C3514D85C7}"/>
              </a:ext>
            </a:extLst>
          </p:cNvPr>
          <p:cNvSpPr/>
          <p:nvPr/>
        </p:nvSpPr>
        <p:spPr>
          <a:xfrm>
            <a:off x="95202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BEA10663-57E1-447F-A7E7-AFB7E06C886F}"/>
              </a:ext>
            </a:extLst>
          </p:cNvPr>
          <p:cNvSpPr/>
          <p:nvPr/>
        </p:nvSpPr>
        <p:spPr>
          <a:xfrm>
            <a:off x="954405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34ACC8EC-BD2D-4ED2-AFEC-9D1C1DEB17F2}"/>
              </a:ext>
            </a:extLst>
          </p:cNvPr>
          <p:cNvSpPr/>
          <p:nvPr/>
        </p:nvSpPr>
        <p:spPr>
          <a:xfrm>
            <a:off x="95678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006238F1-9D10-4ED2-8C77-3DCCEA63FE5D}"/>
              </a:ext>
            </a:extLst>
          </p:cNvPr>
          <p:cNvSpPr/>
          <p:nvPr/>
        </p:nvSpPr>
        <p:spPr>
          <a:xfrm>
            <a:off x="95916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1B44F216-3304-4459-9000-EEBA341B49E9}"/>
              </a:ext>
            </a:extLst>
          </p:cNvPr>
          <p:cNvSpPr/>
          <p:nvPr/>
        </p:nvSpPr>
        <p:spPr>
          <a:xfrm>
            <a:off x="961548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13DCD151-99FE-42AC-A1C3-5795459BF71D}"/>
              </a:ext>
            </a:extLst>
          </p:cNvPr>
          <p:cNvSpPr/>
          <p:nvPr/>
        </p:nvSpPr>
        <p:spPr>
          <a:xfrm>
            <a:off x="964088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A9D089DF-20D0-4FAF-8731-E38B2346A56B}"/>
              </a:ext>
            </a:extLst>
          </p:cNvPr>
          <p:cNvSpPr/>
          <p:nvPr/>
        </p:nvSpPr>
        <p:spPr>
          <a:xfrm>
            <a:off x="966311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A1BDC55D-F703-4453-AD16-41ED8A1B1AF0}"/>
              </a:ext>
            </a:extLst>
          </p:cNvPr>
          <p:cNvSpPr/>
          <p:nvPr/>
        </p:nvSpPr>
        <p:spPr>
          <a:xfrm>
            <a:off x="968692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5" name="object 105">
            <a:extLst>
              <a:ext uri="{FF2B5EF4-FFF2-40B4-BE49-F238E27FC236}">
                <a16:creationId xmlns:a16="http://schemas.microsoft.com/office/drawing/2014/main" id="{E140E041-F13D-4652-8262-9D0725798E17}"/>
              </a:ext>
            </a:extLst>
          </p:cNvPr>
          <p:cNvSpPr/>
          <p:nvPr/>
        </p:nvSpPr>
        <p:spPr>
          <a:xfrm>
            <a:off x="971232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6" name="object 106">
            <a:extLst>
              <a:ext uri="{FF2B5EF4-FFF2-40B4-BE49-F238E27FC236}">
                <a16:creationId xmlns:a16="http://schemas.microsoft.com/office/drawing/2014/main" id="{FB6B2FFD-E717-4783-BC10-5EC227B05F9D}"/>
              </a:ext>
            </a:extLst>
          </p:cNvPr>
          <p:cNvSpPr/>
          <p:nvPr/>
        </p:nvSpPr>
        <p:spPr>
          <a:xfrm>
            <a:off x="9736138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7" name="object 107">
            <a:extLst>
              <a:ext uri="{FF2B5EF4-FFF2-40B4-BE49-F238E27FC236}">
                <a16:creationId xmlns:a16="http://schemas.microsoft.com/office/drawing/2014/main" id="{88B666D7-3BD8-43C1-8DDF-9629E1C395BD}"/>
              </a:ext>
            </a:extLst>
          </p:cNvPr>
          <p:cNvSpPr/>
          <p:nvPr/>
        </p:nvSpPr>
        <p:spPr>
          <a:xfrm>
            <a:off x="975836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8" name="object 108">
            <a:extLst>
              <a:ext uri="{FF2B5EF4-FFF2-40B4-BE49-F238E27FC236}">
                <a16:creationId xmlns:a16="http://schemas.microsoft.com/office/drawing/2014/main" id="{558BB19D-41EE-4654-AA18-5971F25E9AE8}"/>
              </a:ext>
            </a:extLst>
          </p:cNvPr>
          <p:cNvSpPr/>
          <p:nvPr/>
        </p:nvSpPr>
        <p:spPr>
          <a:xfrm>
            <a:off x="9783763" y="3636963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09" name="object 109">
            <a:extLst>
              <a:ext uri="{FF2B5EF4-FFF2-40B4-BE49-F238E27FC236}">
                <a16:creationId xmlns:a16="http://schemas.microsoft.com/office/drawing/2014/main" id="{66F9B3D5-E60B-4710-B46B-0E818600317B}"/>
              </a:ext>
            </a:extLst>
          </p:cNvPr>
          <p:cNvSpPr/>
          <p:nvPr/>
        </p:nvSpPr>
        <p:spPr>
          <a:xfrm>
            <a:off x="980757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0" name="object 110">
            <a:extLst>
              <a:ext uri="{FF2B5EF4-FFF2-40B4-BE49-F238E27FC236}">
                <a16:creationId xmlns:a16="http://schemas.microsoft.com/office/drawing/2014/main" id="{48FB160D-0C55-44B6-BB34-604E10FAC467}"/>
              </a:ext>
            </a:extLst>
          </p:cNvPr>
          <p:cNvSpPr/>
          <p:nvPr/>
        </p:nvSpPr>
        <p:spPr>
          <a:xfrm>
            <a:off x="983138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1" name="object 111">
            <a:extLst>
              <a:ext uri="{FF2B5EF4-FFF2-40B4-BE49-F238E27FC236}">
                <a16:creationId xmlns:a16="http://schemas.microsoft.com/office/drawing/2014/main" id="{B84BC73B-1528-4718-BA29-64245137B1F0}"/>
              </a:ext>
            </a:extLst>
          </p:cNvPr>
          <p:cNvSpPr/>
          <p:nvPr/>
        </p:nvSpPr>
        <p:spPr>
          <a:xfrm>
            <a:off x="985520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2" name="object 112">
            <a:extLst>
              <a:ext uri="{FF2B5EF4-FFF2-40B4-BE49-F238E27FC236}">
                <a16:creationId xmlns:a16="http://schemas.microsoft.com/office/drawing/2014/main" id="{A9453C67-4BB3-44DA-97FA-6D22D793F161}"/>
              </a:ext>
            </a:extLst>
          </p:cNvPr>
          <p:cNvSpPr/>
          <p:nvPr/>
        </p:nvSpPr>
        <p:spPr>
          <a:xfrm>
            <a:off x="9879013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39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3" name="object 113">
            <a:extLst>
              <a:ext uri="{FF2B5EF4-FFF2-40B4-BE49-F238E27FC236}">
                <a16:creationId xmlns:a16="http://schemas.microsoft.com/office/drawing/2014/main" id="{A74058D1-575C-4629-9336-BF5DE7C0168C}"/>
              </a:ext>
            </a:extLst>
          </p:cNvPr>
          <p:cNvSpPr/>
          <p:nvPr/>
        </p:nvSpPr>
        <p:spPr>
          <a:xfrm>
            <a:off x="990282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" name="object 114">
            <a:extLst>
              <a:ext uri="{FF2B5EF4-FFF2-40B4-BE49-F238E27FC236}">
                <a16:creationId xmlns:a16="http://schemas.microsoft.com/office/drawing/2014/main" id="{5777B265-55CF-4A9A-94BF-DC7DD58B6DCB}"/>
              </a:ext>
            </a:extLst>
          </p:cNvPr>
          <p:cNvSpPr/>
          <p:nvPr/>
        </p:nvSpPr>
        <p:spPr>
          <a:xfrm>
            <a:off x="9926638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" name="object 115">
            <a:extLst>
              <a:ext uri="{FF2B5EF4-FFF2-40B4-BE49-F238E27FC236}">
                <a16:creationId xmlns:a16="http://schemas.microsoft.com/office/drawing/2014/main" id="{C46CF704-2401-4527-A1AA-FC0CD1D070B7}"/>
              </a:ext>
            </a:extLst>
          </p:cNvPr>
          <p:cNvSpPr/>
          <p:nvPr/>
        </p:nvSpPr>
        <p:spPr>
          <a:xfrm>
            <a:off x="9950450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40" y="0"/>
                </a:moveTo>
                <a:lnTo>
                  <a:pt x="0" y="0"/>
                </a:lnTo>
                <a:lnTo>
                  <a:pt x="0" y="15239"/>
                </a:lnTo>
                <a:lnTo>
                  <a:pt x="15240" y="15239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6" name="object 116">
            <a:extLst>
              <a:ext uri="{FF2B5EF4-FFF2-40B4-BE49-F238E27FC236}">
                <a16:creationId xmlns:a16="http://schemas.microsoft.com/office/drawing/2014/main" id="{8A4067C2-4354-4E41-A92B-71EB94B39279}"/>
              </a:ext>
            </a:extLst>
          </p:cNvPr>
          <p:cNvSpPr/>
          <p:nvPr/>
        </p:nvSpPr>
        <p:spPr>
          <a:xfrm>
            <a:off x="9975851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7" name="object 117">
            <a:extLst>
              <a:ext uri="{FF2B5EF4-FFF2-40B4-BE49-F238E27FC236}">
                <a16:creationId xmlns:a16="http://schemas.microsoft.com/office/drawing/2014/main" id="{107DB98F-9D7D-4832-B6BD-2ECE3062C4BC}"/>
              </a:ext>
            </a:extLst>
          </p:cNvPr>
          <p:cNvSpPr/>
          <p:nvPr/>
        </p:nvSpPr>
        <p:spPr>
          <a:xfrm>
            <a:off x="9998075" y="36369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8" name="object 118">
            <a:extLst>
              <a:ext uri="{FF2B5EF4-FFF2-40B4-BE49-F238E27FC236}">
                <a16:creationId xmlns:a16="http://schemas.microsoft.com/office/drawing/2014/main" id="{8FF55653-6F54-4DCF-ADF2-980DF0AFA140}"/>
              </a:ext>
            </a:extLst>
          </p:cNvPr>
          <p:cNvSpPr/>
          <p:nvPr/>
        </p:nvSpPr>
        <p:spPr>
          <a:xfrm>
            <a:off x="10023476" y="3636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9" name="object 119">
            <a:extLst>
              <a:ext uri="{FF2B5EF4-FFF2-40B4-BE49-F238E27FC236}">
                <a16:creationId xmlns:a16="http://schemas.microsoft.com/office/drawing/2014/main" id="{68BB5FD4-C7B8-4F34-98BB-C2D73CCBBA1F}"/>
              </a:ext>
            </a:extLst>
          </p:cNvPr>
          <p:cNvSpPr/>
          <p:nvPr/>
        </p:nvSpPr>
        <p:spPr>
          <a:xfrm>
            <a:off x="10039351" y="36449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0" name="object 120">
            <a:extLst>
              <a:ext uri="{FF2B5EF4-FFF2-40B4-BE49-F238E27FC236}">
                <a16:creationId xmlns:a16="http://schemas.microsoft.com/office/drawing/2014/main" id="{C09E9B4C-E5D2-4A01-B9D2-9799BDC580F3}"/>
              </a:ext>
            </a:extLst>
          </p:cNvPr>
          <p:cNvSpPr/>
          <p:nvPr/>
        </p:nvSpPr>
        <p:spPr>
          <a:xfrm>
            <a:off x="10039351" y="36703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1" name="object 121">
            <a:extLst>
              <a:ext uri="{FF2B5EF4-FFF2-40B4-BE49-F238E27FC236}">
                <a16:creationId xmlns:a16="http://schemas.microsoft.com/office/drawing/2014/main" id="{3F9FD4E5-D6FF-479E-8010-578A5257213A}"/>
              </a:ext>
            </a:extLst>
          </p:cNvPr>
          <p:cNvSpPr/>
          <p:nvPr/>
        </p:nvSpPr>
        <p:spPr>
          <a:xfrm>
            <a:off x="10039351" y="36925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2" name="object 122">
            <a:extLst>
              <a:ext uri="{FF2B5EF4-FFF2-40B4-BE49-F238E27FC236}">
                <a16:creationId xmlns:a16="http://schemas.microsoft.com/office/drawing/2014/main" id="{9EF0D4F9-C98E-4679-A7B1-85F2B1D3D1C5}"/>
              </a:ext>
            </a:extLst>
          </p:cNvPr>
          <p:cNvSpPr/>
          <p:nvPr/>
        </p:nvSpPr>
        <p:spPr>
          <a:xfrm>
            <a:off x="10039351" y="37163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3" name="object 123">
            <a:extLst>
              <a:ext uri="{FF2B5EF4-FFF2-40B4-BE49-F238E27FC236}">
                <a16:creationId xmlns:a16="http://schemas.microsoft.com/office/drawing/2014/main" id="{B46BB22D-85EC-4A45-B1CB-34EFED5A48B7}"/>
              </a:ext>
            </a:extLst>
          </p:cNvPr>
          <p:cNvSpPr/>
          <p:nvPr/>
        </p:nvSpPr>
        <p:spPr>
          <a:xfrm>
            <a:off x="10039351" y="37417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4" name="object 124">
            <a:extLst>
              <a:ext uri="{FF2B5EF4-FFF2-40B4-BE49-F238E27FC236}">
                <a16:creationId xmlns:a16="http://schemas.microsoft.com/office/drawing/2014/main" id="{CB0686CF-0D9C-4227-BE31-12BD2D0275D8}"/>
              </a:ext>
            </a:extLst>
          </p:cNvPr>
          <p:cNvSpPr/>
          <p:nvPr/>
        </p:nvSpPr>
        <p:spPr>
          <a:xfrm>
            <a:off x="10039351" y="37655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5" name="object 125">
            <a:extLst>
              <a:ext uri="{FF2B5EF4-FFF2-40B4-BE49-F238E27FC236}">
                <a16:creationId xmlns:a16="http://schemas.microsoft.com/office/drawing/2014/main" id="{3E8744D8-512A-4145-99AE-465A00B00E16}"/>
              </a:ext>
            </a:extLst>
          </p:cNvPr>
          <p:cNvSpPr/>
          <p:nvPr/>
        </p:nvSpPr>
        <p:spPr>
          <a:xfrm>
            <a:off x="10039351" y="3787775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6" name="object 126">
            <a:extLst>
              <a:ext uri="{FF2B5EF4-FFF2-40B4-BE49-F238E27FC236}">
                <a16:creationId xmlns:a16="http://schemas.microsoft.com/office/drawing/2014/main" id="{566A7754-D469-4C6E-BF2C-40DFA5A7838F}"/>
              </a:ext>
            </a:extLst>
          </p:cNvPr>
          <p:cNvSpPr/>
          <p:nvPr/>
        </p:nvSpPr>
        <p:spPr>
          <a:xfrm>
            <a:off x="10039351" y="38131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7" name="object 127">
            <a:extLst>
              <a:ext uri="{FF2B5EF4-FFF2-40B4-BE49-F238E27FC236}">
                <a16:creationId xmlns:a16="http://schemas.microsoft.com/office/drawing/2014/main" id="{D77E2820-3DF8-4D83-998C-5A019146ED60}"/>
              </a:ext>
            </a:extLst>
          </p:cNvPr>
          <p:cNvSpPr/>
          <p:nvPr/>
        </p:nvSpPr>
        <p:spPr>
          <a:xfrm>
            <a:off x="10039351" y="38369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8" name="object 128">
            <a:extLst>
              <a:ext uri="{FF2B5EF4-FFF2-40B4-BE49-F238E27FC236}">
                <a16:creationId xmlns:a16="http://schemas.microsoft.com/office/drawing/2014/main" id="{73BB1676-398A-48F8-A1DF-7DD86BDADE4C}"/>
              </a:ext>
            </a:extLst>
          </p:cNvPr>
          <p:cNvSpPr/>
          <p:nvPr/>
        </p:nvSpPr>
        <p:spPr>
          <a:xfrm>
            <a:off x="10039351" y="38608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29" name="object 129">
            <a:extLst>
              <a:ext uri="{FF2B5EF4-FFF2-40B4-BE49-F238E27FC236}">
                <a16:creationId xmlns:a16="http://schemas.microsoft.com/office/drawing/2014/main" id="{54B43D7F-4F53-49DC-8C1F-9D27146731E2}"/>
              </a:ext>
            </a:extLst>
          </p:cNvPr>
          <p:cNvSpPr/>
          <p:nvPr/>
        </p:nvSpPr>
        <p:spPr>
          <a:xfrm>
            <a:off x="10039351" y="38846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0" name="object 130">
            <a:extLst>
              <a:ext uri="{FF2B5EF4-FFF2-40B4-BE49-F238E27FC236}">
                <a16:creationId xmlns:a16="http://schemas.microsoft.com/office/drawing/2014/main" id="{DF015E56-7261-45DD-98E1-32E169272C5E}"/>
              </a:ext>
            </a:extLst>
          </p:cNvPr>
          <p:cNvSpPr/>
          <p:nvPr/>
        </p:nvSpPr>
        <p:spPr>
          <a:xfrm>
            <a:off x="10039351" y="39084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1" name="object 131">
            <a:extLst>
              <a:ext uri="{FF2B5EF4-FFF2-40B4-BE49-F238E27FC236}">
                <a16:creationId xmlns:a16="http://schemas.microsoft.com/office/drawing/2014/main" id="{BFF348DD-ECF9-411E-9359-ACF30BCDFB78}"/>
              </a:ext>
            </a:extLst>
          </p:cNvPr>
          <p:cNvSpPr/>
          <p:nvPr/>
        </p:nvSpPr>
        <p:spPr>
          <a:xfrm>
            <a:off x="10039351" y="39322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2" name="object 132">
            <a:extLst>
              <a:ext uri="{FF2B5EF4-FFF2-40B4-BE49-F238E27FC236}">
                <a16:creationId xmlns:a16="http://schemas.microsoft.com/office/drawing/2014/main" id="{B371C9A8-0B65-4A42-84A2-4BCC8FD892B3}"/>
              </a:ext>
            </a:extLst>
          </p:cNvPr>
          <p:cNvSpPr/>
          <p:nvPr/>
        </p:nvSpPr>
        <p:spPr>
          <a:xfrm>
            <a:off x="10039351" y="39560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3" name="object 133">
            <a:extLst>
              <a:ext uri="{FF2B5EF4-FFF2-40B4-BE49-F238E27FC236}">
                <a16:creationId xmlns:a16="http://schemas.microsoft.com/office/drawing/2014/main" id="{C0E7AA18-BFF2-4D81-B14B-4C0C24AB5CA0}"/>
              </a:ext>
            </a:extLst>
          </p:cNvPr>
          <p:cNvSpPr/>
          <p:nvPr/>
        </p:nvSpPr>
        <p:spPr>
          <a:xfrm>
            <a:off x="10039351" y="39798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4" name="object 134">
            <a:extLst>
              <a:ext uri="{FF2B5EF4-FFF2-40B4-BE49-F238E27FC236}">
                <a16:creationId xmlns:a16="http://schemas.microsoft.com/office/drawing/2014/main" id="{F376A38E-BAC9-406A-A7D3-7D7CD06D9569}"/>
              </a:ext>
            </a:extLst>
          </p:cNvPr>
          <p:cNvSpPr/>
          <p:nvPr/>
        </p:nvSpPr>
        <p:spPr>
          <a:xfrm>
            <a:off x="10039351" y="40052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5" name="object 135">
            <a:extLst>
              <a:ext uri="{FF2B5EF4-FFF2-40B4-BE49-F238E27FC236}">
                <a16:creationId xmlns:a16="http://schemas.microsoft.com/office/drawing/2014/main" id="{1E808105-1C41-4726-8402-F0E6A1D829A6}"/>
              </a:ext>
            </a:extLst>
          </p:cNvPr>
          <p:cNvSpPr/>
          <p:nvPr/>
        </p:nvSpPr>
        <p:spPr>
          <a:xfrm>
            <a:off x="10039351" y="40274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6" name="object 136">
            <a:extLst>
              <a:ext uri="{FF2B5EF4-FFF2-40B4-BE49-F238E27FC236}">
                <a16:creationId xmlns:a16="http://schemas.microsoft.com/office/drawing/2014/main" id="{576EFAF0-3E06-41CF-A60B-2D3779509DFE}"/>
              </a:ext>
            </a:extLst>
          </p:cNvPr>
          <p:cNvSpPr/>
          <p:nvPr/>
        </p:nvSpPr>
        <p:spPr>
          <a:xfrm>
            <a:off x="10039351" y="40513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7" name="object 137">
            <a:extLst>
              <a:ext uri="{FF2B5EF4-FFF2-40B4-BE49-F238E27FC236}">
                <a16:creationId xmlns:a16="http://schemas.microsoft.com/office/drawing/2014/main" id="{5E74A5AA-9BCD-40D6-ADB5-BC9BEDA2DD98}"/>
              </a:ext>
            </a:extLst>
          </p:cNvPr>
          <p:cNvSpPr/>
          <p:nvPr/>
        </p:nvSpPr>
        <p:spPr>
          <a:xfrm>
            <a:off x="10039351" y="40767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8" name="object 138">
            <a:extLst>
              <a:ext uri="{FF2B5EF4-FFF2-40B4-BE49-F238E27FC236}">
                <a16:creationId xmlns:a16="http://schemas.microsoft.com/office/drawing/2014/main" id="{12A75CD9-4D6B-4F09-8168-E853D53C598A}"/>
              </a:ext>
            </a:extLst>
          </p:cNvPr>
          <p:cNvSpPr/>
          <p:nvPr/>
        </p:nvSpPr>
        <p:spPr>
          <a:xfrm>
            <a:off x="10039351" y="41005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39" name="object 139">
            <a:extLst>
              <a:ext uri="{FF2B5EF4-FFF2-40B4-BE49-F238E27FC236}">
                <a16:creationId xmlns:a16="http://schemas.microsoft.com/office/drawing/2014/main" id="{B9D20290-95DF-4B65-8A91-4235658EF120}"/>
              </a:ext>
            </a:extLst>
          </p:cNvPr>
          <p:cNvSpPr/>
          <p:nvPr/>
        </p:nvSpPr>
        <p:spPr>
          <a:xfrm>
            <a:off x="10039351" y="41243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0" name="object 140">
            <a:extLst>
              <a:ext uri="{FF2B5EF4-FFF2-40B4-BE49-F238E27FC236}">
                <a16:creationId xmlns:a16="http://schemas.microsoft.com/office/drawing/2014/main" id="{C1B8AF4F-D3F0-4296-8E01-2446EF39F403}"/>
              </a:ext>
            </a:extLst>
          </p:cNvPr>
          <p:cNvSpPr/>
          <p:nvPr/>
        </p:nvSpPr>
        <p:spPr>
          <a:xfrm>
            <a:off x="10039351" y="41481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1" name="object 141">
            <a:extLst>
              <a:ext uri="{FF2B5EF4-FFF2-40B4-BE49-F238E27FC236}">
                <a16:creationId xmlns:a16="http://schemas.microsoft.com/office/drawing/2014/main" id="{E91A63CE-2380-4C50-A2FE-F9AFF4693EE6}"/>
              </a:ext>
            </a:extLst>
          </p:cNvPr>
          <p:cNvSpPr/>
          <p:nvPr/>
        </p:nvSpPr>
        <p:spPr>
          <a:xfrm>
            <a:off x="10039351" y="41719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2" name="object 142">
            <a:extLst>
              <a:ext uri="{FF2B5EF4-FFF2-40B4-BE49-F238E27FC236}">
                <a16:creationId xmlns:a16="http://schemas.microsoft.com/office/drawing/2014/main" id="{DC646CF4-6D7E-4CA0-ACBE-DDB7EE5B0859}"/>
              </a:ext>
            </a:extLst>
          </p:cNvPr>
          <p:cNvSpPr/>
          <p:nvPr/>
        </p:nvSpPr>
        <p:spPr>
          <a:xfrm>
            <a:off x="10039351" y="41957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3" name="object 143">
            <a:extLst>
              <a:ext uri="{FF2B5EF4-FFF2-40B4-BE49-F238E27FC236}">
                <a16:creationId xmlns:a16="http://schemas.microsoft.com/office/drawing/2014/main" id="{DA4A328C-1998-4599-A82B-7BED75CCB5F2}"/>
              </a:ext>
            </a:extLst>
          </p:cNvPr>
          <p:cNvSpPr/>
          <p:nvPr/>
        </p:nvSpPr>
        <p:spPr>
          <a:xfrm>
            <a:off x="10039351" y="42195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4" name="object 144">
            <a:extLst>
              <a:ext uri="{FF2B5EF4-FFF2-40B4-BE49-F238E27FC236}">
                <a16:creationId xmlns:a16="http://schemas.microsoft.com/office/drawing/2014/main" id="{F0A652EC-B11A-4D47-899F-C65603B1CCCF}"/>
              </a:ext>
            </a:extLst>
          </p:cNvPr>
          <p:cNvSpPr/>
          <p:nvPr/>
        </p:nvSpPr>
        <p:spPr>
          <a:xfrm>
            <a:off x="10039351" y="42433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5" name="object 145">
            <a:extLst>
              <a:ext uri="{FF2B5EF4-FFF2-40B4-BE49-F238E27FC236}">
                <a16:creationId xmlns:a16="http://schemas.microsoft.com/office/drawing/2014/main" id="{1CA17EFC-88F8-4973-9C4F-3DF074CACF2C}"/>
              </a:ext>
            </a:extLst>
          </p:cNvPr>
          <p:cNvSpPr/>
          <p:nvPr/>
        </p:nvSpPr>
        <p:spPr>
          <a:xfrm>
            <a:off x="10039351" y="42672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6" name="object 146">
            <a:extLst>
              <a:ext uri="{FF2B5EF4-FFF2-40B4-BE49-F238E27FC236}">
                <a16:creationId xmlns:a16="http://schemas.microsoft.com/office/drawing/2014/main" id="{74DFC1E6-C063-48EC-9BFA-3EC52794237B}"/>
              </a:ext>
            </a:extLst>
          </p:cNvPr>
          <p:cNvSpPr/>
          <p:nvPr/>
        </p:nvSpPr>
        <p:spPr>
          <a:xfrm>
            <a:off x="10039351" y="42910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7" name="object 147">
            <a:extLst>
              <a:ext uri="{FF2B5EF4-FFF2-40B4-BE49-F238E27FC236}">
                <a16:creationId xmlns:a16="http://schemas.microsoft.com/office/drawing/2014/main" id="{CD5D9E62-EBCC-4CDB-B8AE-7FDA353B31BD}"/>
              </a:ext>
            </a:extLst>
          </p:cNvPr>
          <p:cNvSpPr/>
          <p:nvPr/>
        </p:nvSpPr>
        <p:spPr>
          <a:xfrm>
            <a:off x="10039351" y="43164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8" name="object 148">
            <a:extLst>
              <a:ext uri="{FF2B5EF4-FFF2-40B4-BE49-F238E27FC236}">
                <a16:creationId xmlns:a16="http://schemas.microsoft.com/office/drawing/2014/main" id="{61283C7A-11BF-4F9B-9F8D-2C16FFA129BF}"/>
              </a:ext>
            </a:extLst>
          </p:cNvPr>
          <p:cNvSpPr/>
          <p:nvPr/>
        </p:nvSpPr>
        <p:spPr>
          <a:xfrm>
            <a:off x="10039351" y="43402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49" name="object 149">
            <a:extLst>
              <a:ext uri="{FF2B5EF4-FFF2-40B4-BE49-F238E27FC236}">
                <a16:creationId xmlns:a16="http://schemas.microsoft.com/office/drawing/2014/main" id="{9F03FAD2-8FDA-4081-81EB-62A5D8ADACF1}"/>
              </a:ext>
            </a:extLst>
          </p:cNvPr>
          <p:cNvSpPr/>
          <p:nvPr/>
        </p:nvSpPr>
        <p:spPr>
          <a:xfrm>
            <a:off x="10039351" y="4362450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0" name="object 150">
            <a:extLst>
              <a:ext uri="{FF2B5EF4-FFF2-40B4-BE49-F238E27FC236}">
                <a16:creationId xmlns:a16="http://schemas.microsoft.com/office/drawing/2014/main" id="{FA114F5C-C93B-4C94-B30E-2DC5A7BF1A3C}"/>
              </a:ext>
            </a:extLst>
          </p:cNvPr>
          <p:cNvSpPr/>
          <p:nvPr/>
        </p:nvSpPr>
        <p:spPr>
          <a:xfrm>
            <a:off x="10039351" y="43878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1" name="object 151">
            <a:extLst>
              <a:ext uri="{FF2B5EF4-FFF2-40B4-BE49-F238E27FC236}">
                <a16:creationId xmlns:a16="http://schemas.microsoft.com/office/drawing/2014/main" id="{0D1AD8C5-DB5B-438E-B76F-EF18ED77016F}"/>
              </a:ext>
            </a:extLst>
          </p:cNvPr>
          <p:cNvSpPr/>
          <p:nvPr/>
        </p:nvSpPr>
        <p:spPr>
          <a:xfrm>
            <a:off x="10039351" y="44116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2" name="object 152">
            <a:extLst>
              <a:ext uri="{FF2B5EF4-FFF2-40B4-BE49-F238E27FC236}">
                <a16:creationId xmlns:a16="http://schemas.microsoft.com/office/drawing/2014/main" id="{FECD7EC5-807B-4703-9719-409F868602F6}"/>
              </a:ext>
            </a:extLst>
          </p:cNvPr>
          <p:cNvSpPr/>
          <p:nvPr/>
        </p:nvSpPr>
        <p:spPr>
          <a:xfrm>
            <a:off x="10039351" y="44354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3" name="object 153">
            <a:extLst>
              <a:ext uri="{FF2B5EF4-FFF2-40B4-BE49-F238E27FC236}">
                <a16:creationId xmlns:a16="http://schemas.microsoft.com/office/drawing/2014/main" id="{50F66A2D-AEC3-448F-B0DD-D1988D74EF1E}"/>
              </a:ext>
            </a:extLst>
          </p:cNvPr>
          <p:cNvSpPr/>
          <p:nvPr/>
        </p:nvSpPr>
        <p:spPr>
          <a:xfrm>
            <a:off x="10039351" y="44592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4" name="object 154">
            <a:extLst>
              <a:ext uri="{FF2B5EF4-FFF2-40B4-BE49-F238E27FC236}">
                <a16:creationId xmlns:a16="http://schemas.microsoft.com/office/drawing/2014/main" id="{450E5081-53DA-47C4-BFCC-B293E9CB2355}"/>
              </a:ext>
            </a:extLst>
          </p:cNvPr>
          <p:cNvSpPr/>
          <p:nvPr/>
        </p:nvSpPr>
        <p:spPr>
          <a:xfrm>
            <a:off x="10039351" y="44831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5" name="object 155">
            <a:extLst>
              <a:ext uri="{FF2B5EF4-FFF2-40B4-BE49-F238E27FC236}">
                <a16:creationId xmlns:a16="http://schemas.microsoft.com/office/drawing/2014/main" id="{5C7861AE-325E-49DE-B036-91F48572C901}"/>
              </a:ext>
            </a:extLst>
          </p:cNvPr>
          <p:cNvSpPr/>
          <p:nvPr/>
        </p:nvSpPr>
        <p:spPr>
          <a:xfrm>
            <a:off x="8075613" y="3763963"/>
            <a:ext cx="252412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13716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6" name="object 156">
            <a:extLst>
              <a:ext uri="{FF2B5EF4-FFF2-40B4-BE49-F238E27FC236}">
                <a16:creationId xmlns:a16="http://schemas.microsoft.com/office/drawing/2014/main" id="{4A479FCF-6947-4F8F-8722-3788959F80B7}"/>
              </a:ext>
            </a:extLst>
          </p:cNvPr>
          <p:cNvSpPr/>
          <p:nvPr/>
        </p:nvSpPr>
        <p:spPr>
          <a:xfrm>
            <a:off x="7815263" y="3730625"/>
            <a:ext cx="247650" cy="39688"/>
          </a:xfrm>
          <a:custGeom>
            <a:avLst/>
            <a:gdLst/>
            <a:ahLst/>
            <a:cxnLst/>
            <a:rect l="l" t="t" r="r" b="b"/>
            <a:pathLst>
              <a:path w="289559" h="45720">
                <a:moveTo>
                  <a:pt x="289559" y="32003"/>
                </a:moveTo>
                <a:lnTo>
                  <a:pt x="275844" y="32003"/>
                </a:lnTo>
                <a:lnTo>
                  <a:pt x="275844" y="45720"/>
                </a:lnTo>
                <a:lnTo>
                  <a:pt x="289559" y="45720"/>
                </a:lnTo>
                <a:lnTo>
                  <a:pt x="289559" y="32003"/>
                </a:lnTo>
                <a:close/>
              </a:path>
              <a:path w="289559" h="45720">
                <a:moveTo>
                  <a:pt x="262127" y="32003"/>
                </a:moveTo>
                <a:lnTo>
                  <a:pt x="248411" y="32003"/>
                </a:lnTo>
                <a:lnTo>
                  <a:pt x="248411" y="45720"/>
                </a:lnTo>
                <a:lnTo>
                  <a:pt x="262127" y="45720"/>
                </a:lnTo>
                <a:lnTo>
                  <a:pt x="262127" y="32003"/>
                </a:lnTo>
                <a:close/>
              </a:path>
              <a:path w="289559" h="45720">
                <a:moveTo>
                  <a:pt x="234696" y="32003"/>
                </a:moveTo>
                <a:lnTo>
                  <a:pt x="220979" y="32003"/>
                </a:lnTo>
                <a:lnTo>
                  <a:pt x="220979" y="45720"/>
                </a:lnTo>
                <a:lnTo>
                  <a:pt x="234696" y="45720"/>
                </a:lnTo>
                <a:lnTo>
                  <a:pt x="234696" y="32003"/>
                </a:lnTo>
                <a:close/>
              </a:path>
              <a:path w="289559" h="45720">
                <a:moveTo>
                  <a:pt x="205739" y="32003"/>
                </a:moveTo>
                <a:lnTo>
                  <a:pt x="192024" y="32003"/>
                </a:lnTo>
                <a:lnTo>
                  <a:pt x="192024" y="45720"/>
                </a:lnTo>
                <a:lnTo>
                  <a:pt x="205739" y="45720"/>
                </a:lnTo>
                <a:lnTo>
                  <a:pt x="205739" y="32003"/>
                </a:lnTo>
                <a:close/>
              </a:path>
              <a:path w="289559" h="45720">
                <a:moveTo>
                  <a:pt x="178307" y="32003"/>
                </a:moveTo>
                <a:lnTo>
                  <a:pt x="164592" y="32003"/>
                </a:lnTo>
                <a:lnTo>
                  <a:pt x="164592" y="45720"/>
                </a:lnTo>
                <a:lnTo>
                  <a:pt x="178307" y="45720"/>
                </a:lnTo>
                <a:lnTo>
                  <a:pt x="178307" y="32003"/>
                </a:lnTo>
                <a:close/>
              </a:path>
              <a:path w="289559" h="45720">
                <a:moveTo>
                  <a:pt x="150875" y="32003"/>
                </a:moveTo>
                <a:lnTo>
                  <a:pt x="135635" y="32003"/>
                </a:lnTo>
                <a:lnTo>
                  <a:pt x="135635" y="45720"/>
                </a:lnTo>
                <a:lnTo>
                  <a:pt x="150875" y="45720"/>
                </a:lnTo>
                <a:lnTo>
                  <a:pt x="150875" y="32003"/>
                </a:lnTo>
                <a:close/>
              </a:path>
              <a:path w="289559" h="45720">
                <a:moveTo>
                  <a:pt x="121920" y="32003"/>
                </a:moveTo>
                <a:lnTo>
                  <a:pt x="108203" y="32003"/>
                </a:lnTo>
                <a:lnTo>
                  <a:pt x="108203" y="45720"/>
                </a:lnTo>
                <a:lnTo>
                  <a:pt x="121920" y="45720"/>
                </a:lnTo>
                <a:lnTo>
                  <a:pt x="121920" y="32003"/>
                </a:lnTo>
                <a:close/>
              </a:path>
              <a:path w="289559" h="45720">
                <a:moveTo>
                  <a:pt x="94487" y="32003"/>
                </a:moveTo>
                <a:lnTo>
                  <a:pt x="80772" y="32003"/>
                </a:lnTo>
                <a:lnTo>
                  <a:pt x="80772" y="45720"/>
                </a:lnTo>
                <a:lnTo>
                  <a:pt x="94487" y="45720"/>
                </a:lnTo>
                <a:lnTo>
                  <a:pt x="94487" y="32003"/>
                </a:lnTo>
                <a:close/>
              </a:path>
              <a:path w="289559" h="45720">
                <a:moveTo>
                  <a:pt x="56387" y="21336"/>
                </a:moveTo>
                <a:lnTo>
                  <a:pt x="51816" y="35051"/>
                </a:lnTo>
                <a:lnTo>
                  <a:pt x="64007" y="39624"/>
                </a:lnTo>
                <a:lnTo>
                  <a:pt x="70103" y="27432"/>
                </a:lnTo>
                <a:lnTo>
                  <a:pt x="56387" y="21336"/>
                </a:lnTo>
                <a:close/>
              </a:path>
              <a:path w="289559" h="45720">
                <a:moveTo>
                  <a:pt x="32003" y="10668"/>
                </a:moveTo>
                <a:lnTo>
                  <a:pt x="25907" y="24384"/>
                </a:lnTo>
                <a:lnTo>
                  <a:pt x="38100" y="28956"/>
                </a:lnTo>
                <a:lnTo>
                  <a:pt x="44196" y="16763"/>
                </a:lnTo>
                <a:lnTo>
                  <a:pt x="32003" y="10668"/>
                </a:lnTo>
                <a:close/>
              </a:path>
              <a:path w="289559" h="45720">
                <a:moveTo>
                  <a:pt x="6096" y="0"/>
                </a:moveTo>
                <a:lnTo>
                  <a:pt x="0" y="13715"/>
                </a:lnTo>
                <a:lnTo>
                  <a:pt x="12192" y="18287"/>
                </a:lnTo>
                <a:lnTo>
                  <a:pt x="18287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7" name="object 157">
            <a:extLst>
              <a:ext uri="{FF2B5EF4-FFF2-40B4-BE49-F238E27FC236}">
                <a16:creationId xmlns:a16="http://schemas.microsoft.com/office/drawing/2014/main" id="{310E13C7-8FCA-4B4D-8C51-AFC35184DAEF}"/>
              </a:ext>
            </a:extLst>
          </p:cNvPr>
          <p:cNvSpPr/>
          <p:nvPr/>
        </p:nvSpPr>
        <p:spPr>
          <a:xfrm>
            <a:off x="7573963" y="3629025"/>
            <a:ext cx="234950" cy="109538"/>
          </a:xfrm>
          <a:custGeom>
            <a:avLst/>
            <a:gdLst/>
            <a:ahLst/>
            <a:cxnLst/>
            <a:rect l="l" t="t" r="r" b="b"/>
            <a:pathLst>
              <a:path w="276225" h="127000">
                <a:moveTo>
                  <a:pt x="263651" y="108204"/>
                </a:moveTo>
                <a:lnTo>
                  <a:pt x="257556" y="120396"/>
                </a:lnTo>
                <a:lnTo>
                  <a:pt x="271272" y="126492"/>
                </a:lnTo>
                <a:lnTo>
                  <a:pt x="275844" y="114300"/>
                </a:lnTo>
                <a:lnTo>
                  <a:pt x="263651" y="108204"/>
                </a:lnTo>
                <a:close/>
              </a:path>
              <a:path w="276225" h="127000">
                <a:moveTo>
                  <a:pt x="237744" y="97536"/>
                </a:moveTo>
                <a:lnTo>
                  <a:pt x="231648" y="109728"/>
                </a:lnTo>
                <a:lnTo>
                  <a:pt x="245364" y="115824"/>
                </a:lnTo>
                <a:lnTo>
                  <a:pt x="249936" y="102108"/>
                </a:lnTo>
                <a:lnTo>
                  <a:pt x="237744" y="97536"/>
                </a:lnTo>
                <a:close/>
              </a:path>
              <a:path w="276225" h="127000">
                <a:moveTo>
                  <a:pt x="211836" y="86868"/>
                </a:moveTo>
                <a:lnTo>
                  <a:pt x="205740" y="99060"/>
                </a:lnTo>
                <a:lnTo>
                  <a:pt x="219456" y="105156"/>
                </a:lnTo>
                <a:lnTo>
                  <a:pt x="224027" y="91440"/>
                </a:lnTo>
                <a:lnTo>
                  <a:pt x="211836" y="86868"/>
                </a:lnTo>
                <a:close/>
              </a:path>
              <a:path w="276225" h="127000">
                <a:moveTo>
                  <a:pt x="185927" y="76200"/>
                </a:moveTo>
                <a:lnTo>
                  <a:pt x="179832" y="88392"/>
                </a:lnTo>
                <a:lnTo>
                  <a:pt x="193548" y="94487"/>
                </a:lnTo>
                <a:lnTo>
                  <a:pt x="198120" y="80772"/>
                </a:lnTo>
                <a:lnTo>
                  <a:pt x="185927" y="76200"/>
                </a:lnTo>
                <a:close/>
              </a:path>
              <a:path w="276225" h="127000">
                <a:moveTo>
                  <a:pt x="160020" y="64008"/>
                </a:moveTo>
                <a:lnTo>
                  <a:pt x="153924" y="77724"/>
                </a:lnTo>
                <a:lnTo>
                  <a:pt x="167640" y="82296"/>
                </a:lnTo>
                <a:lnTo>
                  <a:pt x="172212" y="70104"/>
                </a:lnTo>
                <a:lnTo>
                  <a:pt x="160020" y="64008"/>
                </a:lnTo>
                <a:close/>
              </a:path>
              <a:path w="276225" h="127000">
                <a:moveTo>
                  <a:pt x="134112" y="53340"/>
                </a:moveTo>
                <a:lnTo>
                  <a:pt x="128016" y="67056"/>
                </a:lnTo>
                <a:lnTo>
                  <a:pt x="141732" y="71628"/>
                </a:lnTo>
                <a:lnTo>
                  <a:pt x="146303" y="59436"/>
                </a:lnTo>
                <a:lnTo>
                  <a:pt x="134112" y="53340"/>
                </a:lnTo>
                <a:close/>
              </a:path>
              <a:path w="276225" h="127000">
                <a:moveTo>
                  <a:pt x="108203" y="42672"/>
                </a:moveTo>
                <a:lnTo>
                  <a:pt x="102108" y="56387"/>
                </a:lnTo>
                <a:lnTo>
                  <a:pt x="115824" y="60960"/>
                </a:lnTo>
                <a:lnTo>
                  <a:pt x="121920" y="48768"/>
                </a:lnTo>
                <a:lnTo>
                  <a:pt x="108203" y="42672"/>
                </a:lnTo>
                <a:close/>
              </a:path>
              <a:path w="276225" h="127000">
                <a:moveTo>
                  <a:pt x="82296" y="32004"/>
                </a:moveTo>
                <a:lnTo>
                  <a:pt x="77724" y="45720"/>
                </a:lnTo>
                <a:lnTo>
                  <a:pt x="89916" y="50292"/>
                </a:lnTo>
                <a:lnTo>
                  <a:pt x="96012" y="38100"/>
                </a:lnTo>
                <a:lnTo>
                  <a:pt x="82296" y="32004"/>
                </a:lnTo>
                <a:close/>
              </a:path>
              <a:path w="276225" h="127000">
                <a:moveTo>
                  <a:pt x="56388" y="21336"/>
                </a:moveTo>
                <a:lnTo>
                  <a:pt x="51816" y="33528"/>
                </a:lnTo>
                <a:lnTo>
                  <a:pt x="64008" y="39624"/>
                </a:lnTo>
                <a:lnTo>
                  <a:pt x="70103" y="27432"/>
                </a:lnTo>
                <a:lnTo>
                  <a:pt x="56388" y="21336"/>
                </a:lnTo>
                <a:close/>
              </a:path>
              <a:path w="276225" h="127000">
                <a:moveTo>
                  <a:pt x="30480" y="10668"/>
                </a:moveTo>
                <a:lnTo>
                  <a:pt x="25908" y="22860"/>
                </a:lnTo>
                <a:lnTo>
                  <a:pt x="38100" y="28956"/>
                </a:lnTo>
                <a:lnTo>
                  <a:pt x="44196" y="15240"/>
                </a:lnTo>
                <a:lnTo>
                  <a:pt x="30480" y="10668"/>
                </a:lnTo>
                <a:close/>
              </a:path>
              <a:path w="276225" h="127000">
                <a:moveTo>
                  <a:pt x="4572" y="0"/>
                </a:moveTo>
                <a:lnTo>
                  <a:pt x="0" y="12192"/>
                </a:lnTo>
                <a:lnTo>
                  <a:pt x="12192" y="18287"/>
                </a:lnTo>
                <a:lnTo>
                  <a:pt x="18288" y="4572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8" name="object 158">
            <a:extLst>
              <a:ext uri="{FF2B5EF4-FFF2-40B4-BE49-F238E27FC236}">
                <a16:creationId xmlns:a16="http://schemas.microsoft.com/office/drawing/2014/main" id="{4BEBAD2B-AAEA-44EE-A195-EEF5048E59A8}"/>
              </a:ext>
            </a:extLst>
          </p:cNvPr>
          <p:cNvSpPr/>
          <p:nvPr/>
        </p:nvSpPr>
        <p:spPr>
          <a:xfrm>
            <a:off x="7329489" y="3525839"/>
            <a:ext cx="238125" cy="109537"/>
          </a:xfrm>
          <a:custGeom>
            <a:avLst/>
            <a:gdLst/>
            <a:ahLst/>
            <a:cxnLst/>
            <a:rect l="l" t="t" r="r" b="b"/>
            <a:pathLst>
              <a:path w="277495" h="128270">
                <a:moveTo>
                  <a:pt x="263651" y="109727"/>
                </a:moveTo>
                <a:lnTo>
                  <a:pt x="259079" y="121919"/>
                </a:lnTo>
                <a:lnTo>
                  <a:pt x="271272" y="128015"/>
                </a:lnTo>
                <a:lnTo>
                  <a:pt x="277368" y="114300"/>
                </a:lnTo>
                <a:lnTo>
                  <a:pt x="263651" y="109727"/>
                </a:lnTo>
                <a:close/>
              </a:path>
              <a:path w="277495" h="128270">
                <a:moveTo>
                  <a:pt x="237744" y="97536"/>
                </a:moveTo>
                <a:lnTo>
                  <a:pt x="233172" y="111251"/>
                </a:lnTo>
                <a:lnTo>
                  <a:pt x="245363" y="115824"/>
                </a:lnTo>
                <a:lnTo>
                  <a:pt x="251459" y="103631"/>
                </a:lnTo>
                <a:lnTo>
                  <a:pt x="237744" y="97536"/>
                </a:lnTo>
                <a:close/>
              </a:path>
              <a:path w="277495" h="128270">
                <a:moveTo>
                  <a:pt x="213359" y="86867"/>
                </a:moveTo>
                <a:lnTo>
                  <a:pt x="207263" y="100583"/>
                </a:lnTo>
                <a:lnTo>
                  <a:pt x="219455" y="105155"/>
                </a:lnTo>
                <a:lnTo>
                  <a:pt x="225551" y="92963"/>
                </a:lnTo>
                <a:lnTo>
                  <a:pt x="213359" y="86867"/>
                </a:lnTo>
                <a:close/>
              </a:path>
              <a:path w="277495" h="128270">
                <a:moveTo>
                  <a:pt x="187451" y="76200"/>
                </a:moveTo>
                <a:lnTo>
                  <a:pt x="181355" y="89915"/>
                </a:lnTo>
                <a:lnTo>
                  <a:pt x="193548" y="94487"/>
                </a:lnTo>
                <a:lnTo>
                  <a:pt x="199644" y="82295"/>
                </a:lnTo>
                <a:lnTo>
                  <a:pt x="187451" y="76200"/>
                </a:lnTo>
                <a:close/>
              </a:path>
              <a:path w="277495" h="128270">
                <a:moveTo>
                  <a:pt x="161544" y="65531"/>
                </a:moveTo>
                <a:lnTo>
                  <a:pt x="155448" y="79248"/>
                </a:lnTo>
                <a:lnTo>
                  <a:pt x="169163" y="83819"/>
                </a:lnTo>
                <a:lnTo>
                  <a:pt x="173735" y="71627"/>
                </a:lnTo>
                <a:lnTo>
                  <a:pt x="161544" y="65531"/>
                </a:lnTo>
                <a:close/>
              </a:path>
              <a:path w="277495" h="128270">
                <a:moveTo>
                  <a:pt x="135635" y="54863"/>
                </a:moveTo>
                <a:lnTo>
                  <a:pt x="129539" y="67055"/>
                </a:lnTo>
                <a:lnTo>
                  <a:pt x="143255" y="73151"/>
                </a:lnTo>
                <a:lnTo>
                  <a:pt x="147827" y="60960"/>
                </a:lnTo>
                <a:lnTo>
                  <a:pt x="135635" y="54863"/>
                </a:lnTo>
                <a:close/>
              </a:path>
              <a:path w="277495" h="128270">
                <a:moveTo>
                  <a:pt x="109727" y="44195"/>
                </a:moveTo>
                <a:lnTo>
                  <a:pt x="103631" y="56387"/>
                </a:lnTo>
                <a:lnTo>
                  <a:pt x="117348" y="62483"/>
                </a:lnTo>
                <a:lnTo>
                  <a:pt x="121920" y="48767"/>
                </a:lnTo>
                <a:lnTo>
                  <a:pt x="109727" y="44195"/>
                </a:lnTo>
                <a:close/>
              </a:path>
              <a:path w="277495" h="128270">
                <a:moveTo>
                  <a:pt x="83820" y="33527"/>
                </a:moveTo>
                <a:lnTo>
                  <a:pt x="77724" y="45719"/>
                </a:lnTo>
                <a:lnTo>
                  <a:pt x="91439" y="51815"/>
                </a:lnTo>
                <a:lnTo>
                  <a:pt x="96011" y="38100"/>
                </a:lnTo>
                <a:lnTo>
                  <a:pt x="83820" y="33527"/>
                </a:lnTo>
                <a:close/>
              </a:path>
              <a:path w="277495" h="128270">
                <a:moveTo>
                  <a:pt x="57911" y="22860"/>
                </a:moveTo>
                <a:lnTo>
                  <a:pt x="51815" y="35051"/>
                </a:lnTo>
                <a:lnTo>
                  <a:pt x="65531" y="41148"/>
                </a:lnTo>
                <a:lnTo>
                  <a:pt x="70103" y="27431"/>
                </a:lnTo>
                <a:lnTo>
                  <a:pt x="57911" y="22860"/>
                </a:lnTo>
                <a:close/>
              </a:path>
              <a:path w="277495" h="128270">
                <a:moveTo>
                  <a:pt x="32003" y="10667"/>
                </a:moveTo>
                <a:lnTo>
                  <a:pt x="25907" y="24383"/>
                </a:lnTo>
                <a:lnTo>
                  <a:pt x="39624" y="28955"/>
                </a:lnTo>
                <a:lnTo>
                  <a:pt x="44196" y="16763"/>
                </a:lnTo>
                <a:lnTo>
                  <a:pt x="32003" y="10667"/>
                </a:lnTo>
                <a:close/>
              </a:path>
              <a:path w="277495" h="128270">
                <a:moveTo>
                  <a:pt x="6096" y="0"/>
                </a:moveTo>
                <a:lnTo>
                  <a:pt x="0" y="13715"/>
                </a:lnTo>
                <a:lnTo>
                  <a:pt x="13715" y="18287"/>
                </a:lnTo>
                <a:lnTo>
                  <a:pt x="19811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59" name="object 159">
            <a:extLst>
              <a:ext uri="{FF2B5EF4-FFF2-40B4-BE49-F238E27FC236}">
                <a16:creationId xmlns:a16="http://schemas.microsoft.com/office/drawing/2014/main" id="{9C7A8508-57B4-42E0-93FB-30C6C1124C4E}"/>
              </a:ext>
            </a:extLst>
          </p:cNvPr>
          <p:cNvSpPr/>
          <p:nvPr/>
        </p:nvSpPr>
        <p:spPr>
          <a:xfrm>
            <a:off x="7086601" y="3424239"/>
            <a:ext cx="238125" cy="109537"/>
          </a:xfrm>
          <a:custGeom>
            <a:avLst/>
            <a:gdLst/>
            <a:ahLst/>
            <a:cxnLst/>
            <a:rect l="l" t="t" r="r" b="b"/>
            <a:pathLst>
              <a:path w="277495" h="127000">
                <a:moveTo>
                  <a:pt x="263651" y="108203"/>
                </a:moveTo>
                <a:lnTo>
                  <a:pt x="259079" y="121920"/>
                </a:lnTo>
                <a:lnTo>
                  <a:pt x="271272" y="126491"/>
                </a:lnTo>
                <a:lnTo>
                  <a:pt x="277368" y="114300"/>
                </a:lnTo>
                <a:lnTo>
                  <a:pt x="263651" y="108203"/>
                </a:lnTo>
                <a:close/>
              </a:path>
              <a:path w="277495" h="127000">
                <a:moveTo>
                  <a:pt x="237744" y="97536"/>
                </a:moveTo>
                <a:lnTo>
                  <a:pt x="233172" y="111251"/>
                </a:lnTo>
                <a:lnTo>
                  <a:pt x="245364" y="115824"/>
                </a:lnTo>
                <a:lnTo>
                  <a:pt x="251460" y="103632"/>
                </a:lnTo>
                <a:lnTo>
                  <a:pt x="237744" y="97536"/>
                </a:lnTo>
                <a:close/>
              </a:path>
              <a:path w="277495" h="127000">
                <a:moveTo>
                  <a:pt x="211836" y="86867"/>
                </a:moveTo>
                <a:lnTo>
                  <a:pt x="207264" y="99060"/>
                </a:lnTo>
                <a:lnTo>
                  <a:pt x="219455" y="105155"/>
                </a:lnTo>
                <a:lnTo>
                  <a:pt x="225551" y="91439"/>
                </a:lnTo>
                <a:lnTo>
                  <a:pt x="211836" y="86867"/>
                </a:lnTo>
                <a:close/>
              </a:path>
              <a:path w="277495" h="127000">
                <a:moveTo>
                  <a:pt x="185927" y="76200"/>
                </a:moveTo>
                <a:lnTo>
                  <a:pt x="181355" y="88391"/>
                </a:lnTo>
                <a:lnTo>
                  <a:pt x="193548" y="94487"/>
                </a:lnTo>
                <a:lnTo>
                  <a:pt x="199644" y="80772"/>
                </a:lnTo>
                <a:lnTo>
                  <a:pt x="185927" y="76200"/>
                </a:lnTo>
                <a:close/>
              </a:path>
              <a:path w="277495" h="127000">
                <a:moveTo>
                  <a:pt x="160020" y="65532"/>
                </a:moveTo>
                <a:lnTo>
                  <a:pt x="155448" y="77724"/>
                </a:lnTo>
                <a:lnTo>
                  <a:pt x="167640" y="83820"/>
                </a:lnTo>
                <a:lnTo>
                  <a:pt x="173736" y="70103"/>
                </a:lnTo>
                <a:lnTo>
                  <a:pt x="160020" y="65532"/>
                </a:lnTo>
                <a:close/>
              </a:path>
              <a:path w="277495" h="127000">
                <a:moveTo>
                  <a:pt x="134112" y="54863"/>
                </a:moveTo>
                <a:lnTo>
                  <a:pt x="129540" y="67055"/>
                </a:lnTo>
                <a:lnTo>
                  <a:pt x="141732" y="73151"/>
                </a:lnTo>
                <a:lnTo>
                  <a:pt x="147827" y="59436"/>
                </a:lnTo>
                <a:lnTo>
                  <a:pt x="134112" y="54863"/>
                </a:lnTo>
                <a:close/>
              </a:path>
              <a:path w="277495" h="127000">
                <a:moveTo>
                  <a:pt x="109727" y="42672"/>
                </a:moveTo>
                <a:lnTo>
                  <a:pt x="103632" y="56387"/>
                </a:lnTo>
                <a:lnTo>
                  <a:pt x="115824" y="60960"/>
                </a:lnTo>
                <a:lnTo>
                  <a:pt x="121920" y="48767"/>
                </a:lnTo>
                <a:lnTo>
                  <a:pt x="109727" y="42672"/>
                </a:lnTo>
                <a:close/>
              </a:path>
              <a:path w="277495" h="127000">
                <a:moveTo>
                  <a:pt x="83820" y="32003"/>
                </a:moveTo>
                <a:lnTo>
                  <a:pt x="77724" y="45720"/>
                </a:lnTo>
                <a:lnTo>
                  <a:pt x="89916" y="50291"/>
                </a:lnTo>
                <a:lnTo>
                  <a:pt x="96012" y="38100"/>
                </a:lnTo>
                <a:lnTo>
                  <a:pt x="83820" y="32003"/>
                </a:lnTo>
                <a:close/>
              </a:path>
              <a:path w="277495" h="127000">
                <a:moveTo>
                  <a:pt x="57912" y="21336"/>
                </a:moveTo>
                <a:lnTo>
                  <a:pt x="51816" y="35051"/>
                </a:lnTo>
                <a:lnTo>
                  <a:pt x="65532" y="39624"/>
                </a:lnTo>
                <a:lnTo>
                  <a:pt x="70103" y="27432"/>
                </a:lnTo>
                <a:lnTo>
                  <a:pt x="57912" y="21336"/>
                </a:lnTo>
                <a:close/>
              </a:path>
              <a:path w="277495" h="127000">
                <a:moveTo>
                  <a:pt x="32003" y="10667"/>
                </a:moveTo>
                <a:lnTo>
                  <a:pt x="25908" y="24384"/>
                </a:lnTo>
                <a:lnTo>
                  <a:pt x="39624" y="28955"/>
                </a:lnTo>
                <a:lnTo>
                  <a:pt x="44196" y="16763"/>
                </a:lnTo>
                <a:lnTo>
                  <a:pt x="32003" y="10667"/>
                </a:lnTo>
                <a:close/>
              </a:path>
              <a:path w="277495" h="127000">
                <a:moveTo>
                  <a:pt x="6096" y="0"/>
                </a:moveTo>
                <a:lnTo>
                  <a:pt x="0" y="12191"/>
                </a:lnTo>
                <a:lnTo>
                  <a:pt x="13716" y="18287"/>
                </a:lnTo>
                <a:lnTo>
                  <a:pt x="18288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0" name="object 160">
            <a:extLst>
              <a:ext uri="{FF2B5EF4-FFF2-40B4-BE49-F238E27FC236}">
                <a16:creationId xmlns:a16="http://schemas.microsoft.com/office/drawing/2014/main" id="{B6CF27C5-C897-49F8-BD78-5F96AD3FACA2}"/>
              </a:ext>
            </a:extLst>
          </p:cNvPr>
          <p:cNvSpPr/>
          <p:nvPr/>
        </p:nvSpPr>
        <p:spPr>
          <a:xfrm>
            <a:off x="6845300" y="3322639"/>
            <a:ext cx="236538" cy="109537"/>
          </a:xfrm>
          <a:custGeom>
            <a:avLst/>
            <a:gdLst/>
            <a:ahLst/>
            <a:cxnLst/>
            <a:rect l="l" t="t" r="r" b="b"/>
            <a:pathLst>
              <a:path w="276225" h="127000">
                <a:moveTo>
                  <a:pt x="263652" y="108204"/>
                </a:moveTo>
                <a:lnTo>
                  <a:pt x="257556" y="120396"/>
                </a:lnTo>
                <a:lnTo>
                  <a:pt x="271272" y="126492"/>
                </a:lnTo>
                <a:lnTo>
                  <a:pt x="275844" y="112775"/>
                </a:lnTo>
                <a:lnTo>
                  <a:pt x="263652" y="108204"/>
                </a:lnTo>
                <a:close/>
              </a:path>
              <a:path w="276225" h="127000">
                <a:moveTo>
                  <a:pt x="237744" y="97536"/>
                </a:moveTo>
                <a:lnTo>
                  <a:pt x="231648" y="109727"/>
                </a:lnTo>
                <a:lnTo>
                  <a:pt x="245363" y="115824"/>
                </a:lnTo>
                <a:lnTo>
                  <a:pt x="249936" y="102108"/>
                </a:lnTo>
                <a:lnTo>
                  <a:pt x="237744" y="97536"/>
                </a:lnTo>
                <a:close/>
              </a:path>
              <a:path w="276225" h="127000">
                <a:moveTo>
                  <a:pt x="211836" y="86868"/>
                </a:moveTo>
                <a:lnTo>
                  <a:pt x="205740" y="99060"/>
                </a:lnTo>
                <a:lnTo>
                  <a:pt x="219456" y="105156"/>
                </a:lnTo>
                <a:lnTo>
                  <a:pt x="224028" y="91439"/>
                </a:lnTo>
                <a:lnTo>
                  <a:pt x="211836" y="86868"/>
                </a:lnTo>
                <a:close/>
              </a:path>
              <a:path w="276225" h="127000">
                <a:moveTo>
                  <a:pt x="185928" y="74675"/>
                </a:moveTo>
                <a:lnTo>
                  <a:pt x="179832" y="88392"/>
                </a:lnTo>
                <a:lnTo>
                  <a:pt x="193548" y="92963"/>
                </a:lnTo>
                <a:lnTo>
                  <a:pt x="199644" y="80772"/>
                </a:lnTo>
                <a:lnTo>
                  <a:pt x="185928" y="74675"/>
                </a:lnTo>
                <a:close/>
              </a:path>
              <a:path w="276225" h="127000">
                <a:moveTo>
                  <a:pt x="160020" y="64008"/>
                </a:moveTo>
                <a:lnTo>
                  <a:pt x="155448" y="77724"/>
                </a:lnTo>
                <a:lnTo>
                  <a:pt x="167640" y="82296"/>
                </a:lnTo>
                <a:lnTo>
                  <a:pt x="173736" y="70104"/>
                </a:lnTo>
                <a:lnTo>
                  <a:pt x="160020" y="64008"/>
                </a:lnTo>
                <a:close/>
              </a:path>
              <a:path w="276225" h="127000">
                <a:moveTo>
                  <a:pt x="134112" y="53339"/>
                </a:moveTo>
                <a:lnTo>
                  <a:pt x="129540" y="67056"/>
                </a:lnTo>
                <a:lnTo>
                  <a:pt x="141732" y="71627"/>
                </a:lnTo>
                <a:lnTo>
                  <a:pt x="147828" y="59436"/>
                </a:lnTo>
                <a:lnTo>
                  <a:pt x="134112" y="53339"/>
                </a:lnTo>
                <a:close/>
              </a:path>
              <a:path w="276225" h="127000">
                <a:moveTo>
                  <a:pt x="108204" y="42672"/>
                </a:moveTo>
                <a:lnTo>
                  <a:pt x="103632" y="54863"/>
                </a:lnTo>
                <a:lnTo>
                  <a:pt x="115824" y="60960"/>
                </a:lnTo>
                <a:lnTo>
                  <a:pt x="121920" y="48768"/>
                </a:lnTo>
                <a:lnTo>
                  <a:pt x="108204" y="42672"/>
                </a:lnTo>
                <a:close/>
              </a:path>
              <a:path w="276225" h="127000">
                <a:moveTo>
                  <a:pt x="82296" y="32004"/>
                </a:moveTo>
                <a:lnTo>
                  <a:pt x="77724" y="44196"/>
                </a:lnTo>
                <a:lnTo>
                  <a:pt x="89916" y="50292"/>
                </a:lnTo>
                <a:lnTo>
                  <a:pt x="96012" y="36575"/>
                </a:lnTo>
                <a:lnTo>
                  <a:pt x="82296" y="32004"/>
                </a:lnTo>
                <a:close/>
              </a:path>
              <a:path w="276225" h="127000">
                <a:moveTo>
                  <a:pt x="56387" y="21336"/>
                </a:moveTo>
                <a:lnTo>
                  <a:pt x="51816" y="33527"/>
                </a:lnTo>
                <a:lnTo>
                  <a:pt x="64008" y="39624"/>
                </a:lnTo>
                <a:lnTo>
                  <a:pt x="70104" y="25908"/>
                </a:lnTo>
                <a:lnTo>
                  <a:pt x="56387" y="21336"/>
                </a:lnTo>
                <a:close/>
              </a:path>
              <a:path w="276225" h="127000">
                <a:moveTo>
                  <a:pt x="30480" y="10668"/>
                </a:moveTo>
                <a:lnTo>
                  <a:pt x="25908" y="22860"/>
                </a:lnTo>
                <a:lnTo>
                  <a:pt x="38100" y="28956"/>
                </a:lnTo>
                <a:lnTo>
                  <a:pt x="44196" y="15239"/>
                </a:lnTo>
                <a:lnTo>
                  <a:pt x="30480" y="10668"/>
                </a:lnTo>
                <a:close/>
              </a:path>
              <a:path w="276225" h="127000">
                <a:moveTo>
                  <a:pt x="6096" y="0"/>
                </a:moveTo>
                <a:lnTo>
                  <a:pt x="0" y="12192"/>
                </a:lnTo>
                <a:lnTo>
                  <a:pt x="12192" y="18287"/>
                </a:lnTo>
                <a:lnTo>
                  <a:pt x="18287" y="4572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1" name="object 161">
            <a:extLst>
              <a:ext uri="{FF2B5EF4-FFF2-40B4-BE49-F238E27FC236}">
                <a16:creationId xmlns:a16="http://schemas.microsoft.com/office/drawing/2014/main" id="{0A9C1415-F53D-4293-93D0-F19D29F37A9C}"/>
              </a:ext>
            </a:extLst>
          </p:cNvPr>
          <p:cNvSpPr/>
          <p:nvPr/>
        </p:nvSpPr>
        <p:spPr>
          <a:xfrm>
            <a:off x="6602414" y="3219450"/>
            <a:ext cx="236537" cy="109538"/>
          </a:xfrm>
          <a:custGeom>
            <a:avLst/>
            <a:gdLst/>
            <a:ahLst/>
            <a:cxnLst/>
            <a:rect l="l" t="t" r="r" b="b"/>
            <a:pathLst>
              <a:path w="276225" h="127000">
                <a:moveTo>
                  <a:pt x="263651" y="108203"/>
                </a:moveTo>
                <a:lnTo>
                  <a:pt x="257556" y="121919"/>
                </a:lnTo>
                <a:lnTo>
                  <a:pt x="269748" y="126491"/>
                </a:lnTo>
                <a:lnTo>
                  <a:pt x="275844" y="114300"/>
                </a:lnTo>
                <a:lnTo>
                  <a:pt x="263651" y="108203"/>
                </a:lnTo>
                <a:close/>
              </a:path>
              <a:path w="276225" h="127000">
                <a:moveTo>
                  <a:pt x="237744" y="97535"/>
                </a:moveTo>
                <a:lnTo>
                  <a:pt x="231648" y="111251"/>
                </a:lnTo>
                <a:lnTo>
                  <a:pt x="245363" y="115823"/>
                </a:lnTo>
                <a:lnTo>
                  <a:pt x="249936" y="103631"/>
                </a:lnTo>
                <a:lnTo>
                  <a:pt x="237744" y="97535"/>
                </a:lnTo>
                <a:close/>
              </a:path>
              <a:path w="276225" h="127000">
                <a:moveTo>
                  <a:pt x="211836" y="86867"/>
                </a:moveTo>
                <a:lnTo>
                  <a:pt x="205739" y="100583"/>
                </a:lnTo>
                <a:lnTo>
                  <a:pt x="219456" y="105155"/>
                </a:lnTo>
                <a:lnTo>
                  <a:pt x="224027" y="92963"/>
                </a:lnTo>
                <a:lnTo>
                  <a:pt x="211836" y="86867"/>
                </a:lnTo>
                <a:close/>
              </a:path>
              <a:path w="276225" h="127000">
                <a:moveTo>
                  <a:pt x="185927" y="76200"/>
                </a:moveTo>
                <a:lnTo>
                  <a:pt x="179832" y="88391"/>
                </a:lnTo>
                <a:lnTo>
                  <a:pt x="193548" y="94487"/>
                </a:lnTo>
                <a:lnTo>
                  <a:pt x="198120" y="82295"/>
                </a:lnTo>
                <a:lnTo>
                  <a:pt x="185927" y="76200"/>
                </a:lnTo>
                <a:close/>
              </a:path>
              <a:path w="276225" h="127000">
                <a:moveTo>
                  <a:pt x="160020" y="65531"/>
                </a:moveTo>
                <a:lnTo>
                  <a:pt x="153924" y="77723"/>
                </a:lnTo>
                <a:lnTo>
                  <a:pt x="167639" y="83819"/>
                </a:lnTo>
                <a:lnTo>
                  <a:pt x="172212" y="70103"/>
                </a:lnTo>
                <a:lnTo>
                  <a:pt x="160020" y="65531"/>
                </a:lnTo>
                <a:close/>
              </a:path>
              <a:path w="276225" h="127000">
                <a:moveTo>
                  <a:pt x="134112" y="54863"/>
                </a:moveTo>
                <a:lnTo>
                  <a:pt x="128016" y="67055"/>
                </a:lnTo>
                <a:lnTo>
                  <a:pt x="141732" y="73151"/>
                </a:lnTo>
                <a:lnTo>
                  <a:pt x="146304" y="59435"/>
                </a:lnTo>
                <a:lnTo>
                  <a:pt x="134112" y="54863"/>
                </a:lnTo>
                <a:close/>
              </a:path>
              <a:path w="276225" h="127000">
                <a:moveTo>
                  <a:pt x="108204" y="44195"/>
                </a:moveTo>
                <a:lnTo>
                  <a:pt x="102108" y="56387"/>
                </a:lnTo>
                <a:lnTo>
                  <a:pt x="115824" y="62483"/>
                </a:lnTo>
                <a:lnTo>
                  <a:pt x="120396" y="48767"/>
                </a:lnTo>
                <a:lnTo>
                  <a:pt x="108204" y="44195"/>
                </a:lnTo>
                <a:close/>
              </a:path>
              <a:path w="276225" h="127000">
                <a:moveTo>
                  <a:pt x="82296" y="32003"/>
                </a:moveTo>
                <a:lnTo>
                  <a:pt x="76200" y="45719"/>
                </a:lnTo>
                <a:lnTo>
                  <a:pt x="89916" y="51815"/>
                </a:lnTo>
                <a:lnTo>
                  <a:pt x="96012" y="38100"/>
                </a:lnTo>
                <a:lnTo>
                  <a:pt x="82296" y="32003"/>
                </a:lnTo>
                <a:close/>
              </a:path>
              <a:path w="276225" h="127000">
                <a:moveTo>
                  <a:pt x="56387" y="21335"/>
                </a:moveTo>
                <a:lnTo>
                  <a:pt x="51816" y="35051"/>
                </a:lnTo>
                <a:lnTo>
                  <a:pt x="64008" y="39623"/>
                </a:lnTo>
                <a:lnTo>
                  <a:pt x="70104" y="27431"/>
                </a:lnTo>
                <a:lnTo>
                  <a:pt x="56387" y="21335"/>
                </a:lnTo>
                <a:close/>
              </a:path>
              <a:path w="276225" h="127000">
                <a:moveTo>
                  <a:pt x="30480" y="10667"/>
                </a:moveTo>
                <a:lnTo>
                  <a:pt x="25908" y="24383"/>
                </a:lnTo>
                <a:lnTo>
                  <a:pt x="38100" y="28955"/>
                </a:lnTo>
                <a:lnTo>
                  <a:pt x="44196" y="16763"/>
                </a:lnTo>
                <a:lnTo>
                  <a:pt x="30480" y="10667"/>
                </a:lnTo>
                <a:close/>
              </a:path>
              <a:path w="276225" h="127000">
                <a:moveTo>
                  <a:pt x="4572" y="0"/>
                </a:moveTo>
                <a:lnTo>
                  <a:pt x="0" y="13715"/>
                </a:lnTo>
                <a:lnTo>
                  <a:pt x="12192" y="18287"/>
                </a:lnTo>
                <a:lnTo>
                  <a:pt x="18287" y="6095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2" name="object 162">
            <a:extLst>
              <a:ext uri="{FF2B5EF4-FFF2-40B4-BE49-F238E27FC236}">
                <a16:creationId xmlns:a16="http://schemas.microsoft.com/office/drawing/2014/main" id="{9E17977E-0E41-40C2-A718-67D1A5B47CB1}"/>
              </a:ext>
            </a:extLst>
          </p:cNvPr>
          <p:cNvSpPr/>
          <p:nvPr/>
        </p:nvSpPr>
        <p:spPr>
          <a:xfrm>
            <a:off x="6249989" y="3071814"/>
            <a:ext cx="346075" cy="155575"/>
          </a:xfrm>
          <a:custGeom>
            <a:avLst/>
            <a:gdLst/>
            <a:ahLst/>
            <a:cxnLst/>
            <a:rect l="l" t="t" r="r" b="b"/>
            <a:pathLst>
              <a:path w="405764" h="181610">
                <a:moveTo>
                  <a:pt x="391667" y="163067"/>
                </a:moveTo>
                <a:lnTo>
                  <a:pt x="387096" y="175259"/>
                </a:lnTo>
                <a:lnTo>
                  <a:pt x="399288" y="181355"/>
                </a:lnTo>
                <a:lnTo>
                  <a:pt x="405384" y="169163"/>
                </a:lnTo>
                <a:lnTo>
                  <a:pt x="391667" y="163067"/>
                </a:lnTo>
                <a:close/>
              </a:path>
              <a:path w="405764" h="181610">
                <a:moveTo>
                  <a:pt x="365760" y="152400"/>
                </a:moveTo>
                <a:lnTo>
                  <a:pt x="361188" y="164591"/>
                </a:lnTo>
                <a:lnTo>
                  <a:pt x="373379" y="170687"/>
                </a:lnTo>
                <a:lnTo>
                  <a:pt x="379475" y="156971"/>
                </a:lnTo>
                <a:lnTo>
                  <a:pt x="365760" y="152400"/>
                </a:lnTo>
                <a:close/>
              </a:path>
              <a:path w="405764" h="181610">
                <a:moveTo>
                  <a:pt x="339851" y="141731"/>
                </a:moveTo>
                <a:lnTo>
                  <a:pt x="335279" y="153924"/>
                </a:lnTo>
                <a:lnTo>
                  <a:pt x="347472" y="160019"/>
                </a:lnTo>
                <a:lnTo>
                  <a:pt x="353567" y="146303"/>
                </a:lnTo>
                <a:lnTo>
                  <a:pt x="339851" y="141731"/>
                </a:lnTo>
                <a:close/>
              </a:path>
              <a:path w="405764" h="181610">
                <a:moveTo>
                  <a:pt x="315467" y="131063"/>
                </a:moveTo>
                <a:lnTo>
                  <a:pt x="309372" y="143255"/>
                </a:lnTo>
                <a:lnTo>
                  <a:pt x="321563" y="149351"/>
                </a:lnTo>
                <a:lnTo>
                  <a:pt x="327660" y="135636"/>
                </a:lnTo>
                <a:lnTo>
                  <a:pt x="315467" y="131063"/>
                </a:lnTo>
                <a:close/>
              </a:path>
              <a:path w="405764" h="181610">
                <a:moveTo>
                  <a:pt x="289560" y="118871"/>
                </a:moveTo>
                <a:lnTo>
                  <a:pt x="283463" y="132587"/>
                </a:lnTo>
                <a:lnTo>
                  <a:pt x="295655" y="138683"/>
                </a:lnTo>
                <a:lnTo>
                  <a:pt x="301751" y="124967"/>
                </a:lnTo>
                <a:lnTo>
                  <a:pt x="289560" y="118871"/>
                </a:lnTo>
                <a:close/>
              </a:path>
              <a:path w="405764" h="181610">
                <a:moveTo>
                  <a:pt x="263651" y="108203"/>
                </a:moveTo>
                <a:lnTo>
                  <a:pt x="257555" y="121919"/>
                </a:lnTo>
                <a:lnTo>
                  <a:pt x="271272" y="126491"/>
                </a:lnTo>
                <a:lnTo>
                  <a:pt x="275843" y="114300"/>
                </a:lnTo>
                <a:lnTo>
                  <a:pt x="263651" y="108203"/>
                </a:lnTo>
                <a:close/>
              </a:path>
              <a:path w="405764" h="181610">
                <a:moveTo>
                  <a:pt x="237743" y="97536"/>
                </a:moveTo>
                <a:lnTo>
                  <a:pt x="231648" y="111251"/>
                </a:lnTo>
                <a:lnTo>
                  <a:pt x="245363" y="115824"/>
                </a:lnTo>
                <a:lnTo>
                  <a:pt x="249936" y="103631"/>
                </a:lnTo>
                <a:lnTo>
                  <a:pt x="237743" y="97536"/>
                </a:lnTo>
                <a:close/>
              </a:path>
              <a:path w="405764" h="181610">
                <a:moveTo>
                  <a:pt x="211836" y="86867"/>
                </a:moveTo>
                <a:lnTo>
                  <a:pt x="205739" y="100583"/>
                </a:lnTo>
                <a:lnTo>
                  <a:pt x="219455" y="105155"/>
                </a:lnTo>
                <a:lnTo>
                  <a:pt x="224027" y="92963"/>
                </a:lnTo>
                <a:lnTo>
                  <a:pt x="211836" y="86867"/>
                </a:lnTo>
                <a:close/>
              </a:path>
              <a:path w="405764" h="181610">
                <a:moveTo>
                  <a:pt x="185927" y="76200"/>
                </a:moveTo>
                <a:lnTo>
                  <a:pt x="179831" y="88391"/>
                </a:lnTo>
                <a:lnTo>
                  <a:pt x="193548" y="94487"/>
                </a:lnTo>
                <a:lnTo>
                  <a:pt x="198120" y="82295"/>
                </a:lnTo>
                <a:lnTo>
                  <a:pt x="185927" y="76200"/>
                </a:lnTo>
                <a:close/>
              </a:path>
              <a:path w="405764" h="181610">
                <a:moveTo>
                  <a:pt x="160020" y="65531"/>
                </a:moveTo>
                <a:lnTo>
                  <a:pt x="153924" y="77724"/>
                </a:lnTo>
                <a:lnTo>
                  <a:pt x="167639" y="83819"/>
                </a:lnTo>
                <a:lnTo>
                  <a:pt x="172212" y="70103"/>
                </a:lnTo>
                <a:lnTo>
                  <a:pt x="160020" y="65531"/>
                </a:lnTo>
                <a:close/>
              </a:path>
              <a:path w="405764" h="181610">
                <a:moveTo>
                  <a:pt x="134112" y="54863"/>
                </a:moveTo>
                <a:lnTo>
                  <a:pt x="128015" y="67055"/>
                </a:lnTo>
                <a:lnTo>
                  <a:pt x="141731" y="73151"/>
                </a:lnTo>
                <a:lnTo>
                  <a:pt x="146303" y="59436"/>
                </a:lnTo>
                <a:lnTo>
                  <a:pt x="134112" y="54863"/>
                </a:lnTo>
                <a:close/>
              </a:path>
              <a:path w="405764" h="181610">
                <a:moveTo>
                  <a:pt x="108203" y="44195"/>
                </a:moveTo>
                <a:lnTo>
                  <a:pt x="102108" y="56387"/>
                </a:lnTo>
                <a:lnTo>
                  <a:pt x="115824" y="62483"/>
                </a:lnTo>
                <a:lnTo>
                  <a:pt x="121920" y="48767"/>
                </a:lnTo>
                <a:lnTo>
                  <a:pt x="108203" y="44195"/>
                </a:lnTo>
                <a:close/>
              </a:path>
              <a:path w="405764" h="181610">
                <a:moveTo>
                  <a:pt x="82296" y="32003"/>
                </a:moveTo>
                <a:lnTo>
                  <a:pt x="77724" y="45719"/>
                </a:lnTo>
                <a:lnTo>
                  <a:pt x="89915" y="50291"/>
                </a:lnTo>
                <a:lnTo>
                  <a:pt x="96012" y="38100"/>
                </a:lnTo>
                <a:lnTo>
                  <a:pt x="82296" y="32003"/>
                </a:lnTo>
                <a:close/>
              </a:path>
              <a:path w="405764" h="181610">
                <a:moveTo>
                  <a:pt x="56387" y="21336"/>
                </a:moveTo>
                <a:lnTo>
                  <a:pt x="51815" y="35051"/>
                </a:lnTo>
                <a:lnTo>
                  <a:pt x="64008" y="39624"/>
                </a:lnTo>
                <a:lnTo>
                  <a:pt x="70103" y="27431"/>
                </a:lnTo>
                <a:lnTo>
                  <a:pt x="56387" y="21336"/>
                </a:lnTo>
                <a:close/>
              </a:path>
              <a:path w="405764" h="181610">
                <a:moveTo>
                  <a:pt x="30479" y="10667"/>
                </a:moveTo>
                <a:lnTo>
                  <a:pt x="25908" y="24383"/>
                </a:lnTo>
                <a:lnTo>
                  <a:pt x="38100" y="28955"/>
                </a:lnTo>
                <a:lnTo>
                  <a:pt x="44196" y="16763"/>
                </a:lnTo>
                <a:lnTo>
                  <a:pt x="30479" y="10667"/>
                </a:lnTo>
                <a:close/>
              </a:path>
              <a:path w="405764" h="181610">
                <a:moveTo>
                  <a:pt x="4572" y="0"/>
                </a:moveTo>
                <a:lnTo>
                  <a:pt x="0" y="13715"/>
                </a:lnTo>
                <a:lnTo>
                  <a:pt x="12191" y="18287"/>
                </a:lnTo>
                <a:lnTo>
                  <a:pt x="18287" y="6095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3" name="object 163">
            <a:extLst>
              <a:ext uri="{FF2B5EF4-FFF2-40B4-BE49-F238E27FC236}">
                <a16:creationId xmlns:a16="http://schemas.microsoft.com/office/drawing/2014/main" id="{29A5286D-280B-4E9B-8713-9395A7183A42}"/>
              </a:ext>
            </a:extLst>
          </p:cNvPr>
          <p:cNvSpPr/>
          <p:nvPr/>
        </p:nvSpPr>
        <p:spPr>
          <a:xfrm>
            <a:off x="8012113" y="2349500"/>
            <a:ext cx="241300" cy="509588"/>
          </a:xfrm>
          <a:custGeom>
            <a:avLst/>
            <a:gdLst/>
            <a:ahLst/>
            <a:cxnLst/>
            <a:rect l="l" t="t" r="r" b="b"/>
            <a:pathLst>
              <a:path w="281940" h="596264">
                <a:moveTo>
                  <a:pt x="131063" y="536448"/>
                </a:moveTo>
                <a:lnTo>
                  <a:pt x="86868" y="571500"/>
                </a:lnTo>
                <a:lnTo>
                  <a:pt x="41148" y="583691"/>
                </a:lnTo>
                <a:lnTo>
                  <a:pt x="27431" y="585215"/>
                </a:lnTo>
                <a:lnTo>
                  <a:pt x="0" y="585215"/>
                </a:lnTo>
                <a:lnTo>
                  <a:pt x="1524" y="595884"/>
                </a:lnTo>
                <a:lnTo>
                  <a:pt x="15239" y="595884"/>
                </a:lnTo>
                <a:lnTo>
                  <a:pt x="56387" y="591312"/>
                </a:lnTo>
                <a:lnTo>
                  <a:pt x="118872" y="566927"/>
                </a:lnTo>
                <a:lnTo>
                  <a:pt x="140207" y="542543"/>
                </a:lnTo>
                <a:lnTo>
                  <a:pt x="141731" y="541020"/>
                </a:lnTo>
                <a:lnTo>
                  <a:pt x="142494" y="537972"/>
                </a:lnTo>
                <a:lnTo>
                  <a:pt x="131063" y="537972"/>
                </a:lnTo>
                <a:lnTo>
                  <a:pt x="131063" y="536448"/>
                </a:lnTo>
                <a:close/>
              </a:path>
              <a:path w="281940" h="596264">
                <a:moveTo>
                  <a:pt x="222503" y="201167"/>
                </a:moveTo>
                <a:lnTo>
                  <a:pt x="176783" y="216408"/>
                </a:lnTo>
                <a:lnTo>
                  <a:pt x="141731" y="243839"/>
                </a:lnTo>
                <a:lnTo>
                  <a:pt x="140207" y="243839"/>
                </a:lnTo>
                <a:lnTo>
                  <a:pt x="140207" y="245363"/>
                </a:lnTo>
                <a:lnTo>
                  <a:pt x="137159" y="251460"/>
                </a:lnTo>
                <a:lnTo>
                  <a:pt x="134111" y="259079"/>
                </a:lnTo>
                <a:lnTo>
                  <a:pt x="134111" y="525779"/>
                </a:lnTo>
                <a:lnTo>
                  <a:pt x="132587" y="531876"/>
                </a:lnTo>
                <a:lnTo>
                  <a:pt x="134111" y="531876"/>
                </a:lnTo>
                <a:lnTo>
                  <a:pt x="131063" y="537972"/>
                </a:lnTo>
                <a:lnTo>
                  <a:pt x="142494" y="537972"/>
                </a:lnTo>
                <a:lnTo>
                  <a:pt x="143255" y="534924"/>
                </a:lnTo>
                <a:lnTo>
                  <a:pt x="143255" y="533400"/>
                </a:lnTo>
                <a:lnTo>
                  <a:pt x="144779" y="525779"/>
                </a:lnTo>
                <a:lnTo>
                  <a:pt x="144779" y="260603"/>
                </a:lnTo>
                <a:lnTo>
                  <a:pt x="145160" y="260603"/>
                </a:lnTo>
                <a:lnTo>
                  <a:pt x="146303" y="256032"/>
                </a:lnTo>
                <a:lnTo>
                  <a:pt x="149351" y="249936"/>
                </a:lnTo>
                <a:lnTo>
                  <a:pt x="150495" y="249936"/>
                </a:lnTo>
                <a:lnTo>
                  <a:pt x="158496" y="239267"/>
                </a:lnTo>
                <a:lnTo>
                  <a:pt x="166115" y="234696"/>
                </a:lnTo>
                <a:lnTo>
                  <a:pt x="172211" y="230124"/>
                </a:lnTo>
                <a:lnTo>
                  <a:pt x="190500" y="220979"/>
                </a:lnTo>
                <a:lnTo>
                  <a:pt x="211835" y="214884"/>
                </a:lnTo>
                <a:lnTo>
                  <a:pt x="224027" y="211836"/>
                </a:lnTo>
                <a:lnTo>
                  <a:pt x="236220" y="210312"/>
                </a:lnTo>
                <a:lnTo>
                  <a:pt x="263651" y="207263"/>
                </a:lnTo>
                <a:lnTo>
                  <a:pt x="262127" y="207263"/>
                </a:lnTo>
                <a:lnTo>
                  <a:pt x="234696" y="204215"/>
                </a:lnTo>
                <a:lnTo>
                  <a:pt x="222503" y="201167"/>
                </a:lnTo>
                <a:close/>
              </a:path>
              <a:path w="281940" h="596264">
                <a:moveTo>
                  <a:pt x="145160" y="260603"/>
                </a:moveTo>
                <a:lnTo>
                  <a:pt x="144779" y="260603"/>
                </a:lnTo>
                <a:lnTo>
                  <a:pt x="144779" y="262127"/>
                </a:lnTo>
                <a:lnTo>
                  <a:pt x="145160" y="260603"/>
                </a:lnTo>
                <a:close/>
              </a:path>
              <a:path w="281940" h="596264">
                <a:moveTo>
                  <a:pt x="150495" y="249936"/>
                </a:moveTo>
                <a:lnTo>
                  <a:pt x="149351" y="249936"/>
                </a:lnTo>
                <a:lnTo>
                  <a:pt x="149351" y="251460"/>
                </a:lnTo>
                <a:lnTo>
                  <a:pt x="150495" y="249936"/>
                </a:lnTo>
                <a:close/>
              </a:path>
              <a:path w="281940" h="596264">
                <a:moveTo>
                  <a:pt x="277368" y="196596"/>
                </a:moveTo>
                <a:lnTo>
                  <a:pt x="263651" y="196596"/>
                </a:lnTo>
                <a:lnTo>
                  <a:pt x="248411" y="198120"/>
                </a:lnTo>
                <a:lnTo>
                  <a:pt x="236220" y="199643"/>
                </a:lnTo>
                <a:lnTo>
                  <a:pt x="222503" y="201167"/>
                </a:lnTo>
                <a:lnTo>
                  <a:pt x="234696" y="204215"/>
                </a:lnTo>
                <a:lnTo>
                  <a:pt x="262127" y="207263"/>
                </a:lnTo>
                <a:lnTo>
                  <a:pt x="277368" y="207263"/>
                </a:lnTo>
                <a:lnTo>
                  <a:pt x="277368" y="196596"/>
                </a:lnTo>
                <a:close/>
              </a:path>
              <a:path w="281940" h="596264">
                <a:moveTo>
                  <a:pt x="280415" y="196596"/>
                </a:moveTo>
                <a:lnTo>
                  <a:pt x="277368" y="196596"/>
                </a:lnTo>
                <a:lnTo>
                  <a:pt x="277368" y="207263"/>
                </a:lnTo>
                <a:lnTo>
                  <a:pt x="280415" y="207263"/>
                </a:lnTo>
                <a:lnTo>
                  <a:pt x="281939" y="204215"/>
                </a:lnTo>
                <a:lnTo>
                  <a:pt x="281939" y="199643"/>
                </a:lnTo>
                <a:lnTo>
                  <a:pt x="280415" y="196596"/>
                </a:lnTo>
                <a:close/>
              </a:path>
              <a:path w="281940" h="596264">
                <a:moveTo>
                  <a:pt x="144779" y="0"/>
                </a:moveTo>
                <a:lnTo>
                  <a:pt x="134111" y="0"/>
                </a:lnTo>
                <a:lnTo>
                  <a:pt x="134111" y="144779"/>
                </a:lnTo>
                <a:lnTo>
                  <a:pt x="137159" y="152400"/>
                </a:lnTo>
                <a:lnTo>
                  <a:pt x="140207" y="158496"/>
                </a:lnTo>
                <a:lnTo>
                  <a:pt x="140207" y="160020"/>
                </a:lnTo>
                <a:lnTo>
                  <a:pt x="141731" y="160020"/>
                </a:lnTo>
                <a:lnTo>
                  <a:pt x="146303" y="166115"/>
                </a:lnTo>
                <a:lnTo>
                  <a:pt x="152400" y="172212"/>
                </a:lnTo>
                <a:lnTo>
                  <a:pt x="160020" y="176784"/>
                </a:lnTo>
                <a:lnTo>
                  <a:pt x="167639" y="182879"/>
                </a:lnTo>
                <a:lnTo>
                  <a:pt x="176783" y="187451"/>
                </a:lnTo>
                <a:lnTo>
                  <a:pt x="187451" y="192024"/>
                </a:lnTo>
                <a:lnTo>
                  <a:pt x="198120" y="195072"/>
                </a:lnTo>
                <a:lnTo>
                  <a:pt x="210311" y="199643"/>
                </a:lnTo>
                <a:lnTo>
                  <a:pt x="222503" y="201167"/>
                </a:lnTo>
                <a:lnTo>
                  <a:pt x="236220" y="199643"/>
                </a:lnTo>
                <a:lnTo>
                  <a:pt x="248411" y="198120"/>
                </a:lnTo>
                <a:lnTo>
                  <a:pt x="263651" y="196596"/>
                </a:lnTo>
                <a:lnTo>
                  <a:pt x="249935" y="195072"/>
                </a:lnTo>
                <a:lnTo>
                  <a:pt x="237744" y="193548"/>
                </a:lnTo>
                <a:lnTo>
                  <a:pt x="224027" y="192024"/>
                </a:lnTo>
                <a:lnTo>
                  <a:pt x="213359" y="188975"/>
                </a:lnTo>
                <a:lnTo>
                  <a:pt x="201168" y="185927"/>
                </a:lnTo>
                <a:lnTo>
                  <a:pt x="192024" y="182879"/>
                </a:lnTo>
                <a:lnTo>
                  <a:pt x="153924" y="158496"/>
                </a:lnTo>
                <a:lnTo>
                  <a:pt x="150495" y="153924"/>
                </a:lnTo>
                <a:lnTo>
                  <a:pt x="149351" y="153924"/>
                </a:lnTo>
                <a:lnTo>
                  <a:pt x="146303" y="147827"/>
                </a:lnTo>
                <a:lnTo>
                  <a:pt x="145160" y="143255"/>
                </a:lnTo>
                <a:lnTo>
                  <a:pt x="144779" y="143255"/>
                </a:lnTo>
                <a:lnTo>
                  <a:pt x="144779" y="0"/>
                </a:lnTo>
                <a:close/>
              </a:path>
              <a:path w="281940" h="596264">
                <a:moveTo>
                  <a:pt x="149351" y="152400"/>
                </a:moveTo>
                <a:lnTo>
                  <a:pt x="149351" y="153924"/>
                </a:lnTo>
                <a:lnTo>
                  <a:pt x="150495" y="153924"/>
                </a:lnTo>
                <a:lnTo>
                  <a:pt x="149351" y="152400"/>
                </a:lnTo>
                <a:close/>
              </a:path>
              <a:path w="281940" h="596264">
                <a:moveTo>
                  <a:pt x="144779" y="141732"/>
                </a:moveTo>
                <a:lnTo>
                  <a:pt x="144779" y="143255"/>
                </a:lnTo>
                <a:lnTo>
                  <a:pt x="145160" y="143255"/>
                </a:lnTo>
                <a:lnTo>
                  <a:pt x="144779" y="1417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65" name="object 165">
            <a:extLst>
              <a:ext uri="{FF2B5EF4-FFF2-40B4-BE49-F238E27FC236}">
                <a16:creationId xmlns:a16="http://schemas.microsoft.com/office/drawing/2014/main" id="{B7617435-6AF5-4931-8853-081A237CD27C}"/>
              </a:ext>
            </a:extLst>
          </p:cNvPr>
          <p:cNvSpPr/>
          <p:nvPr/>
        </p:nvSpPr>
        <p:spPr>
          <a:xfrm>
            <a:off x="8388351" y="2349501"/>
            <a:ext cx="1673225" cy="1012825"/>
          </a:xfrm>
          <a:custGeom>
            <a:avLst/>
            <a:gdLst/>
            <a:ahLst/>
            <a:cxnLst/>
            <a:rect l="l" t="t" r="r" b="b"/>
            <a:pathLst>
              <a:path w="1957070" h="1184275">
                <a:moveTo>
                  <a:pt x="13716" y="1170432"/>
                </a:moveTo>
                <a:lnTo>
                  <a:pt x="6096" y="1170432"/>
                </a:lnTo>
                <a:lnTo>
                  <a:pt x="6096" y="1184148"/>
                </a:lnTo>
                <a:lnTo>
                  <a:pt x="13716" y="1184148"/>
                </a:lnTo>
                <a:lnTo>
                  <a:pt x="13716" y="1170432"/>
                </a:lnTo>
                <a:close/>
              </a:path>
              <a:path w="1957070" h="1184275">
                <a:moveTo>
                  <a:pt x="13716" y="1162812"/>
                </a:moveTo>
                <a:lnTo>
                  <a:pt x="0" y="1162812"/>
                </a:lnTo>
                <a:lnTo>
                  <a:pt x="0" y="1178052"/>
                </a:lnTo>
                <a:lnTo>
                  <a:pt x="6096" y="1178052"/>
                </a:lnTo>
                <a:lnTo>
                  <a:pt x="6096" y="1170432"/>
                </a:lnTo>
                <a:lnTo>
                  <a:pt x="13716" y="1170432"/>
                </a:lnTo>
                <a:lnTo>
                  <a:pt x="13716" y="1162812"/>
                </a:lnTo>
                <a:close/>
              </a:path>
              <a:path w="1957070" h="1184275">
                <a:moveTo>
                  <a:pt x="13716" y="1135379"/>
                </a:moveTo>
                <a:lnTo>
                  <a:pt x="0" y="1135379"/>
                </a:lnTo>
                <a:lnTo>
                  <a:pt x="0" y="1149096"/>
                </a:lnTo>
                <a:lnTo>
                  <a:pt x="13716" y="1149096"/>
                </a:lnTo>
                <a:lnTo>
                  <a:pt x="13716" y="1135379"/>
                </a:lnTo>
                <a:close/>
              </a:path>
              <a:path w="1957070" h="1184275">
                <a:moveTo>
                  <a:pt x="13716" y="1107948"/>
                </a:moveTo>
                <a:lnTo>
                  <a:pt x="0" y="1107948"/>
                </a:lnTo>
                <a:lnTo>
                  <a:pt x="0" y="1121664"/>
                </a:lnTo>
                <a:lnTo>
                  <a:pt x="13716" y="1121664"/>
                </a:lnTo>
                <a:lnTo>
                  <a:pt x="13716" y="1107948"/>
                </a:lnTo>
                <a:close/>
              </a:path>
              <a:path w="1957070" h="1184275">
                <a:moveTo>
                  <a:pt x="13716" y="1078991"/>
                </a:moveTo>
                <a:lnTo>
                  <a:pt x="0" y="1078991"/>
                </a:lnTo>
                <a:lnTo>
                  <a:pt x="0" y="1092708"/>
                </a:lnTo>
                <a:lnTo>
                  <a:pt x="13716" y="1092708"/>
                </a:lnTo>
                <a:lnTo>
                  <a:pt x="13716" y="1078991"/>
                </a:lnTo>
                <a:close/>
              </a:path>
              <a:path w="1957070" h="1184275">
                <a:moveTo>
                  <a:pt x="13716" y="1051560"/>
                </a:moveTo>
                <a:lnTo>
                  <a:pt x="0" y="1051560"/>
                </a:lnTo>
                <a:lnTo>
                  <a:pt x="0" y="1065276"/>
                </a:lnTo>
                <a:lnTo>
                  <a:pt x="13716" y="1065276"/>
                </a:lnTo>
                <a:lnTo>
                  <a:pt x="13716" y="1051560"/>
                </a:lnTo>
                <a:close/>
              </a:path>
              <a:path w="1957070" h="1184275">
                <a:moveTo>
                  <a:pt x="13716" y="1024127"/>
                </a:moveTo>
                <a:lnTo>
                  <a:pt x="0" y="1024127"/>
                </a:lnTo>
                <a:lnTo>
                  <a:pt x="0" y="1037843"/>
                </a:lnTo>
                <a:lnTo>
                  <a:pt x="13716" y="1037843"/>
                </a:lnTo>
                <a:lnTo>
                  <a:pt x="13716" y="1024127"/>
                </a:lnTo>
                <a:close/>
              </a:path>
              <a:path w="1957070" h="1184275">
                <a:moveTo>
                  <a:pt x="13716" y="995172"/>
                </a:moveTo>
                <a:lnTo>
                  <a:pt x="0" y="995172"/>
                </a:lnTo>
                <a:lnTo>
                  <a:pt x="0" y="1008888"/>
                </a:lnTo>
                <a:lnTo>
                  <a:pt x="13716" y="1008888"/>
                </a:lnTo>
                <a:lnTo>
                  <a:pt x="13716" y="995172"/>
                </a:lnTo>
                <a:close/>
              </a:path>
              <a:path w="1957070" h="1184275">
                <a:moveTo>
                  <a:pt x="13716" y="967739"/>
                </a:moveTo>
                <a:lnTo>
                  <a:pt x="0" y="967739"/>
                </a:lnTo>
                <a:lnTo>
                  <a:pt x="0" y="981455"/>
                </a:lnTo>
                <a:lnTo>
                  <a:pt x="13716" y="981455"/>
                </a:lnTo>
                <a:lnTo>
                  <a:pt x="13716" y="967739"/>
                </a:lnTo>
                <a:close/>
              </a:path>
              <a:path w="1957070" h="1184275">
                <a:moveTo>
                  <a:pt x="13716" y="938784"/>
                </a:moveTo>
                <a:lnTo>
                  <a:pt x="0" y="938784"/>
                </a:lnTo>
                <a:lnTo>
                  <a:pt x="0" y="954024"/>
                </a:lnTo>
                <a:lnTo>
                  <a:pt x="13716" y="954024"/>
                </a:lnTo>
                <a:lnTo>
                  <a:pt x="13716" y="938784"/>
                </a:lnTo>
                <a:close/>
              </a:path>
              <a:path w="1957070" h="1184275">
                <a:moveTo>
                  <a:pt x="13716" y="911351"/>
                </a:moveTo>
                <a:lnTo>
                  <a:pt x="0" y="911351"/>
                </a:lnTo>
                <a:lnTo>
                  <a:pt x="0" y="925067"/>
                </a:lnTo>
                <a:lnTo>
                  <a:pt x="13716" y="925067"/>
                </a:lnTo>
                <a:lnTo>
                  <a:pt x="13716" y="911351"/>
                </a:lnTo>
                <a:close/>
              </a:path>
              <a:path w="1957070" h="1184275">
                <a:moveTo>
                  <a:pt x="13716" y="883920"/>
                </a:moveTo>
                <a:lnTo>
                  <a:pt x="0" y="883920"/>
                </a:lnTo>
                <a:lnTo>
                  <a:pt x="0" y="897636"/>
                </a:lnTo>
                <a:lnTo>
                  <a:pt x="13716" y="897636"/>
                </a:lnTo>
                <a:lnTo>
                  <a:pt x="13716" y="883920"/>
                </a:lnTo>
                <a:close/>
              </a:path>
              <a:path w="1957070" h="1184275">
                <a:moveTo>
                  <a:pt x="13716" y="854963"/>
                </a:moveTo>
                <a:lnTo>
                  <a:pt x="0" y="854963"/>
                </a:lnTo>
                <a:lnTo>
                  <a:pt x="0" y="868679"/>
                </a:lnTo>
                <a:lnTo>
                  <a:pt x="13716" y="868679"/>
                </a:lnTo>
                <a:lnTo>
                  <a:pt x="13716" y="854963"/>
                </a:lnTo>
                <a:close/>
              </a:path>
              <a:path w="1957070" h="1184275">
                <a:moveTo>
                  <a:pt x="13716" y="827532"/>
                </a:moveTo>
                <a:lnTo>
                  <a:pt x="0" y="827532"/>
                </a:lnTo>
                <a:lnTo>
                  <a:pt x="0" y="841248"/>
                </a:lnTo>
                <a:lnTo>
                  <a:pt x="13716" y="841248"/>
                </a:lnTo>
                <a:lnTo>
                  <a:pt x="13716" y="827532"/>
                </a:lnTo>
                <a:close/>
              </a:path>
              <a:path w="1957070" h="1184275">
                <a:moveTo>
                  <a:pt x="13716" y="800100"/>
                </a:moveTo>
                <a:lnTo>
                  <a:pt x="0" y="800100"/>
                </a:lnTo>
                <a:lnTo>
                  <a:pt x="0" y="813815"/>
                </a:lnTo>
                <a:lnTo>
                  <a:pt x="13716" y="813815"/>
                </a:lnTo>
                <a:lnTo>
                  <a:pt x="13716" y="800100"/>
                </a:lnTo>
                <a:close/>
              </a:path>
              <a:path w="1957070" h="1184275">
                <a:moveTo>
                  <a:pt x="13716" y="771143"/>
                </a:moveTo>
                <a:lnTo>
                  <a:pt x="0" y="771143"/>
                </a:lnTo>
                <a:lnTo>
                  <a:pt x="0" y="784860"/>
                </a:lnTo>
                <a:lnTo>
                  <a:pt x="13716" y="784860"/>
                </a:lnTo>
                <a:lnTo>
                  <a:pt x="13716" y="771143"/>
                </a:lnTo>
                <a:close/>
              </a:path>
              <a:path w="1957070" h="1184275">
                <a:moveTo>
                  <a:pt x="13716" y="743712"/>
                </a:moveTo>
                <a:lnTo>
                  <a:pt x="0" y="743712"/>
                </a:lnTo>
                <a:lnTo>
                  <a:pt x="0" y="757427"/>
                </a:lnTo>
                <a:lnTo>
                  <a:pt x="13716" y="757427"/>
                </a:lnTo>
                <a:lnTo>
                  <a:pt x="13716" y="743712"/>
                </a:lnTo>
                <a:close/>
              </a:path>
              <a:path w="1957070" h="1184275">
                <a:moveTo>
                  <a:pt x="13716" y="714755"/>
                </a:moveTo>
                <a:lnTo>
                  <a:pt x="0" y="714755"/>
                </a:lnTo>
                <a:lnTo>
                  <a:pt x="0" y="729996"/>
                </a:lnTo>
                <a:lnTo>
                  <a:pt x="13716" y="729996"/>
                </a:lnTo>
                <a:lnTo>
                  <a:pt x="13716" y="714755"/>
                </a:lnTo>
                <a:close/>
              </a:path>
              <a:path w="1957070" h="1184275">
                <a:moveTo>
                  <a:pt x="13716" y="687324"/>
                </a:moveTo>
                <a:lnTo>
                  <a:pt x="0" y="687324"/>
                </a:lnTo>
                <a:lnTo>
                  <a:pt x="0" y="701039"/>
                </a:lnTo>
                <a:lnTo>
                  <a:pt x="13716" y="701039"/>
                </a:lnTo>
                <a:lnTo>
                  <a:pt x="13716" y="687324"/>
                </a:lnTo>
                <a:close/>
              </a:path>
              <a:path w="1957070" h="1184275">
                <a:moveTo>
                  <a:pt x="13716" y="659891"/>
                </a:moveTo>
                <a:lnTo>
                  <a:pt x="0" y="659891"/>
                </a:lnTo>
                <a:lnTo>
                  <a:pt x="0" y="673608"/>
                </a:lnTo>
                <a:lnTo>
                  <a:pt x="13716" y="673608"/>
                </a:lnTo>
                <a:lnTo>
                  <a:pt x="13716" y="659891"/>
                </a:lnTo>
                <a:close/>
              </a:path>
              <a:path w="1957070" h="1184275">
                <a:moveTo>
                  <a:pt x="13716" y="630936"/>
                </a:moveTo>
                <a:lnTo>
                  <a:pt x="0" y="630936"/>
                </a:lnTo>
                <a:lnTo>
                  <a:pt x="0" y="644651"/>
                </a:lnTo>
                <a:lnTo>
                  <a:pt x="13716" y="644651"/>
                </a:lnTo>
                <a:lnTo>
                  <a:pt x="13716" y="630936"/>
                </a:lnTo>
                <a:close/>
              </a:path>
              <a:path w="1957070" h="1184275">
                <a:moveTo>
                  <a:pt x="13716" y="603503"/>
                </a:moveTo>
                <a:lnTo>
                  <a:pt x="0" y="603503"/>
                </a:lnTo>
                <a:lnTo>
                  <a:pt x="0" y="617220"/>
                </a:lnTo>
                <a:lnTo>
                  <a:pt x="13716" y="617220"/>
                </a:lnTo>
                <a:lnTo>
                  <a:pt x="13716" y="603503"/>
                </a:lnTo>
                <a:close/>
              </a:path>
              <a:path w="1957070" h="1184275">
                <a:moveTo>
                  <a:pt x="13716" y="576072"/>
                </a:moveTo>
                <a:lnTo>
                  <a:pt x="0" y="576072"/>
                </a:lnTo>
                <a:lnTo>
                  <a:pt x="0" y="589788"/>
                </a:lnTo>
                <a:lnTo>
                  <a:pt x="13716" y="589788"/>
                </a:lnTo>
                <a:lnTo>
                  <a:pt x="13716" y="576072"/>
                </a:lnTo>
                <a:close/>
              </a:path>
              <a:path w="1957070" h="1184275">
                <a:moveTo>
                  <a:pt x="13716" y="547115"/>
                </a:moveTo>
                <a:lnTo>
                  <a:pt x="0" y="547115"/>
                </a:lnTo>
                <a:lnTo>
                  <a:pt x="0" y="560832"/>
                </a:lnTo>
                <a:lnTo>
                  <a:pt x="13716" y="560832"/>
                </a:lnTo>
                <a:lnTo>
                  <a:pt x="13716" y="547115"/>
                </a:lnTo>
                <a:close/>
              </a:path>
              <a:path w="1957070" h="1184275">
                <a:moveTo>
                  <a:pt x="13716" y="519684"/>
                </a:moveTo>
                <a:lnTo>
                  <a:pt x="0" y="519684"/>
                </a:lnTo>
                <a:lnTo>
                  <a:pt x="0" y="533400"/>
                </a:lnTo>
                <a:lnTo>
                  <a:pt x="13716" y="533400"/>
                </a:lnTo>
                <a:lnTo>
                  <a:pt x="13716" y="519684"/>
                </a:lnTo>
                <a:close/>
              </a:path>
              <a:path w="1957070" h="1184275">
                <a:moveTo>
                  <a:pt x="13716" y="490727"/>
                </a:moveTo>
                <a:lnTo>
                  <a:pt x="0" y="490727"/>
                </a:lnTo>
                <a:lnTo>
                  <a:pt x="0" y="505967"/>
                </a:lnTo>
                <a:lnTo>
                  <a:pt x="13716" y="505967"/>
                </a:lnTo>
                <a:lnTo>
                  <a:pt x="13716" y="490727"/>
                </a:lnTo>
                <a:close/>
              </a:path>
              <a:path w="1957070" h="1184275">
                <a:moveTo>
                  <a:pt x="13716" y="463296"/>
                </a:moveTo>
                <a:lnTo>
                  <a:pt x="0" y="463296"/>
                </a:lnTo>
                <a:lnTo>
                  <a:pt x="0" y="477012"/>
                </a:lnTo>
                <a:lnTo>
                  <a:pt x="13716" y="477012"/>
                </a:lnTo>
                <a:lnTo>
                  <a:pt x="13716" y="463296"/>
                </a:lnTo>
                <a:close/>
              </a:path>
              <a:path w="1957070" h="1184275">
                <a:moveTo>
                  <a:pt x="13716" y="435863"/>
                </a:moveTo>
                <a:lnTo>
                  <a:pt x="0" y="435863"/>
                </a:lnTo>
                <a:lnTo>
                  <a:pt x="0" y="449579"/>
                </a:lnTo>
                <a:lnTo>
                  <a:pt x="13716" y="449579"/>
                </a:lnTo>
                <a:lnTo>
                  <a:pt x="13716" y="435863"/>
                </a:lnTo>
                <a:close/>
              </a:path>
              <a:path w="1957070" h="1184275">
                <a:moveTo>
                  <a:pt x="13716" y="406908"/>
                </a:moveTo>
                <a:lnTo>
                  <a:pt x="0" y="406908"/>
                </a:lnTo>
                <a:lnTo>
                  <a:pt x="0" y="422148"/>
                </a:lnTo>
                <a:lnTo>
                  <a:pt x="13716" y="422148"/>
                </a:lnTo>
                <a:lnTo>
                  <a:pt x="13716" y="406908"/>
                </a:lnTo>
                <a:close/>
              </a:path>
              <a:path w="1957070" h="1184275">
                <a:moveTo>
                  <a:pt x="13716" y="379475"/>
                </a:moveTo>
                <a:lnTo>
                  <a:pt x="0" y="379475"/>
                </a:lnTo>
                <a:lnTo>
                  <a:pt x="0" y="393191"/>
                </a:lnTo>
                <a:lnTo>
                  <a:pt x="13716" y="393191"/>
                </a:lnTo>
                <a:lnTo>
                  <a:pt x="13716" y="379475"/>
                </a:lnTo>
                <a:close/>
              </a:path>
              <a:path w="1957070" h="1184275">
                <a:moveTo>
                  <a:pt x="13716" y="352043"/>
                </a:moveTo>
                <a:lnTo>
                  <a:pt x="0" y="352043"/>
                </a:lnTo>
                <a:lnTo>
                  <a:pt x="0" y="365760"/>
                </a:lnTo>
                <a:lnTo>
                  <a:pt x="13716" y="365760"/>
                </a:lnTo>
                <a:lnTo>
                  <a:pt x="13716" y="352043"/>
                </a:lnTo>
                <a:close/>
              </a:path>
              <a:path w="1957070" h="1184275">
                <a:moveTo>
                  <a:pt x="13716" y="323088"/>
                </a:moveTo>
                <a:lnTo>
                  <a:pt x="0" y="323088"/>
                </a:lnTo>
                <a:lnTo>
                  <a:pt x="0" y="336803"/>
                </a:lnTo>
                <a:lnTo>
                  <a:pt x="13716" y="336803"/>
                </a:lnTo>
                <a:lnTo>
                  <a:pt x="13716" y="323088"/>
                </a:lnTo>
                <a:close/>
              </a:path>
              <a:path w="1957070" h="1184275">
                <a:moveTo>
                  <a:pt x="13716" y="295655"/>
                </a:moveTo>
                <a:lnTo>
                  <a:pt x="0" y="295655"/>
                </a:lnTo>
                <a:lnTo>
                  <a:pt x="0" y="309372"/>
                </a:lnTo>
                <a:lnTo>
                  <a:pt x="13716" y="309372"/>
                </a:lnTo>
                <a:lnTo>
                  <a:pt x="13716" y="295655"/>
                </a:lnTo>
                <a:close/>
              </a:path>
              <a:path w="1957070" h="1184275">
                <a:moveTo>
                  <a:pt x="13716" y="266700"/>
                </a:moveTo>
                <a:lnTo>
                  <a:pt x="0" y="266700"/>
                </a:lnTo>
                <a:lnTo>
                  <a:pt x="0" y="281939"/>
                </a:lnTo>
                <a:lnTo>
                  <a:pt x="13716" y="281939"/>
                </a:lnTo>
                <a:lnTo>
                  <a:pt x="13716" y="266700"/>
                </a:lnTo>
                <a:close/>
              </a:path>
              <a:path w="1957070" h="1184275">
                <a:moveTo>
                  <a:pt x="13716" y="239267"/>
                </a:moveTo>
                <a:lnTo>
                  <a:pt x="0" y="239267"/>
                </a:lnTo>
                <a:lnTo>
                  <a:pt x="0" y="252984"/>
                </a:lnTo>
                <a:lnTo>
                  <a:pt x="13716" y="252984"/>
                </a:lnTo>
                <a:lnTo>
                  <a:pt x="13716" y="239267"/>
                </a:lnTo>
                <a:close/>
              </a:path>
              <a:path w="1957070" h="1184275">
                <a:moveTo>
                  <a:pt x="13716" y="211836"/>
                </a:moveTo>
                <a:lnTo>
                  <a:pt x="0" y="211836"/>
                </a:lnTo>
                <a:lnTo>
                  <a:pt x="0" y="225551"/>
                </a:lnTo>
                <a:lnTo>
                  <a:pt x="13716" y="225551"/>
                </a:lnTo>
                <a:lnTo>
                  <a:pt x="13716" y="211836"/>
                </a:lnTo>
                <a:close/>
              </a:path>
              <a:path w="1957070" h="1184275">
                <a:moveTo>
                  <a:pt x="13716" y="182879"/>
                </a:moveTo>
                <a:lnTo>
                  <a:pt x="0" y="182879"/>
                </a:lnTo>
                <a:lnTo>
                  <a:pt x="0" y="198120"/>
                </a:lnTo>
                <a:lnTo>
                  <a:pt x="13716" y="198120"/>
                </a:lnTo>
                <a:lnTo>
                  <a:pt x="13716" y="182879"/>
                </a:lnTo>
                <a:close/>
              </a:path>
              <a:path w="1957070" h="1184275">
                <a:moveTo>
                  <a:pt x="13716" y="155448"/>
                </a:moveTo>
                <a:lnTo>
                  <a:pt x="0" y="155448"/>
                </a:lnTo>
                <a:lnTo>
                  <a:pt x="0" y="169163"/>
                </a:lnTo>
                <a:lnTo>
                  <a:pt x="13716" y="169163"/>
                </a:lnTo>
                <a:lnTo>
                  <a:pt x="13716" y="155448"/>
                </a:lnTo>
                <a:close/>
              </a:path>
              <a:path w="1957070" h="1184275">
                <a:moveTo>
                  <a:pt x="13716" y="128015"/>
                </a:moveTo>
                <a:lnTo>
                  <a:pt x="0" y="128015"/>
                </a:lnTo>
                <a:lnTo>
                  <a:pt x="0" y="141732"/>
                </a:lnTo>
                <a:lnTo>
                  <a:pt x="13716" y="141732"/>
                </a:lnTo>
                <a:lnTo>
                  <a:pt x="13716" y="128015"/>
                </a:lnTo>
                <a:close/>
              </a:path>
              <a:path w="1957070" h="1184275">
                <a:moveTo>
                  <a:pt x="13716" y="99060"/>
                </a:moveTo>
                <a:lnTo>
                  <a:pt x="0" y="99060"/>
                </a:lnTo>
                <a:lnTo>
                  <a:pt x="0" y="112775"/>
                </a:lnTo>
                <a:lnTo>
                  <a:pt x="13716" y="112775"/>
                </a:lnTo>
                <a:lnTo>
                  <a:pt x="13716" y="99060"/>
                </a:lnTo>
                <a:close/>
              </a:path>
              <a:path w="1957070" h="1184275">
                <a:moveTo>
                  <a:pt x="13716" y="71627"/>
                </a:moveTo>
                <a:lnTo>
                  <a:pt x="0" y="71627"/>
                </a:lnTo>
                <a:lnTo>
                  <a:pt x="0" y="85343"/>
                </a:lnTo>
                <a:lnTo>
                  <a:pt x="13716" y="85343"/>
                </a:lnTo>
                <a:lnTo>
                  <a:pt x="13716" y="71627"/>
                </a:lnTo>
                <a:close/>
              </a:path>
              <a:path w="1957070" h="1184275">
                <a:moveTo>
                  <a:pt x="13716" y="42672"/>
                </a:moveTo>
                <a:lnTo>
                  <a:pt x="0" y="42672"/>
                </a:lnTo>
                <a:lnTo>
                  <a:pt x="0" y="57912"/>
                </a:lnTo>
                <a:lnTo>
                  <a:pt x="13716" y="57912"/>
                </a:lnTo>
                <a:lnTo>
                  <a:pt x="13716" y="42672"/>
                </a:lnTo>
                <a:close/>
              </a:path>
              <a:path w="1957070" h="1184275">
                <a:moveTo>
                  <a:pt x="13716" y="15239"/>
                </a:moveTo>
                <a:lnTo>
                  <a:pt x="0" y="15239"/>
                </a:lnTo>
                <a:lnTo>
                  <a:pt x="0" y="28955"/>
                </a:lnTo>
                <a:lnTo>
                  <a:pt x="13716" y="28955"/>
                </a:lnTo>
                <a:lnTo>
                  <a:pt x="13716" y="15239"/>
                </a:lnTo>
                <a:close/>
              </a:path>
              <a:path w="1957070" h="1184275">
                <a:moveTo>
                  <a:pt x="13716" y="0"/>
                </a:moveTo>
                <a:lnTo>
                  <a:pt x="0" y="0"/>
                </a:lnTo>
                <a:lnTo>
                  <a:pt x="0" y="1524"/>
                </a:lnTo>
                <a:lnTo>
                  <a:pt x="13716" y="1524"/>
                </a:lnTo>
                <a:lnTo>
                  <a:pt x="13716" y="0"/>
                </a:lnTo>
                <a:close/>
              </a:path>
              <a:path w="1957070" h="1184275">
                <a:moveTo>
                  <a:pt x="1956816" y="6096"/>
                </a:moveTo>
                <a:lnTo>
                  <a:pt x="1943100" y="6096"/>
                </a:lnTo>
                <a:lnTo>
                  <a:pt x="1943100" y="21336"/>
                </a:lnTo>
                <a:lnTo>
                  <a:pt x="1956816" y="21336"/>
                </a:lnTo>
                <a:lnTo>
                  <a:pt x="1956816" y="6096"/>
                </a:lnTo>
                <a:close/>
              </a:path>
              <a:path w="1957070" h="1184275">
                <a:moveTo>
                  <a:pt x="1956816" y="35051"/>
                </a:moveTo>
                <a:lnTo>
                  <a:pt x="1943100" y="35051"/>
                </a:lnTo>
                <a:lnTo>
                  <a:pt x="1943100" y="48767"/>
                </a:lnTo>
                <a:lnTo>
                  <a:pt x="1956816" y="48767"/>
                </a:lnTo>
                <a:lnTo>
                  <a:pt x="1956816" y="35051"/>
                </a:lnTo>
                <a:close/>
              </a:path>
              <a:path w="1957070" h="1184275">
                <a:moveTo>
                  <a:pt x="1956816" y="62484"/>
                </a:moveTo>
                <a:lnTo>
                  <a:pt x="1943100" y="62484"/>
                </a:lnTo>
                <a:lnTo>
                  <a:pt x="1943100" y="76200"/>
                </a:lnTo>
                <a:lnTo>
                  <a:pt x="1956816" y="76200"/>
                </a:lnTo>
                <a:lnTo>
                  <a:pt x="1956816" y="62484"/>
                </a:lnTo>
                <a:close/>
              </a:path>
              <a:path w="1957070" h="1184275">
                <a:moveTo>
                  <a:pt x="1956816" y="91439"/>
                </a:moveTo>
                <a:lnTo>
                  <a:pt x="1943100" y="91439"/>
                </a:lnTo>
                <a:lnTo>
                  <a:pt x="1943100" y="105155"/>
                </a:lnTo>
                <a:lnTo>
                  <a:pt x="1956816" y="105155"/>
                </a:lnTo>
                <a:lnTo>
                  <a:pt x="1956816" y="91439"/>
                </a:lnTo>
                <a:close/>
              </a:path>
              <a:path w="1957070" h="1184275">
                <a:moveTo>
                  <a:pt x="1956816" y="118872"/>
                </a:moveTo>
                <a:lnTo>
                  <a:pt x="1943100" y="118872"/>
                </a:lnTo>
                <a:lnTo>
                  <a:pt x="1943100" y="132587"/>
                </a:lnTo>
                <a:lnTo>
                  <a:pt x="1956816" y="132587"/>
                </a:lnTo>
                <a:lnTo>
                  <a:pt x="1956816" y="118872"/>
                </a:lnTo>
                <a:close/>
              </a:path>
              <a:path w="1957070" h="1184275">
                <a:moveTo>
                  <a:pt x="1956816" y="146303"/>
                </a:moveTo>
                <a:lnTo>
                  <a:pt x="1943100" y="146303"/>
                </a:lnTo>
                <a:lnTo>
                  <a:pt x="1943100" y="160020"/>
                </a:lnTo>
                <a:lnTo>
                  <a:pt x="1956816" y="160020"/>
                </a:lnTo>
                <a:lnTo>
                  <a:pt x="1956816" y="146303"/>
                </a:lnTo>
                <a:close/>
              </a:path>
              <a:path w="1957070" h="1184275">
                <a:moveTo>
                  <a:pt x="1956816" y="175260"/>
                </a:moveTo>
                <a:lnTo>
                  <a:pt x="1943100" y="175260"/>
                </a:lnTo>
                <a:lnTo>
                  <a:pt x="1943100" y="188975"/>
                </a:lnTo>
                <a:lnTo>
                  <a:pt x="1956816" y="188975"/>
                </a:lnTo>
                <a:lnTo>
                  <a:pt x="1956816" y="175260"/>
                </a:lnTo>
                <a:close/>
              </a:path>
              <a:path w="1957070" h="1184275">
                <a:moveTo>
                  <a:pt x="1956816" y="202691"/>
                </a:moveTo>
                <a:lnTo>
                  <a:pt x="1943100" y="202691"/>
                </a:lnTo>
                <a:lnTo>
                  <a:pt x="1943100" y="216408"/>
                </a:lnTo>
                <a:lnTo>
                  <a:pt x="1956816" y="216408"/>
                </a:lnTo>
                <a:lnTo>
                  <a:pt x="1956816" y="202691"/>
                </a:lnTo>
                <a:close/>
              </a:path>
              <a:path w="1957070" h="1184275">
                <a:moveTo>
                  <a:pt x="1956816" y="230124"/>
                </a:moveTo>
                <a:lnTo>
                  <a:pt x="1943100" y="230124"/>
                </a:lnTo>
                <a:lnTo>
                  <a:pt x="1943100" y="245363"/>
                </a:lnTo>
                <a:lnTo>
                  <a:pt x="1956816" y="245363"/>
                </a:lnTo>
                <a:lnTo>
                  <a:pt x="1956816" y="230124"/>
                </a:lnTo>
                <a:close/>
              </a:path>
              <a:path w="1957070" h="1184275">
                <a:moveTo>
                  <a:pt x="1956816" y="259079"/>
                </a:moveTo>
                <a:lnTo>
                  <a:pt x="1943100" y="259079"/>
                </a:lnTo>
                <a:lnTo>
                  <a:pt x="1943100" y="272796"/>
                </a:lnTo>
                <a:lnTo>
                  <a:pt x="1956816" y="272796"/>
                </a:lnTo>
                <a:lnTo>
                  <a:pt x="1956816" y="259079"/>
                </a:lnTo>
                <a:close/>
              </a:path>
              <a:path w="1957070" h="1184275">
                <a:moveTo>
                  <a:pt x="1956816" y="286512"/>
                </a:moveTo>
                <a:lnTo>
                  <a:pt x="1943100" y="286512"/>
                </a:lnTo>
                <a:lnTo>
                  <a:pt x="1943100" y="300227"/>
                </a:lnTo>
                <a:lnTo>
                  <a:pt x="1956816" y="300227"/>
                </a:lnTo>
                <a:lnTo>
                  <a:pt x="1956816" y="286512"/>
                </a:lnTo>
                <a:close/>
              </a:path>
              <a:path w="1957070" h="1184275">
                <a:moveTo>
                  <a:pt x="1956816" y="313943"/>
                </a:moveTo>
                <a:lnTo>
                  <a:pt x="1943100" y="313943"/>
                </a:lnTo>
                <a:lnTo>
                  <a:pt x="1943100" y="329184"/>
                </a:lnTo>
                <a:lnTo>
                  <a:pt x="1956816" y="329184"/>
                </a:lnTo>
                <a:lnTo>
                  <a:pt x="1956816" y="313943"/>
                </a:lnTo>
                <a:close/>
              </a:path>
              <a:path w="1957070" h="1184275">
                <a:moveTo>
                  <a:pt x="1956816" y="342900"/>
                </a:moveTo>
                <a:lnTo>
                  <a:pt x="1943100" y="342900"/>
                </a:lnTo>
                <a:lnTo>
                  <a:pt x="1943100" y="356615"/>
                </a:lnTo>
                <a:lnTo>
                  <a:pt x="1956816" y="356615"/>
                </a:lnTo>
                <a:lnTo>
                  <a:pt x="1956816" y="342900"/>
                </a:lnTo>
                <a:close/>
              </a:path>
              <a:path w="1957070" h="1184275">
                <a:moveTo>
                  <a:pt x="1956816" y="370332"/>
                </a:moveTo>
                <a:lnTo>
                  <a:pt x="1943100" y="370332"/>
                </a:lnTo>
                <a:lnTo>
                  <a:pt x="1943100" y="384048"/>
                </a:lnTo>
                <a:lnTo>
                  <a:pt x="1956816" y="384048"/>
                </a:lnTo>
                <a:lnTo>
                  <a:pt x="1956816" y="370332"/>
                </a:lnTo>
                <a:close/>
              </a:path>
              <a:path w="1957070" h="1184275">
                <a:moveTo>
                  <a:pt x="1956816" y="399288"/>
                </a:moveTo>
                <a:lnTo>
                  <a:pt x="1943100" y="399288"/>
                </a:lnTo>
                <a:lnTo>
                  <a:pt x="1943100" y="413003"/>
                </a:lnTo>
                <a:lnTo>
                  <a:pt x="1956816" y="413003"/>
                </a:lnTo>
                <a:lnTo>
                  <a:pt x="1956816" y="399288"/>
                </a:lnTo>
                <a:close/>
              </a:path>
              <a:path w="1957070" h="1184275">
                <a:moveTo>
                  <a:pt x="1956816" y="426720"/>
                </a:moveTo>
                <a:lnTo>
                  <a:pt x="1943100" y="426720"/>
                </a:lnTo>
                <a:lnTo>
                  <a:pt x="1943100" y="440436"/>
                </a:lnTo>
                <a:lnTo>
                  <a:pt x="1956816" y="440436"/>
                </a:lnTo>
                <a:lnTo>
                  <a:pt x="1956816" y="426720"/>
                </a:lnTo>
                <a:close/>
              </a:path>
              <a:path w="1957070" h="1184275">
                <a:moveTo>
                  <a:pt x="1956816" y="454151"/>
                </a:moveTo>
                <a:lnTo>
                  <a:pt x="1943100" y="454151"/>
                </a:lnTo>
                <a:lnTo>
                  <a:pt x="1943100" y="469391"/>
                </a:lnTo>
                <a:lnTo>
                  <a:pt x="1956816" y="469391"/>
                </a:lnTo>
                <a:lnTo>
                  <a:pt x="1956816" y="454151"/>
                </a:lnTo>
                <a:close/>
              </a:path>
              <a:path w="1957070" h="1184275">
                <a:moveTo>
                  <a:pt x="1956816" y="483108"/>
                </a:moveTo>
                <a:lnTo>
                  <a:pt x="1943100" y="483108"/>
                </a:lnTo>
                <a:lnTo>
                  <a:pt x="1943100" y="496824"/>
                </a:lnTo>
                <a:lnTo>
                  <a:pt x="1956816" y="496824"/>
                </a:lnTo>
                <a:lnTo>
                  <a:pt x="1956816" y="483108"/>
                </a:lnTo>
                <a:close/>
              </a:path>
              <a:path w="1957070" h="1184275">
                <a:moveTo>
                  <a:pt x="1956816" y="510539"/>
                </a:moveTo>
                <a:lnTo>
                  <a:pt x="1943100" y="510539"/>
                </a:lnTo>
                <a:lnTo>
                  <a:pt x="1943100" y="524255"/>
                </a:lnTo>
                <a:lnTo>
                  <a:pt x="1956816" y="524255"/>
                </a:lnTo>
                <a:lnTo>
                  <a:pt x="1956816" y="510539"/>
                </a:lnTo>
                <a:close/>
              </a:path>
              <a:path w="1957070" h="1184275">
                <a:moveTo>
                  <a:pt x="1956816" y="537972"/>
                </a:moveTo>
                <a:lnTo>
                  <a:pt x="1943100" y="537972"/>
                </a:lnTo>
                <a:lnTo>
                  <a:pt x="1943100" y="553212"/>
                </a:lnTo>
                <a:lnTo>
                  <a:pt x="1956816" y="553212"/>
                </a:lnTo>
                <a:lnTo>
                  <a:pt x="1956816" y="537972"/>
                </a:lnTo>
                <a:close/>
              </a:path>
              <a:path w="1957070" h="1184275">
                <a:moveTo>
                  <a:pt x="1956816" y="566927"/>
                </a:moveTo>
                <a:lnTo>
                  <a:pt x="1943100" y="566927"/>
                </a:lnTo>
                <a:lnTo>
                  <a:pt x="1943100" y="580643"/>
                </a:lnTo>
                <a:lnTo>
                  <a:pt x="1956816" y="580643"/>
                </a:lnTo>
                <a:lnTo>
                  <a:pt x="1956816" y="566927"/>
                </a:lnTo>
                <a:close/>
              </a:path>
              <a:path w="1957070" h="1184275">
                <a:moveTo>
                  <a:pt x="1956816" y="594360"/>
                </a:moveTo>
                <a:lnTo>
                  <a:pt x="1943100" y="594360"/>
                </a:lnTo>
                <a:lnTo>
                  <a:pt x="1943100" y="608076"/>
                </a:lnTo>
                <a:lnTo>
                  <a:pt x="1956816" y="608076"/>
                </a:lnTo>
                <a:lnTo>
                  <a:pt x="1956816" y="594360"/>
                </a:lnTo>
                <a:close/>
              </a:path>
              <a:path w="1957070" h="1184275">
                <a:moveTo>
                  <a:pt x="1956816" y="623315"/>
                </a:moveTo>
                <a:lnTo>
                  <a:pt x="1943100" y="623315"/>
                </a:lnTo>
                <a:lnTo>
                  <a:pt x="1943100" y="637032"/>
                </a:lnTo>
                <a:lnTo>
                  <a:pt x="1956816" y="637032"/>
                </a:lnTo>
                <a:lnTo>
                  <a:pt x="1956816" y="623315"/>
                </a:lnTo>
                <a:close/>
              </a:path>
              <a:path w="1957070" h="1184275">
                <a:moveTo>
                  <a:pt x="1956816" y="650748"/>
                </a:moveTo>
                <a:lnTo>
                  <a:pt x="1943100" y="650748"/>
                </a:lnTo>
                <a:lnTo>
                  <a:pt x="1943100" y="664463"/>
                </a:lnTo>
                <a:lnTo>
                  <a:pt x="1956816" y="664463"/>
                </a:lnTo>
                <a:lnTo>
                  <a:pt x="1956816" y="650748"/>
                </a:lnTo>
                <a:close/>
              </a:path>
              <a:path w="1957070" h="1184275">
                <a:moveTo>
                  <a:pt x="1956816" y="678179"/>
                </a:moveTo>
                <a:lnTo>
                  <a:pt x="1943100" y="678179"/>
                </a:lnTo>
                <a:lnTo>
                  <a:pt x="1943100" y="691896"/>
                </a:lnTo>
                <a:lnTo>
                  <a:pt x="1956816" y="691896"/>
                </a:lnTo>
                <a:lnTo>
                  <a:pt x="1956816" y="678179"/>
                </a:lnTo>
                <a:close/>
              </a:path>
              <a:path w="1957070" h="1184275">
                <a:moveTo>
                  <a:pt x="1956816" y="707136"/>
                </a:moveTo>
                <a:lnTo>
                  <a:pt x="1943100" y="707136"/>
                </a:lnTo>
                <a:lnTo>
                  <a:pt x="1943100" y="720851"/>
                </a:lnTo>
                <a:lnTo>
                  <a:pt x="1956816" y="720851"/>
                </a:lnTo>
                <a:lnTo>
                  <a:pt x="1956816" y="707136"/>
                </a:lnTo>
                <a:close/>
              </a:path>
              <a:path w="1957070" h="1184275">
                <a:moveTo>
                  <a:pt x="1956816" y="734567"/>
                </a:moveTo>
                <a:lnTo>
                  <a:pt x="1943100" y="734567"/>
                </a:lnTo>
                <a:lnTo>
                  <a:pt x="1943100" y="748284"/>
                </a:lnTo>
                <a:lnTo>
                  <a:pt x="1956816" y="748284"/>
                </a:lnTo>
                <a:lnTo>
                  <a:pt x="1956816" y="734567"/>
                </a:lnTo>
                <a:close/>
              </a:path>
              <a:path w="1957070" h="1184275">
                <a:moveTo>
                  <a:pt x="1956816" y="762000"/>
                </a:moveTo>
                <a:lnTo>
                  <a:pt x="1943100" y="762000"/>
                </a:lnTo>
                <a:lnTo>
                  <a:pt x="1943100" y="777239"/>
                </a:lnTo>
                <a:lnTo>
                  <a:pt x="1956816" y="777239"/>
                </a:lnTo>
                <a:lnTo>
                  <a:pt x="1956816" y="762000"/>
                </a:lnTo>
                <a:close/>
              </a:path>
              <a:path w="1957070" h="1184275">
                <a:moveTo>
                  <a:pt x="1956816" y="790955"/>
                </a:moveTo>
                <a:lnTo>
                  <a:pt x="1943100" y="790955"/>
                </a:lnTo>
                <a:lnTo>
                  <a:pt x="1943100" y="804672"/>
                </a:lnTo>
                <a:lnTo>
                  <a:pt x="1956816" y="804672"/>
                </a:lnTo>
                <a:lnTo>
                  <a:pt x="1956816" y="790955"/>
                </a:lnTo>
                <a:close/>
              </a:path>
              <a:path w="1957070" h="1184275">
                <a:moveTo>
                  <a:pt x="1956816" y="818388"/>
                </a:moveTo>
                <a:lnTo>
                  <a:pt x="1943100" y="818388"/>
                </a:lnTo>
                <a:lnTo>
                  <a:pt x="1943100" y="832103"/>
                </a:lnTo>
                <a:lnTo>
                  <a:pt x="1956816" y="832103"/>
                </a:lnTo>
                <a:lnTo>
                  <a:pt x="1956816" y="818388"/>
                </a:lnTo>
                <a:close/>
              </a:path>
              <a:path w="1957070" h="1184275">
                <a:moveTo>
                  <a:pt x="1956816" y="847343"/>
                </a:moveTo>
                <a:lnTo>
                  <a:pt x="1943100" y="847343"/>
                </a:lnTo>
                <a:lnTo>
                  <a:pt x="1943100" y="861060"/>
                </a:lnTo>
                <a:lnTo>
                  <a:pt x="1956816" y="861060"/>
                </a:lnTo>
                <a:lnTo>
                  <a:pt x="1956816" y="847343"/>
                </a:lnTo>
                <a:close/>
              </a:path>
              <a:path w="1957070" h="1184275">
                <a:moveTo>
                  <a:pt x="1956816" y="874776"/>
                </a:moveTo>
                <a:lnTo>
                  <a:pt x="1943100" y="874776"/>
                </a:lnTo>
                <a:lnTo>
                  <a:pt x="1943100" y="888491"/>
                </a:lnTo>
                <a:lnTo>
                  <a:pt x="1956816" y="888491"/>
                </a:lnTo>
                <a:lnTo>
                  <a:pt x="1956816" y="874776"/>
                </a:lnTo>
                <a:close/>
              </a:path>
              <a:path w="1957070" h="1184275">
                <a:moveTo>
                  <a:pt x="1956816" y="902208"/>
                </a:moveTo>
                <a:lnTo>
                  <a:pt x="1943100" y="902208"/>
                </a:lnTo>
                <a:lnTo>
                  <a:pt x="1943100" y="915924"/>
                </a:lnTo>
                <a:lnTo>
                  <a:pt x="1956816" y="915924"/>
                </a:lnTo>
                <a:lnTo>
                  <a:pt x="1956816" y="902208"/>
                </a:lnTo>
                <a:close/>
              </a:path>
              <a:path w="1957070" h="1184275">
                <a:moveTo>
                  <a:pt x="1956816" y="931163"/>
                </a:moveTo>
                <a:lnTo>
                  <a:pt x="1943100" y="931163"/>
                </a:lnTo>
                <a:lnTo>
                  <a:pt x="1943100" y="944879"/>
                </a:lnTo>
                <a:lnTo>
                  <a:pt x="1956816" y="944879"/>
                </a:lnTo>
                <a:lnTo>
                  <a:pt x="1956816" y="931163"/>
                </a:lnTo>
                <a:close/>
              </a:path>
              <a:path w="1957070" h="1184275">
                <a:moveTo>
                  <a:pt x="1956816" y="958596"/>
                </a:moveTo>
                <a:lnTo>
                  <a:pt x="1943100" y="958596"/>
                </a:lnTo>
                <a:lnTo>
                  <a:pt x="1943100" y="972312"/>
                </a:lnTo>
                <a:lnTo>
                  <a:pt x="1956816" y="972312"/>
                </a:lnTo>
                <a:lnTo>
                  <a:pt x="1956816" y="958596"/>
                </a:lnTo>
                <a:close/>
              </a:path>
              <a:path w="1957070" h="1184275">
                <a:moveTo>
                  <a:pt x="1956816" y="986027"/>
                </a:moveTo>
                <a:lnTo>
                  <a:pt x="1943100" y="986027"/>
                </a:lnTo>
                <a:lnTo>
                  <a:pt x="1943100" y="1001267"/>
                </a:lnTo>
                <a:lnTo>
                  <a:pt x="1956816" y="1001267"/>
                </a:lnTo>
                <a:lnTo>
                  <a:pt x="1956816" y="986027"/>
                </a:lnTo>
                <a:close/>
              </a:path>
              <a:path w="1957070" h="1184275">
                <a:moveTo>
                  <a:pt x="1956816" y="1014984"/>
                </a:moveTo>
                <a:lnTo>
                  <a:pt x="1943100" y="1014984"/>
                </a:lnTo>
                <a:lnTo>
                  <a:pt x="1943100" y="1028700"/>
                </a:lnTo>
                <a:lnTo>
                  <a:pt x="1956816" y="1028700"/>
                </a:lnTo>
                <a:lnTo>
                  <a:pt x="1956816" y="1014984"/>
                </a:lnTo>
                <a:close/>
              </a:path>
              <a:path w="1957070" h="1184275">
                <a:moveTo>
                  <a:pt x="1956816" y="1042415"/>
                </a:moveTo>
                <a:lnTo>
                  <a:pt x="1943100" y="1042415"/>
                </a:lnTo>
                <a:lnTo>
                  <a:pt x="1943100" y="1056132"/>
                </a:lnTo>
                <a:lnTo>
                  <a:pt x="1956816" y="1056132"/>
                </a:lnTo>
                <a:lnTo>
                  <a:pt x="1956816" y="1042415"/>
                </a:lnTo>
                <a:close/>
              </a:path>
              <a:path w="1957070" h="1184275">
                <a:moveTo>
                  <a:pt x="1956816" y="1071372"/>
                </a:moveTo>
                <a:lnTo>
                  <a:pt x="1943100" y="1071372"/>
                </a:lnTo>
                <a:lnTo>
                  <a:pt x="1943100" y="1085088"/>
                </a:lnTo>
                <a:lnTo>
                  <a:pt x="1956816" y="1085088"/>
                </a:lnTo>
                <a:lnTo>
                  <a:pt x="1956816" y="1071372"/>
                </a:lnTo>
                <a:close/>
              </a:path>
              <a:path w="1957070" h="1184275">
                <a:moveTo>
                  <a:pt x="1956816" y="1098803"/>
                </a:moveTo>
                <a:lnTo>
                  <a:pt x="1943100" y="1098803"/>
                </a:lnTo>
                <a:lnTo>
                  <a:pt x="1943100" y="1112520"/>
                </a:lnTo>
                <a:lnTo>
                  <a:pt x="1956816" y="1112520"/>
                </a:lnTo>
                <a:lnTo>
                  <a:pt x="1956816" y="1098803"/>
                </a:lnTo>
                <a:close/>
              </a:path>
              <a:path w="1957070" h="1184275">
                <a:moveTo>
                  <a:pt x="1956816" y="1126236"/>
                </a:moveTo>
                <a:lnTo>
                  <a:pt x="1943100" y="1126236"/>
                </a:lnTo>
                <a:lnTo>
                  <a:pt x="1943100" y="1139952"/>
                </a:lnTo>
                <a:lnTo>
                  <a:pt x="1956816" y="1139952"/>
                </a:lnTo>
                <a:lnTo>
                  <a:pt x="1956816" y="1126236"/>
                </a:lnTo>
                <a:close/>
              </a:path>
              <a:path w="1957070" h="1184275">
                <a:moveTo>
                  <a:pt x="1956816" y="1155191"/>
                </a:moveTo>
                <a:lnTo>
                  <a:pt x="1943100" y="1155191"/>
                </a:lnTo>
                <a:lnTo>
                  <a:pt x="1943100" y="1168908"/>
                </a:lnTo>
                <a:lnTo>
                  <a:pt x="1956816" y="1168908"/>
                </a:lnTo>
                <a:lnTo>
                  <a:pt x="1956816" y="1155191"/>
                </a:lnTo>
                <a:close/>
              </a:path>
              <a:path w="1957070" h="1184275">
                <a:moveTo>
                  <a:pt x="1944624" y="1170432"/>
                </a:moveTo>
                <a:lnTo>
                  <a:pt x="1930908" y="1170432"/>
                </a:lnTo>
                <a:lnTo>
                  <a:pt x="1930908" y="1184148"/>
                </a:lnTo>
                <a:lnTo>
                  <a:pt x="1944624" y="1184148"/>
                </a:lnTo>
                <a:lnTo>
                  <a:pt x="1944624" y="1170432"/>
                </a:lnTo>
                <a:close/>
              </a:path>
              <a:path w="1957070" h="1184275">
                <a:moveTo>
                  <a:pt x="1917192" y="1170432"/>
                </a:moveTo>
                <a:lnTo>
                  <a:pt x="1903476" y="1170432"/>
                </a:lnTo>
                <a:lnTo>
                  <a:pt x="1903476" y="1184148"/>
                </a:lnTo>
                <a:lnTo>
                  <a:pt x="1917192" y="1184148"/>
                </a:lnTo>
                <a:lnTo>
                  <a:pt x="1917192" y="1170432"/>
                </a:lnTo>
                <a:close/>
              </a:path>
              <a:path w="1957070" h="1184275">
                <a:moveTo>
                  <a:pt x="1889760" y="1170432"/>
                </a:moveTo>
                <a:lnTo>
                  <a:pt x="1874520" y="1170432"/>
                </a:lnTo>
                <a:lnTo>
                  <a:pt x="1874520" y="1184148"/>
                </a:lnTo>
                <a:lnTo>
                  <a:pt x="1889760" y="1184148"/>
                </a:lnTo>
                <a:lnTo>
                  <a:pt x="1889760" y="1170432"/>
                </a:lnTo>
                <a:close/>
              </a:path>
              <a:path w="1957070" h="1184275">
                <a:moveTo>
                  <a:pt x="1860803" y="1170432"/>
                </a:moveTo>
                <a:lnTo>
                  <a:pt x="1847088" y="1170432"/>
                </a:lnTo>
                <a:lnTo>
                  <a:pt x="1847088" y="1184148"/>
                </a:lnTo>
                <a:lnTo>
                  <a:pt x="1860803" y="1184148"/>
                </a:lnTo>
                <a:lnTo>
                  <a:pt x="1860803" y="1170432"/>
                </a:lnTo>
                <a:close/>
              </a:path>
              <a:path w="1957070" h="1184275">
                <a:moveTo>
                  <a:pt x="1833372" y="1170432"/>
                </a:moveTo>
                <a:lnTo>
                  <a:pt x="1819656" y="1170432"/>
                </a:lnTo>
                <a:lnTo>
                  <a:pt x="1819656" y="1184148"/>
                </a:lnTo>
                <a:lnTo>
                  <a:pt x="1833372" y="1184148"/>
                </a:lnTo>
                <a:lnTo>
                  <a:pt x="1833372" y="1170432"/>
                </a:lnTo>
                <a:close/>
              </a:path>
              <a:path w="1957070" h="1184275">
                <a:moveTo>
                  <a:pt x="1805940" y="1170432"/>
                </a:moveTo>
                <a:lnTo>
                  <a:pt x="1790700" y="1170432"/>
                </a:lnTo>
                <a:lnTo>
                  <a:pt x="1790700" y="1184148"/>
                </a:lnTo>
                <a:lnTo>
                  <a:pt x="1805940" y="1184148"/>
                </a:lnTo>
                <a:lnTo>
                  <a:pt x="1805940" y="1170432"/>
                </a:lnTo>
                <a:close/>
              </a:path>
              <a:path w="1957070" h="1184275">
                <a:moveTo>
                  <a:pt x="1776984" y="1170432"/>
                </a:moveTo>
                <a:lnTo>
                  <a:pt x="1763268" y="1170432"/>
                </a:lnTo>
                <a:lnTo>
                  <a:pt x="1763268" y="1184148"/>
                </a:lnTo>
                <a:lnTo>
                  <a:pt x="1776984" y="1184148"/>
                </a:lnTo>
                <a:lnTo>
                  <a:pt x="1776984" y="1170432"/>
                </a:lnTo>
                <a:close/>
              </a:path>
              <a:path w="1957070" h="1184275">
                <a:moveTo>
                  <a:pt x="1749552" y="1170432"/>
                </a:moveTo>
                <a:lnTo>
                  <a:pt x="1735836" y="1170432"/>
                </a:lnTo>
                <a:lnTo>
                  <a:pt x="1735836" y="1184148"/>
                </a:lnTo>
                <a:lnTo>
                  <a:pt x="1749552" y="1184148"/>
                </a:lnTo>
                <a:lnTo>
                  <a:pt x="1749552" y="1170432"/>
                </a:lnTo>
                <a:close/>
              </a:path>
              <a:path w="1957070" h="1184275">
                <a:moveTo>
                  <a:pt x="1720596" y="1170432"/>
                </a:moveTo>
                <a:lnTo>
                  <a:pt x="1706880" y="1170432"/>
                </a:lnTo>
                <a:lnTo>
                  <a:pt x="1706880" y="1184148"/>
                </a:lnTo>
                <a:lnTo>
                  <a:pt x="1720596" y="1184148"/>
                </a:lnTo>
                <a:lnTo>
                  <a:pt x="1720596" y="1170432"/>
                </a:lnTo>
                <a:close/>
              </a:path>
              <a:path w="1957070" h="1184275">
                <a:moveTo>
                  <a:pt x="1693164" y="1170432"/>
                </a:moveTo>
                <a:lnTo>
                  <a:pt x="1679448" y="1170432"/>
                </a:lnTo>
                <a:lnTo>
                  <a:pt x="1679448" y="1184148"/>
                </a:lnTo>
                <a:lnTo>
                  <a:pt x="1693164" y="1184148"/>
                </a:lnTo>
                <a:lnTo>
                  <a:pt x="1693164" y="1170432"/>
                </a:lnTo>
                <a:close/>
              </a:path>
              <a:path w="1957070" h="1184275">
                <a:moveTo>
                  <a:pt x="1665732" y="1170432"/>
                </a:moveTo>
                <a:lnTo>
                  <a:pt x="1650492" y="1170432"/>
                </a:lnTo>
                <a:lnTo>
                  <a:pt x="1650492" y="1184148"/>
                </a:lnTo>
                <a:lnTo>
                  <a:pt x="1665732" y="1184148"/>
                </a:lnTo>
                <a:lnTo>
                  <a:pt x="1665732" y="1170432"/>
                </a:lnTo>
                <a:close/>
              </a:path>
              <a:path w="1957070" h="1184275">
                <a:moveTo>
                  <a:pt x="1636776" y="1170432"/>
                </a:moveTo>
                <a:lnTo>
                  <a:pt x="1623060" y="1170432"/>
                </a:lnTo>
                <a:lnTo>
                  <a:pt x="1623060" y="1184148"/>
                </a:lnTo>
                <a:lnTo>
                  <a:pt x="1636776" y="1184148"/>
                </a:lnTo>
                <a:lnTo>
                  <a:pt x="1636776" y="1170432"/>
                </a:lnTo>
                <a:close/>
              </a:path>
              <a:path w="1957070" h="1184275">
                <a:moveTo>
                  <a:pt x="1609344" y="1170432"/>
                </a:moveTo>
                <a:lnTo>
                  <a:pt x="1595627" y="1170432"/>
                </a:lnTo>
                <a:lnTo>
                  <a:pt x="1595627" y="1184148"/>
                </a:lnTo>
                <a:lnTo>
                  <a:pt x="1609344" y="1184148"/>
                </a:lnTo>
                <a:lnTo>
                  <a:pt x="1609344" y="1170432"/>
                </a:lnTo>
                <a:close/>
              </a:path>
              <a:path w="1957070" h="1184275">
                <a:moveTo>
                  <a:pt x="1581912" y="1170432"/>
                </a:moveTo>
                <a:lnTo>
                  <a:pt x="1566672" y="1170432"/>
                </a:lnTo>
                <a:lnTo>
                  <a:pt x="1566672" y="1184148"/>
                </a:lnTo>
                <a:lnTo>
                  <a:pt x="1581912" y="1184148"/>
                </a:lnTo>
                <a:lnTo>
                  <a:pt x="1581912" y="1170432"/>
                </a:lnTo>
                <a:close/>
              </a:path>
              <a:path w="1957070" h="1184275">
                <a:moveTo>
                  <a:pt x="1552956" y="1170432"/>
                </a:moveTo>
                <a:lnTo>
                  <a:pt x="1539240" y="1170432"/>
                </a:lnTo>
                <a:lnTo>
                  <a:pt x="1539240" y="1184148"/>
                </a:lnTo>
                <a:lnTo>
                  <a:pt x="1552956" y="1184148"/>
                </a:lnTo>
                <a:lnTo>
                  <a:pt x="1552956" y="1170432"/>
                </a:lnTo>
                <a:close/>
              </a:path>
              <a:path w="1957070" h="1184275">
                <a:moveTo>
                  <a:pt x="1525524" y="1170432"/>
                </a:moveTo>
                <a:lnTo>
                  <a:pt x="1511808" y="1170432"/>
                </a:lnTo>
                <a:lnTo>
                  <a:pt x="1511808" y="1184148"/>
                </a:lnTo>
                <a:lnTo>
                  <a:pt x="1525524" y="1184148"/>
                </a:lnTo>
                <a:lnTo>
                  <a:pt x="1525524" y="1170432"/>
                </a:lnTo>
                <a:close/>
              </a:path>
              <a:path w="1957070" h="1184275">
                <a:moveTo>
                  <a:pt x="1496568" y="1170432"/>
                </a:moveTo>
                <a:lnTo>
                  <a:pt x="1482852" y="1170432"/>
                </a:lnTo>
                <a:lnTo>
                  <a:pt x="1482852" y="1184148"/>
                </a:lnTo>
                <a:lnTo>
                  <a:pt x="1496568" y="1184148"/>
                </a:lnTo>
                <a:lnTo>
                  <a:pt x="1496568" y="1170432"/>
                </a:lnTo>
                <a:close/>
              </a:path>
              <a:path w="1957070" h="1184275">
                <a:moveTo>
                  <a:pt x="1469136" y="1170432"/>
                </a:moveTo>
                <a:lnTo>
                  <a:pt x="1455420" y="1170432"/>
                </a:lnTo>
                <a:lnTo>
                  <a:pt x="1455420" y="1184148"/>
                </a:lnTo>
                <a:lnTo>
                  <a:pt x="1469136" y="1184148"/>
                </a:lnTo>
                <a:lnTo>
                  <a:pt x="1469136" y="1170432"/>
                </a:lnTo>
                <a:close/>
              </a:path>
              <a:path w="1957070" h="1184275">
                <a:moveTo>
                  <a:pt x="1441703" y="1170432"/>
                </a:moveTo>
                <a:lnTo>
                  <a:pt x="1426464" y="1170432"/>
                </a:lnTo>
                <a:lnTo>
                  <a:pt x="1426464" y="1184148"/>
                </a:lnTo>
                <a:lnTo>
                  <a:pt x="1441703" y="1184148"/>
                </a:lnTo>
                <a:lnTo>
                  <a:pt x="1441703" y="1170432"/>
                </a:lnTo>
                <a:close/>
              </a:path>
              <a:path w="1957070" h="1184275">
                <a:moveTo>
                  <a:pt x="1412748" y="1170432"/>
                </a:moveTo>
                <a:lnTo>
                  <a:pt x="1399032" y="1170432"/>
                </a:lnTo>
                <a:lnTo>
                  <a:pt x="1399032" y="1184148"/>
                </a:lnTo>
                <a:lnTo>
                  <a:pt x="1412748" y="1184148"/>
                </a:lnTo>
                <a:lnTo>
                  <a:pt x="1412748" y="1170432"/>
                </a:lnTo>
                <a:close/>
              </a:path>
              <a:path w="1957070" h="1184275">
                <a:moveTo>
                  <a:pt x="1385316" y="1170432"/>
                </a:moveTo>
                <a:lnTo>
                  <a:pt x="1371600" y="1170432"/>
                </a:lnTo>
                <a:lnTo>
                  <a:pt x="1371600" y="1184148"/>
                </a:lnTo>
                <a:lnTo>
                  <a:pt x="1385316" y="1184148"/>
                </a:lnTo>
                <a:lnTo>
                  <a:pt x="1385316" y="1170432"/>
                </a:lnTo>
                <a:close/>
              </a:path>
              <a:path w="1957070" h="1184275">
                <a:moveTo>
                  <a:pt x="1357884" y="1170432"/>
                </a:moveTo>
                <a:lnTo>
                  <a:pt x="1342644" y="1170432"/>
                </a:lnTo>
                <a:lnTo>
                  <a:pt x="1342644" y="1184148"/>
                </a:lnTo>
                <a:lnTo>
                  <a:pt x="1357884" y="1184148"/>
                </a:lnTo>
                <a:lnTo>
                  <a:pt x="1357884" y="1170432"/>
                </a:lnTo>
                <a:close/>
              </a:path>
              <a:path w="1957070" h="1184275">
                <a:moveTo>
                  <a:pt x="1328927" y="1170432"/>
                </a:moveTo>
                <a:lnTo>
                  <a:pt x="1315212" y="1170432"/>
                </a:lnTo>
                <a:lnTo>
                  <a:pt x="1315212" y="1184148"/>
                </a:lnTo>
                <a:lnTo>
                  <a:pt x="1328927" y="1184148"/>
                </a:lnTo>
                <a:lnTo>
                  <a:pt x="1328927" y="1170432"/>
                </a:lnTo>
                <a:close/>
              </a:path>
              <a:path w="1957070" h="1184275">
                <a:moveTo>
                  <a:pt x="1301496" y="1170432"/>
                </a:moveTo>
                <a:lnTo>
                  <a:pt x="1287780" y="1170432"/>
                </a:lnTo>
                <a:lnTo>
                  <a:pt x="1287780" y="1184148"/>
                </a:lnTo>
                <a:lnTo>
                  <a:pt x="1301496" y="1184148"/>
                </a:lnTo>
                <a:lnTo>
                  <a:pt x="1301496" y="1170432"/>
                </a:lnTo>
                <a:close/>
              </a:path>
              <a:path w="1957070" h="1184275">
                <a:moveTo>
                  <a:pt x="1272540" y="1170432"/>
                </a:moveTo>
                <a:lnTo>
                  <a:pt x="1258824" y="1170432"/>
                </a:lnTo>
                <a:lnTo>
                  <a:pt x="1258824" y="1184148"/>
                </a:lnTo>
                <a:lnTo>
                  <a:pt x="1272540" y="1184148"/>
                </a:lnTo>
                <a:lnTo>
                  <a:pt x="1272540" y="1170432"/>
                </a:lnTo>
                <a:close/>
              </a:path>
              <a:path w="1957070" h="1184275">
                <a:moveTo>
                  <a:pt x="1245108" y="1170432"/>
                </a:moveTo>
                <a:lnTo>
                  <a:pt x="1231392" y="1170432"/>
                </a:lnTo>
                <a:lnTo>
                  <a:pt x="1231392" y="1184148"/>
                </a:lnTo>
                <a:lnTo>
                  <a:pt x="1245108" y="1184148"/>
                </a:lnTo>
                <a:lnTo>
                  <a:pt x="1245108" y="1170432"/>
                </a:lnTo>
                <a:close/>
              </a:path>
              <a:path w="1957070" h="1184275">
                <a:moveTo>
                  <a:pt x="1217676" y="1170432"/>
                </a:moveTo>
                <a:lnTo>
                  <a:pt x="1203960" y="1170432"/>
                </a:lnTo>
                <a:lnTo>
                  <a:pt x="1203960" y="1184148"/>
                </a:lnTo>
                <a:lnTo>
                  <a:pt x="1217676" y="1184148"/>
                </a:lnTo>
                <a:lnTo>
                  <a:pt x="1217676" y="1170432"/>
                </a:lnTo>
                <a:close/>
              </a:path>
              <a:path w="1957070" h="1184275">
                <a:moveTo>
                  <a:pt x="1188720" y="1170432"/>
                </a:moveTo>
                <a:lnTo>
                  <a:pt x="1175003" y="1170432"/>
                </a:lnTo>
                <a:lnTo>
                  <a:pt x="1175003" y="1184148"/>
                </a:lnTo>
                <a:lnTo>
                  <a:pt x="1188720" y="1184148"/>
                </a:lnTo>
                <a:lnTo>
                  <a:pt x="1188720" y="1170432"/>
                </a:lnTo>
                <a:close/>
              </a:path>
              <a:path w="1957070" h="1184275">
                <a:moveTo>
                  <a:pt x="1161288" y="1170432"/>
                </a:moveTo>
                <a:lnTo>
                  <a:pt x="1147572" y="1170432"/>
                </a:lnTo>
                <a:lnTo>
                  <a:pt x="1147572" y="1184148"/>
                </a:lnTo>
                <a:lnTo>
                  <a:pt x="1161288" y="1184148"/>
                </a:lnTo>
                <a:lnTo>
                  <a:pt x="1161288" y="1170432"/>
                </a:lnTo>
                <a:close/>
              </a:path>
              <a:path w="1957070" h="1184275">
                <a:moveTo>
                  <a:pt x="1133856" y="1170432"/>
                </a:moveTo>
                <a:lnTo>
                  <a:pt x="1118616" y="1170432"/>
                </a:lnTo>
                <a:lnTo>
                  <a:pt x="1118616" y="1184148"/>
                </a:lnTo>
                <a:lnTo>
                  <a:pt x="1133856" y="1184148"/>
                </a:lnTo>
                <a:lnTo>
                  <a:pt x="1133856" y="1170432"/>
                </a:lnTo>
                <a:close/>
              </a:path>
              <a:path w="1957070" h="1184275">
                <a:moveTo>
                  <a:pt x="1104900" y="1170432"/>
                </a:moveTo>
                <a:lnTo>
                  <a:pt x="1091184" y="1170432"/>
                </a:lnTo>
                <a:lnTo>
                  <a:pt x="1091184" y="1184148"/>
                </a:lnTo>
                <a:lnTo>
                  <a:pt x="1104900" y="1184148"/>
                </a:lnTo>
                <a:lnTo>
                  <a:pt x="1104900" y="1170432"/>
                </a:lnTo>
                <a:close/>
              </a:path>
              <a:path w="1957070" h="1184275">
                <a:moveTo>
                  <a:pt x="1077468" y="1170432"/>
                </a:moveTo>
                <a:lnTo>
                  <a:pt x="1063752" y="1170432"/>
                </a:lnTo>
                <a:lnTo>
                  <a:pt x="1063752" y="1184148"/>
                </a:lnTo>
                <a:lnTo>
                  <a:pt x="1077468" y="1184148"/>
                </a:lnTo>
                <a:lnTo>
                  <a:pt x="1077468" y="1170432"/>
                </a:lnTo>
                <a:close/>
              </a:path>
              <a:path w="1957070" h="1184275">
                <a:moveTo>
                  <a:pt x="1048512" y="1170432"/>
                </a:moveTo>
                <a:lnTo>
                  <a:pt x="1034796" y="1170432"/>
                </a:lnTo>
                <a:lnTo>
                  <a:pt x="1034796" y="1184148"/>
                </a:lnTo>
                <a:lnTo>
                  <a:pt x="1048512" y="1184148"/>
                </a:lnTo>
                <a:lnTo>
                  <a:pt x="1048512" y="1170432"/>
                </a:lnTo>
                <a:close/>
              </a:path>
              <a:path w="1957070" h="1184275">
                <a:moveTo>
                  <a:pt x="1021080" y="1170432"/>
                </a:moveTo>
                <a:lnTo>
                  <a:pt x="1007364" y="1170432"/>
                </a:lnTo>
                <a:lnTo>
                  <a:pt x="1007364" y="1184148"/>
                </a:lnTo>
                <a:lnTo>
                  <a:pt x="1021080" y="1184148"/>
                </a:lnTo>
                <a:lnTo>
                  <a:pt x="1021080" y="1170432"/>
                </a:lnTo>
                <a:close/>
              </a:path>
              <a:path w="1957070" h="1184275">
                <a:moveTo>
                  <a:pt x="993648" y="1170432"/>
                </a:moveTo>
                <a:lnTo>
                  <a:pt x="979932" y="1170432"/>
                </a:lnTo>
                <a:lnTo>
                  <a:pt x="979932" y="1184148"/>
                </a:lnTo>
                <a:lnTo>
                  <a:pt x="993648" y="1184148"/>
                </a:lnTo>
                <a:lnTo>
                  <a:pt x="993648" y="1170432"/>
                </a:lnTo>
                <a:close/>
              </a:path>
              <a:path w="1957070" h="1184275">
                <a:moveTo>
                  <a:pt x="964692" y="1170432"/>
                </a:moveTo>
                <a:lnTo>
                  <a:pt x="950976" y="1170432"/>
                </a:lnTo>
                <a:lnTo>
                  <a:pt x="950976" y="1184148"/>
                </a:lnTo>
                <a:lnTo>
                  <a:pt x="964692" y="1184148"/>
                </a:lnTo>
                <a:lnTo>
                  <a:pt x="964692" y="1170432"/>
                </a:lnTo>
                <a:close/>
              </a:path>
              <a:path w="1957070" h="1184275">
                <a:moveTo>
                  <a:pt x="937260" y="1170432"/>
                </a:moveTo>
                <a:lnTo>
                  <a:pt x="923544" y="1170432"/>
                </a:lnTo>
                <a:lnTo>
                  <a:pt x="923544" y="1184148"/>
                </a:lnTo>
                <a:lnTo>
                  <a:pt x="937260" y="1184148"/>
                </a:lnTo>
                <a:lnTo>
                  <a:pt x="937260" y="1170432"/>
                </a:lnTo>
                <a:close/>
              </a:path>
              <a:path w="1957070" h="1184275">
                <a:moveTo>
                  <a:pt x="909827" y="1170432"/>
                </a:moveTo>
                <a:lnTo>
                  <a:pt x="894588" y="1170432"/>
                </a:lnTo>
                <a:lnTo>
                  <a:pt x="894588" y="1184148"/>
                </a:lnTo>
                <a:lnTo>
                  <a:pt x="909827" y="1184148"/>
                </a:lnTo>
                <a:lnTo>
                  <a:pt x="909827" y="1170432"/>
                </a:lnTo>
                <a:close/>
              </a:path>
              <a:path w="1957070" h="1184275">
                <a:moveTo>
                  <a:pt x="880872" y="1170432"/>
                </a:moveTo>
                <a:lnTo>
                  <a:pt x="867156" y="1170432"/>
                </a:lnTo>
                <a:lnTo>
                  <a:pt x="867156" y="1184148"/>
                </a:lnTo>
                <a:lnTo>
                  <a:pt x="880872" y="1184148"/>
                </a:lnTo>
                <a:lnTo>
                  <a:pt x="880872" y="1170432"/>
                </a:lnTo>
                <a:close/>
              </a:path>
              <a:path w="1957070" h="1184275">
                <a:moveTo>
                  <a:pt x="853440" y="1170432"/>
                </a:moveTo>
                <a:lnTo>
                  <a:pt x="839724" y="1170432"/>
                </a:lnTo>
                <a:lnTo>
                  <a:pt x="839724" y="1184148"/>
                </a:lnTo>
                <a:lnTo>
                  <a:pt x="853440" y="1184148"/>
                </a:lnTo>
                <a:lnTo>
                  <a:pt x="853440" y="1170432"/>
                </a:lnTo>
                <a:close/>
              </a:path>
              <a:path w="1957070" h="1184275">
                <a:moveTo>
                  <a:pt x="824484" y="1170432"/>
                </a:moveTo>
                <a:lnTo>
                  <a:pt x="810768" y="1170432"/>
                </a:lnTo>
                <a:lnTo>
                  <a:pt x="810768" y="1184148"/>
                </a:lnTo>
                <a:lnTo>
                  <a:pt x="824484" y="1184148"/>
                </a:lnTo>
                <a:lnTo>
                  <a:pt x="824484" y="1170432"/>
                </a:lnTo>
                <a:close/>
              </a:path>
              <a:path w="1957070" h="1184275">
                <a:moveTo>
                  <a:pt x="797051" y="1170432"/>
                </a:moveTo>
                <a:lnTo>
                  <a:pt x="783336" y="1170432"/>
                </a:lnTo>
                <a:lnTo>
                  <a:pt x="783336" y="1184148"/>
                </a:lnTo>
                <a:lnTo>
                  <a:pt x="797051" y="1184148"/>
                </a:lnTo>
                <a:lnTo>
                  <a:pt x="797051" y="1170432"/>
                </a:lnTo>
                <a:close/>
              </a:path>
              <a:path w="1957070" h="1184275">
                <a:moveTo>
                  <a:pt x="769620" y="1170432"/>
                </a:moveTo>
                <a:lnTo>
                  <a:pt x="755903" y="1170432"/>
                </a:lnTo>
                <a:lnTo>
                  <a:pt x="755903" y="1184148"/>
                </a:lnTo>
                <a:lnTo>
                  <a:pt x="769620" y="1184148"/>
                </a:lnTo>
                <a:lnTo>
                  <a:pt x="769620" y="1170432"/>
                </a:lnTo>
                <a:close/>
              </a:path>
              <a:path w="1957070" h="1184275">
                <a:moveTo>
                  <a:pt x="740664" y="1170432"/>
                </a:moveTo>
                <a:lnTo>
                  <a:pt x="726948" y="1170432"/>
                </a:lnTo>
                <a:lnTo>
                  <a:pt x="726948" y="1184148"/>
                </a:lnTo>
                <a:lnTo>
                  <a:pt x="740664" y="1184148"/>
                </a:lnTo>
                <a:lnTo>
                  <a:pt x="740664" y="1170432"/>
                </a:lnTo>
                <a:close/>
              </a:path>
              <a:path w="1957070" h="1184275">
                <a:moveTo>
                  <a:pt x="713232" y="1170432"/>
                </a:moveTo>
                <a:lnTo>
                  <a:pt x="699516" y="1170432"/>
                </a:lnTo>
                <a:lnTo>
                  <a:pt x="699516" y="1184148"/>
                </a:lnTo>
                <a:lnTo>
                  <a:pt x="713232" y="1184148"/>
                </a:lnTo>
                <a:lnTo>
                  <a:pt x="713232" y="1170432"/>
                </a:lnTo>
                <a:close/>
              </a:path>
              <a:path w="1957070" h="1184275">
                <a:moveTo>
                  <a:pt x="685800" y="1170432"/>
                </a:moveTo>
                <a:lnTo>
                  <a:pt x="670560" y="1170432"/>
                </a:lnTo>
                <a:lnTo>
                  <a:pt x="670560" y="1184148"/>
                </a:lnTo>
                <a:lnTo>
                  <a:pt x="685800" y="1184148"/>
                </a:lnTo>
                <a:lnTo>
                  <a:pt x="685800" y="1170432"/>
                </a:lnTo>
                <a:close/>
              </a:path>
              <a:path w="1957070" h="1184275">
                <a:moveTo>
                  <a:pt x="656844" y="1170432"/>
                </a:moveTo>
                <a:lnTo>
                  <a:pt x="643127" y="1170432"/>
                </a:lnTo>
                <a:lnTo>
                  <a:pt x="643127" y="1184148"/>
                </a:lnTo>
                <a:lnTo>
                  <a:pt x="656844" y="1184148"/>
                </a:lnTo>
                <a:lnTo>
                  <a:pt x="656844" y="1170432"/>
                </a:lnTo>
                <a:close/>
              </a:path>
              <a:path w="1957070" h="1184275">
                <a:moveTo>
                  <a:pt x="629412" y="1170432"/>
                </a:moveTo>
                <a:lnTo>
                  <a:pt x="615696" y="1170432"/>
                </a:lnTo>
                <a:lnTo>
                  <a:pt x="615696" y="1184148"/>
                </a:lnTo>
                <a:lnTo>
                  <a:pt x="629412" y="1184148"/>
                </a:lnTo>
                <a:lnTo>
                  <a:pt x="629412" y="1170432"/>
                </a:lnTo>
                <a:close/>
              </a:path>
              <a:path w="1957070" h="1184275">
                <a:moveTo>
                  <a:pt x="601980" y="1170432"/>
                </a:moveTo>
                <a:lnTo>
                  <a:pt x="586740" y="1170432"/>
                </a:lnTo>
                <a:lnTo>
                  <a:pt x="586740" y="1184148"/>
                </a:lnTo>
                <a:lnTo>
                  <a:pt x="601980" y="1184148"/>
                </a:lnTo>
                <a:lnTo>
                  <a:pt x="601980" y="1170432"/>
                </a:lnTo>
                <a:close/>
              </a:path>
              <a:path w="1957070" h="1184275">
                <a:moveTo>
                  <a:pt x="573024" y="1170432"/>
                </a:moveTo>
                <a:lnTo>
                  <a:pt x="559308" y="1170432"/>
                </a:lnTo>
                <a:lnTo>
                  <a:pt x="559308" y="1184148"/>
                </a:lnTo>
                <a:lnTo>
                  <a:pt x="573024" y="1184148"/>
                </a:lnTo>
                <a:lnTo>
                  <a:pt x="573024" y="1170432"/>
                </a:lnTo>
                <a:close/>
              </a:path>
              <a:path w="1957070" h="1184275">
                <a:moveTo>
                  <a:pt x="545592" y="1170432"/>
                </a:moveTo>
                <a:lnTo>
                  <a:pt x="531876" y="1170432"/>
                </a:lnTo>
                <a:lnTo>
                  <a:pt x="531876" y="1184148"/>
                </a:lnTo>
                <a:lnTo>
                  <a:pt x="545592" y="1184148"/>
                </a:lnTo>
                <a:lnTo>
                  <a:pt x="545592" y="1170432"/>
                </a:lnTo>
                <a:close/>
              </a:path>
              <a:path w="1957070" h="1184275">
                <a:moveTo>
                  <a:pt x="516636" y="1170432"/>
                </a:moveTo>
                <a:lnTo>
                  <a:pt x="502920" y="1170432"/>
                </a:lnTo>
                <a:lnTo>
                  <a:pt x="502920" y="1184148"/>
                </a:lnTo>
                <a:lnTo>
                  <a:pt x="516636" y="1184148"/>
                </a:lnTo>
                <a:lnTo>
                  <a:pt x="516636" y="1170432"/>
                </a:lnTo>
                <a:close/>
              </a:path>
              <a:path w="1957070" h="1184275">
                <a:moveTo>
                  <a:pt x="489203" y="1170432"/>
                </a:moveTo>
                <a:lnTo>
                  <a:pt x="475488" y="1170432"/>
                </a:lnTo>
                <a:lnTo>
                  <a:pt x="475488" y="1184148"/>
                </a:lnTo>
                <a:lnTo>
                  <a:pt x="489203" y="1184148"/>
                </a:lnTo>
                <a:lnTo>
                  <a:pt x="489203" y="1170432"/>
                </a:lnTo>
                <a:close/>
              </a:path>
              <a:path w="1957070" h="1184275">
                <a:moveTo>
                  <a:pt x="461772" y="1170432"/>
                </a:moveTo>
                <a:lnTo>
                  <a:pt x="446532" y="1170432"/>
                </a:lnTo>
                <a:lnTo>
                  <a:pt x="446532" y="1184148"/>
                </a:lnTo>
                <a:lnTo>
                  <a:pt x="461772" y="1184148"/>
                </a:lnTo>
                <a:lnTo>
                  <a:pt x="461772" y="1170432"/>
                </a:lnTo>
                <a:close/>
              </a:path>
              <a:path w="1957070" h="1184275">
                <a:moveTo>
                  <a:pt x="432816" y="1170432"/>
                </a:moveTo>
                <a:lnTo>
                  <a:pt x="419100" y="1170432"/>
                </a:lnTo>
                <a:lnTo>
                  <a:pt x="419100" y="1184148"/>
                </a:lnTo>
                <a:lnTo>
                  <a:pt x="432816" y="1184148"/>
                </a:lnTo>
                <a:lnTo>
                  <a:pt x="432816" y="1170432"/>
                </a:lnTo>
                <a:close/>
              </a:path>
              <a:path w="1957070" h="1184275">
                <a:moveTo>
                  <a:pt x="405384" y="1170432"/>
                </a:moveTo>
                <a:lnTo>
                  <a:pt x="391668" y="1170432"/>
                </a:lnTo>
                <a:lnTo>
                  <a:pt x="391668" y="1184148"/>
                </a:lnTo>
                <a:lnTo>
                  <a:pt x="405384" y="1184148"/>
                </a:lnTo>
                <a:lnTo>
                  <a:pt x="405384" y="1170432"/>
                </a:lnTo>
                <a:close/>
              </a:path>
              <a:path w="1957070" h="1184275">
                <a:moveTo>
                  <a:pt x="377951" y="1170432"/>
                </a:moveTo>
                <a:lnTo>
                  <a:pt x="362712" y="1170432"/>
                </a:lnTo>
                <a:lnTo>
                  <a:pt x="362712" y="1184148"/>
                </a:lnTo>
                <a:lnTo>
                  <a:pt x="377951" y="1184148"/>
                </a:lnTo>
                <a:lnTo>
                  <a:pt x="377951" y="1170432"/>
                </a:lnTo>
                <a:close/>
              </a:path>
              <a:path w="1957070" h="1184275">
                <a:moveTo>
                  <a:pt x="348996" y="1170432"/>
                </a:moveTo>
                <a:lnTo>
                  <a:pt x="335280" y="1170432"/>
                </a:lnTo>
                <a:lnTo>
                  <a:pt x="335280" y="1184148"/>
                </a:lnTo>
                <a:lnTo>
                  <a:pt x="348996" y="1184148"/>
                </a:lnTo>
                <a:lnTo>
                  <a:pt x="348996" y="1170432"/>
                </a:lnTo>
                <a:close/>
              </a:path>
              <a:path w="1957070" h="1184275">
                <a:moveTo>
                  <a:pt x="321564" y="1170432"/>
                </a:moveTo>
                <a:lnTo>
                  <a:pt x="307848" y="1170432"/>
                </a:lnTo>
                <a:lnTo>
                  <a:pt x="307848" y="1184148"/>
                </a:lnTo>
                <a:lnTo>
                  <a:pt x="321564" y="1184148"/>
                </a:lnTo>
                <a:lnTo>
                  <a:pt x="321564" y="1170432"/>
                </a:lnTo>
                <a:close/>
              </a:path>
              <a:path w="1957070" h="1184275">
                <a:moveTo>
                  <a:pt x="292608" y="1170432"/>
                </a:moveTo>
                <a:lnTo>
                  <a:pt x="278892" y="1170432"/>
                </a:lnTo>
                <a:lnTo>
                  <a:pt x="278892" y="1184148"/>
                </a:lnTo>
                <a:lnTo>
                  <a:pt x="292608" y="1184148"/>
                </a:lnTo>
                <a:lnTo>
                  <a:pt x="292608" y="1170432"/>
                </a:lnTo>
                <a:close/>
              </a:path>
              <a:path w="1957070" h="1184275">
                <a:moveTo>
                  <a:pt x="265175" y="1170432"/>
                </a:moveTo>
                <a:lnTo>
                  <a:pt x="251460" y="1170432"/>
                </a:lnTo>
                <a:lnTo>
                  <a:pt x="251460" y="1184148"/>
                </a:lnTo>
                <a:lnTo>
                  <a:pt x="265175" y="1184148"/>
                </a:lnTo>
                <a:lnTo>
                  <a:pt x="265175" y="1170432"/>
                </a:lnTo>
                <a:close/>
              </a:path>
              <a:path w="1957070" h="1184275">
                <a:moveTo>
                  <a:pt x="237744" y="1170432"/>
                </a:moveTo>
                <a:lnTo>
                  <a:pt x="222503" y="1170432"/>
                </a:lnTo>
                <a:lnTo>
                  <a:pt x="222503" y="1184148"/>
                </a:lnTo>
                <a:lnTo>
                  <a:pt x="237744" y="1184148"/>
                </a:lnTo>
                <a:lnTo>
                  <a:pt x="237744" y="1170432"/>
                </a:lnTo>
                <a:close/>
              </a:path>
              <a:path w="1957070" h="1184275">
                <a:moveTo>
                  <a:pt x="208788" y="1170432"/>
                </a:moveTo>
                <a:lnTo>
                  <a:pt x="195072" y="1170432"/>
                </a:lnTo>
                <a:lnTo>
                  <a:pt x="195072" y="1184148"/>
                </a:lnTo>
                <a:lnTo>
                  <a:pt x="208788" y="1184148"/>
                </a:lnTo>
                <a:lnTo>
                  <a:pt x="208788" y="1170432"/>
                </a:lnTo>
                <a:close/>
              </a:path>
              <a:path w="1957070" h="1184275">
                <a:moveTo>
                  <a:pt x="181356" y="1170432"/>
                </a:moveTo>
                <a:lnTo>
                  <a:pt x="167640" y="1170432"/>
                </a:lnTo>
                <a:lnTo>
                  <a:pt x="167640" y="1184148"/>
                </a:lnTo>
                <a:lnTo>
                  <a:pt x="181356" y="1184148"/>
                </a:lnTo>
                <a:lnTo>
                  <a:pt x="181356" y="1170432"/>
                </a:lnTo>
                <a:close/>
              </a:path>
              <a:path w="1957070" h="1184275">
                <a:moveTo>
                  <a:pt x="153924" y="1170432"/>
                </a:moveTo>
                <a:lnTo>
                  <a:pt x="138684" y="1170432"/>
                </a:lnTo>
                <a:lnTo>
                  <a:pt x="138684" y="1184148"/>
                </a:lnTo>
                <a:lnTo>
                  <a:pt x="153924" y="1184148"/>
                </a:lnTo>
                <a:lnTo>
                  <a:pt x="153924" y="1170432"/>
                </a:lnTo>
                <a:close/>
              </a:path>
              <a:path w="1957070" h="1184275">
                <a:moveTo>
                  <a:pt x="124968" y="1170432"/>
                </a:moveTo>
                <a:lnTo>
                  <a:pt x="111251" y="1170432"/>
                </a:lnTo>
                <a:lnTo>
                  <a:pt x="111251" y="1184148"/>
                </a:lnTo>
                <a:lnTo>
                  <a:pt x="124968" y="1184148"/>
                </a:lnTo>
                <a:lnTo>
                  <a:pt x="124968" y="1170432"/>
                </a:lnTo>
                <a:close/>
              </a:path>
              <a:path w="1957070" h="1184275">
                <a:moveTo>
                  <a:pt x="97536" y="1170432"/>
                </a:moveTo>
                <a:lnTo>
                  <a:pt x="83820" y="1170432"/>
                </a:lnTo>
                <a:lnTo>
                  <a:pt x="83820" y="1184148"/>
                </a:lnTo>
                <a:lnTo>
                  <a:pt x="97536" y="1184148"/>
                </a:lnTo>
                <a:lnTo>
                  <a:pt x="97536" y="1170432"/>
                </a:lnTo>
                <a:close/>
              </a:path>
              <a:path w="1957070" h="1184275">
                <a:moveTo>
                  <a:pt x="68580" y="1170432"/>
                </a:moveTo>
                <a:lnTo>
                  <a:pt x="54864" y="1170432"/>
                </a:lnTo>
                <a:lnTo>
                  <a:pt x="54864" y="1184148"/>
                </a:lnTo>
                <a:lnTo>
                  <a:pt x="68580" y="1184148"/>
                </a:lnTo>
                <a:lnTo>
                  <a:pt x="68580" y="1170432"/>
                </a:lnTo>
                <a:close/>
              </a:path>
              <a:path w="1957070" h="1184275">
                <a:moveTo>
                  <a:pt x="41148" y="1170432"/>
                </a:moveTo>
                <a:lnTo>
                  <a:pt x="27432" y="1170432"/>
                </a:lnTo>
                <a:lnTo>
                  <a:pt x="27432" y="1184148"/>
                </a:lnTo>
                <a:lnTo>
                  <a:pt x="41148" y="1184148"/>
                </a:lnTo>
                <a:lnTo>
                  <a:pt x="41148" y="117043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427" name="object 166">
            <a:extLst>
              <a:ext uri="{FF2B5EF4-FFF2-40B4-BE49-F238E27FC236}">
                <a16:creationId xmlns:a16="http://schemas.microsoft.com/office/drawing/2014/main" id="{62999607-C54C-4548-95AC-FB220C754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6" y="2432051"/>
            <a:ext cx="1857375" cy="8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60" rIns="0" bIns="0">
            <a:spAutoFit/>
          </a:bodyPr>
          <a:lstStyle>
            <a:lvl1pPr marL="9525" indent="12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adjacent </a:t>
            </a:r>
          </a:p>
          <a:p>
            <a:pPr algn="just"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 pairs   of numbers</a:t>
            </a:r>
          </a:p>
        </p:txBody>
      </p:sp>
      <p:sp>
        <p:nvSpPr>
          <p:cNvPr id="169" name="object 169">
            <a:extLst>
              <a:ext uri="{FF2B5EF4-FFF2-40B4-BE49-F238E27FC236}">
                <a16:creationId xmlns:a16="http://schemas.microsoft.com/office/drawing/2014/main" id="{47605A91-DC09-4CE3-BBA4-B17BF12EDCA9}"/>
              </a:ext>
            </a:extLst>
          </p:cNvPr>
          <p:cNvSpPr/>
          <p:nvPr/>
        </p:nvSpPr>
        <p:spPr>
          <a:xfrm>
            <a:off x="2216150" y="6445250"/>
            <a:ext cx="71438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19812">
            <a:solidFill>
              <a:srgbClr val="F07F09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1" name="object 171">
            <a:extLst>
              <a:ext uri="{FF2B5EF4-FFF2-40B4-BE49-F238E27FC236}">
                <a16:creationId xmlns:a16="http://schemas.microsoft.com/office/drawing/2014/main" id="{4E531716-0C91-4240-96B9-24166A1E05F2}"/>
              </a:ext>
            </a:extLst>
          </p:cNvPr>
          <p:cNvSpPr/>
          <p:nvPr/>
        </p:nvSpPr>
        <p:spPr>
          <a:xfrm>
            <a:off x="4803775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2" name="object 172">
            <a:extLst>
              <a:ext uri="{FF2B5EF4-FFF2-40B4-BE49-F238E27FC236}">
                <a16:creationId xmlns:a16="http://schemas.microsoft.com/office/drawing/2014/main" id="{4EF52BE8-BDE9-4828-958A-F98B6D32270D}"/>
              </a:ext>
            </a:extLst>
          </p:cNvPr>
          <p:cNvSpPr/>
          <p:nvPr/>
        </p:nvSpPr>
        <p:spPr>
          <a:xfrm>
            <a:off x="5524500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3" name="object 173">
            <a:extLst>
              <a:ext uri="{FF2B5EF4-FFF2-40B4-BE49-F238E27FC236}">
                <a16:creationId xmlns:a16="http://schemas.microsoft.com/office/drawing/2014/main" id="{A86449D7-59FC-4700-A1A8-385768C48D7B}"/>
              </a:ext>
            </a:extLst>
          </p:cNvPr>
          <p:cNvSpPr/>
          <p:nvPr/>
        </p:nvSpPr>
        <p:spPr>
          <a:xfrm>
            <a:off x="6246813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4" name="object 174">
            <a:extLst>
              <a:ext uri="{FF2B5EF4-FFF2-40B4-BE49-F238E27FC236}">
                <a16:creationId xmlns:a16="http://schemas.microsoft.com/office/drawing/2014/main" id="{BD660D74-D3E5-4DBF-95BA-C6279AEF8FEF}"/>
              </a:ext>
            </a:extLst>
          </p:cNvPr>
          <p:cNvSpPr/>
          <p:nvPr/>
        </p:nvSpPr>
        <p:spPr>
          <a:xfrm>
            <a:off x="6965950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5" name="object 175">
            <a:extLst>
              <a:ext uri="{FF2B5EF4-FFF2-40B4-BE49-F238E27FC236}">
                <a16:creationId xmlns:a16="http://schemas.microsoft.com/office/drawing/2014/main" id="{34AAF20A-E134-4A22-99B9-6FF5084BAAF9}"/>
              </a:ext>
            </a:extLst>
          </p:cNvPr>
          <p:cNvSpPr/>
          <p:nvPr/>
        </p:nvSpPr>
        <p:spPr>
          <a:xfrm>
            <a:off x="4084638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6" name="object 176">
            <a:extLst>
              <a:ext uri="{FF2B5EF4-FFF2-40B4-BE49-F238E27FC236}">
                <a16:creationId xmlns:a16="http://schemas.microsoft.com/office/drawing/2014/main" id="{79DE6894-D8BD-4396-90CB-9A3572AB007A}"/>
              </a:ext>
            </a:extLst>
          </p:cNvPr>
          <p:cNvSpPr/>
          <p:nvPr/>
        </p:nvSpPr>
        <p:spPr>
          <a:xfrm>
            <a:off x="7686675" y="4995864"/>
            <a:ext cx="0" cy="485775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452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7" name="object 177">
            <a:extLst>
              <a:ext uri="{FF2B5EF4-FFF2-40B4-BE49-F238E27FC236}">
                <a16:creationId xmlns:a16="http://schemas.microsoft.com/office/drawing/2014/main" id="{61BB7EAB-ABE2-4D1C-86DA-96A5FEEDED84}"/>
              </a:ext>
            </a:extLst>
          </p:cNvPr>
          <p:cNvSpPr/>
          <p:nvPr/>
        </p:nvSpPr>
        <p:spPr>
          <a:xfrm>
            <a:off x="4070351" y="5008563"/>
            <a:ext cx="3629025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3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78" name="object 178">
            <a:extLst>
              <a:ext uri="{FF2B5EF4-FFF2-40B4-BE49-F238E27FC236}">
                <a16:creationId xmlns:a16="http://schemas.microsoft.com/office/drawing/2014/main" id="{B9E65891-C919-4DD7-A235-904DC559FB41}"/>
              </a:ext>
            </a:extLst>
          </p:cNvPr>
          <p:cNvSpPr/>
          <p:nvPr/>
        </p:nvSpPr>
        <p:spPr>
          <a:xfrm>
            <a:off x="4070351" y="5467350"/>
            <a:ext cx="3629025" cy="0"/>
          </a:xfrm>
          <a:custGeom>
            <a:avLst/>
            <a:gdLst/>
            <a:ahLst/>
            <a:cxnLst/>
            <a:rect l="l" t="t" r="r" b="b"/>
            <a:pathLst>
              <a:path w="4244340">
                <a:moveTo>
                  <a:pt x="0" y="0"/>
                </a:moveTo>
                <a:lnTo>
                  <a:pt x="4244339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0" name="object 180">
            <a:extLst>
              <a:ext uri="{FF2B5EF4-FFF2-40B4-BE49-F238E27FC236}">
                <a16:creationId xmlns:a16="http://schemas.microsoft.com/office/drawing/2014/main" id="{09A9B68A-55E7-4F28-B747-9F9130E3EC8F}"/>
              </a:ext>
            </a:extLst>
          </p:cNvPr>
          <p:cNvSpPr/>
          <p:nvPr/>
        </p:nvSpPr>
        <p:spPr>
          <a:xfrm>
            <a:off x="8388351" y="50180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1" name="object 181">
            <a:extLst>
              <a:ext uri="{FF2B5EF4-FFF2-40B4-BE49-F238E27FC236}">
                <a16:creationId xmlns:a16="http://schemas.microsoft.com/office/drawing/2014/main" id="{C50F54A3-EBAB-4D57-956C-DA2C22CF5742}"/>
              </a:ext>
            </a:extLst>
          </p:cNvPr>
          <p:cNvSpPr/>
          <p:nvPr/>
        </p:nvSpPr>
        <p:spPr>
          <a:xfrm>
            <a:off x="8388351" y="49958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2" name="object 182">
            <a:extLst>
              <a:ext uri="{FF2B5EF4-FFF2-40B4-BE49-F238E27FC236}">
                <a16:creationId xmlns:a16="http://schemas.microsoft.com/office/drawing/2014/main" id="{49DAEC4D-C6A5-4864-9018-5D3FFB237562}"/>
              </a:ext>
            </a:extLst>
          </p:cNvPr>
          <p:cNvSpPr/>
          <p:nvPr/>
        </p:nvSpPr>
        <p:spPr>
          <a:xfrm>
            <a:off x="8388351" y="497205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3" name="object 183">
            <a:extLst>
              <a:ext uri="{FF2B5EF4-FFF2-40B4-BE49-F238E27FC236}">
                <a16:creationId xmlns:a16="http://schemas.microsoft.com/office/drawing/2014/main" id="{8E8DFC6D-976D-4AB8-A3E3-8B12048C93B8}"/>
              </a:ext>
            </a:extLst>
          </p:cNvPr>
          <p:cNvSpPr/>
          <p:nvPr/>
        </p:nvSpPr>
        <p:spPr>
          <a:xfrm>
            <a:off x="8388351" y="49466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4" name="object 184">
            <a:extLst>
              <a:ext uri="{FF2B5EF4-FFF2-40B4-BE49-F238E27FC236}">
                <a16:creationId xmlns:a16="http://schemas.microsoft.com/office/drawing/2014/main" id="{03FD535B-8D96-4FA9-815C-211A290C3EF2}"/>
              </a:ext>
            </a:extLst>
          </p:cNvPr>
          <p:cNvSpPr/>
          <p:nvPr/>
        </p:nvSpPr>
        <p:spPr>
          <a:xfrm>
            <a:off x="8388351" y="49228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5" name="object 185">
            <a:extLst>
              <a:ext uri="{FF2B5EF4-FFF2-40B4-BE49-F238E27FC236}">
                <a16:creationId xmlns:a16="http://schemas.microsoft.com/office/drawing/2014/main" id="{59313878-A347-4C80-ADBB-5143B40BF821}"/>
              </a:ext>
            </a:extLst>
          </p:cNvPr>
          <p:cNvSpPr/>
          <p:nvPr/>
        </p:nvSpPr>
        <p:spPr>
          <a:xfrm>
            <a:off x="8388351" y="48990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6" name="object 186">
            <a:extLst>
              <a:ext uri="{FF2B5EF4-FFF2-40B4-BE49-F238E27FC236}">
                <a16:creationId xmlns:a16="http://schemas.microsoft.com/office/drawing/2014/main" id="{3A350DCE-7A45-4CCD-9B41-67AEE850B930}"/>
              </a:ext>
            </a:extLst>
          </p:cNvPr>
          <p:cNvSpPr/>
          <p:nvPr/>
        </p:nvSpPr>
        <p:spPr>
          <a:xfrm>
            <a:off x="8388351" y="487521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7" name="object 187">
            <a:extLst>
              <a:ext uri="{FF2B5EF4-FFF2-40B4-BE49-F238E27FC236}">
                <a16:creationId xmlns:a16="http://schemas.microsoft.com/office/drawing/2014/main" id="{D4B2CE67-7DD1-45A2-A9AC-B74F535AFFD9}"/>
              </a:ext>
            </a:extLst>
          </p:cNvPr>
          <p:cNvSpPr/>
          <p:nvPr/>
        </p:nvSpPr>
        <p:spPr>
          <a:xfrm>
            <a:off x="8388351" y="48514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8" name="object 188">
            <a:extLst>
              <a:ext uri="{FF2B5EF4-FFF2-40B4-BE49-F238E27FC236}">
                <a16:creationId xmlns:a16="http://schemas.microsoft.com/office/drawing/2014/main" id="{36DE3177-CA45-4709-BDB6-61C52EF8BDB0}"/>
              </a:ext>
            </a:extLst>
          </p:cNvPr>
          <p:cNvSpPr/>
          <p:nvPr/>
        </p:nvSpPr>
        <p:spPr>
          <a:xfrm>
            <a:off x="8388351" y="48275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89" name="object 189">
            <a:extLst>
              <a:ext uri="{FF2B5EF4-FFF2-40B4-BE49-F238E27FC236}">
                <a16:creationId xmlns:a16="http://schemas.microsoft.com/office/drawing/2014/main" id="{8A17A96D-516C-4143-A291-EF5E55515970}"/>
              </a:ext>
            </a:extLst>
          </p:cNvPr>
          <p:cNvSpPr/>
          <p:nvPr/>
        </p:nvSpPr>
        <p:spPr>
          <a:xfrm>
            <a:off x="8388351" y="48037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0" name="object 190">
            <a:extLst>
              <a:ext uri="{FF2B5EF4-FFF2-40B4-BE49-F238E27FC236}">
                <a16:creationId xmlns:a16="http://schemas.microsoft.com/office/drawing/2014/main" id="{CF115D51-B7C0-4E8A-9951-F140A27392E7}"/>
              </a:ext>
            </a:extLst>
          </p:cNvPr>
          <p:cNvSpPr/>
          <p:nvPr/>
        </p:nvSpPr>
        <p:spPr>
          <a:xfrm>
            <a:off x="8388351" y="47799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1" name="object 191">
            <a:extLst>
              <a:ext uri="{FF2B5EF4-FFF2-40B4-BE49-F238E27FC236}">
                <a16:creationId xmlns:a16="http://schemas.microsoft.com/office/drawing/2014/main" id="{641078FC-4128-4CCB-9B8C-DDD36A0F571A}"/>
              </a:ext>
            </a:extLst>
          </p:cNvPr>
          <p:cNvSpPr/>
          <p:nvPr/>
        </p:nvSpPr>
        <p:spPr>
          <a:xfrm>
            <a:off x="8388351" y="47545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2" name="object 192">
            <a:extLst>
              <a:ext uri="{FF2B5EF4-FFF2-40B4-BE49-F238E27FC236}">
                <a16:creationId xmlns:a16="http://schemas.microsoft.com/office/drawing/2014/main" id="{8F714130-7B36-429F-A99D-B0CA5ACA0527}"/>
              </a:ext>
            </a:extLst>
          </p:cNvPr>
          <p:cNvSpPr/>
          <p:nvPr/>
        </p:nvSpPr>
        <p:spPr>
          <a:xfrm>
            <a:off x="8388351" y="47323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3" name="object 193">
            <a:extLst>
              <a:ext uri="{FF2B5EF4-FFF2-40B4-BE49-F238E27FC236}">
                <a16:creationId xmlns:a16="http://schemas.microsoft.com/office/drawing/2014/main" id="{1875BA54-0157-4EC1-B017-3F6680CF1CE4}"/>
              </a:ext>
            </a:extLst>
          </p:cNvPr>
          <p:cNvSpPr/>
          <p:nvPr/>
        </p:nvSpPr>
        <p:spPr>
          <a:xfrm>
            <a:off x="8388351" y="47069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40"/>
                </a:lnTo>
                <a:lnTo>
                  <a:pt x="13716" y="15240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4" name="object 194">
            <a:extLst>
              <a:ext uri="{FF2B5EF4-FFF2-40B4-BE49-F238E27FC236}">
                <a16:creationId xmlns:a16="http://schemas.microsoft.com/office/drawing/2014/main" id="{D590D159-64F4-4CCA-8ED3-B2E71367AF98}"/>
              </a:ext>
            </a:extLst>
          </p:cNvPr>
          <p:cNvSpPr/>
          <p:nvPr/>
        </p:nvSpPr>
        <p:spPr>
          <a:xfrm>
            <a:off x="8388351" y="46831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5" name="object 195">
            <a:extLst>
              <a:ext uri="{FF2B5EF4-FFF2-40B4-BE49-F238E27FC236}">
                <a16:creationId xmlns:a16="http://schemas.microsoft.com/office/drawing/2014/main" id="{9E12F8D3-1EDD-4EDF-A34F-AEF4F900B580}"/>
              </a:ext>
            </a:extLst>
          </p:cNvPr>
          <p:cNvSpPr/>
          <p:nvPr/>
        </p:nvSpPr>
        <p:spPr>
          <a:xfrm>
            <a:off x="8388351" y="46609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6" name="object 196">
            <a:extLst>
              <a:ext uri="{FF2B5EF4-FFF2-40B4-BE49-F238E27FC236}">
                <a16:creationId xmlns:a16="http://schemas.microsoft.com/office/drawing/2014/main" id="{888DFC4D-3B14-4943-8B60-29BED2A6F27D}"/>
              </a:ext>
            </a:extLst>
          </p:cNvPr>
          <p:cNvSpPr/>
          <p:nvPr/>
        </p:nvSpPr>
        <p:spPr>
          <a:xfrm>
            <a:off x="8388351" y="46355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7" name="object 197">
            <a:extLst>
              <a:ext uri="{FF2B5EF4-FFF2-40B4-BE49-F238E27FC236}">
                <a16:creationId xmlns:a16="http://schemas.microsoft.com/office/drawing/2014/main" id="{57E56269-5D6F-42C0-B20D-3BBA74CF32A9}"/>
              </a:ext>
            </a:extLst>
          </p:cNvPr>
          <p:cNvSpPr/>
          <p:nvPr/>
        </p:nvSpPr>
        <p:spPr>
          <a:xfrm>
            <a:off x="8388351" y="46116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8" name="object 198">
            <a:extLst>
              <a:ext uri="{FF2B5EF4-FFF2-40B4-BE49-F238E27FC236}">
                <a16:creationId xmlns:a16="http://schemas.microsoft.com/office/drawing/2014/main" id="{C801EA55-FE5D-44F5-9D07-7F14D3EA035E}"/>
              </a:ext>
            </a:extLst>
          </p:cNvPr>
          <p:cNvSpPr/>
          <p:nvPr/>
        </p:nvSpPr>
        <p:spPr>
          <a:xfrm>
            <a:off x="8388351" y="45878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5"/>
                </a:lnTo>
                <a:lnTo>
                  <a:pt x="13716" y="13715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99" name="object 199">
            <a:extLst>
              <a:ext uri="{FF2B5EF4-FFF2-40B4-BE49-F238E27FC236}">
                <a16:creationId xmlns:a16="http://schemas.microsoft.com/office/drawing/2014/main" id="{C789F66C-DFB0-4C27-86B4-8B95E41E3D29}"/>
              </a:ext>
            </a:extLst>
          </p:cNvPr>
          <p:cNvSpPr/>
          <p:nvPr/>
        </p:nvSpPr>
        <p:spPr>
          <a:xfrm>
            <a:off x="8388351" y="456406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0" name="object 200">
            <a:extLst>
              <a:ext uri="{FF2B5EF4-FFF2-40B4-BE49-F238E27FC236}">
                <a16:creationId xmlns:a16="http://schemas.microsoft.com/office/drawing/2014/main" id="{306D5385-AB03-4A41-898C-A68295477701}"/>
              </a:ext>
            </a:extLst>
          </p:cNvPr>
          <p:cNvSpPr/>
          <p:nvPr/>
        </p:nvSpPr>
        <p:spPr>
          <a:xfrm>
            <a:off x="8388351" y="45402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1" name="object 201">
            <a:extLst>
              <a:ext uri="{FF2B5EF4-FFF2-40B4-BE49-F238E27FC236}">
                <a16:creationId xmlns:a16="http://schemas.microsoft.com/office/drawing/2014/main" id="{69803874-1FF5-4593-8C3A-EB29630BB925}"/>
              </a:ext>
            </a:extLst>
          </p:cNvPr>
          <p:cNvSpPr/>
          <p:nvPr/>
        </p:nvSpPr>
        <p:spPr>
          <a:xfrm>
            <a:off x="8388351" y="4514850"/>
            <a:ext cx="11113" cy="14288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6" y="0"/>
                </a:moveTo>
                <a:lnTo>
                  <a:pt x="0" y="0"/>
                </a:lnTo>
                <a:lnTo>
                  <a:pt x="0" y="15239"/>
                </a:lnTo>
                <a:lnTo>
                  <a:pt x="13716" y="15239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2" name="object 202">
            <a:extLst>
              <a:ext uri="{FF2B5EF4-FFF2-40B4-BE49-F238E27FC236}">
                <a16:creationId xmlns:a16="http://schemas.microsoft.com/office/drawing/2014/main" id="{E2D253FC-3C33-40B9-8BC0-B3229DF67A6E}"/>
              </a:ext>
            </a:extLst>
          </p:cNvPr>
          <p:cNvSpPr/>
          <p:nvPr/>
        </p:nvSpPr>
        <p:spPr>
          <a:xfrm>
            <a:off x="10039351" y="45085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3" name="object 203">
            <a:extLst>
              <a:ext uri="{FF2B5EF4-FFF2-40B4-BE49-F238E27FC236}">
                <a16:creationId xmlns:a16="http://schemas.microsoft.com/office/drawing/2014/main" id="{FCEB57B6-0DD6-43CA-B316-FDD0FBAE067E}"/>
              </a:ext>
            </a:extLst>
          </p:cNvPr>
          <p:cNvSpPr/>
          <p:nvPr/>
        </p:nvSpPr>
        <p:spPr>
          <a:xfrm>
            <a:off x="10039351" y="45307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4" name="object 204">
            <a:extLst>
              <a:ext uri="{FF2B5EF4-FFF2-40B4-BE49-F238E27FC236}">
                <a16:creationId xmlns:a16="http://schemas.microsoft.com/office/drawing/2014/main" id="{DC9042CC-101E-4831-AE40-DA91489BD5D4}"/>
              </a:ext>
            </a:extLst>
          </p:cNvPr>
          <p:cNvSpPr/>
          <p:nvPr/>
        </p:nvSpPr>
        <p:spPr>
          <a:xfrm>
            <a:off x="10039351" y="45545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5" name="object 205">
            <a:extLst>
              <a:ext uri="{FF2B5EF4-FFF2-40B4-BE49-F238E27FC236}">
                <a16:creationId xmlns:a16="http://schemas.microsoft.com/office/drawing/2014/main" id="{AE3C3EA5-FA07-4BAD-B1CC-6683B0BC248E}"/>
              </a:ext>
            </a:extLst>
          </p:cNvPr>
          <p:cNvSpPr/>
          <p:nvPr/>
        </p:nvSpPr>
        <p:spPr>
          <a:xfrm>
            <a:off x="10039351" y="45799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6" name="object 206">
            <a:extLst>
              <a:ext uri="{FF2B5EF4-FFF2-40B4-BE49-F238E27FC236}">
                <a16:creationId xmlns:a16="http://schemas.microsoft.com/office/drawing/2014/main" id="{2DFE786E-8325-4C99-9022-3ADFFBBBAF15}"/>
              </a:ext>
            </a:extLst>
          </p:cNvPr>
          <p:cNvSpPr/>
          <p:nvPr/>
        </p:nvSpPr>
        <p:spPr>
          <a:xfrm>
            <a:off x="10039351" y="46021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7" name="object 207">
            <a:extLst>
              <a:ext uri="{FF2B5EF4-FFF2-40B4-BE49-F238E27FC236}">
                <a16:creationId xmlns:a16="http://schemas.microsoft.com/office/drawing/2014/main" id="{15756FE6-2607-49A1-8D56-3CBAF0AC9BCC}"/>
              </a:ext>
            </a:extLst>
          </p:cNvPr>
          <p:cNvSpPr/>
          <p:nvPr/>
        </p:nvSpPr>
        <p:spPr>
          <a:xfrm>
            <a:off x="10039351" y="46259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40"/>
                </a:lnTo>
                <a:lnTo>
                  <a:pt x="13715" y="15240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8" name="object 208">
            <a:extLst>
              <a:ext uri="{FF2B5EF4-FFF2-40B4-BE49-F238E27FC236}">
                <a16:creationId xmlns:a16="http://schemas.microsoft.com/office/drawing/2014/main" id="{5C86675B-6EE0-4E1A-B205-21C6EE496D96}"/>
              </a:ext>
            </a:extLst>
          </p:cNvPr>
          <p:cNvSpPr/>
          <p:nvPr/>
        </p:nvSpPr>
        <p:spPr>
          <a:xfrm>
            <a:off x="10039351" y="465137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09" name="object 209">
            <a:extLst>
              <a:ext uri="{FF2B5EF4-FFF2-40B4-BE49-F238E27FC236}">
                <a16:creationId xmlns:a16="http://schemas.microsoft.com/office/drawing/2014/main" id="{56569515-98C3-409B-8B54-782103832CDD}"/>
              </a:ext>
            </a:extLst>
          </p:cNvPr>
          <p:cNvSpPr/>
          <p:nvPr/>
        </p:nvSpPr>
        <p:spPr>
          <a:xfrm>
            <a:off x="10039351" y="46751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0" name="object 210">
            <a:extLst>
              <a:ext uri="{FF2B5EF4-FFF2-40B4-BE49-F238E27FC236}">
                <a16:creationId xmlns:a16="http://schemas.microsoft.com/office/drawing/2014/main" id="{14562D72-3319-4875-B176-50F28309E6F5}"/>
              </a:ext>
            </a:extLst>
          </p:cNvPr>
          <p:cNvSpPr/>
          <p:nvPr/>
        </p:nvSpPr>
        <p:spPr>
          <a:xfrm>
            <a:off x="10039351" y="469900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1" name="object 211">
            <a:extLst>
              <a:ext uri="{FF2B5EF4-FFF2-40B4-BE49-F238E27FC236}">
                <a16:creationId xmlns:a16="http://schemas.microsoft.com/office/drawing/2014/main" id="{87F08082-02E2-47A6-96AC-FCF5292B1EE7}"/>
              </a:ext>
            </a:extLst>
          </p:cNvPr>
          <p:cNvSpPr/>
          <p:nvPr/>
        </p:nvSpPr>
        <p:spPr>
          <a:xfrm>
            <a:off x="10039351" y="4722813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2" name="object 212">
            <a:extLst>
              <a:ext uri="{FF2B5EF4-FFF2-40B4-BE49-F238E27FC236}">
                <a16:creationId xmlns:a16="http://schemas.microsoft.com/office/drawing/2014/main" id="{93CFB038-F558-4B8F-8D96-2DDB3E060490}"/>
              </a:ext>
            </a:extLst>
          </p:cNvPr>
          <p:cNvSpPr/>
          <p:nvPr/>
        </p:nvSpPr>
        <p:spPr>
          <a:xfrm>
            <a:off x="10039351" y="4746626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3" name="object 213">
            <a:extLst>
              <a:ext uri="{FF2B5EF4-FFF2-40B4-BE49-F238E27FC236}">
                <a16:creationId xmlns:a16="http://schemas.microsoft.com/office/drawing/2014/main" id="{A192C4AA-B457-4B57-86FD-DB330FAC7171}"/>
              </a:ext>
            </a:extLst>
          </p:cNvPr>
          <p:cNvSpPr/>
          <p:nvPr/>
        </p:nvSpPr>
        <p:spPr>
          <a:xfrm>
            <a:off x="10039351" y="4770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4" name="object 214">
            <a:extLst>
              <a:ext uri="{FF2B5EF4-FFF2-40B4-BE49-F238E27FC236}">
                <a16:creationId xmlns:a16="http://schemas.microsoft.com/office/drawing/2014/main" id="{CF15F360-F2E4-4683-80DA-6476FD952125}"/>
              </a:ext>
            </a:extLst>
          </p:cNvPr>
          <p:cNvSpPr/>
          <p:nvPr/>
        </p:nvSpPr>
        <p:spPr>
          <a:xfrm>
            <a:off x="10039351" y="47942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5" name="object 215">
            <a:extLst>
              <a:ext uri="{FF2B5EF4-FFF2-40B4-BE49-F238E27FC236}">
                <a16:creationId xmlns:a16="http://schemas.microsoft.com/office/drawing/2014/main" id="{3BBE4ADA-973E-4D1A-B9A9-322A6CE5BE3A}"/>
              </a:ext>
            </a:extLst>
          </p:cNvPr>
          <p:cNvSpPr/>
          <p:nvPr/>
        </p:nvSpPr>
        <p:spPr>
          <a:xfrm>
            <a:off x="10039351" y="4818063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6" name="object 216">
            <a:extLst>
              <a:ext uri="{FF2B5EF4-FFF2-40B4-BE49-F238E27FC236}">
                <a16:creationId xmlns:a16="http://schemas.microsoft.com/office/drawing/2014/main" id="{E167D696-E200-43EF-B75C-E2417C5E3DB1}"/>
              </a:ext>
            </a:extLst>
          </p:cNvPr>
          <p:cNvSpPr/>
          <p:nvPr/>
        </p:nvSpPr>
        <p:spPr>
          <a:xfrm>
            <a:off x="10039351" y="484187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7" name="object 217">
            <a:extLst>
              <a:ext uri="{FF2B5EF4-FFF2-40B4-BE49-F238E27FC236}">
                <a16:creationId xmlns:a16="http://schemas.microsoft.com/office/drawing/2014/main" id="{D977E191-0481-4173-94FC-0937CE098E56}"/>
              </a:ext>
            </a:extLst>
          </p:cNvPr>
          <p:cNvSpPr/>
          <p:nvPr/>
        </p:nvSpPr>
        <p:spPr>
          <a:xfrm>
            <a:off x="10039351" y="486568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8" name="object 218">
            <a:extLst>
              <a:ext uri="{FF2B5EF4-FFF2-40B4-BE49-F238E27FC236}">
                <a16:creationId xmlns:a16="http://schemas.microsoft.com/office/drawing/2014/main" id="{912A4061-002B-494D-841C-99C908EA097E}"/>
              </a:ext>
            </a:extLst>
          </p:cNvPr>
          <p:cNvSpPr/>
          <p:nvPr/>
        </p:nvSpPr>
        <p:spPr>
          <a:xfrm>
            <a:off x="10039351" y="489108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19" name="object 219">
            <a:extLst>
              <a:ext uri="{FF2B5EF4-FFF2-40B4-BE49-F238E27FC236}">
                <a16:creationId xmlns:a16="http://schemas.microsoft.com/office/drawing/2014/main" id="{3BE640A4-BA79-453D-8480-8ED2A895EF8E}"/>
              </a:ext>
            </a:extLst>
          </p:cNvPr>
          <p:cNvSpPr/>
          <p:nvPr/>
        </p:nvSpPr>
        <p:spPr>
          <a:xfrm>
            <a:off x="10039351" y="4914901"/>
            <a:ext cx="11113" cy="11113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5"/>
                </a:lnTo>
                <a:lnTo>
                  <a:pt x="13715" y="1371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0" name="object 220">
            <a:extLst>
              <a:ext uri="{FF2B5EF4-FFF2-40B4-BE49-F238E27FC236}">
                <a16:creationId xmlns:a16="http://schemas.microsoft.com/office/drawing/2014/main" id="{62E77EF8-957B-488E-9A91-59FE3ABAA3E3}"/>
              </a:ext>
            </a:extLst>
          </p:cNvPr>
          <p:cNvSpPr/>
          <p:nvPr/>
        </p:nvSpPr>
        <p:spPr>
          <a:xfrm>
            <a:off x="10039351" y="49371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1" name="object 221">
            <a:extLst>
              <a:ext uri="{FF2B5EF4-FFF2-40B4-BE49-F238E27FC236}">
                <a16:creationId xmlns:a16="http://schemas.microsoft.com/office/drawing/2014/main" id="{5D3CC8E0-9B1A-4514-AB3C-FFDE786919E9}"/>
              </a:ext>
            </a:extLst>
          </p:cNvPr>
          <p:cNvSpPr/>
          <p:nvPr/>
        </p:nvSpPr>
        <p:spPr>
          <a:xfrm>
            <a:off x="10039351" y="4962525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2" name="object 222">
            <a:extLst>
              <a:ext uri="{FF2B5EF4-FFF2-40B4-BE49-F238E27FC236}">
                <a16:creationId xmlns:a16="http://schemas.microsoft.com/office/drawing/2014/main" id="{44CCBC4B-C129-48FA-9709-DB59530BDB76}"/>
              </a:ext>
            </a:extLst>
          </p:cNvPr>
          <p:cNvSpPr/>
          <p:nvPr/>
        </p:nvSpPr>
        <p:spPr>
          <a:xfrm>
            <a:off x="10039351" y="4986338"/>
            <a:ext cx="11113" cy="11112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3" name="object 223">
            <a:extLst>
              <a:ext uri="{FF2B5EF4-FFF2-40B4-BE49-F238E27FC236}">
                <a16:creationId xmlns:a16="http://schemas.microsoft.com/office/drawing/2014/main" id="{AFF26598-C1FD-4C8D-8860-CBC35853BDFB}"/>
              </a:ext>
            </a:extLst>
          </p:cNvPr>
          <p:cNvSpPr/>
          <p:nvPr/>
        </p:nvSpPr>
        <p:spPr>
          <a:xfrm>
            <a:off x="10039351" y="5010150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13715" y="0"/>
                </a:moveTo>
                <a:lnTo>
                  <a:pt x="0" y="0"/>
                </a:lnTo>
                <a:lnTo>
                  <a:pt x="0" y="15239"/>
                </a:lnTo>
                <a:lnTo>
                  <a:pt x="13715" y="15239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4" name="object 224">
            <a:extLst>
              <a:ext uri="{FF2B5EF4-FFF2-40B4-BE49-F238E27FC236}">
                <a16:creationId xmlns:a16="http://schemas.microsoft.com/office/drawing/2014/main" id="{E57030A3-2BA0-4D62-97FD-AEE54799E14B}"/>
              </a:ext>
            </a:extLst>
          </p:cNvPr>
          <p:cNvSpPr/>
          <p:nvPr/>
        </p:nvSpPr>
        <p:spPr>
          <a:xfrm>
            <a:off x="1002982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5" name="object 225">
            <a:extLst>
              <a:ext uri="{FF2B5EF4-FFF2-40B4-BE49-F238E27FC236}">
                <a16:creationId xmlns:a16="http://schemas.microsoft.com/office/drawing/2014/main" id="{70CC2F32-6B1A-41F8-B3AA-D1BCAFE15BD1}"/>
              </a:ext>
            </a:extLst>
          </p:cNvPr>
          <p:cNvSpPr/>
          <p:nvPr/>
        </p:nvSpPr>
        <p:spPr>
          <a:xfrm>
            <a:off x="1000601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6" name="object 226">
            <a:extLst>
              <a:ext uri="{FF2B5EF4-FFF2-40B4-BE49-F238E27FC236}">
                <a16:creationId xmlns:a16="http://schemas.microsoft.com/office/drawing/2014/main" id="{B1474F46-1116-4B66-9B30-46D068615DF5}"/>
              </a:ext>
            </a:extLst>
          </p:cNvPr>
          <p:cNvSpPr/>
          <p:nvPr/>
        </p:nvSpPr>
        <p:spPr>
          <a:xfrm>
            <a:off x="998220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7" name="object 227">
            <a:extLst>
              <a:ext uri="{FF2B5EF4-FFF2-40B4-BE49-F238E27FC236}">
                <a16:creationId xmlns:a16="http://schemas.microsoft.com/office/drawing/2014/main" id="{92034ADF-1458-4972-B462-76799ED34F67}"/>
              </a:ext>
            </a:extLst>
          </p:cNvPr>
          <p:cNvSpPr/>
          <p:nvPr/>
        </p:nvSpPr>
        <p:spPr>
          <a:xfrm>
            <a:off x="995838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8" name="object 228">
            <a:extLst>
              <a:ext uri="{FF2B5EF4-FFF2-40B4-BE49-F238E27FC236}">
                <a16:creationId xmlns:a16="http://schemas.microsoft.com/office/drawing/2014/main" id="{199A91B1-180F-46A7-AD90-43A06B309065}"/>
              </a:ext>
            </a:extLst>
          </p:cNvPr>
          <p:cNvSpPr/>
          <p:nvPr/>
        </p:nvSpPr>
        <p:spPr>
          <a:xfrm>
            <a:off x="993457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29" name="object 229">
            <a:extLst>
              <a:ext uri="{FF2B5EF4-FFF2-40B4-BE49-F238E27FC236}">
                <a16:creationId xmlns:a16="http://schemas.microsoft.com/office/drawing/2014/main" id="{4F5D6AF7-B37A-49D7-BBAB-506664AAAF11}"/>
              </a:ext>
            </a:extLst>
          </p:cNvPr>
          <p:cNvSpPr/>
          <p:nvPr/>
        </p:nvSpPr>
        <p:spPr>
          <a:xfrm>
            <a:off x="991076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0" name="object 230">
            <a:extLst>
              <a:ext uri="{FF2B5EF4-FFF2-40B4-BE49-F238E27FC236}">
                <a16:creationId xmlns:a16="http://schemas.microsoft.com/office/drawing/2014/main" id="{F3810018-78A6-427D-927D-406352B1B155}"/>
              </a:ext>
            </a:extLst>
          </p:cNvPr>
          <p:cNvSpPr/>
          <p:nvPr/>
        </p:nvSpPr>
        <p:spPr>
          <a:xfrm>
            <a:off x="988695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1" name="object 231">
            <a:extLst>
              <a:ext uri="{FF2B5EF4-FFF2-40B4-BE49-F238E27FC236}">
                <a16:creationId xmlns:a16="http://schemas.microsoft.com/office/drawing/2014/main" id="{CE89851F-84D7-491B-90AA-65E0F842855B}"/>
              </a:ext>
            </a:extLst>
          </p:cNvPr>
          <p:cNvSpPr/>
          <p:nvPr/>
        </p:nvSpPr>
        <p:spPr>
          <a:xfrm>
            <a:off x="986313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2" name="object 232">
            <a:extLst>
              <a:ext uri="{FF2B5EF4-FFF2-40B4-BE49-F238E27FC236}">
                <a16:creationId xmlns:a16="http://schemas.microsoft.com/office/drawing/2014/main" id="{466C0006-460A-4C8C-BC9D-D38752711350}"/>
              </a:ext>
            </a:extLst>
          </p:cNvPr>
          <p:cNvSpPr/>
          <p:nvPr/>
        </p:nvSpPr>
        <p:spPr>
          <a:xfrm>
            <a:off x="9837739" y="50244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3" name="object 233">
            <a:extLst>
              <a:ext uri="{FF2B5EF4-FFF2-40B4-BE49-F238E27FC236}">
                <a16:creationId xmlns:a16="http://schemas.microsoft.com/office/drawing/2014/main" id="{13ECA70D-4371-4A59-8574-9873F3C1FC51}"/>
              </a:ext>
            </a:extLst>
          </p:cNvPr>
          <p:cNvSpPr/>
          <p:nvPr/>
        </p:nvSpPr>
        <p:spPr>
          <a:xfrm>
            <a:off x="981551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4" name="object 234">
            <a:extLst>
              <a:ext uri="{FF2B5EF4-FFF2-40B4-BE49-F238E27FC236}">
                <a16:creationId xmlns:a16="http://schemas.microsoft.com/office/drawing/2014/main" id="{7A3CF3D4-5636-46D8-9814-7895D22CC8C3}"/>
              </a:ext>
            </a:extLst>
          </p:cNvPr>
          <p:cNvSpPr/>
          <p:nvPr/>
        </p:nvSpPr>
        <p:spPr>
          <a:xfrm>
            <a:off x="979170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5" name="object 235">
            <a:extLst>
              <a:ext uri="{FF2B5EF4-FFF2-40B4-BE49-F238E27FC236}">
                <a16:creationId xmlns:a16="http://schemas.microsoft.com/office/drawing/2014/main" id="{218BDB77-28AA-4DA1-A995-0519D8775E50}"/>
              </a:ext>
            </a:extLst>
          </p:cNvPr>
          <p:cNvSpPr/>
          <p:nvPr/>
        </p:nvSpPr>
        <p:spPr>
          <a:xfrm>
            <a:off x="976630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6" name="object 236">
            <a:extLst>
              <a:ext uri="{FF2B5EF4-FFF2-40B4-BE49-F238E27FC236}">
                <a16:creationId xmlns:a16="http://schemas.microsoft.com/office/drawing/2014/main" id="{E07480B8-DC43-47B8-9579-F0D486B2F9F0}"/>
              </a:ext>
            </a:extLst>
          </p:cNvPr>
          <p:cNvSpPr/>
          <p:nvPr/>
        </p:nvSpPr>
        <p:spPr>
          <a:xfrm>
            <a:off x="974248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7" name="object 237">
            <a:extLst>
              <a:ext uri="{FF2B5EF4-FFF2-40B4-BE49-F238E27FC236}">
                <a16:creationId xmlns:a16="http://schemas.microsoft.com/office/drawing/2014/main" id="{80F0560A-6C8F-4B52-AD60-9D2D17F1CB8F}"/>
              </a:ext>
            </a:extLst>
          </p:cNvPr>
          <p:cNvSpPr/>
          <p:nvPr/>
        </p:nvSpPr>
        <p:spPr>
          <a:xfrm>
            <a:off x="971867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8" name="object 238">
            <a:extLst>
              <a:ext uri="{FF2B5EF4-FFF2-40B4-BE49-F238E27FC236}">
                <a16:creationId xmlns:a16="http://schemas.microsoft.com/office/drawing/2014/main" id="{0FCD6660-EA70-4CC8-95FE-4E761FB7BA91}"/>
              </a:ext>
            </a:extLst>
          </p:cNvPr>
          <p:cNvSpPr/>
          <p:nvPr/>
        </p:nvSpPr>
        <p:spPr>
          <a:xfrm>
            <a:off x="969486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39" name="object 239">
            <a:extLst>
              <a:ext uri="{FF2B5EF4-FFF2-40B4-BE49-F238E27FC236}">
                <a16:creationId xmlns:a16="http://schemas.microsoft.com/office/drawing/2014/main" id="{C4171F73-5264-4C68-BC22-8EB2BA6597DE}"/>
              </a:ext>
            </a:extLst>
          </p:cNvPr>
          <p:cNvSpPr/>
          <p:nvPr/>
        </p:nvSpPr>
        <p:spPr>
          <a:xfrm>
            <a:off x="967105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0" name="object 240">
            <a:extLst>
              <a:ext uri="{FF2B5EF4-FFF2-40B4-BE49-F238E27FC236}">
                <a16:creationId xmlns:a16="http://schemas.microsoft.com/office/drawing/2014/main" id="{E858E4EE-1F2B-4196-A62F-F088244FD76E}"/>
              </a:ext>
            </a:extLst>
          </p:cNvPr>
          <p:cNvSpPr/>
          <p:nvPr/>
        </p:nvSpPr>
        <p:spPr>
          <a:xfrm>
            <a:off x="964723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1" name="object 241">
            <a:extLst>
              <a:ext uri="{FF2B5EF4-FFF2-40B4-BE49-F238E27FC236}">
                <a16:creationId xmlns:a16="http://schemas.microsoft.com/office/drawing/2014/main" id="{DFD08889-7059-4599-9C93-952F17AD68C5}"/>
              </a:ext>
            </a:extLst>
          </p:cNvPr>
          <p:cNvSpPr/>
          <p:nvPr/>
        </p:nvSpPr>
        <p:spPr>
          <a:xfrm>
            <a:off x="962342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2" name="object 242">
            <a:extLst>
              <a:ext uri="{FF2B5EF4-FFF2-40B4-BE49-F238E27FC236}">
                <a16:creationId xmlns:a16="http://schemas.microsoft.com/office/drawing/2014/main" id="{55A85734-3CF8-4986-ADCB-132FF7FBB873}"/>
              </a:ext>
            </a:extLst>
          </p:cNvPr>
          <p:cNvSpPr/>
          <p:nvPr/>
        </p:nvSpPr>
        <p:spPr>
          <a:xfrm>
            <a:off x="959961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3" name="object 243">
            <a:extLst>
              <a:ext uri="{FF2B5EF4-FFF2-40B4-BE49-F238E27FC236}">
                <a16:creationId xmlns:a16="http://schemas.microsoft.com/office/drawing/2014/main" id="{ACA6908E-C2C3-4721-B995-B91078B6F04B}"/>
              </a:ext>
            </a:extLst>
          </p:cNvPr>
          <p:cNvSpPr/>
          <p:nvPr/>
        </p:nvSpPr>
        <p:spPr>
          <a:xfrm>
            <a:off x="957580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4" name="object 244">
            <a:extLst>
              <a:ext uri="{FF2B5EF4-FFF2-40B4-BE49-F238E27FC236}">
                <a16:creationId xmlns:a16="http://schemas.microsoft.com/office/drawing/2014/main" id="{B20A5B98-E608-4784-AB47-FCAC70D48884}"/>
              </a:ext>
            </a:extLst>
          </p:cNvPr>
          <p:cNvSpPr/>
          <p:nvPr/>
        </p:nvSpPr>
        <p:spPr>
          <a:xfrm>
            <a:off x="955198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5" name="object 245">
            <a:extLst>
              <a:ext uri="{FF2B5EF4-FFF2-40B4-BE49-F238E27FC236}">
                <a16:creationId xmlns:a16="http://schemas.microsoft.com/office/drawing/2014/main" id="{61E2E496-884B-46BF-8231-216B89C9E405}"/>
              </a:ext>
            </a:extLst>
          </p:cNvPr>
          <p:cNvSpPr/>
          <p:nvPr/>
        </p:nvSpPr>
        <p:spPr>
          <a:xfrm>
            <a:off x="952658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6" name="object 246">
            <a:extLst>
              <a:ext uri="{FF2B5EF4-FFF2-40B4-BE49-F238E27FC236}">
                <a16:creationId xmlns:a16="http://schemas.microsoft.com/office/drawing/2014/main" id="{1BF6F1EF-0CDD-43CB-A621-9DD61AE6498E}"/>
              </a:ext>
            </a:extLst>
          </p:cNvPr>
          <p:cNvSpPr/>
          <p:nvPr/>
        </p:nvSpPr>
        <p:spPr>
          <a:xfrm>
            <a:off x="950277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7" name="object 247">
            <a:extLst>
              <a:ext uri="{FF2B5EF4-FFF2-40B4-BE49-F238E27FC236}">
                <a16:creationId xmlns:a16="http://schemas.microsoft.com/office/drawing/2014/main" id="{A2584F50-DF48-4841-B9BC-A0EBC1747022}"/>
              </a:ext>
            </a:extLst>
          </p:cNvPr>
          <p:cNvSpPr/>
          <p:nvPr/>
        </p:nvSpPr>
        <p:spPr>
          <a:xfrm>
            <a:off x="948055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8" name="object 248">
            <a:extLst>
              <a:ext uri="{FF2B5EF4-FFF2-40B4-BE49-F238E27FC236}">
                <a16:creationId xmlns:a16="http://schemas.microsoft.com/office/drawing/2014/main" id="{9618AB1A-AB9D-4B50-A8E6-B70B8257C613}"/>
              </a:ext>
            </a:extLst>
          </p:cNvPr>
          <p:cNvSpPr/>
          <p:nvPr/>
        </p:nvSpPr>
        <p:spPr>
          <a:xfrm>
            <a:off x="945515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39" y="0"/>
                </a:moveTo>
                <a:lnTo>
                  <a:pt x="0" y="0"/>
                </a:lnTo>
                <a:lnTo>
                  <a:pt x="0" y="13716"/>
                </a:lnTo>
                <a:lnTo>
                  <a:pt x="15239" y="13716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49" name="object 249">
            <a:extLst>
              <a:ext uri="{FF2B5EF4-FFF2-40B4-BE49-F238E27FC236}">
                <a16:creationId xmlns:a16="http://schemas.microsoft.com/office/drawing/2014/main" id="{B9077EC2-3C9C-4DF8-A3EC-F799B856A7DE}"/>
              </a:ext>
            </a:extLst>
          </p:cNvPr>
          <p:cNvSpPr/>
          <p:nvPr/>
        </p:nvSpPr>
        <p:spPr>
          <a:xfrm>
            <a:off x="943133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0" name="object 250">
            <a:extLst>
              <a:ext uri="{FF2B5EF4-FFF2-40B4-BE49-F238E27FC236}">
                <a16:creationId xmlns:a16="http://schemas.microsoft.com/office/drawing/2014/main" id="{E6BCB2DC-F1A1-46E1-A0A5-80CFEAE65E24}"/>
              </a:ext>
            </a:extLst>
          </p:cNvPr>
          <p:cNvSpPr/>
          <p:nvPr/>
        </p:nvSpPr>
        <p:spPr>
          <a:xfrm>
            <a:off x="940752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1" name="object 251">
            <a:extLst>
              <a:ext uri="{FF2B5EF4-FFF2-40B4-BE49-F238E27FC236}">
                <a16:creationId xmlns:a16="http://schemas.microsoft.com/office/drawing/2014/main" id="{0C0E70AA-23E4-4818-8A39-D968A2EADA87}"/>
              </a:ext>
            </a:extLst>
          </p:cNvPr>
          <p:cNvSpPr/>
          <p:nvPr/>
        </p:nvSpPr>
        <p:spPr>
          <a:xfrm>
            <a:off x="938371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2" name="object 252">
            <a:extLst>
              <a:ext uri="{FF2B5EF4-FFF2-40B4-BE49-F238E27FC236}">
                <a16:creationId xmlns:a16="http://schemas.microsoft.com/office/drawing/2014/main" id="{94703750-D446-4301-8682-7DCA9808B2A9}"/>
              </a:ext>
            </a:extLst>
          </p:cNvPr>
          <p:cNvSpPr/>
          <p:nvPr/>
        </p:nvSpPr>
        <p:spPr>
          <a:xfrm>
            <a:off x="935990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3" name="object 253">
            <a:extLst>
              <a:ext uri="{FF2B5EF4-FFF2-40B4-BE49-F238E27FC236}">
                <a16:creationId xmlns:a16="http://schemas.microsoft.com/office/drawing/2014/main" id="{FCBB6927-D04C-4FAA-A6A6-D90A5E311712}"/>
              </a:ext>
            </a:extLst>
          </p:cNvPr>
          <p:cNvSpPr/>
          <p:nvPr/>
        </p:nvSpPr>
        <p:spPr>
          <a:xfrm>
            <a:off x="933608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4" name="object 254">
            <a:extLst>
              <a:ext uri="{FF2B5EF4-FFF2-40B4-BE49-F238E27FC236}">
                <a16:creationId xmlns:a16="http://schemas.microsoft.com/office/drawing/2014/main" id="{968776FD-FFBC-4CB3-8953-02D19BFB6444}"/>
              </a:ext>
            </a:extLst>
          </p:cNvPr>
          <p:cNvSpPr/>
          <p:nvPr/>
        </p:nvSpPr>
        <p:spPr>
          <a:xfrm>
            <a:off x="931227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5" name="object 255">
            <a:extLst>
              <a:ext uri="{FF2B5EF4-FFF2-40B4-BE49-F238E27FC236}">
                <a16:creationId xmlns:a16="http://schemas.microsoft.com/office/drawing/2014/main" id="{898CEE96-29BF-4947-9020-AE9C584A5C5F}"/>
              </a:ext>
            </a:extLst>
          </p:cNvPr>
          <p:cNvSpPr/>
          <p:nvPr/>
        </p:nvSpPr>
        <p:spPr>
          <a:xfrm>
            <a:off x="928846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6" name="object 256">
            <a:extLst>
              <a:ext uri="{FF2B5EF4-FFF2-40B4-BE49-F238E27FC236}">
                <a16:creationId xmlns:a16="http://schemas.microsoft.com/office/drawing/2014/main" id="{BD55C987-7EB6-42AC-83C2-EB482E0E8C17}"/>
              </a:ext>
            </a:extLst>
          </p:cNvPr>
          <p:cNvSpPr/>
          <p:nvPr/>
        </p:nvSpPr>
        <p:spPr>
          <a:xfrm>
            <a:off x="9263064" y="50244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7" name="object 257">
            <a:extLst>
              <a:ext uri="{FF2B5EF4-FFF2-40B4-BE49-F238E27FC236}">
                <a16:creationId xmlns:a16="http://schemas.microsoft.com/office/drawing/2014/main" id="{E50011A4-00FF-4313-A95A-33F3510283A6}"/>
              </a:ext>
            </a:extLst>
          </p:cNvPr>
          <p:cNvSpPr/>
          <p:nvPr/>
        </p:nvSpPr>
        <p:spPr>
          <a:xfrm>
            <a:off x="924083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8" name="object 258">
            <a:extLst>
              <a:ext uri="{FF2B5EF4-FFF2-40B4-BE49-F238E27FC236}">
                <a16:creationId xmlns:a16="http://schemas.microsoft.com/office/drawing/2014/main" id="{DA083044-A3B5-46A5-AD85-382F387E67A3}"/>
              </a:ext>
            </a:extLst>
          </p:cNvPr>
          <p:cNvSpPr/>
          <p:nvPr/>
        </p:nvSpPr>
        <p:spPr>
          <a:xfrm>
            <a:off x="921702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59" name="object 259">
            <a:extLst>
              <a:ext uri="{FF2B5EF4-FFF2-40B4-BE49-F238E27FC236}">
                <a16:creationId xmlns:a16="http://schemas.microsoft.com/office/drawing/2014/main" id="{AE382179-FB79-46F6-BA3C-1E0CE25E267E}"/>
              </a:ext>
            </a:extLst>
          </p:cNvPr>
          <p:cNvSpPr/>
          <p:nvPr/>
        </p:nvSpPr>
        <p:spPr>
          <a:xfrm>
            <a:off x="919162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0" name="object 260">
            <a:extLst>
              <a:ext uri="{FF2B5EF4-FFF2-40B4-BE49-F238E27FC236}">
                <a16:creationId xmlns:a16="http://schemas.microsoft.com/office/drawing/2014/main" id="{F65163C9-CD3B-4369-901E-444D1735C898}"/>
              </a:ext>
            </a:extLst>
          </p:cNvPr>
          <p:cNvSpPr/>
          <p:nvPr/>
        </p:nvSpPr>
        <p:spPr>
          <a:xfrm>
            <a:off x="916781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1" name="object 261">
            <a:extLst>
              <a:ext uri="{FF2B5EF4-FFF2-40B4-BE49-F238E27FC236}">
                <a16:creationId xmlns:a16="http://schemas.microsoft.com/office/drawing/2014/main" id="{5EDEB32B-7159-4D22-BD53-16DA775AF8EE}"/>
              </a:ext>
            </a:extLst>
          </p:cNvPr>
          <p:cNvSpPr/>
          <p:nvPr/>
        </p:nvSpPr>
        <p:spPr>
          <a:xfrm>
            <a:off x="914558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2" name="object 262">
            <a:extLst>
              <a:ext uri="{FF2B5EF4-FFF2-40B4-BE49-F238E27FC236}">
                <a16:creationId xmlns:a16="http://schemas.microsoft.com/office/drawing/2014/main" id="{835CD19A-02BF-44EC-9923-B3474270779E}"/>
              </a:ext>
            </a:extLst>
          </p:cNvPr>
          <p:cNvSpPr/>
          <p:nvPr/>
        </p:nvSpPr>
        <p:spPr>
          <a:xfrm>
            <a:off x="912018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3" name="object 263">
            <a:extLst>
              <a:ext uri="{FF2B5EF4-FFF2-40B4-BE49-F238E27FC236}">
                <a16:creationId xmlns:a16="http://schemas.microsoft.com/office/drawing/2014/main" id="{C2B45299-68F1-4A10-A7D7-64AC04614366}"/>
              </a:ext>
            </a:extLst>
          </p:cNvPr>
          <p:cNvSpPr/>
          <p:nvPr/>
        </p:nvSpPr>
        <p:spPr>
          <a:xfrm>
            <a:off x="909637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4" name="object 264">
            <a:extLst>
              <a:ext uri="{FF2B5EF4-FFF2-40B4-BE49-F238E27FC236}">
                <a16:creationId xmlns:a16="http://schemas.microsoft.com/office/drawing/2014/main" id="{C5EFFCEE-66C3-4480-9BAE-F8D59C23D0DA}"/>
              </a:ext>
            </a:extLst>
          </p:cNvPr>
          <p:cNvSpPr/>
          <p:nvPr/>
        </p:nvSpPr>
        <p:spPr>
          <a:xfrm>
            <a:off x="907256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5" name="object 265">
            <a:extLst>
              <a:ext uri="{FF2B5EF4-FFF2-40B4-BE49-F238E27FC236}">
                <a16:creationId xmlns:a16="http://schemas.microsoft.com/office/drawing/2014/main" id="{CE6D3F21-B815-4554-B5E5-34F6D6285A36}"/>
              </a:ext>
            </a:extLst>
          </p:cNvPr>
          <p:cNvSpPr/>
          <p:nvPr/>
        </p:nvSpPr>
        <p:spPr>
          <a:xfrm>
            <a:off x="904875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6" name="object 266">
            <a:extLst>
              <a:ext uri="{FF2B5EF4-FFF2-40B4-BE49-F238E27FC236}">
                <a16:creationId xmlns:a16="http://schemas.microsoft.com/office/drawing/2014/main" id="{6C4F42D1-855C-4869-8674-45C6516E2CDA}"/>
              </a:ext>
            </a:extLst>
          </p:cNvPr>
          <p:cNvSpPr/>
          <p:nvPr/>
        </p:nvSpPr>
        <p:spPr>
          <a:xfrm>
            <a:off x="902493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7" name="object 267">
            <a:extLst>
              <a:ext uri="{FF2B5EF4-FFF2-40B4-BE49-F238E27FC236}">
                <a16:creationId xmlns:a16="http://schemas.microsoft.com/office/drawing/2014/main" id="{E87DF072-08A5-4A22-BD79-0A9FFF34D9B4}"/>
              </a:ext>
            </a:extLst>
          </p:cNvPr>
          <p:cNvSpPr/>
          <p:nvPr/>
        </p:nvSpPr>
        <p:spPr>
          <a:xfrm>
            <a:off x="900112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8" name="object 268">
            <a:extLst>
              <a:ext uri="{FF2B5EF4-FFF2-40B4-BE49-F238E27FC236}">
                <a16:creationId xmlns:a16="http://schemas.microsoft.com/office/drawing/2014/main" id="{D367ED90-2754-496B-892C-AF6E9FA4E4E0}"/>
              </a:ext>
            </a:extLst>
          </p:cNvPr>
          <p:cNvSpPr/>
          <p:nvPr/>
        </p:nvSpPr>
        <p:spPr>
          <a:xfrm>
            <a:off x="897731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69" name="object 269">
            <a:extLst>
              <a:ext uri="{FF2B5EF4-FFF2-40B4-BE49-F238E27FC236}">
                <a16:creationId xmlns:a16="http://schemas.microsoft.com/office/drawing/2014/main" id="{EACE91B7-DD24-4F52-A036-6D6ECB67CC0E}"/>
              </a:ext>
            </a:extLst>
          </p:cNvPr>
          <p:cNvSpPr/>
          <p:nvPr/>
        </p:nvSpPr>
        <p:spPr>
          <a:xfrm>
            <a:off x="895350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0" name="object 270">
            <a:extLst>
              <a:ext uri="{FF2B5EF4-FFF2-40B4-BE49-F238E27FC236}">
                <a16:creationId xmlns:a16="http://schemas.microsoft.com/office/drawing/2014/main" id="{80943686-D5C8-49C8-AAC5-53C3562153F6}"/>
              </a:ext>
            </a:extLst>
          </p:cNvPr>
          <p:cNvSpPr/>
          <p:nvPr/>
        </p:nvSpPr>
        <p:spPr>
          <a:xfrm>
            <a:off x="892810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1" name="object 271">
            <a:extLst>
              <a:ext uri="{FF2B5EF4-FFF2-40B4-BE49-F238E27FC236}">
                <a16:creationId xmlns:a16="http://schemas.microsoft.com/office/drawing/2014/main" id="{BB8D7602-1090-44C5-A866-15931848B29C}"/>
              </a:ext>
            </a:extLst>
          </p:cNvPr>
          <p:cNvSpPr/>
          <p:nvPr/>
        </p:nvSpPr>
        <p:spPr>
          <a:xfrm>
            <a:off x="890587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2" name="object 272">
            <a:extLst>
              <a:ext uri="{FF2B5EF4-FFF2-40B4-BE49-F238E27FC236}">
                <a16:creationId xmlns:a16="http://schemas.microsoft.com/office/drawing/2014/main" id="{1CFE80B2-2420-4E64-9BA6-0E6F8214401C}"/>
              </a:ext>
            </a:extLst>
          </p:cNvPr>
          <p:cNvSpPr/>
          <p:nvPr/>
        </p:nvSpPr>
        <p:spPr>
          <a:xfrm>
            <a:off x="888047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3" name="object 273">
            <a:extLst>
              <a:ext uri="{FF2B5EF4-FFF2-40B4-BE49-F238E27FC236}">
                <a16:creationId xmlns:a16="http://schemas.microsoft.com/office/drawing/2014/main" id="{39120595-E630-410C-8D00-0B765474158D}"/>
              </a:ext>
            </a:extLst>
          </p:cNvPr>
          <p:cNvSpPr/>
          <p:nvPr/>
        </p:nvSpPr>
        <p:spPr>
          <a:xfrm>
            <a:off x="885666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4" name="object 274">
            <a:extLst>
              <a:ext uri="{FF2B5EF4-FFF2-40B4-BE49-F238E27FC236}">
                <a16:creationId xmlns:a16="http://schemas.microsoft.com/office/drawing/2014/main" id="{483BB157-7FD9-4C6F-8518-8F37AF91BCA8}"/>
              </a:ext>
            </a:extLst>
          </p:cNvPr>
          <p:cNvSpPr/>
          <p:nvPr/>
        </p:nvSpPr>
        <p:spPr>
          <a:xfrm>
            <a:off x="883285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5" name="object 275">
            <a:extLst>
              <a:ext uri="{FF2B5EF4-FFF2-40B4-BE49-F238E27FC236}">
                <a16:creationId xmlns:a16="http://schemas.microsoft.com/office/drawing/2014/main" id="{B8ED0306-03D4-4CEC-946F-4D83AF4DA259}"/>
              </a:ext>
            </a:extLst>
          </p:cNvPr>
          <p:cNvSpPr/>
          <p:nvPr/>
        </p:nvSpPr>
        <p:spPr>
          <a:xfrm>
            <a:off x="880903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6" name="object 276">
            <a:extLst>
              <a:ext uri="{FF2B5EF4-FFF2-40B4-BE49-F238E27FC236}">
                <a16:creationId xmlns:a16="http://schemas.microsoft.com/office/drawing/2014/main" id="{650EB550-B528-4AEB-AAC0-FE43B6E38DCE}"/>
              </a:ext>
            </a:extLst>
          </p:cNvPr>
          <p:cNvSpPr/>
          <p:nvPr/>
        </p:nvSpPr>
        <p:spPr>
          <a:xfrm>
            <a:off x="8785225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7" name="object 277">
            <a:extLst>
              <a:ext uri="{FF2B5EF4-FFF2-40B4-BE49-F238E27FC236}">
                <a16:creationId xmlns:a16="http://schemas.microsoft.com/office/drawing/2014/main" id="{AC5F73A5-A8F1-4532-A50D-D6764D1BC80F}"/>
              </a:ext>
            </a:extLst>
          </p:cNvPr>
          <p:cNvSpPr/>
          <p:nvPr/>
        </p:nvSpPr>
        <p:spPr>
          <a:xfrm>
            <a:off x="876141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8" name="object 278">
            <a:extLst>
              <a:ext uri="{FF2B5EF4-FFF2-40B4-BE49-F238E27FC236}">
                <a16:creationId xmlns:a16="http://schemas.microsoft.com/office/drawing/2014/main" id="{263EF271-56B9-49CA-8786-43605F10E13A}"/>
              </a:ext>
            </a:extLst>
          </p:cNvPr>
          <p:cNvSpPr/>
          <p:nvPr/>
        </p:nvSpPr>
        <p:spPr>
          <a:xfrm>
            <a:off x="873760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79" name="object 279">
            <a:extLst>
              <a:ext uri="{FF2B5EF4-FFF2-40B4-BE49-F238E27FC236}">
                <a16:creationId xmlns:a16="http://schemas.microsoft.com/office/drawing/2014/main" id="{7E9418D9-13BE-44C0-90F7-842DE4EEC70F}"/>
              </a:ext>
            </a:extLst>
          </p:cNvPr>
          <p:cNvSpPr/>
          <p:nvPr/>
        </p:nvSpPr>
        <p:spPr>
          <a:xfrm>
            <a:off x="871378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0" name="object 280">
            <a:extLst>
              <a:ext uri="{FF2B5EF4-FFF2-40B4-BE49-F238E27FC236}">
                <a16:creationId xmlns:a16="http://schemas.microsoft.com/office/drawing/2014/main" id="{760F5663-F6EE-4C3C-A6C1-5C18F43A414F}"/>
              </a:ext>
            </a:extLst>
          </p:cNvPr>
          <p:cNvSpPr/>
          <p:nvPr/>
        </p:nvSpPr>
        <p:spPr>
          <a:xfrm>
            <a:off x="8688389" y="5024438"/>
            <a:ext cx="14287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1" name="object 281">
            <a:extLst>
              <a:ext uri="{FF2B5EF4-FFF2-40B4-BE49-F238E27FC236}">
                <a16:creationId xmlns:a16="http://schemas.microsoft.com/office/drawing/2014/main" id="{8D63CC4C-4015-46E9-B53B-EE76EB58FDA7}"/>
              </a:ext>
            </a:extLst>
          </p:cNvPr>
          <p:cNvSpPr/>
          <p:nvPr/>
        </p:nvSpPr>
        <p:spPr>
          <a:xfrm>
            <a:off x="866616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2" name="object 282">
            <a:extLst>
              <a:ext uri="{FF2B5EF4-FFF2-40B4-BE49-F238E27FC236}">
                <a16:creationId xmlns:a16="http://schemas.microsoft.com/office/drawing/2014/main" id="{AE1F720A-8E3F-4674-8BBE-F4CE3E1B16D5}"/>
              </a:ext>
            </a:extLst>
          </p:cNvPr>
          <p:cNvSpPr/>
          <p:nvPr/>
        </p:nvSpPr>
        <p:spPr>
          <a:xfrm>
            <a:off x="8642351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3" name="object 283">
            <a:extLst>
              <a:ext uri="{FF2B5EF4-FFF2-40B4-BE49-F238E27FC236}">
                <a16:creationId xmlns:a16="http://schemas.microsoft.com/office/drawing/2014/main" id="{49B7FC9C-5492-4EFE-8372-B049FC889D41}"/>
              </a:ext>
            </a:extLst>
          </p:cNvPr>
          <p:cNvSpPr/>
          <p:nvPr/>
        </p:nvSpPr>
        <p:spPr>
          <a:xfrm>
            <a:off x="861695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4" name="object 284">
            <a:extLst>
              <a:ext uri="{FF2B5EF4-FFF2-40B4-BE49-F238E27FC236}">
                <a16:creationId xmlns:a16="http://schemas.microsoft.com/office/drawing/2014/main" id="{04E57806-4D15-4A38-BA11-A931E30BCA50}"/>
              </a:ext>
            </a:extLst>
          </p:cNvPr>
          <p:cNvSpPr/>
          <p:nvPr/>
        </p:nvSpPr>
        <p:spPr>
          <a:xfrm>
            <a:off x="859313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5" name="object 285">
            <a:extLst>
              <a:ext uri="{FF2B5EF4-FFF2-40B4-BE49-F238E27FC236}">
                <a16:creationId xmlns:a16="http://schemas.microsoft.com/office/drawing/2014/main" id="{18B2DD67-EC63-49C0-92C7-76B76B6F3FD4}"/>
              </a:ext>
            </a:extLst>
          </p:cNvPr>
          <p:cNvSpPr/>
          <p:nvPr/>
        </p:nvSpPr>
        <p:spPr>
          <a:xfrm>
            <a:off x="8570913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6" name="object 286">
            <a:extLst>
              <a:ext uri="{FF2B5EF4-FFF2-40B4-BE49-F238E27FC236}">
                <a16:creationId xmlns:a16="http://schemas.microsoft.com/office/drawing/2014/main" id="{DD51FA4D-A604-48A0-B35F-11D2B172EFEA}"/>
              </a:ext>
            </a:extLst>
          </p:cNvPr>
          <p:cNvSpPr/>
          <p:nvPr/>
        </p:nvSpPr>
        <p:spPr>
          <a:xfrm>
            <a:off x="854551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7" name="object 287">
            <a:extLst>
              <a:ext uri="{FF2B5EF4-FFF2-40B4-BE49-F238E27FC236}">
                <a16:creationId xmlns:a16="http://schemas.microsoft.com/office/drawing/2014/main" id="{B1AE0B9C-C7FB-4A5F-B340-4D1A6671C286}"/>
              </a:ext>
            </a:extLst>
          </p:cNvPr>
          <p:cNvSpPr/>
          <p:nvPr/>
        </p:nvSpPr>
        <p:spPr>
          <a:xfrm>
            <a:off x="852170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8" name="object 288">
            <a:extLst>
              <a:ext uri="{FF2B5EF4-FFF2-40B4-BE49-F238E27FC236}">
                <a16:creationId xmlns:a16="http://schemas.microsoft.com/office/drawing/2014/main" id="{77DE8A52-D962-451B-A46B-BA2CDC85C195}"/>
              </a:ext>
            </a:extLst>
          </p:cNvPr>
          <p:cNvSpPr/>
          <p:nvPr/>
        </p:nvSpPr>
        <p:spPr>
          <a:xfrm>
            <a:off x="8497888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89" name="object 289">
            <a:extLst>
              <a:ext uri="{FF2B5EF4-FFF2-40B4-BE49-F238E27FC236}">
                <a16:creationId xmlns:a16="http://schemas.microsoft.com/office/drawing/2014/main" id="{09D98315-0CC3-4B34-AB83-2A0AD5C32536}"/>
              </a:ext>
            </a:extLst>
          </p:cNvPr>
          <p:cNvSpPr/>
          <p:nvPr/>
        </p:nvSpPr>
        <p:spPr>
          <a:xfrm>
            <a:off x="8474076" y="5024438"/>
            <a:ext cx="11113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5" y="0"/>
                </a:moveTo>
                <a:lnTo>
                  <a:pt x="0" y="0"/>
                </a:lnTo>
                <a:lnTo>
                  <a:pt x="0" y="13716"/>
                </a:lnTo>
                <a:lnTo>
                  <a:pt x="13715" y="13716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0" name="object 290">
            <a:extLst>
              <a:ext uri="{FF2B5EF4-FFF2-40B4-BE49-F238E27FC236}">
                <a16:creationId xmlns:a16="http://schemas.microsoft.com/office/drawing/2014/main" id="{F3122F2D-F109-4D09-BF7B-2F62B8329569}"/>
              </a:ext>
            </a:extLst>
          </p:cNvPr>
          <p:cNvSpPr/>
          <p:nvPr/>
        </p:nvSpPr>
        <p:spPr>
          <a:xfrm>
            <a:off x="8450263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1" name="object 291">
            <a:extLst>
              <a:ext uri="{FF2B5EF4-FFF2-40B4-BE49-F238E27FC236}">
                <a16:creationId xmlns:a16="http://schemas.microsoft.com/office/drawing/2014/main" id="{E018BB72-28A9-4CCA-97CD-B1A633F5901B}"/>
              </a:ext>
            </a:extLst>
          </p:cNvPr>
          <p:cNvSpPr/>
          <p:nvPr/>
        </p:nvSpPr>
        <p:spPr>
          <a:xfrm>
            <a:off x="8426450" y="50244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5240" h="13970">
                <a:moveTo>
                  <a:pt x="15240" y="0"/>
                </a:moveTo>
                <a:lnTo>
                  <a:pt x="0" y="0"/>
                </a:lnTo>
                <a:lnTo>
                  <a:pt x="0" y="13716"/>
                </a:lnTo>
                <a:lnTo>
                  <a:pt x="15240" y="13716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292" name="object 292">
            <a:extLst>
              <a:ext uri="{FF2B5EF4-FFF2-40B4-BE49-F238E27FC236}">
                <a16:creationId xmlns:a16="http://schemas.microsoft.com/office/drawing/2014/main" id="{95AF3D32-0B64-455F-AC60-7E190DDD1294}"/>
              </a:ext>
            </a:extLst>
          </p:cNvPr>
          <p:cNvSpPr/>
          <p:nvPr/>
        </p:nvSpPr>
        <p:spPr>
          <a:xfrm>
            <a:off x="8402638" y="5024438"/>
            <a:ext cx="11112" cy="1270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716" y="0"/>
                </a:moveTo>
                <a:lnTo>
                  <a:pt x="0" y="0"/>
                </a:lnTo>
                <a:lnTo>
                  <a:pt x="0" y="13716"/>
                </a:lnTo>
                <a:lnTo>
                  <a:pt x="13716" y="13716"/>
                </a:lnTo>
                <a:lnTo>
                  <a:pt x="13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>
              <a:defRPr/>
            </a:pPr>
            <a:endParaRPr sz="2052"/>
          </a:p>
        </p:txBody>
      </p:sp>
      <p:sp>
        <p:nvSpPr>
          <p:cNvPr id="11550" name="object 293">
            <a:extLst>
              <a:ext uri="{FF2B5EF4-FFF2-40B4-BE49-F238E27FC236}">
                <a16:creationId xmlns:a16="http://schemas.microsoft.com/office/drawing/2014/main" id="{3FBE5989-518E-4C54-B0D9-668449C24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6" y="3668713"/>
            <a:ext cx="1400175" cy="11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03" rIns="0" bIns="0">
            <a:spAutoFit/>
          </a:bodyPr>
          <a:lstStyle>
            <a:lvl1pPr marL="9525" indent="-15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88"/>
              </a:spcBef>
              <a:buNone/>
            </a:pPr>
            <a:r>
              <a:rPr lang="en-US" altLang="en-US" sz="1800">
                <a:cs typeface="Arial" panose="020B0604020202020204" pitchFamily="34" charset="0"/>
              </a:rPr>
              <a:t>Step 2:  Swap if the  items are out  of order</a:t>
            </a:r>
          </a:p>
        </p:txBody>
      </p:sp>
      <p:sp>
        <p:nvSpPr>
          <p:cNvPr id="294" name="object 294">
            <a:extLst>
              <a:ext uri="{FF2B5EF4-FFF2-40B4-BE49-F238E27FC236}">
                <a16:creationId xmlns:a16="http://schemas.microsoft.com/office/drawing/2014/main" id="{2170DA1E-2A24-4574-87CC-B2E0401E57DD}"/>
              </a:ext>
            </a:extLst>
          </p:cNvPr>
          <p:cNvSpPr txBox="1"/>
          <p:nvPr/>
        </p:nvSpPr>
        <p:spPr>
          <a:xfrm>
            <a:off x="2362201" y="5030788"/>
            <a:ext cx="6175375" cy="926322"/>
          </a:xfrm>
          <a:prstGeom prst="rect">
            <a:avLst/>
          </a:prstGeom>
        </p:spPr>
        <p:txBody>
          <a:bodyPr lIns="0" tIns="12488" rIns="0" bIns="0">
            <a:spAutoFit/>
          </a:bodyPr>
          <a:lstStyle/>
          <a:p>
            <a:pPr marL="1905347">
              <a:spcBef>
                <a:spcPts val="97"/>
              </a:spcBef>
              <a:tabLst>
                <a:tab pos="2627521" algn="l"/>
                <a:tab pos="3348067" algn="l"/>
                <a:tab pos="4070242" algn="l"/>
                <a:tab pos="4789159" algn="l"/>
              </a:tabLst>
              <a:defRPr/>
            </a:pPr>
            <a:r>
              <a:rPr sz="2437" spc="4" dirty="0">
                <a:latin typeface="Arial"/>
                <a:cs typeface="Arial"/>
              </a:rPr>
              <a:t>29	10	14	37	13</a:t>
            </a:r>
            <a:endParaRPr sz="2437">
              <a:latin typeface="Arial"/>
              <a:cs typeface="Arial"/>
            </a:endParaRPr>
          </a:p>
          <a:p>
            <a:pPr marL="10860">
              <a:spcBef>
                <a:spcPts val="2206"/>
              </a:spcBef>
              <a:defRPr/>
            </a:pPr>
            <a:r>
              <a:rPr sz="1667" u="heavy" spc="9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"/>
                <a:cs typeface="Arial"/>
                <a:hlinkClick r:id="rId3"/>
              </a:rPr>
              <a:t>http://visualgo.net/sorting?create=29,10,14,37,13&amp;mode=Bubble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25DDECEB-D0BC-4302-9638-79FB242DB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0275" y="233363"/>
            <a:ext cx="7772400" cy="919162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ea typeface="+mj-ea"/>
                <a:cs typeface="+mj-cs"/>
              </a:rPr>
              <a:t>N-1 Iteration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12291" name="Group 71">
            <a:extLst>
              <a:ext uri="{FF2B5EF4-FFF2-40B4-BE49-F238E27FC236}">
                <a16:creationId xmlns:a16="http://schemas.microsoft.com/office/drawing/2014/main" id="{C146B19D-32E1-4428-A3C9-302BA35C0D42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1717677"/>
            <a:ext cx="6518275" cy="887413"/>
            <a:chOff x="644" y="1072"/>
            <a:chExt cx="4106" cy="559"/>
          </a:xfrm>
        </p:grpSpPr>
        <p:sp>
          <p:nvSpPr>
            <p:cNvPr id="12351" name="Rectangle 4">
              <a:extLst>
                <a:ext uri="{FF2B5EF4-FFF2-40B4-BE49-F238E27FC236}">
                  <a16:creationId xmlns:a16="http://schemas.microsoft.com/office/drawing/2014/main" id="{4A54F95A-5425-4C02-B913-AE9F9184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352" name="Line 5">
              <a:extLst>
                <a:ext uri="{FF2B5EF4-FFF2-40B4-BE49-F238E27FC236}">
                  <a16:creationId xmlns:a16="http://schemas.microsoft.com/office/drawing/2014/main" id="{829D7F7E-F9C6-405A-BF97-3A669ABA5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Line 6">
              <a:extLst>
                <a:ext uri="{FF2B5EF4-FFF2-40B4-BE49-F238E27FC236}">
                  <a16:creationId xmlns:a16="http://schemas.microsoft.com/office/drawing/2014/main" id="{81984E8B-830D-4537-8F71-BB15AF6F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7">
              <a:extLst>
                <a:ext uri="{FF2B5EF4-FFF2-40B4-BE49-F238E27FC236}">
                  <a16:creationId xmlns:a16="http://schemas.microsoft.com/office/drawing/2014/main" id="{08A9D63F-88E1-4E47-A026-E3B36FADE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8">
              <a:extLst>
                <a:ext uri="{FF2B5EF4-FFF2-40B4-BE49-F238E27FC236}">
                  <a16:creationId xmlns:a16="http://schemas.microsoft.com/office/drawing/2014/main" id="{13560901-E300-4912-90A9-87B2C623E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Line 9">
              <a:extLst>
                <a:ext uri="{FF2B5EF4-FFF2-40B4-BE49-F238E27FC236}">
                  <a16:creationId xmlns:a16="http://schemas.microsoft.com/office/drawing/2014/main" id="{183FD8F4-4970-41E4-A078-B74EAE3C0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Rectangle 10">
              <a:extLst>
                <a:ext uri="{FF2B5EF4-FFF2-40B4-BE49-F238E27FC236}">
                  <a16:creationId xmlns:a16="http://schemas.microsoft.com/office/drawing/2014/main" id="{B34CDE29-9E30-4812-A83D-FE8A1D2E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35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77</a:t>
              </a:r>
            </a:p>
          </p:txBody>
        </p:sp>
        <p:sp>
          <p:nvSpPr>
            <p:cNvPr id="12358" name="Rectangle 11">
              <a:extLst>
                <a:ext uri="{FF2B5EF4-FFF2-40B4-BE49-F238E27FC236}">
                  <a16:creationId xmlns:a16="http://schemas.microsoft.com/office/drawing/2014/main" id="{AEA01EE8-524A-4D6C-BB63-0211407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340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12</a:t>
              </a:r>
            </a:p>
          </p:txBody>
        </p:sp>
        <p:sp>
          <p:nvSpPr>
            <p:cNvPr id="12359" name="Rectangle 12">
              <a:extLst>
                <a:ext uri="{FF2B5EF4-FFF2-40B4-BE49-F238E27FC236}">
                  <a16:creationId xmlns:a16="http://schemas.microsoft.com/office/drawing/2014/main" id="{666FB496-047C-4D06-A1E0-17FD394B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340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35</a:t>
              </a:r>
            </a:p>
          </p:txBody>
        </p:sp>
        <p:sp>
          <p:nvSpPr>
            <p:cNvPr id="12360" name="Rectangle 13">
              <a:extLst>
                <a:ext uri="{FF2B5EF4-FFF2-40B4-BE49-F238E27FC236}">
                  <a16:creationId xmlns:a16="http://schemas.microsoft.com/office/drawing/2014/main" id="{4C3A95AB-867B-49AC-8DC6-756C155A7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37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42</a:t>
              </a:r>
            </a:p>
          </p:txBody>
        </p:sp>
        <p:sp>
          <p:nvSpPr>
            <p:cNvPr id="12361" name="Rectangle 14">
              <a:extLst>
                <a:ext uri="{FF2B5EF4-FFF2-40B4-BE49-F238E27FC236}">
                  <a16:creationId xmlns:a16="http://schemas.microsoft.com/office/drawing/2014/main" id="{612D9B68-CD85-4976-A39B-0BE98FB9B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1335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 5</a:t>
              </a:r>
            </a:p>
          </p:txBody>
        </p:sp>
        <p:sp>
          <p:nvSpPr>
            <p:cNvPr id="12362" name="Rectangle 15">
              <a:extLst>
                <a:ext uri="{FF2B5EF4-FFF2-40B4-BE49-F238E27FC236}">
                  <a16:creationId xmlns:a16="http://schemas.microsoft.com/office/drawing/2014/main" id="{AA9D11B2-B010-4F8B-8CE2-F06C96CA4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072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1          2          3          4            5            6</a:t>
              </a:r>
            </a:p>
          </p:txBody>
        </p:sp>
        <p:sp>
          <p:nvSpPr>
            <p:cNvPr id="12363" name="Rectangle 18">
              <a:extLst>
                <a:ext uri="{FF2B5EF4-FFF2-40B4-BE49-F238E27FC236}">
                  <a16:creationId xmlns:a16="http://schemas.microsoft.com/office/drawing/2014/main" id="{03398413-1523-471D-A37C-C3A136910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35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12292" name="Group 72">
            <a:extLst>
              <a:ext uri="{FF2B5EF4-FFF2-40B4-BE49-F238E27FC236}">
                <a16:creationId xmlns:a16="http://schemas.microsoft.com/office/drawing/2014/main" id="{E729B0E7-6B9E-4BAD-984D-F76517959349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2636840"/>
            <a:ext cx="6518275" cy="887413"/>
            <a:chOff x="641" y="1651"/>
            <a:chExt cx="4106" cy="559"/>
          </a:xfrm>
        </p:grpSpPr>
        <p:sp>
          <p:nvSpPr>
            <p:cNvPr id="12338" name="Rectangle 19">
              <a:extLst>
                <a:ext uri="{FF2B5EF4-FFF2-40B4-BE49-F238E27FC236}">
                  <a16:creationId xmlns:a16="http://schemas.microsoft.com/office/drawing/2014/main" id="{1CBA71EE-3E78-48AA-928C-0A8D6DE0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339" name="Line 20">
              <a:extLst>
                <a:ext uri="{FF2B5EF4-FFF2-40B4-BE49-F238E27FC236}">
                  <a16:creationId xmlns:a16="http://schemas.microsoft.com/office/drawing/2014/main" id="{7FA4B522-F0CE-4CCF-9C2C-BB971CE16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Line 21">
              <a:extLst>
                <a:ext uri="{FF2B5EF4-FFF2-40B4-BE49-F238E27FC236}">
                  <a16:creationId xmlns:a16="http://schemas.microsoft.com/office/drawing/2014/main" id="{6BC1C56E-B364-46AB-8D61-415C0AB79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2">
              <a:extLst>
                <a:ext uri="{FF2B5EF4-FFF2-40B4-BE49-F238E27FC236}">
                  <a16:creationId xmlns:a16="http://schemas.microsoft.com/office/drawing/2014/main" id="{FD6C6A78-0A97-4162-88AE-B321C98F0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23">
              <a:extLst>
                <a:ext uri="{FF2B5EF4-FFF2-40B4-BE49-F238E27FC236}">
                  <a16:creationId xmlns:a16="http://schemas.microsoft.com/office/drawing/2014/main" id="{69B7EE8C-E1ED-4C6F-9142-EAC7DDE0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24">
              <a:extLst>
                <a:ext uri="{FF2B5EF4-FFF2-40B4-BE49-F238E27FC236}">
                  <a16:creationId xmlns:a16="http://schemas.microsoft.com/office/drawing/2014/main" id="{198849B3-DB33-49C1-96F6-50D3EEB8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25">
              <a:extLst>
                <a:ext uri="{FF2B5EF4-FFF2-40B4-BE49-F238E27FC236}">
                  <a16:creationId xmlns:a16="http://schemas.microsoft.com/office/drawing/2014/main" id="{05DC7703-FB07-4320-B4AC-9666282C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14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5</a:t>
              </a:r>
            </a:p>
          </p:txBody>
        </p:sp>
        <p:sp>
          <p:nvSpPr>
            <p:cNvPr id="12345" name="Rectangle 26">
              <a:extLst>
                <a:ext uri="{FF2B5EF4-FFF2-40B4-BE49-F238E27FC236}">
                  <a16:creationId xmlns:a16="http://schemas.microsoft.com/office/drawing/2014/main" id="{521F2C44-EBC8-4719-8896-C49CC32C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919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42</a:t>
              </a:r>
            </a:p>
          </p:txBody>
        </p:sp>
        <p:sp>
          <p:nvSpPr>
            <p:cNvPr id="12346" name="Rectangle 27">
              <a:extLst>
                <a:ext uri="{FF2B5EF4-FFF2-40B4-BE49-F238E27FC236}">
                  <a16:creationId xmlns:a16="http://schemas.microsoft.com/office/drawing/2014/main" id="{4C304A08-CD3C-4568-97C6-D9B8AC42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9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12</a:t>
              </a:r>
            </a:p>
          </p:txBody>
        </p:sp>
        <p:sp>
          <p:nvSpPr>
            <p:cNvPr id="12347" name="Rectangle 28">
              <a:extLst>
                <a:ext uri="{FF2B5EF4-FFF2-40B4-BE49-F238E27FC236}">
                  <a16:creationId xmlns:a16="http://schemas.microsoft.com/office/drawing/2014/main" id="{43912600-FBBB-42CD-B613-7F7C5FA20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916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35</a:t>
              </a:r>
            </a:p>
          </p:txBody>
        </p:sp>
        <p:sp>
          <p:nvSpPr>
            <p:cNvPr id="12348" name="Rectangle 29">
              <a:extLst>
                <a:ext uri="{FF2B5EF4-FFF2-40B4-BE49-F238E27FC236}">
                  <a16:creationId xmlns:a16="http://schemas.microsoft.com/office/drawing/2014/main" id="{4B09D451-84A4-4156-9580-26649397F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14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2349" name="Rectangle 30">
              <a:extLst>
                <a:ext uri="{FF2B5EF4-FFF2-40B4-BE49-F238E27FC236}">
                  <a16:creationId xmlns:a16="http://schemas.microsoft.com/office/drawing/2014/main" id="{6DDB45B3-C7B7-4B12-909B-11E24D56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651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1          2          3          4            5            6</a:t>
              </a:r>
            </a:p>
          </p:txBody>
        </p:sp>
        <p:sp>
          <p:nvSpPr>
            <p:cNvPr id="12350" name="Rectangle 31">
              <a:extLst>
                <a:ext uri="{FF2B5EF4-FFF2-40B4-BE49-F238E27FC236}">
                  <a16:creationId xmlns:a16="http://schemas.microsoft.com/office/drawing/2014/main" id="{0BF2AA99-518C-4EC3-BD22-86FC5235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91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12293" name="Group 73">
            <a:extLst>
              <a:ext uri="{FF2B5EF4-FFF2-40B4-BE49-F238E27FC236}">
                <a16:creationId xmlns:a16="http://schemas.microsoft.com/office/drawing/2014/main" id="{CCECDC5D-727A-41A7-A32B-C9BDF61CAFA0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3548066"/>
            <a:ext cx="6518275" cy="887413"/>
            <a:chOff x="644" y="2225"/>
            <a:chExt cx="4106" cy="559"/>
          </a:xfrm>
        </p:grpSpPr>
        <p:sp>
          <p:nvSpPr>
            <p:cNvPr id="12325" name="Rectangle 32">
              <a:extLst>
                <a:ext uri="{FF2B5EF4-FFF2-40B4-BE49-F238E27FC236}">
                  <a16:creationId xmlns:a16="http://schemas.microsoft.com/office/drawing/2014/main" id="{98F6E9E3-4533-426D-9C81-CDBA79CC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326" name="Line 33">
              <a:extLst>
                <a:ext uri="{FF2B5EF4-FFF2-40B4-BE49-F238E27FC236}">
                  <a16:creationId xmlns:a16="http://schemas.microsoft.com/office/drawing/2014/main" id="{537472F7-3BA7-43C4-903E-2E3786C40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34">
              <a:extLst>
                <a:ext uri="{FF2B5EF4-FFF2-40B4-BE49-F238E27FC236}">
                  <a16:creationId xmlns:a16="http://schemas.microsoft.com/office/drawing/2014/main" id="{1FA48D3E-FFED-46B1-844B-BF169CD0F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35">
              <a:extLst>
                <a:ext uri="{FF2B5EF4-FFF2-40B4-BE49-F238E27FC236}">
                  <a16:creationId xmlns:a16="http://schemas.microsoft.com/office/drawing/2014/main" id="{719B3C76-EB25-47C0-9B61-33C6BEBEA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36">
              <a:extLst>
                <a:ext uri="{FF2B5EF4-FFF2-40B4-BE49-F238E27FC236}">
                  <a16:creationId xmlns:a16="http://schemas.microsoft.com/office/drawing/2014/main" id="{DC919913-4070-4C51-903A-B5FC44C2E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37">
              <a:extLst>
                <a:ext uri="{FF2B5EF4-FFF2-40B4-BE49-F238E27FC236}">
                  <a16:creationId xmlns:a16="http://schemas.microsoft.com/office/drawing/2014/main" id="{5EDCDA85-3C17-4538-A5BC-1FFEA810C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38">
              <a:extLst>
                <a:ext uri="{FF2B5EF4-FFF2-40B4-BE49-F238E27FC236}">
                  <a16:creationId xmlns:a16="http://schemas.microsoft.com/office/drawing/2014/main" id="{3D908F49-A477-4861-9C08-4C7F872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488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12332" name="Rectangle 39">
              <a:extLst>
                <a:ext uri="{FF2B5EF4-FFF2-40B4-BE49-F238E27FC236}">
                  <a16:creationId xmlns:a16="http://schemas.microsoft.com/office/drawing/2014/main" id="{05E37656-C472-4EC4-AF6D-785DD9E3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493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5</a:t>
              </a:r>
            </a:p>
          </p:txBody>
        </p:sp>
        <p:sp>
          <p:nvSpPr>
            <p:cNvPr id="12333" name="Rectangle 40">
              <a:extLst>
                <a:ext uri="{FF2B5EF4-FFF2-40B4-BE49-F238E27FC236}">
                  <a16:creationId xmlns:a16="http://schemas.microsoft.com/office/drawing/2014/main" id="{7ACCA604-2B68-421B-850F-7B70A505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493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35</a:t>
              </a:r>
            </a:p>
          </p:txBody>
        </p:sp>
        <p:sp>
          <p:nvSpPr>
            <p:cNvPr id="12334" name="Rectangle 41">
              <a:extLst>
                <a:ext uri="{FF2B5EF4-FFF2-40B4-BE49-F238E27FC236}">
                  <a16:creationId xmlns:a16="http://schemas.microsoft.com/office/drawing/2014/main" id="{64ECA46D-D2B1-4519-B45A-EEDABE8D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90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12</a:t>
              </a:r>
            </a:p>
          </p:txBody>
        </p:sp>
        <p:sp>
          <p:nvSpPr>
            <p:cNvPr id="12335" name="Rectangle 42">
              <a:extLst>
                <a:ext uri="{FF2B5EF4-FFF2-40B4-BE49-F238E27FC236}">
                  <a16:creationId xmlns:a16="http://schemas.microsoft.com/office/drawing/2014/main" id="{FF60FD70-DA1A-4A5C-AB71-31EC217B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488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2336" name="Rectangle 43">
              <a:extLst>
                <a:ext uri="{FF2B5EF4-FFF2-40B4-BE49-F238E27FC236}">
                  <a16:creationId xmlns:a16="http://schemas.microsoft.com/office/drawing/2014/main" id="{C8124411-BD66-4C2C-A568-B46EE8A4F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2225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1          2          3          4            5            6</a:t>
              </a:r>
            </a:p>
          </p:txBody>
        </p:sp>
        <p:sp>
          <p:nvSpPr>
            <p:cNvPr id="12337" name="Rectangle 44">
              <a:extLst>
                <a:ext uri="{FF2B5EF4-FFF2-40B4-BE49-F238E27FC236}">
                  <a16:creationId xmlns:a16="http://schemas.microsoft.com/office/drawing/2014/main" id="{AEB37B52-A3C5-49D8-9B88-499019F9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488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12294" name="Group 74">
            <a:extLst>
              <a:ext uri="{FF2B5EF4-FFF2-40B4-BE49-F238E27FC236}">
                <a16:creationId xmlns:a16="http://schemas.microsoft.com/office/drawing/2014/main" id="{B34AC47A-8354-47EA-906A-5D8087678350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4430716"/>
            <a:ext cx="6518275" cy="887413"/>
            <a:chOff x="641" y="2781"/>
            <a:chExt cx="4106" cy="559"/>
          </a:xfrm>
        </p:grpSpPr>
        <p:sp>
          <p:nvSpPr>
            <p:cNvPr id="12312" name="Rectangle 45">
              <a:extLst>
                <a:ext uri="{FF2B5EF4-FFF2-40B4-BE49-F238E27FC236}">
                  <a16:creationId xmlns:a16="http://schemas.microsoft.com/office/drawing/2014/main" id="{5207E18A-59D5-4477-BCCC-4E58C978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313" name="Line 46">
              <a:extLst>
                <a:ext uri="{FF2B5EF4-FFF2-40B4-BE49-F238E27FC236}">
                  <a16:creationId xmlns:a16="http://schemas.microsoft.com/office/drawing/2014/main" id="{7511F8EB-9C40-486E-9FA2-4F7C3A305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47">
              <a:extLst>
                <a:ext uri="{FF2B5EF4-FFF2-40B4-BE49-F238E27FC236}">
                  <a16:creationId xmlns:a16="http://schemas.microsoft.com/office/drawing/2014/main" id="{7B584253-64E8-460B-BF6B-DAA5C24B1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48">
              <a:extLst>
                <a:ext uri="{FF2B5EF4-FFF2-40B4-BE49-F238E27FC236}">
                  <a16:creationId xmlns:a16="http://schemas.microsoft.com/office/drawing/2014/main" id="{094F03BD-AB30-4045-93FB-8F6E2BDA1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49">
              <a:extLst>
                <a:ext uri="{FF2B5EF4-FFF2-40B4-BE49-F238E27FC236}">
                  <a16:creationId xmlns:a16="http://schemas.microsoft.com/office/drawing/2014/main" id="{0FA3C286-4C58-451C-9B2F-EBDF49283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50">
              <a:extLst>
                <a:ext uri="{FF2B5EF4-FFF2-40B4-BE49-F238E27FC236}">
                  <a16:creationId xmlns:a16="http://schemas.microsoft.com/office/drawing/2014/main" id="{6B5D9E9C-FCC6-4594-BB9B-1350CC1D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51">
              <a:extLst>
                <a:ext uri="{FF2B5EF4-FFF2-40B4-BE49-F238E27FC236}">
                  <a16:creationId xmlns:a16="http://schemas.microsoft.com/office/drawing/2014/main" id="{EF139EFB-69D7-4C11-8EF4-45F4221F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044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12319" name="Rectangle 52">
              <a:extLst>
                <a:ext uri="{FF2B5EF4-FFF2-40B4-BE49-F238E27FC236}">
                  <a16:creationId xmlns:a16="http://schemas.microsoft.com/office/drawing/2014/main" id="{92118885-126D-45B1-8C67-59B4295B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049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</a:p>
          </p:txBody>
        </p:sp>
        <p:sp>
          <p:nvSpPr>
            <p:cNvPr id="12320" name="Rectangle 53">
              <a:extLst>
                <a:ext uri="{FF2B5EF4-FFF2-40B4-BE49-F238E27FC236}">
                  <a16:creationId xmlns:a16="http://schemas.microsoft.com/office/drawing/2014/main" id="{0D248F07-9291-4C3C-B49C-5BBB40FE1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49"/>
              <a:ext cx="3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 5</a:t>
              </a:r>
            </a:p>
          </p:txBody>
        </p:sp>
        <p:sp>
          <p:nvSpPr>
            <p:cNvPr id="12321" name="Rectangle 54">
              <a:extLst>
                <a:ext uri="{FF2B5EF4-FFF2-40B4-BE49-F238E27FC236}">
                  <a16:creationId xmlns:a16="http://schemas.microsoft.com/office/drawing/2014/main" id="{F7C7C028-6445-4D45-AE45-660447F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6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12</a:t>
              </a:r>
            </a:p>
          </p:txBody>
        </p:sp>
        <p:sp>
          <p:nvSpPr>
            <p:cNvPr id="12322" name="Rectangle 55">
              <a:extLst>
                <a:ext uri="{FF2B5EF4-FFF2-40B4-BE49-F238E27FC236}">
                  <a16:creationId xmlns:a16="http://schemas.microsoft.com/office/drawing/2014/main" id="{23273141-2DAC-4CF7-9C5E-6BE60261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044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2323" name="Rectangle 56">
              <a:extLst>
                <a:ext uri="{FF2B5EF4-FFF2-40B4-BE49-F238E27FC236}">
                  <a16:creationId xmlns:a16="http://schemas.microsoft.com/office/drawing/2014/main" id="{3DDEE075-8C2E-47DC-8E4F-78379BB3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781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1          2          3          4            5            6</a:t>
              </a:r>
            </a:p>
          </p:txBody>
        </p:sp>
        <p:sp>
          <p:nvSpPr>
            <p:cNvPr id="12324" name="Rectangle 57">
              <a:extLst>
                <a:ext uri="{FF2B5EF4-FFF2-40B4-BE49-F238E27FC236}">
                  <a16:creationId xmlns:a16="http://schemas.microsoft.com/office/drawing/2014/main" id="{3B693C66-FF9B-4DD4-95CA-3825E6E3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04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12295" name="Group 75">
            <a:extLst>
              <a:ext uri="{FF2B5EF4-FFF2-40B4-BE49-F238E27FC236}">
                <a16:creationId xmlns:a16="http://schemas.microsoft.com/office/drawing/2014/main" id="{3F5DBE4D-B04B-4472-82FC-5777195617E3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5351467"/>
            <a:ext cx="6518275" cy="887413"/>
            <a:chOff x="641" y="3361"/>
            <a:chExt cx="4106" cy="559"/>
          </a:xfrm>
        </p:grpSpPr>
        <p:sp>
          <p:nvSpPr>
            <p:cNvPr id="12299" name="Rectangle 58">
              <a:extLst>
                <a:ext uri="{FF2B5EF4-FFF2-40B4-BE49-F238E27FC236}">
                  <a16:creationId xmlns:a16="http://schemas.microsoft.com/office/drawing/2014/main" id="{D477A852-B149-4A4A-8156-0AFA2598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300" name="Line 59">
              <a:extLst>
                <a:ext uri="{FF2B5EF4-FFF2-40B4-BE49-F238E27FC236}">
                  <a16:creationId xmlns:a16="http://schemas.microsoft.com/office/drawing/2014/main" id="{2C7F1487-E850-44A2-9E47-1A1E75102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60">
              <a:extLst>
                <a:ext uri="{FF2B5EF4-FFF2-40B4-BE49-F238E27FC236}">
                  <a16:creationId xmlns:a16="http://schemas.microsoft.com/office/drawing/2014/main" id="{82CF3FBA-2DC9-4110-B894-C2076EEF8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61">
              <a:extLst>
                <a:ext uri="{FF2B5EF4-FFF2-40B4-BE49-F238E27FC236}">
                  <a16:creationId xmlns:a16="http://schemas.microsoft.com/office/drawing/2014/main" id="{2D42620C-1B34-4D2D-BEC8-048BCDC01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62">
              <a:extLst>
                <a:ext uri="{FF2B5EF4-FFF2-40B4-BE49-F238E27FC236}">
                  <a16:creationId xmlns:a16="http://schemas.microsoft.com/office/drawing/2014/main" id="{8497B27D-E721-4E59-82A8-48D23F5C6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63">
              <a:extLst>
                <a:ext uri="{FF2B5EF4-FFF2-40B4-BE49-F238E27FC236}">
                  <a16:creationId xmlns:a16="http://schemas.microsoft.com/office/drawing/2014/main" id="{CEF3DBB7-2B0B-420A-8902-4507532E0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64">
              <a:extLst>
                <a:ext uri="{FF2B5EF4-FFF2-40B4-BE49-F238E27FC236}">
                  <a16:creationId xmlns:a16="http://schemas.microsoft.com/office/drawing/2014/main" id="{4EC3981C-EF15-4D49-A335-A8D382B8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</a:rPr>
                <a:t>42</a:t>
              </a:r>
            </a:p>
          </p:txBody>
        </p:sp>
        <p:sp>
          <p:nvSpPr>
            <p:cNvPr id="12306" name="Rectangle 65">
              <a:extLst>
                <a:ext uri="{FF2B5EF4-FFF2-40B4-BE49-F238E27FC236}">
                  <a16:creationId xmlns:a16="http://schemas.microsoft.com/office/drawing/2014/main" id="{5058465A-A5BC-46C9-B571-E57986843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</a:p>
          </p:txBody>
        </p:sp>
        <p:sp>
          <p:nvSpPr>
            <p:cNvPr id="12307" name="Rectangle 66">
              <a:extLst>
                <a:ext uri="{FF2B5EF4-FFF2-40B4-BE49-F238E27FC236}">
                  <a16:creationId xmlns:a16="http://schemas.microsoft.com/office/drawing/2014/main" id="{92072A76-7DEF-4C11-B59F-48CC1765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12</a:t>
              </a:r>
            </a:p>
          </p:txBody>
        </p:sp>
        <p:sp>
          <p:nvSpPr>
            <p:cNvPr id="12308" name="Rectangle 67">
              <a:extLst>
                <a:ext uri="{FF2B5EF4-FFF2-40B4-BE49-F238E27FC236}">
                  <a16:creationId xmlns:a16="http://schemas.microsoft.com/office/drawing/2014/main" id="{111867C9-61FF-400B-9595-CDCD29B9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2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3333FF"/>
                  </a:solidFill>
                </a:rPr>
                <a:t>5</a:t>
              </a:r>
            </a:p>
          </p:txBody>
        </p:sp>
        <p:sp>
          <p:nvSpPr>
            <p:cNvPr id="12309" name="Rectangle 68">
              <a:extLst>
                <a:ext uri="{FF2B5EF4-FFF2-40B4-BE49-F238E27FC236}">
                  <a16:creationId xmlns:a16="http://schemas.microsoft.com/office/drawing/2014/main" id="{1247B95F-30F9-4872-9536-216DC7280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2310" name="Rectangle 69">
              <a:extLst>
                <a:ext uri="{FF2B5EF4-FFF2-40B4-BE49-F238E27FC236}">
                  <a16:creationId xmlns:a16="http://schemas.microsoft.com/office/drawing/2014/main" id="{1B7555D7-DB27-4CE3-8B4A-CDFF6396F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361"/>
              <a:ext cx="36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1          2          3          4            5            6</a:t>
              </a:r>
            </a:p>
          </p:txBody>
        </p:sp>
        <p:sp>
          <p:nvSpPr>
            <p:cNvPr id="12311" name="Rectangle 70">
              <a:extLst>
                <a:ext uri="{FF2B5EF4-FFF2-40B4-BE49-F238E27FC236}">
                  <a16:creationId xmlns:a16="http://schemas.microsoft.com/office/drawing/2014/main" id="{BF3F82CD-EE8C-450C-B6AB-F8884157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12296" name="Group 78">
            <a:extLst>
              <a:ext uri="{FF2B5EF4-FFF2-40B4-BE49-F238E27FC236}">
                <a16:creationId xmlns:a16="http://schemas.microsoft.com/office/drawing/2014/main" id="{FBB440BB-878C-4333-96BD-94ACCD788295}"/>
              </a:ext>
            </a:extLst>
          </p:cNvPr>
          <p:cNvGrpSpPr>
            <a:grpSpLocks/>
          </p:cNvGrpSpPr>
          <p:nvPr/>
        </p:nvGrpSpPr>
        <p:grpSpPr bwMode="auto">
          <a:xfrm>
            <a:off x="1881189" y="2143126"/>
            <a:ext cx="1011237" cy="4106863"/>
            <a:chOff x="225" y="1350"/>
            <a:chExt cx="637" cy="2587"/>
          </a:xfrm>
        </p:grpSpPr>
        <p:sp>
          <p:nvSpPr>
            <p:cNvPr id="12297" name="AutoShape 76">
              <a:extLst>
                <a:ext uri="{FF2B5EF4-FFF2-40B4-BE49-F238E27FC236}">
                  <a16:creationId xmlns:a16="http://schemas.microsoft.com/office/drawing/2014/main" id="{31C15629-F81A-4AA5-849D-A5C4E478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2298" name="Text Box 77">
              <a:extLst>
                <a:ext uri="{FF2B5EF4-FFF2-40B4-BE49-F238E27FC236}">
                  <a16:creationId xmlns:a16="http://schemas.microsoft.com/office/drawing/2014/main" id="{073FAD92-212E-45E6-9E6C-CE9CD5435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D34348-69C9-4DC2-B139-B8DE9026B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785" y="-98425"/>
            <a:ext cx="8251825" cy="57848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procedure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Bubblesort</a:t>
            </a:r>
            <a:r>
              <a:rPr lang="en-US" altLang="en-US" sz="2000" b="1" dirty="0">
                <a:latin typeface="Courier New" panose="02070309020205020404" pitchFamily="49" charset="0"/>
              </a:rPr>
              <a:t>(A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isoftype</a:t>
            </a:r>
            <a:r>
              <a:rPr lang="en-US" altLang="en-US" sz="2000" b="1" dirty="0">
                <a:latin typeface="Courier New" panose="02070309020205020404" pitchFamily="49" charset="0"/>
              </a:rPr>
              <a:t> in/out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Arr_Type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latin typeface="Courier New" panose="02070309020205020404" pitchFamily="49" charset="0"/>
              </a:rPr>
              <a:t>, index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isoftype</a:t>
            </a:r>
            <a:r>
              <a:rPr lang="en-US" altLang="en-US" sz="2000" b="1" dirty="0">
                <a:latin typeface="Courier New" panose="02070309020205020404" pitchFamily="49" charset="0"/>
              </a:rPr>
              <a:t>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latin typeface="Courier New" panose="02070309020205020404" pitchFamily="49" charset="0"/>
              </a:rPr>
              <a:t>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</a:rPr>
              <a:t> 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FF0033"/>
                </a:solidFill>
                <a:latin typeface="Courier New" panose="02070309020205020404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solidFill>
                  <a:srgbClr val="FF0033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2000" b="1" dirty="0">
                <a:solidFill>
                  <a:srgbClr val="FF0033"/>
                </a:solidFill>
                <a:latin typeface="Courier New" panose="02070309020205020404" pitchFamily="49" charset="0"/>
              </a:rPr>
              <a:t>(index &gt; </a:t>
            </a:r>
            <a:r>
              <a:rPr lang="en-US" altLang="en-US" sz="2000" b="1" dirty="0" err="1">
                <a:solidFill>
                  <a:srgbClr val="FF0033"/>
                </a:solidFill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solidFill>
                  <a:srgbClr val="FF0033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endif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FF0033"/>
                </a:solidFill>
                <a:latin typeface="Courier New" panose="02070309020205020404" pitchFamily="49" charset="0"/>
              </a:rPr>
              <a:t>endloop</a:t>
            </a:r>
            <a:endParaRPr lang="en-US" altLang="en-US" sz="2000" b="1" dirty="0">
              <a:solidFill>
                <a:srgbClr val="FF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latin typeface="Courier New" panose="02070309020205020404" pitchFamily="49" charset="0"/>
              </a:rPr>
              <a:t> &lt;-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to_do</a:t>
            </a:r>
            <a:r>
              <a:rPr lang="en-US" altLang="en-US" sz="2000" b="1" dirty="0">
                <a:latin typeface="Courier New" panose="02070309020205020404" pitchFamily="49" charset="0"/>
              </a:rPr>
              <a:t>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2000" b="1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2000" b="1" dirty="0">
                <a:latin typeface="Courier New" panose="02070309020205020404" pitchFamily="49" charset="0"/>
              </a:rPr>
              <a:t> //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Bubblesort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B8275DC7-687A-4EB8-81E4-3D0D27354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4251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799BECCE-E90E-49EF-8322-FBA44D28A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1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7490E910-A61D-435D-A3FC-659C82376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964AAF6A-BF19-43CE-86AB-3C31F28AA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2301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6D9B1B09-83B3-4350-A2C9-9FCA5DD878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4AE0E104-8C11-4E33-B744-CBA869431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97975" y="1962151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CF16D801-C54E-4AC6-969E-84C9776130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32970" y="3822057"/>
            <a:ext cx="1555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BE834430-33B2-4A2C-88A8-AE992BCBFEC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29583" y="3786338"/>
            <a:ext cx="1622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Outer loop</a:t>
            </a:r>
          </a:p>
        </p:txBody>
      </p:sp>
      <p:sp>
        <p:nvSpPr>
          <p:cNvPr id="13323" name="Rectangle 1">
            <a:extLst>
              <a:ext uri="{FF2B5EF4-FFF2-40B4-BE49-F238E27FC236}">
                <a16:creationId xmlns:a16="http://schemas.microsoft.com/office/drawing/2014/main" id="{2245774E-9B41-4711-B6D9-602815EE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2514601"/>
            <a:ext cx="1968500" cy="4159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To bubble a value</a:t>
            </a:r>
          </a:p>
        </p:txBody>
      </p:sp>
      <p:sp>
        <p:nvSpPr>
          <p:cNvPr id="13324" name="Rectangle 11">
            <a:extLst>
              <a:ext uri="{FF2B5EF4-FFF2-40B4-BE49-F238E27FC236}">
                <a16:creationId xmlns:a16="http://schemas.microsoft.com/office/drawing/2014/main" id="{DB7F3596-2355-40EE-ABDB-CFE7BE2C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495426"/>
            <a:ext cx="2303462" cy="4175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To do N-1 iterations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3962</Words>
  <Application>Microsoft Office PowerPoint</Application>
  <PresentationFormat>Widescreen</PresentationFormat>
  <Paragraphs>866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Segoe MDL2 Assets</vt:lpstr>
      <vt:lpstr>Times New Roman</vt:lpstr>
      <vt:lpstr>Wingdings</vt:lpstr>
      <vt:lpstr>Office Theme</vt:lpstr>
      <vt:lpstr>N. Rizk</vt:lpstr>
      <vt:lpstr>Sorting Outline</vt:lpstr>
      <vt:lpstr>Why Study Sorting?</vt:lpstr>
      <vt:lpstr>Applications of Sorting</vt:lpstr>
      <vt:lpstr>Bubble Sort: Idea</vt:lpstr>
      <vt:lpstr>Bubble Sort: Illustration</vt:lpstr>
      <vt:lpstr>Bubble Sort: Implementation</vt:lpstr>
      <vt:lpstr>N-1 Iteration</vt:lpstr>
      <vt:lpstr>PowerPoint Presentation</vt:lpstr>
      <vt:lpstr>Bubble Sort: Analysis</vt:lpstr>
      <vt:lpstr>Bubble Sort v2.0 : Early Termination</vt:lpstr>
      <vt:lpstr>Bubble Sort v2.0: Implementation</vt:lpstr>
      <vt:lpstr>Bubble Sort v2.0: Analysis</vt:lpstr>
      <vt:lpstr>Selection Sort: Idea</vt:lpstr>
      <vt:lpstr>Selection Sort: Illustration</vt:lpstr>
      <vt:lpstr>Selection Sort: Implementation</vt:lpstr>
      <vt:lpstr>Selection Sort: Analysis</vt:lpstr>
      <vt:lpstr>Selection Sort -- Analysis</vt:lpstr>
      <vt:lpstr>Selection Sort – Analysis (cont.)</vt:lpstr>
      <vt:lpstr>Comparison of N, logN and N2 </vt:lpstr>
      <vt:lpstr>Insertion Sort: Idea</vt:lpstr>
      <vt:lpstr>Insertion Sort: Illustration</vt:lpstr>
      <vt:lpstr>Insertion Sort: Implementation</vt:lpstr>
      <vt:lpstr>Insertion Sort: Analysis</vt:lpstr>
      <vt:lpstr>Insertion Sort – Analysis </vt:lpstr>
      <vt:lpstr>Merge Sort: Idea</vt:lpstr>
      <vt:lpstr>Divide-and-Conquer Method</vt:lpstr>
      <vt:lpstr>Divide and Conquer: Merge Sort</vt:lpstr>
      <vt:lpstr>Merge Sort: Illustration</vt:lpstr>
      <vt:lpstr>Merge Sort: Implementation</vt:lpstr>
      <vt:lpstr>Merge Sort: Example</vt:lpstr>
      <vt:lpstr>Merge Sort: Merge</vt:lpstr>
      <vt:lpstr>Merge Sort: Merge Implementation</vt:lpstr>
      <vt:lpstr>Merge Sort: Merge Implementation</vt:lpstr>
      <vt:lpstr>Merge Sort: Analysis</vt:lpstr>
      <vt:lpstr>Merge Sort: Analysis</vt:lpstr>
      <vt:lpstr>Merge Sort: Analysis</vt:lpstr>
      <vt:lpstr>Merge Sort: Pros and Cons</vt:lpstr>
      <vt:lpstr>Quick Sort: Idea</vt:lpstr>
      <vt:lpstr>Quick Sort: Divide Step Example</vt:lpstr>
      <vt:lpstr>Quick Sort: Implementation</vt:lpstr>
      <vt:lpstr>Quick Sort: Partition Algorithm</vt:lpstr>
      <vt:lpstr>Quick Sort: Partition Algorithm</vt:lpstr>
      <vt:lpstr>Quick Sort: Partition Algorithm</vt:lpstr>
      <vt:lpstr>Quick Sort: Partition Implementation</vt:lpstr>
      <vt:lpstr>Quick Sort: Partition Example</vt:lpstr>
      <vt:lpstr>Quick Sort: Partition Analysis</vt:lpstr>
      <vt:lpstr>Quick Sort: Worst Case Analysis</vt:lpstr>
      <vt:lpstr>Quick Sort: Worst Case Analysis</vt:lpstr>
      <vt:lpstr>Quicksort – Analysis </vt:lpstr>
      <vt:lpstr>Quick Sort: Best/Average Case Analysis</vt:lpstr>
      <vt:lpstr>Lower Bound: Comparison-Based Sort</vt:lpstr>
      <vt:lpstr>Sorting Algorithms: Summary                     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16</cp:revision>
  <dcterms:created xsi:type="dcterms:W3CDTF">2020-07-14T22:47:13Z</dcterms:created>
  <dcterms:modified xsi:type="dcterms:W3CDTF">2020-07-27T20:18:10Z</dcterms:modified>
</cp:coreProperties>
</file>