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1087" r:id="rId2"/>
    <p:sldId id="256" r:id="rId3"/>
    <p:sldId id="1070" r:id="rId4"/>
    <p:sldId id="1071" r:id="rId5"/>
    <p:sldId id="1072" r:id="rId6"/>
    <p:sldId id="1067" r:id="rId7"/>
    <p:sldId id="1068" r:id="rId8"/>
    <p:sldId id="1069" r:id="rId9"/>
    <p:sldId id="1073" r:id="rId10"/>
    <p:sldId id="788" r:id="rId11"/>
    <p:sldId id="789" r:id="rId12"/>
    <p:sldId id="790" r:id="rId13"/>
    <p:sldId id="794" r:id="rId14"/>
    <p:sldId id="795" r:id="rId15"/>
    <p:sldId id="796" r:id="rId16"/>
    <p:sldId id="797" r:id="rId17"/>
    <p:sldId id="798" r:id="rId18"/>
    <p:sldId id="799" r:id="rId19"/>
    <p:sldId id="800" r:id="rId20"/>
    <p:sldId id="801" r:id="rId21"/>
    <p:sldId id="802" r:id="rId22"/>
    <p:sldId id="817" r:id="rId23"/>
    <p:sldId id="818" r:id="rId24"/>
    <p:sldId id="819" r:id="rId25"/>
    <p:sldId id="820" r:id="rId26"/>
    <p:sldId id="821" r:id="rId27"/>
    <p:sldId id="822" r:id="rId28"/>
    <p:sldId id="823" r:id="rId29"/>
    <p:sldId id="824" r:id="rId30"/>
    <p:sldId id="825" r:id="rId31"/>
    <p:sldId id="826" r:id="rId32"/>
    <p:sldId id="827" r:id="rId33"/>
    <p:sldId id="828" r:id="rId34"/>
    <p:sldId id="829" r:id="rId35"/>
    <p:sldId id="830" r:id="rId36"/>
    <p:sldId id="831" r:id="rId37"/>
    <p:sldId id="427" r:id="rId38"/>
    <p:sldId id="429" r:id="rId39"/>
    <p:sldId id="430" r:id="rId40"/>
    <p:sldId id="431" r:id="rId41"/>
    <p:sldId id="432" r:id="rId42"/>
    <p:sldId id="433" r:id="rId43"/>
    <p:sldId id="434" r:id="rId44"/>
    <p:sldId id="435" r:id="rId45"/>
    <p:sldId id="436" r:id="rId46"/>
    <p:sldId id="437" r:id="rId47"/>
    <p:sldId id="438" r:id="rId48"/>
    <p:sldId id="439" r:id="rId49"/>
    <p:sldId id="440" r:id="rId50"/>
    <p:sldId id="441" r:id="rId51"/>
    <p:sldId id="442" r:id="rId52"/>
    <p:sldId id="443" r:id="rId53"/>
    <p:sldId id="444" r:id="rId54"/>
    <p:sldId id="445" r:id="rId55"/>
    <p:sldId id="447" r:id="rId56"/>
    <p:sldId id="446" r:id="rId57"/>
    <p:sldId id="448" r:id="rId58"/>
    <p:sldId id="452" r:id="rId59"/>
    <p:sldId id="453" r:id="rId60"/>
    <p:sldId id="454" r:id="rId61"/>
    <p:sldId id="455" r:id="rId62"/>
    <p:sldId id="456" r:id="rId63"/>
    <p:sldId id="457" r:id="rId64"/>
    <p:sldId id="330" r:id="rId65"/>
    <p:sldId id="300" r:id="rId66"/>
    <p:sldId id="302" r:id="rId67"/>
    <p:sldId id="303" r:id="rId68"/>
    <p:sldId id="305" r:id="rId69"/>
    <p:sldId id="304" r:id="rId70"/>
    <p:sldId id="306" r:id="rId71"/>
    <p:sldId id="307" r:id="rId72"/>
    <p:sldId id="308" r:id="rId73"/>
    <p:sldId id="1074" r:id="rId74"/>
    <p:sldId id="1075" r:id="rId75"/>
    <p:sldId id="1076" r:id="rId76"/>
    <p:sldId id="1077" r:id="rId77"/>
    <p:sldId id="1078" r:id="rId78"/>
    <p:sldId id="1079" r:id="rId79"/>
    <p:sldId id="1080" r:id="rId80"/>
    <p:sldId id="1081" r:id="rId81"/>
    <p:sldId id="1082" r:id="rId82"/>
    <p:sldId id="1083" r:id="rId83"/>
    <p:sldId id="1084" r:id="rId84"/>
    <p:sldId id="1085" r:id="rId85"/>
    <p:sldId id="1086"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1B8AD-FFC2-4C45-952F-C3EFC78A4255}" type="datetimeFigureOut">
              <a:rPr lang="en-US" smtClean="0"/>
              <a:t>7/15/2020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29D2F-4C3F-4CDE-99EF-771517B04E66}" type="slidenum">
              <a:rPr lang="en-US" smtClean="0"/>
              <a:t>‹#›</a:t>
            </a:fld>
            <a:endParaRPr lang="en-US"/>
          </a:p>
        </p:txBody>
      </p:sp>
    </p:spTree>
    <p:extLst>
      <p:ext uri="{BB962C8B-B14F-4D97-AF65-F5344CB8AC3E}">
        <p14:creationId xmlns:p14="http://schemas.microsoft.com/office/powerpoint/2010/main" val="163966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70E256-7DF7-4676-9EB6-AF85BE6D3386}" type="slidenum">
              <a:rPr lang="en-US" altLang="en-US"/>
              <a:pPr eaLnBrk="1" hangingPunct="1"/>
              <a:t>37</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9907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60D3B7-5945-4BB7-8215-6BF7D3133312}" type="slidenum">
              <a:rPr lang="en-US" altLang="en-US"/>
              <a:pPr eaLnBrk="1" hangingPunct="1"/>
              <a:t>46</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2990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CB5B1D-137E-4E44-907C-1E5E490D6278}" type="slidenum">
              <a:rPr lang="en-US" altLang="en-US"/>
              <a:pPr eaLnBrk="1" hangingPunct="1"/>
              <a:t>47</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91803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25382F-F657-4205-8638-D2128B0420C3}" type="slidenum">
              <a:rPr lang="en-US" altLang="en-US"/>
              <a:pPr eaLnBrk="1" hangingPunct="1"/>
              <a:t>48</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0635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F35932-5D9F-4B5D-A0EE-67C93CBFB682}" type="slidenum">
              <a:rPr lang="en-US" altLang="en-US"/>
              <a:pPr eaLnBrk="1" hangingPunct="1"/>
              <a:t>49</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45370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25F77B-470B-493C-9DBA-085B8C146771}" type="slidenum">
              <a:rPr lang="en-US" altLang="en-US"/>
              <a:pPr eaLnBrk="1" hangingPunct="1"/>
              <a:t>50</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05684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FF1583-EE78-4123-9D32-80689E944E37}" type="slidenum">
              <a:rPr lang="en-US" altLang="en-US"/>
              <a:pPr eaLnBrk="1" hangingPunct="1"/>
              <a:t>51</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6068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7944D5-7D07-489E-9376-2E00F10250F7}" type="slidenum">
              <a:rPr lang="en-US" altLang="en-US"/>
              <a:pPr eaLnBrk="1" hangingPunct="1"/>
              <a:t>38</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2423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6CEA11-0FB1-424D-931B-8B67C01238D9}" type="slidenum">
              <a:rPr lang="en-US" altLang="en-US"/>
              <a:pPr eaLnBrk="1" hangingPunct="1"/>
              <a:t>39</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1239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8464F8-1D9E-4762-800D-80A65B199B65}" type="slidenum">
              <a:rPr lang="en-US" altLang="en-US"/>
              <a:pPr eaLnBrk="1" hangingPunct="1"/>
              <a:t>40</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60505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9788E0-FBE9-40CA-A76A-5489E9E836E2}" type="slidenum">
              <a:rPr lang="en-US" altLang="en-US"/>
              <a:pPr eaLnBrk="1" hangingPunct="1"/>
              <a:t>41</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41046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DAA632-8F10-4A56-87F8-E288E50BE7EC}" type="slidenum">
              <a:rPr lang="en-US" altLang="en-US"/>
              <a:pPr eaLnBrk="1" hangingPunct="1"/>
              <a:t>42</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43268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D6F5B0-B508-4D96-AA5F-BB6D42F88638}" type="slidenum">
              <a:rPr lang="en-US" altLang="en-US"/>
              <a:pPr eaLnBrk="1" hangingPunct="1"/>
              <a:t>43</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54805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95B11B-E2FE-4B63-A604-59BA1251493A}" type="slidenum">
              <a:rPr lang="en-US" altLang="en-US"/>
              <a:pPr eaLnBrk="1" hangingPunct="1"/>
              <a:t>44</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6483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D26921-720A-4A7B-8F17-133F24EBA58D}" type="slidenum">
              <a:rPr lang="en-US" altLang="en-US"/>
              <a:pPr eaLnBrk="1" hangingPunct="1"/>
              <a:t>45</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615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F9DA-D544-4AE5-AE86-499652E0140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83D6C9-D247-4063-8D2B-AEB523003A2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7A5023A3-3CC5-42AC-A5A0-A9EF34CBB545}"/>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424445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6EB3-4CB4-42EE-BA12-413DC4CA6F6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42E597-37ED-491C-9AC6-FE25FA43362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A83D747-4472-4B75-9994-5D69784D2D29}"/>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401957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B699AC-E01A-4929-9445-276F94EECBB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AF5439-6ED1-4203-BEE2-4AFDB71C91F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DCA5CF74-1DB8-4B55-BDE0-6CDA28821789}"/>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28318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RedBar-Title and Content">
    <p:spTree>
      <p:nvGrpSpPr>
        <p:cNvPr id="1" name=""/>
        <p:cNvGrpSpPr/>
        <p:nvPr/>
      </p:nvGrpSpPr>
      <p:grpSpPr>
        <a:xfrm>
          <a:off x="0" y="0"/>
          <a:ext cx="0" cy="0"/>
          <a:chOff x="0" y="0"/>
          <a:chExt cx="0" cy="0"/>
        </a:xfrm>
      </p:grpSpPr>
      <p:sp>
        <p:nvSpPr>
          <p:cNvPr id="11" name="Slide Title"/>
          <p:cNvSpPr>
            <a:spLocks noGrp="1"/>
          </p:cNvSpPr>
          <p:nvPr>
            <p:ph type="title"/>
          </p:nvPr>
        </p:nvSpPr>
        <p:spPr>
          <a:xfrm>
            <a:off x="904875" y="228600"/>
            <a:ext cx="10972800" cy="914400"/>
          </a:xfrm>
          <a:prstGeom prst="rect">
            <a:avLst/>
          </a:prstGeom>
        </p:spPr>
        <p:txBody>
          <a:bodyPr anchor="ctr"/>
          <a:lstStyle>
            <a:lvl1pPr algn="l">
              <a:defRPr sz="3600" b="1">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143000"/>
            <a:ext cx="109728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609600" y="2514600"/>
            <a:ext cx="109728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idx="11"/>
          </p:nvPr>
        </p:nvSpPr>
        <p:spPr>
          <a:xfrm>
            <a:off x="609600" y="3886200"/>
            <a:ext cx="109728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4"/>
          <p:cNvSpPr>
            <a:spLocks noGrp="1"/>
          </p:cNvSpPr>
          <p:nvPr>
            <p:ph idx="12"/>
          </p:nvPr>
        </p:nvSpPr>
        <p:spPr>
          <a:xfrm>
            <a:off x="609600" y="5257800"/>
            <a:ext cx="109728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hoto Credit"/>
          <p:cNvSpPr>
            <a:spLocks noGrp="1"/>
          </p:cNvSpPr>
          <p:nvPr>
            <p:ph type="body" sz="quarter" idx="14"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806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RedBar-Title and Content">
    <p:spTree>
      <p:nvGrpSpPr>
        <p:cNvPr id="1" name=""/>
        <p:cNvGrpSpPr/>
        <p:nvPr/>
      </p:nvGrpSpPr>
      <p:grpSpPr>
        <a:xfrm>
          <a:off x="0" y="0"/>
          <a:ext cx="0" cy="0"/>
          <a:chOff x="0" y="0"/>
          <a:chExt cx="0" cy="0"/>
        </a:xfrm>
      </p:grpSpPr>
      <p:sp>
        <p:nvSpPr>
          <p:cNvPr id="8" name="Slide Title"/>
          <p:cNvSpPr>
            <a:spLocks noGrp="1"/>
          </p:cNvSpPr>
          <p:nvPr>
            <p:ph type="title"/>
          </p:nvPr>
        </p:nvSpPr>
        <p:spPr>
          <a:xfrm>
            <a:off x="1038225" y="213360"/>
            <a:ext cx="10972800" cy="914400"/>
          </a:xfrm>
          <a:prstGeom prst="rect">
            <a:avLst/>
          </a:prstGeom>
        </p:spPr>
        <p:txBody>
          <a:bodyPr anchor="ctr"/>
          <a:lstStyle>
            <a:lvl1pPr algn="l">
              <a:defRPr sz="3600" b="1">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143000"/>
            <a:ext cx="10972800" cy="25603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609600" y="3886200"/>
            <a:ext cx="10972800" cy="25603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623142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RedBar-Title and Content">
    <p:spTree>
      <p:nvGrpSpPr>
        <p:cNvPr id="1" name=""/>
        <p:cNvGrpSpPr/>
        <p:nvPr/>
      </p:nvGrpSpPr>
      <p:grpSpPr>
        <a:xfrm>
          <a:off x="0" y="0"/>
          <a:ext cx="0" cy="0"/>
          <a:chOff x="0" y="0"/>
          <a:chExt cx="0" cy="0"/>
        </a:xfrm>
      </p:grpSpPr>
      <p:sp>
        <p:nvSpPr>
          <p:cNvPr id="13" name="Slide Title"/>
          <p:cNvSpPr>
            <a:spLocks noGrp="1"/>
          </p:cNvSpPr>
          <p:nvPr>
            <p:ph type="title"/>
          </p:nvPr>
        </p:nvSpPr>
        <p:spPr>
          <a:xfrm>
            <a:off x="609600" y="38100"/>
            <a:ext cx="10972800" cy="914400"/>
          </a:xfrm>
          <a:prstGeom prst="rect">
            <a:avLst/>
          </a:prstGeom>
        </p:spPr>
        <p:txBody>
          <a:bodyPr anchor="ctr"/>
          <a:lstStyle>
            <a:lvl1pPr algn="l">
              <a:defRPr sz="3600" b="1">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1430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609600" y="20574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idx="11"/>
          </p:nvPr>
        </p:nvSpPr>
        <p:spPr>
          <a:xfrm>
            <a:off x="609600" y="29718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4"/>
          <p:cNvSpPr>
            <a:spLocks noGrp="1"/>
          </p:cNvSpPr>
          <p:nvPr>
            <p:ph idx="12"/>
          </p:nvPr>
        </p:nvSpPr>
        <p:spPr>
          <a:xfrm>
            <a:off x="609600" y="38862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5"/>
          <p:cNvSpPr>
            <a:spLocks noGrp="1"/>
          </p:cNvSpPr>
          <p:nvPr>
            <p:ph idx="13"/>
          </p:nvPr>
        </p:nvSpPr>
        <p:spPr>
          <a:xfrm>
            <a:off x="609600" y="48006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idx="14"/>
          </p:nvPr>
        </p:nvSpPr>
        <p:spPr>
          <a:xfrm>
            <a:off x="609600" y="57150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hoto Credit"/>
          <p:cNvSpPr>
            <a:spLocks noGrp="1"/>
          </p:cNvSpPr>
          <p:nvPr>
            <p:ph type="body" sz="quarter" idx="16"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39611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1219200" y="99060"/>
            <a:ext cx="10972800" cy="914400"/>
          </a:xfrm>
          <a:prstGeom prst="rect">
            <a:avLst/>
          </a:prstGeom>
        </p:spPr>
        <p:txBody>
          <a:bodyPr anchor="ctr"/>
          <a:lstStyle>
            <a:lvl1pPr algn="l">
              <a:defRPr sz="3600" b="1">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143000"/>
            <a:ext cx="10972800" cy="5303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859145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328615"/>
            <a:ext cx="10972800" cy="1143000"/>
          </a:xfrm>
        </p:spPr>
        <p:txBody>
          <a:bodyPr/>
          <a:lstStyle/>
          <a:p>
            <a:r>
              <a:rPr lang="en-US" dirty="0"/>
              <a:t>Click to edit Master title style</a:t>
            </a:r>
          </a:p>
        </p:txBody>
      </p:sp>
      <p:sp>
        <p:nvSpPr>
          <p:cNvPr id="3" name="Text Placeholder 2"/>
          <p:cNvSpPr>
            <a:spLocks noGrp="1"/>
          </p:cNvSpPr>
          <p:nvPr>
            <p:ph type="body"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 </a:t>
            </a:r>
          </a:p>
        </p:txBody>
      </p:sp>
      <p:sp>
        <p:nvSpPr>
          <p:cNvPr id="6" name="Rectangle 6"/>
          <p:cNvSpPr>
            <a:spLocks noGrp="1" noChangeArrowheads="1"/>
          </p:cNvSpPr>
          <p:nvPr>
            <p:ph type="sldNum" sz="quarter" idx="11"/>
          </p:nvPr>
        </p:nvSpPr>
        <p:spPr>
          <a:ln/>
        </p:spPr>
        <p:txBody>
          <a:bodyPr/>
          <a:lstStyle>
            <a:lvl1pPr>
              <a:defRPr/>
            </a:lvl1pPr>
          </a:lstStyle>
          <a:p>
            <a:fld id="{8D6650A0-1C58-4786-9307-B31D45B6D802}" type="slidenum">
              <a:rPr lang="en-US" altLang="en-US"/>
              <a:pPr/>
              <a:t>‹#›</a:t>
            </a:fld>
            <a:endParaRPr lang="en-US" altLang="en-US"/>
          </a:p>
        </p:txBody>
      </p:sp>
    </p:spTree>
    <p:extLst>
      <p:ext uri="{BB962C8B-B14F-4D97-AF65-F5344CB8AC3E}">
        <p14:creationId xmlns:p14="http://schemas.microsoft.com/office/powerpoint/2010/main" val="229161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9F77-C56E-49A5-9748-7C52B6AEBC11}"/>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0117523-2951-4793-9233-9143C1E43CB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CD2773-D27C-4765-B0E8-2D408B267846}"/>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193060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698C-16A5-4884-BD84-1F07BB8C2CA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EE61F2-F6C6-4EC4-8168-F008402A117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F8EA83EC-4419-4129-A10F-3DB8A14302C9}"/>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394133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1A5C-61A7-4517-8770-1DCCAF6EA7AE}"/>
              </a:ext>
            </a:extLst>
          </p:cNvPr>
          <p:cNvSpPr>
            <a:spLocks noGrp="1"/>
          </p:cNvSpPr>
          <p:nvPr>
            <p:ph type="title"/>
          </p:nvPr>
        </p:nvSpPr>
        <p:spPr>
          <a:xfrm>
            <a:off x="914400" y="238126"/>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4BA7721-920E-451D-8A5A-8242178522D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77AB5D-D468-4927-80AC-04CC77B4F5C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0AD16D4-A4EE-48FA-B00A-6F0CF601ACB3}"/>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9907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9566-4C43-42BC-9134-C4624C16DB06}"/>
              </a:ext>
            </a:extLst>
          </p:cNvPr>
          <p:cNvSpPr>
            <a:spLocks noGrp="1"/>
          </p:cNvSpPr>
          <p:nvPr>
            <p:ph type="title"/>
          </p:nvPr>
        </p:nvSpPr>
        <p:spPr>
          <a:xfrm>
            <a:off x="1030288" y="238126"/>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FDAA08B-D1FE-4C42-A3A7-85391660EC7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293804-F74C-44BD-8767-75C411DBFEEB}"/>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E2B3F-DE27-4AF0-9C77-83862E8A160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803ED6-FA5C-42BE-AD02-725C1CA146C2}"/>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F26F1231-C6EE-418B-95BC-A51AE425B490}"/>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322762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1146B-9C23-46CB-BF79-87BDF885839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592E703-9736-4BEE-855C-50F9BF02D249}"/>
              </a:ext>
            </a:extLst>
          </p:cNvPr>
          <p:cNvSpPr>
            <a:spLocks noGrp="1"/>
          </p:cNvSpPr>
          <p:nvPr>
            <p:ph type="dt" sz="half" idx="10"/>
          </p:nvPr>
        </p:nvSpPr>
        <p:spPr>
          <a:xfrm>
            <a:off x="838200" y="6356350"/>
            <a:ext cx="2743200" cy="365125"/>
          </a:xfrm>
          <a:prstGeom prst="rect">
            <a:avLst/>
          </a:prstGeom>
        </p:spPr>
        <p:txBody>
          <a:bodyPr/>
          <a:lstStyle/>
          <a:p>
            <a:fld id="{C9E90480-6D2B-4DC5-8F84-E5A1E18C92B8}" type="datetimeFigureOut">
              <a:rPr lang="en-US" smtClean="0"/>
              <a:t>7/15/2020</a:t>
            </a:fld>
            <a:endParaRPr lang="en-US"/>
          </a:p>
        </p:txBody>
      </p:sp>
      <p:sp>
        <p:nvSpPr>
          <p:cNvPr id="4" name="Footer Placeholder 3">
            <a:extLst>
              <a:ext uri="{FF2B5EF4-FFF2-40B4-BE49-F238E27FC236}">
                <a16:creationId xmlns:a16="http://schemas.microsoft.com/office/drawing/2014/main" id="{C3503929-9BCA-4DA3-842C-5B3A2A75B5D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EF0AD8C-314A-44F0-80B1-F3ECD7389E48}"/>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134961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871024-34DA-4B13-BFC6-7E5815769ADF}"/>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405565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0FDB-F273-4FDA-8843-71FE3133B17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9D8A2D-26E3-4111-9DE8-96C6A142F7D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9FEA8F-DF81-4C1A-A7B2-021D68A66C6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7F734DF-22E0-4AB9-B1B1-BED86737EBE8}"/>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80676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D5C9-6CC8-449F-A926-7F6BAA18F9B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356DC5-B21D-4C96-A945-A256E84C913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B7F75-9770-4AFB-834D-1C1F4854C15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1B47443-A469-4D0A-977A-8F63F52FA96F}"/>
              </a:ext>
            </a:extLst>
          </p:cNvPr>
          <p:cNvSpPr>
            <a:spLocks noGrp="1"/>
          </p:cNvSpPr>
          <p:nvPr>
            <p:ph type="sldNum" sz="quarter" idx="12"/>
          </p:nvPr>
        </p:nvSpPr>
        <p:spPr/>
        <p:txBody>
          <a:bodyPr/>
          <a:lstStyle/>
          <a:p>
            <a:fld id="{E01CCCCC-388D-4F94-9868-71B320C71ACD}" type="slidenum">
              <a:rPr lang="en-US" smtClean="0"/>
              <a:t>‹#›</a:t>
            </a:fld>
            <a:endParaRPr lang="en-US"/>
          </a:p>
        </p:txBody>
      </p:sp>
    </p:spTree>
    <p:extLst>
      <p:ext uri="{BB962C8B-B14F-4D97-AF65-F5344CB8AC3E}">
        <p14:creationId xmlns:p14="http://schemas.microsoft.com/office/powerpoint/2010/main" val="256778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1BB922-B92C-4BA4-BA65-EA3025B0BC94}"/>
              </a:ext>
            </a:extLst>
          </p:cNvPr>
          <p:cNvSpPr>
            <a:spLocks noGrp="1"/>
          </p:cNvSpPr>
          <p:nvPr>
            <p:ph type="sldNum" sz="quarter" idx="4"/>
          </p:nvPr>
        </p:nvSpPr>
        <p:spPr>
          <a:xfrm>
            <a:off x="9267825" y="62547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1CCCCC-388D-4F94-9868-71B320C71ACD}" type="slidenum">
              <a:rPr lang="en-US" smtClean="0"/>
              <a:t>‹#›</a:t>
            </a:fld>
            <a:endParaRPr lang="en-US"/>
          </a:p>
        </p:txBody>
      </p:sp>
      <p:pic>
        <p:nvPicPr>
          <p:cNvPr id="7" name="Picture 6">
            <a:extLst>
              <a:ext uri="{FF2B5EF4-FFF2-40B4-BE49-F238E27FC236}">
                <a16:creationId xmlns:a16="http://schemas.microsoft.com/office/drawing/2014/main" id="{1FE5D4FA-4801-4BDA-AFAF-7C5F82906C7A}"/>
              </a:ext>
            </a:extLst>
          </p:cNvPr>
          <p:cNvPicPr>
            <a:picLocks noChangeAspect="1"/>
          </p:cNvPicPr>
          <p:nvPr userDrawn="1"/>
        </p:nvPicPr>
        <p:blipFill>
          <a:blip r:embed="rId18"/>
          <a:stretch>
            <a:fillRect/>
          </a:stretch>
        </p:blipFill>
        <p:spPr>
          <a:xfrm>
            <a:off x="0" y="152400"/>
            <a:ext cx="11591925" cy="6467474"/>
          </a:xfrm>
          <a:prstGeom prst="rect">
            <a:avLst/>
          </a:prstGeom>
        </p:spPr>
      </p:pic>
      <p:sp>
        <p:nvSpPr>
          <p:cNvPr id="8" name="Jump Link">
            <a:extLst>
              <a:ext uri="{FF2B5EF4-FFF2-40B4-BE49-F238E27FC236}">
                <a16:creationId xmlns:a16="http://schemas.microsoft.com/office/drawing/2014/main" id="{0F701E4D-6FF2-4907-93E3-AF271E2CD065}"/>
              </a:ext>
            </a:extLst>
          </p:cNvPr>
          <p:cNvSpPr txBox="1">
            <a:spLocks/>
          </p:cNvSpPr>
          <p:nvPr userDrawn="1"/>
        </p:nvSpPr>
        <p:spPr>
          <a:xfrm>
            <a:off x="3619499" y="6675120"/>
            <a:ext cx="3657600" cy="182880"/>
          </a:xfrm>
          <a:prstGeom prst="rect">
            <a:avLst/>
          </a:prstGeom>
          <a:solidFill>
            <a:schemeClr val="bg1"/>
          </a:solidFill>
        </p:spPr>
        <p:txBody>
          <a:bodyPr lIns="0" tIns="0" rIns="0" bIns="0"/>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FF0000"/>
                </a:solidFill>
              </a:rPr>
              <a:t>Arrays &amp; Pointers</a:t>
            </a:r>
          </a:p>
        </p:txBody>
      </p:sp>
      <p:sp>
        <p:nvSpPr>
          <p:cNvPr id="9" name="Rectangle 8">
            <a:extLst>
              <a:ext uri="{FF2B5EF4-FFF2-40B4-BE49-F238E27FC236}">
                <a16:creationId xmlns:a16="http://schemas.microsoft.com/office/drawing/2014/main" id="{8F568DA6-4B78-463E-8077-A701B45E7694}"/>
              </a:ext>
            </a:extLst>
          </p:cNvPr>
          <p:cNvSpPr/>
          <p:nvPr userDrawn="1"/>
        </p:nvSpPr>
        <p:spPr>
          <a:xfrm>
            <a:off x="9605963" y="6456750"/>
            <a:ext cx="1743075" cy="200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A6D3598-85E1-4F91-A630-D7B2DD6761F7}"/>
              </a:ext>
            </a:extLst>
          </p:cNvPr>
          <p:cNvSpPr txBox="1"/>
          <p:nvPr userDrawn="1"/>
        </p:nvSpPr>
        <p:spPr>
          <a:xfrm flipH="1">
            <a:off x="9605963" y="6437311"/>
            <a:ext cx="2989579" cy="246221"/>
          </a:xfrm>
          <a:prstGeom prst="rect">
            <a:avLst/>
          </a:prstGeom>
          <a:noFill/>
        </p:spPr>
        <p:txBody>
          <a:bodyPr wrap="square" rtlCol="0">
            <a:spAutoFit/>
          </a:bodyPr>
          <a:lstStyle/>
          <a:p>
            <a:r>
              <a:rPr lang="en-US" sz="1000" dirty="0">
                <a:solidFill>
                  <a:schemeClr val="accent1">
                    <a:lumMod val="75000"/>
                  </a:schemeClr>
                </a:solidFill>
              </a:rPr>
              <a:t>COSC 2430 Data Structures</a:t>
            </a:r>
          </a:p>
        </p:txBody>
      </p:sp>
    </p:spTree>
    <p:extLst>
      <p:ext uri="{BB962C8B-B14F-4D97-AF65-F5344CB8AC3E}">
        <p14:creationId xmlns:p14="http://schemas.microsoft.com/office/powerpoint/2010/main" val="4198229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 id="2147483667" r:id="rId14"/>
    <p:sldLayoutId id="2147483668" r:id="rId15"/>
    <p:sldLayoutId id="214748366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5.jpeg"/></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8.jpeg"/></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0.jpeg"/></Relationships>
</file>

<file path=ppt/slides/_rels/slide4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25.jpeg"/></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29.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40E904-7516-4D20-A4AB-46B821F8C59E}"/>
              </a:ext>
            </a:extLst>
          </p:cNvPr>
          <p:cNvSpPr>
            <a:spLocks noGrp="1"/>
          </p:cNvSpPr>
          <p:nvPr>
            <p:ph type="ctrTitle"/>
          </p:nvPr>
        </p:nvSpPr>
        <p:spPr>
          <a:xfrm>
            <a:off x="1524000" y="1122363"/>
            <a:ext cx="9144000" cy="2387600"/>
          </a:xfrm>
        </p:spPr>
        <p:txBody>
          <a:bodyPr/>
          <a:lstStyle/>
          <a:p>
            <a:r>
              <a:rPr lang="en-US" dirty="0"/>
              <a:t>N. </a:t>
            </a:r>
            <a:r>
              <a:rPr lang="en-US" dirty="0" err="1"/>
              <a:t>Rizk</a:t>
            </a:r>
            <a:endParaRPr lang="en-US" dirty="0"/>
          </a:p>
        </p:txBody>
      </p:sp>
      <p:sp>
        <p:nvSpPr>
          <p:cNvPr id="5" name="Subtitle 2">
            <a:extLst>
              <a:ext uri="{FF2B5EF4-FFF2-40B4-BE49-F238E27FC236}">
                <a16:creationId xmlns:a16="http://schemas.microsoft.com/office/drawing/2014/main" id="{7DA8A3D6-6426-4812-A0CB-47EDEE2A2E86}"/>
              </a:ext>
            </a:extLst>
          </p:cNvPr>
          <p:cNvSpPr>
            <a:spLocks noGrp="1"/>
          </p:cNvSpPr>
          <p:nvPr>
            <p:ph type="subTitle" idx="1"/>
          </p:nvPr>
        </p:nvSpPr>
        <p:spPr>
          <a:xfrm>
            <a:off x="1452880" y="3545523"/>
            <a:ext cx="9144000" cy="1655762"/>
          </a:xfrm>
        </p:spPr>
        <p:txBody>
          <a:bodyPr/>
          <a:lstStyle/>
          <a:p>
            <a:r>
              <a:rPr lang="en-US" dirty="0"/>
              <a:t>College of Natural and Applied Sciences</a:t>
            </a:r>
          </a:p>
          <a:p>
            <a:r>
              <a:rPr lang="en-US" dirty="0"/>
              <a:t>Department of Computer Science </a:t>
            </a:r>
          </a:p>
          <a:p>
            <a:r>
              <a:rPr lang="en-US" sz="2800" b="1" dirty="0">
                <a:latin typeface="+mj-lt"/>
                <a:ea typeface="+mj-ea"/>
                <a:cs typeface="+mj-cs"/>
              </a:rPr>
              <a:t>University of Houston</a:t>
            </a:r>
          </a:p>
        </p:txBody>
      </p:sp>
      <p:sp>
        <p:nvSpPr>
          <p:cNvPr id="6" name="TextBox 5">
            <a:extLst>
              <a:ext uri="{FF2B5EF4-FFF2-40B4-BE49-F238E27FC236}">
                <a16:creationId xmlns:a16="http://schemas.microsoft.com/office/drawing/2014/main" id="{88325BCB-A5E7-4150-B7F5-1B659C473C7F}"/>
              </a:ext>
            </a:extLst>
          </p:cNvPr>
          <p:cNvSpPr txBox="1"/>
          <p:nvPr/>
        </p:nvSpPr>
        <p:spPr>
          <a:xfrm>
            <a:off x="2962275" y="285750"/>
            <a:ext cx="6109365" cy="600164"/>
          </a:xfrm>
          <a:prstGeom prst="rect">
            <a:avLst/>
          </a:prstGeom>
          <a:noFill/>
        </p:spPr>
        <p:txBody>
          <a:bodyPr wrap="none" rtlCol="0">
            <a:spAutoFit/>
          </a:bodyPr>
          <a:lstStyle/>
          <a:p>
            <a:r>
              <a:rPr lang="en-US" sz="3300" dirty="0">
                <a:latin typeface="Arial" panose="020B0604020202020204" pitchFamily="34" charset="0"/>
                <a:cs typeface="Arial" panose="020B0604020202020204" pitchFamily="34" charset="0"/>
              </a:rPr>
              <a:t>COSC 2430 : Data Structures </a:t>
            </a:r>
          </a:p>
        </p:txBody>
      </p:sp>
    </p:spTree>
    <p:extLst>
      <p:ext uri="{BB962C8B-B14F-4D97-AF65-F5344CB8AC3E}">
        <p14:creationId xmlns:p14="http://schemas.microsoft.com/office/powerpoint/2010/main" val="913478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Heap Memory</a:t>
            </a:r>
          </a:p>
        </p:txBody>
      </p:sp>
      <p:sp>
        <p:nvSpPr>
          <p:cNvPr id="3" name="Content Placeholder 2"/>
          <p:cNvSpPr>
            <a:spLocks noGrp="1"/>
          </p:cNvSpPr>
          <p:nvPr>
            <p:ph idx="1"/>
          </p:nvPr>
        </p:nvSpPr>
        <p:spPr>
          <a:xfrm>
            <a:off x="1828800" y="1066800"/>
            <a:ext cx="8382000" cy="431494"/>
          </a:xfrm>
        </p:spPr>
        <p:txBody>
          <a:bodyPr/>
          <a:lstStyle/>
          <a:p>
            <a:pPr lvl="0"/>
            <a:r>
              <a:rPr lang="en-US" sz="2400" b="1" i="1" dirty="0"/>
              <a:t>Using heap memory to store a variable-size array</a:t>
            </a:r>
          </a:p>
        </p:txBody>
      </p:sp>
      <p:sp>
        <p:nvSpPr>
          <p:cNvPr id="9" name="Content Placeholder 3"/>
          <p:cNvSpPr>
            <a:spLocks noGrp="1"/>
          </p:cNvSpPr>
          <p:nvPr>
            <p:ph idx="10"/>
          </p:nvPr>
        </p:nvSpPr>
        <p:spPr>
          <a:xfrm>
            <a:off x="1828800" y="1551211"/>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7" name="Content Placeholder 4"/>
          <p:cNvSpPr>
            <a:spLocks noGrp="1"/>
          </p:cNvSpPr>
          <p:nvPr>
            <p:ph idx="11"/>
          </p:nvPr>
        </p:nvSpPr>
        <p:spPr>
          <a:xfrm>
            <a:off x="2286000" y="1551211"/>
            <a:ext cx="7955280" cy="4946904"/>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The program shows how to create and access a variable-size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array in the heap and use pointers to access elements.      *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solidFill>
                <a:srgbClr val="00206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main (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002060"/>
                </a:solidFill>
                <a:latin typeface="Courier New" panose="02070309020205020404" pitchFamily="49" charset="0"/>
                <a:cs typeface="Courier New" panose="02070309020205020404" pitchFamily="49" charset="0"/>
              </a:rPr>
              <a:t>{</a:t>
            </a:r>
            <a:endParaRPr lang="en-IN" sz="1600" spc="-150" dirty="0">
              <a:solidFill>
                <a:srgbClr val="002060"/>
              </a:solidFill>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Declaration of array size and the pointer in the stack</a:t>
            </a: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size;</a:t>
            </a: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pArray</a:t>
            </a: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Validation of the size to be greater than zero </a:t>
            </a: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do </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marL="82296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"Enter the array size (larger than zero): ";</a:t>
            </a:r>
          </a:p>
          <a:p>
            <a:pPr marL="822960">
              <a:spcBef>
                <a:spcPts val="0"/>
              </a:spcBef>
              <a:spcAft>
                <a:spcPts val="0"/>
              </a:spcAft>
            </a:pPr>
            <a:r>
              <a:rPr lang="en-IN" sz="1600" b="1" spc="-150" dirty="0" err="1">
                <a:latin typeface="Courier New" panose="02070309020205020404" pitchFamily="49" charset="0"/>
                <a:cs typeface="Courier New" panose="02070309020205020404" pitchFamily="49" charset="0"/>
              </a:rPr>
              <a:t>cin</a:t>
            </a:r>
            <a:r>
              <a:rPr lang="en-IN" sz="1600" b="1" spc="-150" dirty="0">
                <a:latin typeface="Courier New" panose="02070309020205020404" pitchFamily="49" charset="0"/>
                <a:cs typeface="Courier New" panose="02070309020205020404" pitchFamily="49" charset="0"/>
              </a:rPr>
              <a:t> &gt;&gt; size;</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solidFill>
                  <a:srgbClr val="214E91"/>
                </a:solidFill>
                <a:latin typeface="Courier New" panose="02070309020205020404" pitchFamily="49" charset="0"/>
                <a:cs typeface="Courier New" panose="02070309020205020404" pitchFamily="49" charset="0"/>
              </a:rPr>
              <a:t>while</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(size &lt;= 0);</a:t>
            </a: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Creation of array in the heap</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pArray</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solidFill>
                  <a:srgbClr val="214E91"/>
                </a:solidFill>
                <a:latin typeface="Courier New" panose="02070309020205020404" pitchFamily="49" charset="0"/>
                <a:cs typeface="Courier New" panose="02070309020205020404" pitchFamily="49" charset="0"/>
              </a:rPr>
              <a:t>new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[size];</a:t>
            </a:r>
          </a:p>
        </p:txBody>
      </p:sp>
    </p:spTree>
    <p:extLst>
      <p:ext uri="{BB962C8B-B14F-4D97-AF65-F5344CB8AC3E}">
        <p14:creationId xmlns:p14="http://schemas.microsoft.com/office/powerpoint/2010/main" val="308277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Heap Memory</a:t>
            </a:r>
          </a:p>
        </p:txBody>
      </p:sp>
      <p:sp>
        <p:nvSpPr>
          <p:cNvPr id="3" name="Content Placeholder 2"/>
          <p:cNvSpPr>
            <a:spLocks noGrp="1"/>
          </p:cNvSpPr>
          <p:nvPr>
            <p:ph idx="1"/>
          </p:nvPr>
        </p:nvSpPr>
        <p:spPr>
          <a:xfrm>
            <a:off x="1981200" y="1143000"/>
            <a:ext cx="8229600" cy="533400"/>
          </a:xfrm>
        </p:spPr>
        <p:txBody>
          <a:bodyPr/>
          <a:lstStyle/>
          <a:p>
            <a:pPr lvl="0"/>
            <a:r>
              <a:rPr lang="en-US" sz="2400" b="1" i="1" dirty="0"/>
              <a:t>Using heap memory to store a variable-size array</a:t>
            </a:r>
          </a:p>
        </p:txBody>
      </p:sp>
      <p:sp>
        <p:nvSpPr>
          <p:cNvPr id="9" name="Content Placeholder 3"/>
          <p:cNvSpPr>
            <a:spLocks noGrp="1"/>
          </p:cNvSpPr>
          <p:nvPr>
            <p:ph idx="10"/>
          </p:nvPr>
        </p:nvSpPr>
        <p:spPr>
          <a:xfrm>
            <a:off x="1981200" y="1676400"/>
            <a:ext cx="457200" cy="4050792"/>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p:txBody>
      </p:sp>
      <p:sp>
        <p:nvSpPr>
          <p:cNvPr id="10" name="Content Placeholder 4"/>
          <p:cNvSpPr>
            <a:spLocks noGrp="1"/>
          </p:cNvSpPr>
          <p:nvPr>
            <p:ph idx="11"/>
          </p:nvPr>
        </p:nvSpPr>
        <p:spPr>
          <a:xfrm>
            <a:off x="2438400" y="1676400"/>
            <a:ext cx="7863840" cy="4050792"/>
          </a:xfrm>
          <a:ln w="57150">
            <a:solidFill>
              <a:schemeClr val="tx1"/>
            </a:solidFill>
          </a:ln>
        </p:spPr>
        <p:txBody>
          <a:bodyPr/>
          <a:lstStyle/>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Inputting the values of array</a:t>
            </a:r>
            <a:endParaRPr lang="en-US" sz="1600" spc="-150" dirty="0">
              <a:solidFill>
                <a:srgbClr val="B60000"/>
              </a:solidFill>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i = 0; i &lt; size ; i++)</a:t>
            </a:r>
            <a:endParaRPr lang="nn-NO"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"Enter the value for element " &lt;&lt; </a:t>
            </a:r>
            <a:r>
              <a:rPr lang="en-US" sz="1600" b="1" spc="-150" dirty="0" err="1">
                <a:latin typeface="Courier New" panose="02070309020205020404" pitchFamily="49" charset="0"/>
                <a:cs typeface="Courier New" panose="02070309020205020404" pitchFamily="49" charset="0"/>
              </a:rPr>
              <a:t>i</a:t>
            </a:r>
            <a:r>
              <a:rPr lang="en-US" sz="1600" b="1" spc="-150" dirty="0">
                <a:latin typeface="Courier New" panose="02070309020205020404" pitchFamily="49" charset="0"/>
                <a:cs typeface="Courier New" panose="02070309020205020404" pitchFamily="49" charset="0"/>
              </a:rPr>
              <a:t> &lt;&lt; ": ";</a:t>
            </a:r>
            <a:endParaRPr lang="en-US"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err="1">
                <a:latin typeface="Courier New" panose="02070309020205020404" pitchFamily="49" charset="0"/>
                <a:cs typeface="Courier New" panose="02070309020205020404" pitchFamily="49" charset="0"/>
              </a:rPr>
              <a:t>cin</a:t>
            </a:r>
            <a:r>
              <a:rPr lang="en-IN" sz="1600" b="1" spc="-150" dirty="0">
                <a:latin typeface="Courier New" panose="02070309020205020404" pitchFamily="49" charset="0"/>
                <a:cs typeface="Courier New" panose="02070309020205020404" pitchFamily="49" charset="0"/>
              </a:rPr>
              <a:t> &gt;&gt; *(</a:t>
            </a:r>
            <a:r>
              <a:rPr lang="en-IN" sz="1600" b="1" spc="-150" dirty="0" err="1">
                <a:latin typeface="Courier New" panose="02070309020205020404" pitchFamily="49" charset="0"/>
                <a:cs typeface="Courier New" panose="02070309020205020404" pitchFamily="49" charset="0"/>
              </a:rPr>
              <a:t>pArray</a:t>
            </a:r>
            <a:r>
              <a:rPr lang="en-IN" sz="1600" b="1" spc="-150" dirty="0">
                <a:latin typeface="Courier New" panose="02070309020205020404" pitchFamily="49" charset="0"/>
                <a:cs typeface="Courier New" panose="02070309020205020404" pitchFamily="49" charset="0"/>
              </a:rPr>
              <a:t> +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Outputting the values of the array </a:t>
            </a: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"The elements in the array are: "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i = 0; i &lt; size ; i++)</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marL="82296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pArray</a:t>
            </a:r>
            <a:r>
              <a:rPr lang="en-IN" sz="1600" b="1" spc="-150" dirty="0">
                <a:latin typeface="Courier New" panose="02070309020205020404" pitchFamily="49" charset="0"/>
                <a:cs typeface="Courier New" panose="02070309020205020404" pitchFamily="49" charset="0"/>
              </a:rPr>
              <a:t> +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Deleting the array in the heap</a:t>
            </a: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delete</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 ] </a:t>
            </a:r>
            <a:r>
              <a:rPr lang="en-IN" sz="1600" b="1" spc="-150" dirty="0" err="1">
                <a:latin typeface="Courier New" panose="02070309020205020404" pitchFamily="49" charset="0"/>
                <a:cs typeface="Courier New" panose="02070309020205020404" pitchFamily="49" charset="0"/>
              </a:rPr>
              <a:t>pArray</a:t>
            </a: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0; </a:t>
            </a: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640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Heap Memory</a:t>
            </a:r>
          </a:p>
        </p:txBody>
      </p:sp>
      <p:sp>
        <p:nvSpPr>
          <p:cNvPr id="3" name="Content Placeholder 2"/>
          <p:cNvSpPr>
            <a:spLocks noGrp="1"/>
          </p:cNvSpPr>
          <p:nvPr>
            <p:ph idx="1"/>
          </p:nvPr>
        </p:nvSpPr>
        <p:spPr>
          <a:xfrm>
            <a:off x="1981200" y="1143000"/>
            <a:ext cx="8229600" cy="457200"/>
          </a:xfrm>
        </p:spPr>
        <p:txBody>
          <a:bodyPr/>
          <a:lstStyle/>
          <a:p>
            <a:pPr lvl="0"/>
            <a:r>
              <a:rPr lang="en-US" sz="2400" b="1" i="1" dirty="0">
                <a:solidFill>
                  <a:prstClr val="black"/>
                </a:solidFill>
              </a:rPr>
              <a:t>Using heap memory to store a variable-size array</a:t>
            </a:r>
          </a:p>
        </p:txBody>
      </p:sp>
      <p:sp>
        <p:nvSpPr>
          <p:cNvPr id="7" name="Content Placeholder 3"/>
          <p:cNvSpPr>
            <a:spLocks noGrp="1"/>
          </p:cNvSpPr>
          <p:nvPr>
            <p:ph idx="10"/>
          </p:nvPr>
        </p:nvSpPr>
        <p:spPr>
          <a:xfrm>
            <a:off x="1981200" y="1828800"/>
            <a:ext cx="8229600" cy="1773936"/>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latin typeface="Courier New" panose="02070309020205020404" pitchFamily="49" charset="0"/>
                <a:cs typeface="Courier New" panose="02070309020205020404" pitchFamily="49" charset="0"/>
              </a:rPr>
              <a:t>Enter the array size (larger than zero): </a:t>
            </a:r>
            <a:r>
              <a:rPr lang="en-US" sz="1600" b="1" spc="-150" dirty="0">
                <a:solidFill>
                  <a:srgbClr val="B60000"/>
                </a:solidFill>
                <a:latin typeface="Courier New" panose="02070309020205020404" pitchFamily="49" charset="0"/>
                <a:cs typeface="Courier New" panose="02070309020205020404" pitchFamily="49" charset="0"/>
              </a:rPr>
              <a:t>3</a:t>
            </a:r>
          </a:p>
          <a:p>
            <a:pPr>
              <a:spcBef>
                <a:spcPts val="0"/>
              </a:spcBef>
              <a:spcAft>
                <a:spcPts val="0"/>
              </a:spcAft>
            </a:pPr>
            <a:r>
              <a:rPr lang="en-US" sz="1600" b="1" spc="-150" dirty="0">
                <a:latin typeface="Courier New" panose="02070309020205020404" pitchFamily="49" charset="0"/>
                <a:cs typeface="Courier New" panose="02070309020205020404" pitchFamily="49" charset="0"/>
              </a:rPr>
              <a:t>Enter the value for element 0: </a:t>
            </a:r>
            <a:r>
              <a:rPr lang="en-US" sz="1600" b="1" spc="-150" dirty="0">
                <a:solidFill>
                  <a:srgbClr val="B60000"/>
                </a:solidFill>
                <a:latin typeface="Courier New" panose="02070309020205020404" pitchFamily="49" charset="0"/>
                <a:cs typeface="Courier New" panose="02070309020205020404" pitchFamily="49" charset="0"/>
              </a:rPr>
              <a:t>6</a:t>
            </a:r>
          </a:p>
          <a:p>
            <a:pPr>
              <a:spcBef>
                <a:spcPts val="0"/>
              </a:spcBef>
              <a:spcAft>
                <a:spcPts val="0"/>
              </a:spcAft>
            </a:pPr>
            <a:r>
              <a:rPr lang="en-US" sz="1600" b="1" spc="-150" dirty="0">
                <a:latin typeface="Courier New" panose="02070309020205020404" pitchFamily="49" charset="0"/>
                <a:cs typeface="Courier New" panose="02070309020205020404" pitchFamily="49" charset="0"/>
              </a:rPr>
              <a:t>Enter the value for element 1: </a:t>
            </a:r>
            <a:r>
              <a:rPr lang="en-US" sz="1600" b="1" spc="-150" dirty="0">
                <a:solidFill>
                  <a:srgbClr val="B60000"/>
                </a:solidFill>
                <a:latin typeface="Courier New" panose="02070309020205020404" pitchFamily="49" charset="0"/>
                <a:cs typeface="Courier New" panose="02070309020205020404" pitchFamily="49" charset="0"/>
              </a:rPr>
              <a:t>12</a:t>
            </a:r>
          </a:p>
          <a:p>
            <a:pPr>
              <a:spcBef>
                <a:spcPts val="0"/>
              </a:spcBef>
              <a:spcAft>
                <a:spcPts val="0"/>
              </a:spcAft>
            </a:pPr>
            <a:r>
              <a:rPr lang="en-US" sz="1600" b="1" spc="-150" dirty="0">
                <a:latin typeface="Courier New" panose="02070309020205020404" pitchFamily="49" charset="0"/>
                <a:cs typeface="Courier New" panose="02070309020205020404" pitchFamily="49" charset="0"/>
              </a:rPr>
              <a:t>Enter the value for element 2: </a:t>
            </a:r>
            <a:r>
              <a:rPr lang="en-US" sz="1600" b="1" spc="-150" dirty="0">
                <a:solidFill>
                  <a:srgbClr val="B60000"/>
                </a:solidFill>
                <a:latin typeface="Courier New" panose="02070309020205020404" pitchFamily="49" charset="0"/>
                <a:cs typeface="Courier New" panose="02070309020205020404" pitchFamily="49" charset="0"/>
              </a:rPr>
              <a:t>5</a:t>
            </a:r>
          </a:p>
          <a:p>
            <a:pPr>
              <a:spcBef>
                <a:spcPts val="0"/>
              </a:spcBef>
              <a:spcAft>
                <a:spcPts val="0"/>
              </a:spcAft>
            </a:pPr>
            <a:r>
              <a:rPr lang="en-US" sz="1600" b="1" spc="-150" dirty="0">
                <a:latin typeface="Courier New" panose="02070309020205020404" pitchFamily="49" charset="0"/>
                <a:cs typeface="Courier New" panose="02070309020205020404" pitchFamily="49" charset="0"/>
              </a:rPr>
              <a:t>The elements in the array are:</a:t>
            </a:r>
          </a:p>
          <a:p>
            <a:pPr>
              <a:spcBef>
                <a:spcPts val="0"/>
              </a:spcBef>
              <a:spcAft>
                <a:spcPts val="0"/>
              </a:spcAft>
            </a:pPr>
            <a:r>
              <a:rPr lang="en-IN" sz="1600" b="1" spc="-150" dirty="0">
                <a:latin typeface="Courier New" panose="02070309020205020404" pitchFamily="49" charset="0"/>
                <a:cs typeface="Courier New" panose="02070309020205020404" pitchFamily="49" charset="0"/>
              </a:rPr>
              <a:t>6   12   5</a:t>
            </a:r>
          </a:p>
        </p:txBody>
      </p:sp>
    </p:spTree>
    <p:extLst>
      <p:ext uri="{BB962C8B-B14F-4D97-AF65-F5344CB8AC3E}">
        <p14:creationId xmlns:p14="http://schemas.microsoft.com/office/powerpoint/2010/main" val="2508860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Two-Dimensional Array</a:t>
            </a:r>
          </a:p>
        </p:txBody>
      </p:sp>
      <p:sp>
        <p:nvSpPr>
          <p:cNvPr id="4" name="Content Placeholder 2"/>
          <p:cNvSpPr>
            <a:spLocks noGrp="1"/>
          </p:cNvSpPr>
          <p:nvPr>
            <p:ph idx="1"/>
          </p:nvPr>
        </p:nvSpPr>
        <p:spPr>
          <a:xfrm>
            <a:off x="1981200" y="1143000"/>
            <a:ext cx="8229600" cy="2286000"/>
          </a:xfrm>
        </p:spPr>
        <p:txBody>
          <a:bodyPr/>
          <a:lstStyle/>
          <a:p>
            <a:r>
              <a:rPr lang="en-US" b="1" dirty="0">
                <a:cs typeface="Times" panose="02020603050405020304" pitchFamily="18" charset="0"/>
              </a:rPr>
              <a:t>A two-dimensional array is made of rows and columns.</a:t>
            </a:r>
          </a:p>
          <a:p>
            <a:r>
              <a:rPr lang="en-US" b="1" dirty="0">
                <a:cs typeface="Times" panose="02020603050405020304" pitchFamily="18" charset="0"/>
              </a:rPr>
              <a:t>We have three choices to create a two-dimensional array.</a:t>
            </a:r>
          </a:p>
        </p:txBody>
      </p:sp>
      <p:sp>
        <p:nvSpPr>
          <p:cNvPr id="6" name="Content Placeholder 3"/>
          <p:cNvSpPr>
            <a:spLocks noGrp="1"/>
          </p:cNvSpPr>
          <p:nvPr>
            <p:ph idx="10"/>
          </p:nvPr>
        </p:nvSpPr>
        <p:spPr>
          <a:xfrm>
            <a:off x="1981200" y="3733800"/>
            <a:ext cx="8229600" cy="2057400"/>
          </a:xfrm>
        </p:spPr>
        <p:txBody>
          <a:bodyPr/>
          <a:lstStyle/>
          <a:p>
            <a:r>
              <a:rPr lang="en-US" b="1" i="1" dirty="0">
                <a:solidFill>
                  <a:srgbClr val="B60000"/>
                </a:solidFill>
              </a:rPr>
              <a:t>Using Only Stack Memory.</a:t>
            </a:r>
          </a:p>
          <a:p>
            <a:r>
              <a:rPr lang="en-US" sz="2800" b="1" dirty="0">
                <a:cs typeface="Times" panose="02020603050405020304" pitchFamily="18" charset="0"/>
              </a:rPr>
              <a:t>If both the row size and the column size are known before compilation, we can create the array totally in the stack as we have done before.</a:t>
            </a:r>
          </a:p>
        </p:txBody>
      </p:sp>
    </p:spTree>
    <p:extLst>
      <p:ext uri="{BB962C8B-B14F-4D97-AF65-F5344CB8AC3E}">
        <p14:creationId xmlns:p14="http://schemas.microsoft.com/office/powerpoint/2010/main" val="4141564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Two-Dimensional Array</a:t>
            </a:r>
          </a:p>
        </p:txBody>
      </p:sp>
      <p:sp>
        <p:nvSpPr>
          <p:cNvPr id="3" name="Content Placeholder 2"/>
          <p:cNvSpPr>
            <a:spLocks noGrp="1"/>
          </p:cNvSpPr>
          <p:nvPr>
            <p:ph idx="1"/>
          </p:nvPr>
        </p:nvSpPr>
        <p:spPr>
          <a:xfrm>
            <a:off x="1981200" y="1143000"/>
            <a:ext cx="8229600" cy="1981200"/>
          </a:xfrm>
        </p:spPr>
        <p:txBody>
          <a:bodyPr/>
          <a:lstStyle/>
          <a:p>
            <a:r>
              <a:rPr lang="en-US" b="1" i="1" dirty="0">
                <a:solidFill>
                  <a:srgbClr val="B60000"/>
                </a:solidFill>
              </a:rPr>
              <a:t>Using Both Stack and Heap Memory.</a:t>
            </a:r>
          </a:p>
          <a:p>
            <a:r>
              <a:rPr lang="en-US" sz="2800" b="1" dirty="0"/>
              <a:t>If the row dimension is know before the compilation, we can create an array of pointers in the stack and then create each row in the heap.</a:t>
            </a:r>
            <a:endParaRPr lang="en-US" sz="2800" dirty="0"/>
          </a:p>
        </p:txBody>
      </p:sp>
      <p:sp>
        <p:nvSpPr>
          <p:cNvPr id="4" name="Content Placeholder 3"/>
          <p:cNvSpPr>
            <a:spLocks noGrp="1"/>
          </p:cNvSpPr>
          <p:nvPr>
            <p:ph idx="10"/>
          </p:nvPr>
        </p:nvSpPr>
        <p:spPr>
          <a:xfrm>
            <a:off x="1981200" y="3352800"/>
            <a:ext cx="8229600" cy="502920"/>
          </a:xfrm>
        </p:spPr>
        <p:txBody>
          <a:bodyPr/>
          <a:lstStyle/>
          <a:p>
            <a:r>
              <a:rPr lang="en-US" sz="2800" b="1" i="1" dirty="0"/>
              <a:t>An array in stack and another in the heap</a:t>
            </a:r>
          </a:p>
        </p:txBody>
      </p:sp>
      <p:pic>
        <p:nvPicPr>
          <p:cNvPr id="9" name="Picture 4" descr="A graphic showing an array in stack memory and another in the heap memory"/>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3788966" y="3931821"/>
            <a:ext cx="4614071" cy="2436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50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Two-Dimensional Array</a:t>
            </a:r>
          </a:p>
        </p:txBody>
      </p:sp>
      <p:sp>
        <p:nvSpPr>
          <p:cNvPr id="7" name="Content Placeholder 2"/>
          <p:cNvSpPr>
            <a:spLocks noGrp="1"/>
          </p:cNvSpPr>
          <p:nvPr>
            <p:ph idx="1"/>
          </p:nvPr>
        </p:nvSpPr>
        <p:spPr>
          <a:xfrm>
            <a:off x="1098605" y="1164866"/>
            <a:ext cx="8229600" cy="533400"/>
          </a:xfrm>
        </p:spPr>
        <p:txBody>
          <a:bodyPr/>
          <a:lstStyle/>
          <a:p>
            <a:r>
              <a:rPr lang="en-US" sz="2800" b="1" dirty="0">
                <a:latin typeface="+mj-lt"/>
                <a:cs typeface="Times" panose="02020603050405020304" pitchFamily="18" charset="0"/>
              </a:rPr>
              <a:t>The following shows the code to create such an array</a:t>
            </a:r>
            <a:r>
              <a:rPr lang="en-US" sz="2800" dirty="0">
                <a:latin typeface="+mj-lt"/>
                <a:cs typeface="Times" panose="02020603050405020304" pitchFamily="18" charset="0"/>
              </a:rPr>
              <a:t>.</a:t>
            </a:r>
          </a:p>
        </p:txBody>
      </p:sp>
      <p:sp>
        <p:nvSpPr>
          <p:cNvPr id="6" name="Content Placeholder 3"/>
          <p:cNvSpPr>
            <a:spLocks noGrp="1"/>
          </p:cNvSpPr>
          <p:nvPr>
            <p:ph idx="10"/>
          </p:nvPr>
        </p:nvSpPr>
        <p:spPr>
          <a:xfrm>
            <a:off x="1981200" y="1905000"/>
            <a:ext cx="8229600" cy="1714500"/>
          </a:xfrm>
          <a:solidFill>
            <a:srgbClr val="F7F700"/>
          </a:solidFill>
        </p:spPr>
        <p:txBody>
          <a:bodyPr/>
          <a:lstStyle/>
          <a:p>
            <a:pPr>
              <a:spcBef>
                <a:spcPts val="0"/>
              </a:spcBef>
              <a:spcAft>
                <a:spcPts val="0"/>
              </a:spcAft>
            </a:pPr>
            <a:r>
              <a:rPr lang="en-US" sz="1800" b="1" spc="-150" dirty="0">
                <a:solidFill>
                  <a:srgbClr val="004D88"/>
                </a:solidFill>
                <a:latin typeface="Courier New" panose="02070309020205020404" pitchFamily="49" charset="0"/>
                <a:cs typeface="Courier New" panose="02070309020205020404" pitchFamily="49" charset="0"/>
              </a:rPr>
              <a:t>int</a:t>
            </a:r>
            <a:r>
              <a:rPr lang="en-US" sz="1800" spc="-150" dirty="0">
                <a:solidFill>
                  <a:srgbClr val="000000"/>
                </a:solidFill>
                <a:latin typeface="Courier New" panose="02070309020205020404" pitchFamily="49" charset="0"/>
                <a:cs typeface="Courier New" panose="02070309020205020404" pitchFamily="49" charset="0"/>
              </a:rPr>
              <a:t>*</a:t>
            </a:r>
            <a:r>
              <a:rPr lang="en-US" sz="1800" b="1" spc="-150" dirty="0">
                <a:solidFill>
                  <a:srgbClr val="000000"/>
                </a:solidFill>
                <a:latin typeface="Courier New" panose="02070309020205020404" pitchFamily="49" charset="0"/>
                <a:cs typeface="Courier New" panose="02070309020205020404" pitchFamily="49" charset="0"/>
              </a:rPr>
              <a:t> arr [4];  </a:t>
            </a:r>
            <a:r>
              <a:rPr lang="en-US" sz="1800" b="1" spc="-150" dirty="0">
                <a:solidFill>
                  <a:srgbClr val="B60000"/>
                </a:solidFill>
                <a:latin typeface="Courier New" panose="02070309020205020404" pitchFamily="49" charset="0"/>
                <a:cs typeface="Courier New" panose="02070309020205020404" pitchFamily="49" charset="0"/>
              </a:rPr>
              <a:t>// An array of four pointers to integers in	 stack</a:t>
            </a:r>
            <a:endParaRPr lang="en-US" sz="18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err="1">
                <a:solidFill>
                  <a:srgbClr val="000000"/>
                </a:solidFill>
                <a:latin typeface="Courier New" panose="02070309020205020404" pitchFamily="49" charset="0"/>
                <a:cs typeface="Courier New" panose="02070309020205020404" pitchFamily="49" charset="0"/>
              </a:rPr>
              <a:t>cin</a:t>
            </a:r>
            <a:r>
              <a:rPr lang="en-US" sz="1800" b="1" spc="-150" dirty="0">
                <a:solidFill>
                  <a:srgbClr val="000000"/>
                </a:solidFill>
                <a:latin typeface="Courier New" panose="02070309020205020404" pitchFamily="49" charset="0"/>
                <a:cs typeface="Courier New" panose="02070309020205020404" pitchFamily="49" charset="0"/>
              </a:rPr>
              <a:t> &gt;&gt; </a:t>
            </a:r>
            <a:r>
              <a:rPr lang="en-US" sz="1800" b="1" spc="-150" dirty="0" err="1">
                <a:solidFill>
                  <a:srgbClr val="000000"/>
                </a:solidFill>
                <a:latin typeface="Courier New" panose="02070309020205020404" pitchFamily="49" charset="0"/>
                <a:cs typeface="Courier New" panose="02070309020205020404" pitchFamily="49" charset="0"/>
              </a:rPr>
              <a:t>colNums</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nn-NO" sz="1800" b="1" spc="-150" dirty="0">
                <a:solidFill>
                  <a:srgbClr val="004D88"/>
                </a:solidFill>
                <a:latin typeface="Courier New" panose="02070309020205020404" pitchFamily="49" charset="0"/>
                <a:cs typeface="Courier New" panose="02070309020205020404" pitchFamily="49" charset="0"/>
              </a:rPr>
              <a:t>for</a:t>
            </a:r>
            <a:r>
              <a:rPr lang="nn-NO" sz="1800" b="1" spc="-150" dirty="0">
                <a:solidFill>
                  <a:srgbClr val="000000"/>
                </a:solidFill>
                <a:latin typeface="Courier New" panose="02070309020205020404" pitchFamily="49" charset="0"/>
                <a:cs typeface="Courier New" panose="02070309020205020404" pitchFamily="49" charset="0"/>
              </a:rPr>
              <a:t> (</a:t>
            </a:r>
            <a:r>
              <a:rPr lang="nn-NO" sz="1800" b="1" spc="-150" dirty="0">
                <a:solidFill>
                  <a:srgbClr val="004D88"/>
                </a:solidFill>
                <a:latin typeface="Courier New" panose="02070309020205020404" pitchFamily="49" charset="0"/>
                <a:cs typeface="Courier New" panose="02070309020205020404" pitchFamily="49" charset="0"/>
              </a:rPr>
              <a:t>int</a:t>
            </a:r>
            <a:r>
              <a:rPr lang="nn-NO" sz="1800" b="1" spc="-150" dirty="0">
                <a:solidFill>
                  <a:srgbClr val="000000"/>
                </a:solidFill>
                <a:latin typeface="Courier New" panose="02070309020205020404" pitchFamily="49" charset="0"/>
                <a:cs typeface="Courier New" panose="02070309020205020404" pitchFamily="49" charset="0"/>
              </a:rPr>
              <a:t> i = 0; i &lt; 4 ; i++)	</a:t>
            </a:r>
            <a:endParaRPr lang="nn-NO"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arr[</a:t>
            </a:r>
            <a:r>
              <a:rPr lang="en-US" sz="1800" b="1" spc="-150" dirty="0" err="1">
                <a:solidFill>
                  <a:srgbClr val="000000"/>
                </a:solidFill>
                <a:latin typeface="Courier New" panose="02070309020205020404" pitchFamily="49" charset="0"/>
                <a:cs typeface="Courier New" panose="02070309020205020404" pitchFamily="49" charset="0"/>
              </a:rPr>
              <a:t>i</a:t>
            </a:r>
            <a:r>
              <a:rPr lang="en-US" sz="1800" b="1" spc="-150" dirty="0">
                <a:solidFill>
                  <a:srgbClr val="000000"/>
                </a:solidFill>
                <a:latin typeface="Courier New" panose="02070309020205020404" pitchFamily="49" charset="0"/>
                <a:cs typeface="Courier New" panose="02070309020205020404" pitchFamily="49" charset="0"/>
              </a:rPr>
              <a:t>] = </a:t>
            </a:r>
            <a:r>
              <a:rPr lang="en-US" sz="1800" b="1" spc="-150" dirty="0">
                <a:solidFill>
                  <a:srgbClr val="004D88"/>
                </a:solidFill>
                <a:latin typeface="Courier New" panose="02070309020205020404" pitchFamily="49" charset="0"/>
                <a:cs typeface="Courier New" panose="02070309020205020404" pitchFamily="49" charset="0"/>
              </a:rPr>
              <a:t>new int </a:t>
            </a:r>
            <a:r>
              <a:rPr lang="en-US" sz="1800" b="1" spc="-150" dirty="0">
                <a:solidFill>
                  <a:srgbClr val="000000"/>
                </a:solidFill>
                <a:latin typeface="Courier New" panose="02070309020205020404" pitchFamily="49" charset="0"/>
                <a:cs typeface="Courier New" panose="02070309020205020404" pitchFamily="49" charset="0"/>
              </a:rPr>
              <a:t>[</a:t>
            </a:r>
            <a:r>
              <a:rPr lang="en-US" sz="1800" b="1" spc="-150" dirty="0" err="1">
                <a:solidFill>
                  <a:srgbClr val="000000"/>
                </a:solidFill>
                <a:latin typeface="Courier New" panose="02070309020205020404" pitchFamily="49" charset="0"/>
                <a:cs typeface="Courier New" panose="02070309020205020404" pitchFamily="49" charset="0"/>
              </a:rPr>
              <a:t>colNums</a:t>
            </a:r>
            <a:r>
              <a:rPr lang="en-US" sz="1800" b="1" spc="-150" dirty="0">
                <a:solidFill>
                  <a:srgbClr val="000000"/>
                </a:solidFill>
                <a:latin typeface="Courier New" panose="02070309020205020404" pitchFamily="49" charset="0"/>
                <a:cs typeface="Courier New" panose="02070309020205020404" pitchFamily="49" charset="0"/>
              </a:rPr>
              <a:t>]; </a:t>
            </a:r>
            <a:r>
              <a:rPr lang="en-US" sz="1800" b="1" spc="-150" dirty="0">
                <a:solidFill>
                  <a:srgbClr val="B60000"/>
                </a:solidFill>
                <a:latin typeface="Courier New" panose="02070309020205020404" pitchFamily="49" charset="0"/>
                <a:cs typeface="Courier New" panose="02070309020205020404" pitchFamily="49" charset="0"/>
              </a:rPr>
              <a:t>// an array of </a:t>
            </a:r>
            <a:r>
              <a:rPr lang="en-US" sz="1800" b="1" spc="-150" dirty="0" err="1">
                <a:solidFill>
                  <a:srgbClr val="B60000"/>
                </a:solidFill>
                <a:latin typeface="Courier New" panose="02070309020205020404" pitchFamily="49" charset="0"/>
                <a:cs typeface="Courier New" panose="02070309020205020404" pitchFamily="49" charset="0"/>
              </a:rPr>
              <a:t>colNums</a:t>
            </a:r>
            <a:r>
              <a:rPr lang="en-US" sz="1800" b="1" spc="-150" dirty="0">
                <a:solidFill>
                  <a:srgbClr val="B60000"/>
                </a:solidFill>
                <a:latin typeface="Courier New" panose="02070309020205020404" pitchFamily="49" charset="0"/>
                <a:cs typeface="Courier New" panose="02070309020205020404" pitchFamily="49" charset="0"/>
              </a:rPr>
              <a:t> in the heap</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a:t>
            </a:r>
            <a:endParaRPr lang="en-US" sz="3600" dirty="0">
              <a:solidFill>
                <a:srgbClr val="000000"/>
              </a:solidFill>
              <a:latin typeface="Times New Roman" panose="02020603050405020304" pitchFamily="18" charset="0"/>
            </a:endParaRPr>
          </a:p>
        </p:txBody>
      </p:sp>
      <p:sp>
        <p:nvSpPr>
          <p:cNvPr id="5" name="Content Placeholder 4"/>
          <p:cNvSpPr>
            <a:spLocks noGrp="1"/>
          </p:cNvSpPr>
          <p:nvPr>
            <p:ph idx="11"/>
          </p:nvPr>
        </p:nvSpPr>
        <p:spPr>
          <a:xfrm>
            <a:off x="1981200" y="3848100"/>
            <a:ext cx="8229600" cy="1943100"/>
          </a:xfrm>
        </p:spPr>
        <p:txBody>
          <a:bodyPr/>
          <a:lstStyle/>
          <a:p>
            <a:r>
              <a:rPr lang="en-US" b="1" i="1" dirty="0">
                <a:solidFill>
                  <a:srgbClr val="B60000"/>
                </a:solidFill>
              </a:rPr>
              <a:t>Using Only Heap Memory.</a:t>
            </a:r>
          </a:p>
          <a:p>
            <a:r>
              <a:rPr lang="en-US" sz="2800" b="1" dirty="0">
                <a:cs typeface="Times" panose="02020603050405020304" pitchFamily="18" charset="0"/>
              </a:rPr>
              <a:t>If neither of the dimensions are know before the compilation, we need to create the whole two-dimensional array in the heap as shown in Figure 9.28.</a:t>
            </a:r>
          </a:p>
        </p:txBody>
      </p:sp>
    </p:spTree>
    <p:extLst>
      <p:ext uri="{BB962C8B-B14F-4D97-AF65-F5344CB8AC3E}">
        <p14:creationId xmlns:p14="http://schemas.microsoft.com/office/powerpoint/2010/main" val="402189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Two-Dimensional Array</a:t>
            </a:r>
            <a:endParaRPr lang="en-IN" sz="1500" i="1" dirty="0"/>
          </a:p>
        </p:txBody>
      </p:sp>
      <p:sp>
        <p:nvSpPr>
          <p:cNvPr id="3" name="Content Placeholder 2"/>
          <p:cNvSpPr>
            <a:spLocks noGrp="1"/>
          </p:cNvSpPr>
          <p:nvPr>
            <p:ph idx="1"/>
          </p:nvPr>
        </p:nvSpPr>
        <p:spPr>
          <a:xfrm>
            <a:off x="1981200" y="1143000"/>
            <a:ext cx="8229600" cy="457200"/>
          </a:xfrm>
        </p:spPr>
        <p:txBody>
          <a:bodyPr/>
          <a:lstStyle/>
          <a:p>
            <a:r>
              <a:rPr lang="en-US" sz="2600" b="1" i="1" dirty="0">
                <a:solidFill>
                  <a:srgbClr val="002060"/>
                </a:solidFill>
              </a:rPr>
              <a:t>A two-dimensional array totally in the heap</a:t>
            </a:r>
          </a:p>
        </p:txBody>
      </p:sp>
      <p:pic>
        <p:nvPicPr>
          <p:cNvPr id="9" name="Picture 3" descr="A graphic showing relationship between the stack memory and a  two dimensional array totally in the heap memory"/>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3152588" y="1725686"/>
            <a:ext cx="5886827" cy="231291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1"/>
          </p:nvPr>
        </p:nvSpPr>
        <p:spPr>
          <a:xfrm>
            <a:off x="1981200" y="4087886"/>
            <a:ext cx="8229600" cy="407915"/>
          </a:xfrm>
        </p:spPr>
        <p:txBody>
          <a:bodyPr/>
          <a:lstStyle/>
          <a:p>
            <a:r>
              <a:rPr lang="en-US" sz="2400" b="1" dirty="0">
                <a:latin typeface="+mj-lt"/>
                <a:cs typeface="Times" panose="02020603050405020304" pitchFamily="18" charset="0"/>
              </a:rPr>
              <a:t>The following shows the code to create such an array.</a:t>
            </a:r>
          </a:p>
        </p:txBody>
      </p:sp>
      <p:sp>
        <p:nvSpPr>
          <p:cNvPr id="6" name="Content Placeholder 5"/>
          <p:cNvSpPr>
            <a:spLocks noGrp="1"/>
          </p:cNvSpPr>
          <p:nvPr>
            <p:ph idx="12"/>
          </p:nvPr>
        </p:nvSpPr>
        <p:spPr>
          <a:xfrm>
            <a:off x="1981200" y="4572000"/>
            <a:ext cx="8229600" cy="1958830"/>
          </a:xfrm>
          <a:solidFill>
            <a:srgbClr val="F7F700"/>
          </a:solidFill>
        </p:spPr>
        <p:txBody>
          <a:bodyPr/>
          <a:lstStyle/>
          <a:p>
            <a:pPr>
              <a:spcBef>
                <a:spcPts val="0"/>
              </a:spcBef>
              <a:spcAft>
                <a:spcPts val="0"/>
              </a:spcAft>
            </a:pPr>
            <a:r>
              <a:rPr lang="en-US" sz="1800" b="1" spc="-150" dirty="0" err="1">
                <a:solidFill>
                  <a:srgbClr val="000000"/>
                </a:solidFill>
                <a:latin typeface="Courier New" panose="02070309020205020404" pitchFamily="49" charset="0"/>
                <a:cs typeface="Courier New" panose="02070309020205020404" pitchFamily="49" charset="0"/>
              </a:rPr>
              <a:t>cin</a:t>
            </a:r>
            <a:r>
              <a:rPr lang="en-US" sz="1800" b="1" spc="-150" dirty="0">
                <a:solidFill>
                  <a:srgbClr val="000000"/>
                </a:solidFill>
                <a:latin typeface="Courier New" panose="02070309020205020404" pitchFamily="49" charset="0"/>
                <a:cs typeface="Courier New" panose="02070309020205020404" pitchFamily="49" charset="0"/>
              </a:rPr>
              <a:t> &gt;&gt; </a:t>
            </a:r>
            <a:r>
              <a:rPr lang="en-US" sz="1800" b="1" spc="-150" dirty="0" err="1">
                <a:solidFill>
                  <a:srgbClr val="000000"/>
                </a:solidFill>
                <a:latin typeface="Courier New" panose="02070309020205020404" pitchFamily="49" charset="0"/>
                <a:cs typeface="Courier New" panose="02070309020205020404" pitchFamily="49" charset="0"/>
              </a:rPr>
              <a:t>rowNums</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err="1">
                <a:solidFill>
                  <a:srgbClr val="000000"/>
                </a:solidFill>
                <a:latin typeface="Courier New" panose="02070309020205020404" pitchFamily="49" charset="0"/>
                <a:cs typeface="Courier New" panose="02070309020205020404" pitchFamily="49" charset="0"/>
              </a:rPr>
              <a:t>cin</a:t>
            </a:r>
            <a:r>
              <a:rPr lang="en-US" sz="1800" b="1" spc="-150" dirty="0">
                <a:solidFill>
                  <a:srgbClr val="000000"/>
                </a:solidFill>
                <a:latin typeface="Courier New" panose="02070309020205020404" pitchFamily="49" charset="0"/>
                <a:cs typeface="Courier New" panose="02070309020205020404" pitchFamily="49" charset="0"/>
              </a:rPr>
              <a:t> &gt;&gt; </a:t>
            </a:r>
            <a:r>
              <a:rPr lang="en-US" sz="1800" b="1" spc="-150" dirty="0" err="1">
                <a:solidFill>
                  <a:srgbClr val="000000"/>
                </a:solidFill>
                <a:latin typeface="Courier New" panose="02070309020205020404" pitchFamily="49" charset="0"/>
                <a:cs typeface="Courier New" panose="02070309020205020404" pitchFamily="49" charset="0"/>
              </a:rPr>
              <a:t>colNums</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4D88"/>
                </a:solidFill>
                <a:latin typeface="Courier New" panose="02070309020205020404" pitchFamily="49" charset="0"/>
                <a:cs typeface="Courier New" panose="02070309020205020404" pitchFamily="49" charset="0"/>
              </a:rPr>
              <a:t>int</a:t>
            </a:r>
            <a:r>
              <a:rPr lang="en-US" sz="1800" spc="-150" dirty="0">
                <a:solidFill>
                  <a:srgbClr val="000000"/>
                </a:solidFill>
                <a:latin typeface="Courier New" panose="02070309020205020404" pitchFamily="49" charset="0"/>
                <a:cs typeface="Courier New" panose="02070309020205020404" pitchFamily="49" charset="0"/>
              </a:rPr>
              <a:t>**</a:t>
            </a:r>
            <a:r>
              <a:rPr lang="en-US" sz="1800" b="1" spc="-150" dirty="0">
                <a:solidFill>
                  <a:srgbClr val="000000"/>
                </a:solidFill>
                <a:latin typeface="Courier New" panose="02070309020205020404" pitchFamily="49" charset="0"/>
                <a:cs typeface="Courier New" panose="02070309020205020404" pitchFamily="49" charset="0"/>
              </a:rPr>
              <a:t> arr = </a:t>
            </a:r>
            <a:r>
              <a:rPr lang="en-US" sz="1800" b="1" spc="-150" dirty="0">
                <a:solidFill>
                  <a:srgbClr val="004D88"/>
                </a:solidFill>
                <a:latin typeface="Courier New" panose="02070309020205020404" pitchFamily="49" charset="0"/>
                <a:cs typeface="Courier New" panose="02070309020205020404" pitchFamily="49" charset="0"/>
              </a:rPr>
              <a:t>new int</a:t>
            </a:r>
            <a:r>
              <a:rPr lang="en-US" sz="1800" spc="-150" dirty="0">
                <a:solidFill>
                  <a:srgbClr val="000000"/>
                </a:solidFill>
                <a:latin typeface="Courier New" panose="02070309020205020404" pitchFamily="49" charset="0"/>
                <a:cs typeface="Courier New" panose="02070309020205020404" pitchFamily="49" charset="0"/>
              </a:rPr>
              <a:t>*</a:t>
            </a:r>
            <a:r>
              <a:rPr lang="en-US" sz="1800" b="1" spc="-150" dirty="0">
                <a:solidFill>
                  <a:srgbClr val="000000"/>
                </a:solidFill>
                <a:latin typeface="Courier New" panose="02070309020205020404" pitchFamily="49" charset="0"/>
                <a:cs typeface="Courier New" panose="02070309020205020404" pitchFamily="49" charset="0"/>
              </a:rPr>
              <a:t> [</a:t>
            </a:r>
            <a:r>
              <a:rPr lang="en-US" sz="1800" b="1" spc="-150" dirty="0" err="1">
                <a:solidFill>
                  <a:srgbClr val="000000"/>
                </a:solidFill>
                <a:latin typeface="Courier New" panose="02070309020205020404" pitchFamily="49" charset="0"/>
                <a:cs typeface="Courier New" panose="02070309020205020404" pitchFamily="49" charset="0"/>
              </a:rPr>
              <a:t>rowNums</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nn-NO" sz="1800" b="1" spc="-150" dirty="0">
                <a:solidFill>
                  <a:srgbClr val="004D88"/>
                </a:solidFill>
                <a:latin typeface="Courier New" panose="02070309020205020404" pitchFamily="49" charset="0"/>
                <a:cs typeface="Courier New" panose="02070309020205020404" pitchFamily="49" charset="0"/>
              </a:rPr>
              <a:t>for</a:t>
            </a:r>
            <a:r>
              <a:rPr lang="nn-NO" sz="1800" b="1" spc="-150" dirty="0">
                <a:solidFill>
                  <a:srgbClr val="000000"/>
                </a:solidFill>
                <a:latin typeface="Courier New" panose="02070309020205020404" pitchFamily="49" charset="0"/>
                <a:cs typeface="Courier New" panose="02070309020205020404" pitchFamily="49" charset="0"/>
              </a:rPr>
              <a:t> (</a:t>
            </a:r>
            <a:r>
              <a:rPr lang="nn-NO" sz="1800" b="1" spc="-150" dirty="0">
                <a:solidFill>
                  <a:srgbClr val="004D88"/>
                </a:solidFill>
                <a:latin typeface="Courier New" panose="02070309020205020404" pitchFamily="49" charset="0"/>
                <a:cs typeface="Courier New" panose="02070309020205020404" pitchFamily="49" charset="0"/>
              </a:rPr>
              <a:t>int</a:t>
            </a:r>
            <a:r>
              <a:rPr lang="nn-NO" sz="1800" b="1" spc="-150" dirty="0">
                <a:solidFill>
                  <a:srgbClr val="000000"/>
                </a:solidFill>
                <a:latin typeface="Courier New" panose="02070309020205020404" pitchFamily="49" charset="0"/>
                <a:cs typeface="Courier New" panose="02070309020205020404" pitchFamily="49" charset="0"/>
              </a:rPr>
              <a:t> i = 0; i &lt; n + 1 ; i++)	</a:t>
            </a:r>
            <a:endParaRPr lang="nn-NO"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arr[</a:t>
            </a:r>
            <a:r>
              <a:rPr lang="en-US" sz="1800" b="1" spc="-150" dirty="0" err="1">
                <a:solidFill>
                  <a:srgbClr val="000000"/>
                </a:solidFill>
                <a:latin typeface="Courier New" panose="02070309020205020404" pitchFamily="49" charset="0"/>
                <a:cs typeface="Courier New" panose="02070309020205020404" pitchFamily="49" charset="0"/>
              </a:rPr>
              <a:t>i</a:t>
            </a:r>
            <a:r>
              <a:rPr lang="en-US" sz="1800" b="1" spc="-150" dirty="0">
                <a:solidFill>
                  <a:srgbClr val="000000"/>
                </a:solidFill>
                <a:latin typeface="Courier New" panose="02070309020205020404" pitchFamily="49" charset="0"/>
                <a:cs typeface="Courier New" panose="02070309020205020404" pitchFamily="49" charset="0"/>
              </a:rPr>
              <a:t>] = </a:t>
            </a:r>
            <a:r>
              <a:rPr lang="en-US" sz="1800" b="1" spc="-150" dirty="0">
                <a:solidFill>
                  <a:srgbClr val="004D88"/>
                </a:solidFill>
                <a:latin typeface="Courier New" panose="02070309020205020404" pitchFamily="49" charset="0"/>
                <a:cs typeface="Courier New" panose="02070309020205020404" pitchFamily="49" charset="0"/>
              </a:rPr>
              <a:t>new int </a:t>
            </a:r>
            <a:r>
              <a:rPr lang="en-US" sz="1800" b="1" spc="-150" dirty="0">
                <a:solidFill>
                  <a:srgbClr val="000000"/>
                </a:solidFill>
                <a:latin typeface="Courier New" panose="02070309020205020404" pitchFamily="49" charset="0"/>
                <a:cs typeface="Courier New" panose="02070309020205020404" pitchFamily="49" charset="0"/>
              </a:rPr>
              <a:t>[</a:t>
            </a:r>
            <a:r>
              <a:rPr lang="en-US" sz="1800" b="1" spc="-150" dirty="0" err="1">
                <a:solidFill>
                  <a:srgbClr val="000000"/>
                </a:solidFill>
                <a:latin typeface="Courier New" panose="02070309020205020404" pitchFamily="49" charset="0"/>
                <a:cs typeface="Courier New" panose="02070309020205020404" pitchFamily="49" charset="0"/>
              </a:rPr>
              <a:t>colNums</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a:t>
            </a:r>
            <a:endParaRPr lang="en-US" sz="3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59946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Two-Dimensional Array</a:t>
            </a:r>
          </a:p>
        </p:txBody>
      </p:sp>
      <p:sp>
        <p:nvSpPr>
          <p:cNvPr id="8" name="Content Placeholder 2"/>
          <p:cNvSpPr>
            <a:spLocks noGrp="1"/>
          </p:cNvSpPr>
          <p:nvPr>
            <p:ph idx="1"/>
          </p:nvPr>
        </p:nvSpPr>
        <p:spPr>
          <a:xfrm>
            <a:off x="1981200" y="1143000"/>
            <a:ext cx="8229600" cy="1981200"/>
          </a:xfrm>
        </p:spPr>
        <p:txBody>
          <a:bodyPr/>
          <a:lstStyle/>
          <a:p>
            <a:r>
              <a:rPr lang="en-US" b="1" i="1" dirty="0">
                <a:solidFill>
                  <a:srgbClr val="B60000"/>
                </a:solidFill>
                <a:latin typeface="+mj-lt"/>
              </a:rPr>
              <a:t>Ragged Array.</a:t>
            </a:r>
          </a:p>
          <a:p>
            <a:r>
              <a:rPr lang="en-US" sz="2800" b="1" dirty="0">
                <a:latin typeface="+mj-lt"/>
                <a:cs typeface="Times" panose="02020603050405020304" pitchFamily="18" charset="0"/>
              </a:rPr>
              <a:t>We can create a two-dimensional array in which the number of elements in one row is different from the number of elements in another.</a:t>
            </a:r>
          </a:p>
        </p:txBody>
      </p:sp>
      <p:sp>
        <p:nvSpPr>
          <p:cNvPr id="3" name="Content Placeholder 3"/>
          <p:cNvSpPr>
            <a:spLocks noGrp="1"/>
          </p:cNvSpPr>
          <p:nvPr>
            <p:ph idx="10"/>
          </p:nvPr>
        </p:nvSpPr>
        <p:spPr>
          <a:xfrm>
            <a:off x="1981200" y="3200400"/>
            <a:ext cx="8229600" cy="502920"/>
          </a:xfrm>
        </p:spPr>
        <p:txBody>
          <a:bodyPr/>
          <a:lstStyle/>
          <a:p>
            <a:r>
              <a:rPr lang="en-US" sz="2800" b="1" i="1" dirty="0"/>
              <a:t>Ragged array</a:t>
            </a:r>
          </a:p>
        </p:txBody>
      </p:sp>
      <p:pic>
        <p:nvPicPr>
          <p:cNvPr id="9" name="Picture 4" descr="graphic showing  two dimensional array in the heap memory"/>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2161104" y="4008121"/>
            <a:ext cx="7869792" cy="2206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defTabSz="457200" rtl="0">
              <a:spcBef>
                <a:spcPct val="0"/>
              </a:spcBef>
            </a:pPr>
            <a:r>
              <a:rPr lang="en-US" sz="3600" b="1" i="1" dirty="0">
                <a:solidFill>
                  <a:prstClr val="black"/>
                </a:solidFill>
                <a:latin typeface="+mn-lt"/>
              </a:rPr>
              <a:t>Two-Dimensional Array</a:t>
            </a:r>
            <a:endParaRPr lang="en-IN" sz="2000" dirty="0">
              <a:latin typeface="+mn-lt"/>
            </a:endParaRPr>
          </a:p>
        </p:txBody>
      </p:sp>
      <p:sp>
        <p:nvSpPr>
          <p:cNvPr id="3" name="Content Placeholder 2"/>
          <p:cNvSpPr>
            <a:spLocks noGrp="1"/>
          </p:cNvSpPr>
          <p:nvPr>
            <p:ph idx="1"/>
          </p:nvPr>
        </p:nvSpPr>
        <p:spPr>
          <a:xfrm>
            <a:off x="1981200" y="1143000"/>
            <a:ext cx="8229600" cy="1313953"/>
          </a:xfrm>
        </p:spPr>
        <p:txBody>
          <a:bodyPr/>
          <a:lstStyle/>
          <a:p>
            <a:r>
              <a:rPr lang="en-US" sz="2400" b="1" dirty="0">
                <a:latin typeface="+mj-lt"/>
                <a:cs typeface="Times" panose="02020603050405020304" pitchFamily="18" charset="0"/>
              </a:rPr>
              <a:t>Pascal's triangle determines the coefficients of a binomial expansion. When a binomial like (x + y) is raised to a positive integer power we have</a:t>
            </a:r>
            <a:r>
              <a:rPr lang="en-US" sz="2400" dirty="0">
                <a:latin typeface="+mj-lt"/>
                <a:cs typeface="Times" panose="02020603050405020304" pitchFamily="18" charset="0"/>
              </a:rPr>
              <a:t>:</a:t>
            </a:r>
          </a:p>
        </p:txBody>
      </p:sp>
      <p:sp>
        <p:nvSpPr>
          <p:cNvPr id="4" name="Content Placeholder 3"/>
          <p:cNvSpPr>
            <a:spLocks noGrp="1"/>
          </p:cNvSpPr>
          <p:nvPr>
            <p:ph idx="10"/>
          </p:nvPr>
        </p:nvSpPr>
        <p:spPr>
          <a:xfrm>
            <a:off x="1981200" y="2667000"/>
            <a:ext cx="8229600" cy="419100"/>
          </a:xfrm>
          <a:solidFill>
            <a:srgbClr val="F7F700"/>
          </a:solidFill>
        </p:spPr>
        <p:txBody>
          <a:bodyPr/>
          <a:lstStyle/>
          <a:p>
            <a:pPr algn="ctr"/>
            <a:r>
              <a:rPr lang="es-ES" sz="1600" b="1" dirty="0">
                <a:solidFill>
                  <a:srgbClr val="000000"/>
                </a:solidFill>
                <a:latin typeface="Courier New" panose="02070309020205020404" pitchFamily="49" charset="0"/>
                <a:cs typeface="Courier New" panose="02070309020205020404" pitchFamily="49" charset="0"/>
              </a:rPr>
              <a:t>(x + y)</a:t>
            </a:r>
            <a:r>
              <a:rPr lang="es-ES" sz="1600" baseline="30000" dirty="0">
                <a:solidFill>
                  <a:srgbClr val="000000"/>
                </a:solidFill>
                <a:latin typeface="Courier New" panose="02070309020205020404" pitchFamily="49" charset="0"/>
                <a:cs typeface="Courier New" panose="02070309020205020404" pitchFamily="49" charset="0"/>
              </a:rPr>
              <a:t>n</a:t>
            </a:r>
            <a:r>
              <a:rPr lang="es-ES" sz="1600" dirty="0">
                <a:solidFill>
                  <a:srgbClr val="000000"/>
                </a:solidFill>
                <a:latin typeface="Courier New" panose="02070309020205020404" pitchFamily="49" charset="0"/>
                <a:cs typeface="Courier New" panose="02070309020205020404" pitchFamily="49" charset="0"/>
              </a:rPr>
              <a:t> = </a:t>
            </a:r>
            <a:r>
              <a:rPr lang="es-ES" sz="1600" dirty="0">
                <a:solidFill>
                  <a:srgbClr val="FF1721"/>
                </a:solidFill>
                <a:latin typeface="Courier New" panose="02070309020205020404" pitchFamily="49" charset="0"/>
                <a:cs typeface="Courier New" panose="02070309020205020404" pitchFamily="49" charset="0"/>
              </a:rPr>
              <a:t>a</a:t>
            </a:r>
            <a:r>
              <a:rPr lang="es-ES" sz="1600" baseline="-25000" dirty="0">
                <a:solidFill>
                  <a:srgbClr val="FF1721"/>
                </a:solidFill>
                <a:latin typeface="Courier New" panose="02070309020205020404" pitchFamily="49" charset="0"/>
                <a:cs typeface="Courier New" panose="02070309020205020404" pitchFamily="49" charset="0"/>
              </a:rPr>
              <a:t>0 </a:t>
            </a:r>
            <a:r>
              <a:rPr lang="es-ES" sz="1600" dirty="0" err="1">
                <a:solidFill>
                  <a:srgbClr val="000000"/>
                </a:solidFill>
                <a:latin typeface="Courier New" panose="02070309020205020404" pitchFamily="49" charset="0"/>
                <a:cs typeface="Courier New" panose="02070309020205020404" pitchFamily="49" charset="0"/>
              </a:rPr>
              <a:t>x</a:t>
            </a:r>
            <a:r>
              <a:rPr lang="es-ES" sz="1600" baseline="30000" dirty="0" err="1">
                <a:solidFill>
                  <a:srgbClr val="000000"/>
                </a:solidFill>
                <a:latin typeface="Courier New" panose="02070309020205020404" pitchFamily="49" charset="0"/>
                <a:cs typeface="Courier New" panose="02070309020205020404" pitchFamily="49" charset="0"/>
              </a:rPr>
              <a:t>n</a:t>
            </a:r>
            <a:r>
              <a:rPr lang="es-ES" sz="1600" dirty="0">
                <a:solidFill>
                  <a:srgbClr val="000000"/>
                </a:solidFill>
                <a:latin typeface="Courier New" panose="02070309020205020404" pitchFamily="49" charset="0"/>
                <a:cs typeface="Courier New" panose="02070309020205020404" pitchFamily="49" charset="0"/>
              </a:rPr>
              <a:t> + </a:t>
            </a:r>
            <a:r>
              <a:rPr lang="es-ES" sz="1600" dirty="0">
                <a:solidFill>
                  <a:srgbClr val="FF1721"/>
                </a:solidFill>
                <a:latin typeface="Courier New" panose="02070309020205020404" pitchFamily="49" charset="0"/>
                <a:cs typeface="Courier New" panose="02070309020205020404" pitchFamily="49" charset="0"/>
              </a:rPr>
              <a:t>a</a:t>
            </a:r>
            <a:r>
              <a:rPr lang="es-ES" sz="1600" baseline="-25000" dirty="0">
                <a:solidFill>
                  <a:srgbClr val="FF1721"/>
                </a:solidFill>
                <a:latin typeface="Courier New" panose="02070309020205020404" pitchFamily="49" charset="0"/>
                <a:cs typeface="Courier New" panose="02070309020205020404" pitchFamily="49" charset="0"/>
              </a:rPr>
              <a:t>1 </a:t>
            </a:r>
            <a:r>
              <a:rPr lang="es-ES" sz="1600" dirty="0">
                <a:solidFill>
                  <a:srgbClr val="000000"/>
                </a:solidFill>
                <a:latin typeface="Courier New" panose="02070309020205020404" pitchFamily="49" charset="0"/>
                <a:cs typeface="Courier New" panose="02070309020205020404" pitchFamily="49" charset="0"/>
              </a:rPr>
              <a:t>x</a:t>
            </a:r>
            <a:r>
              <a:rPr lang="es-ES" sz="1600" baseline="30000" dirty="0">
                <a:solidFill>
                  <a:srgbClr val="000000"/>
                </a:solidFill>
                <a:latin typeface="Courier New" panose="02070309020205020404" pitchFamily="49" charset="0"/>
                <a:cs typeface="Courier New" panose="02070309020205020404" pitchFamily="49" charset="0"/>
              </a:rPr>
              <a:t>n−1</a:t>
            </a:r>
            <a:r>
              <a:rPr lang="es-ES" sz="1600" dirty="0">
                <a:solidFill>
                  <a:srgbClr val="000000"/>
                </a:solidFill>
                <a:latin typeface="Courier New" panose="02070309020205020404" pitchFamily="49" charset="0"/>
                <a:cs typeface="Courier New" panose="02070309020205020404" pitchFamily="49" charset="0"/>
              </a:rPr>
              <a:t>y + </a:t>
            </a:r>
            <a:r>
              <a:rPr lang="es-ES" sz="1600" dirty="0">
                <a:solidFill>
                  <a:srgbClr val="FF1721"/>
                </a:solidFill>
                <a:latin typeface="Courier New" panose="02070309020205020404" pitchFamily="49" charset="0"/>
                <a:cs typeface="Courier New" panose="02070309020205020404" pitchFamily="49" charset="0"/>
              </a:rPr>
              <a:t>a</a:t>
            </a:r>
            <a:r>
              <a:rPr lang="es-ES" sz="1600" baseline="-25000" dirty="0">
                <a:solidFill>
                  <a:srgbClr val="FF1721"/>
                </a:solidFill>
                <a:latin typeface="Courier New" panose="02070309020205020404" pitchFamily="49" charset="0"/>
                <a:cs typeface="Courier New" panose="02070309020205020404" pitchFamily="49" charset="0"/>
              </a:rPr>
              <a:t>2 </a:t>
            </a:r>
            <a:r>
              <a:rPr lang="es-ES" sz="1600" dirty="0">
                <a:solidFill>
                  <a:srgbClr val="000000"/>
                </a:solidFill>
                <a:latin typeface="Courier New" panose="02070309020205020404" pitchFamily="49" charset="0"/>
                <a:cs typeface="Courier New" panose="02070309020205020404" pitchFamily="49" charset="0"/>
              </a:rPr>
              <a:t>x</a:t>
            </a:r>
            <a:r>
              <a:rPr lang="es-ES" sz="1600" baseline="30000" dirty="0">
                <a:solidFill>
                  <a:srgbClr val="000000"/>
                </a:solidFill>
                <a:latin typeface="Courier New" panose="02070309020205020404" pitchFamily="49" charset="0"/>
                <a:cs typeface="Courier New" panose="02070309020205020404" pitchFamily="49" charset="0"/>
              </a:rPr>
              <a:t>n−2</a:t>
            </a:r>
            <a:r>
              <a:rPr lang="es-ES" sz="1600" dirty="0">
                <a:solidFill>
                  <a:srgbClr val="000000"/>
                </a:solidFill>
                <a:latin typeface="Courier New" panose="02070309020205020404" pitchFamily="49" charset="0"/>
                <a:cs typeface="Courier New" panose="02070309020205020404" pitchFamily="49" charset="0"/>
              </a:rPr>
              <a:t>y</a:t>
            </a:r>
            <a:r>
              <a:rPr lang="es-ES" sz="1600" baseline="30000" dirty="0">
                <a:solidFill>
                  <a:srgbClr val="000000"/>
                </a:solidFill>
                <a:latin typeface="Courier New" panose="02070309020205020404" pitchFamily="49" charset="0"/>
                <a:cs typeface="Courier New" panose="02070309020205020404" pitchFamily="49" charset="0"/>
              </a:rPr>
              <a:t>2</a:t>
            </a:r>
            <a:r>
              <a:rPr lang="es-ES" sz="1600" dirty="0">
                <a:solidFill>
                  <a:srgbClr val="000000"/>
                </a:solidFill>
                <a:latin typeface="Courier New" panose="02070309020205020404" pitchFamily="49" charset="0"/>
                <a:cs typeface="Courier New" panose="02070309020205020404" pitchFamily="49" charset="0"/>
              </a:rPr>
              <a:t> +    </a:t>
            </a:r>
            <a:r>
              <a:rPr lang="es-ES" sz="1600" b="1" dirty="0">
                <a:solidFill>
                  <a:srgbClr val="000000"/>
                </a:solidFill>
                <a:latin typeface="Courier New" panose="02070309020205020404" pitchFamily="49" charset="0"/>
                <a:cs typeface="Courier New" panose="02070309020205020404" pitchFamily="49" charset="0"/>
              </a:rPr>
              <a:t>...     + </a:t>
            </a:r>
            <a:r>
              <a:rPr lang="es-ES" sz="1600" b="1" dirty="0">
                <a:solidFill>
                  <a:srgbClr val="FF1721"/>
                </a:solidFill>
                <a:latin typeface="Courier New" panose="02070309020205020404" pitchFamily="49" charset="0"/>
                <a:cs typeface="Courier New" panose="02070309020205020404" pitchFamily="49" charset="0"/>
              </a:rPr>
              <a:t>a</a:t>
            </a:r>
            <a:r>
              <a:rPr lang="es-ES" sz="1600" b="1" baseline="-25000" dirty="0">
                <a:solidFill>
                  <a:srgbClr val="FF1721"/>
                </a:solidFill>
                <a:latin typeface="Courier New" panose="02070309020205020404" pitchFamily="49" charset="0"/>
                <a:cs typeface="Courier New" panose="02070309020205020404" pitchFamily="49" charset="0"/>
              </a:rPr>
              <a:t>n−1 </a:t>
            </a:r>
            <a:r>
              <a:rPr lang="es-ES" sz="1600" dirty="0">
                <a:solidFill>
                  <a:srgbClr val="000000"/>
                </a:solidFill>
                <a:latin typeface="Courier New" panose="02070309020205020404" pitchFamily="49" charset="0"/>
                <a:cs typeface="Courier New" panose="02070309020205020404" pitchFamily="49" charset="0"/>
              </a:rPr>
              <a:t>x y</a:t>
            </a:r>
            <a:r>
              <a:rPr lang="es-ES" sz="1600" baseline="30000" dirty="0">
                <a:solidFill>
                  <a:srgbClr val="000000"/>
                </a:solidFill>
                <a:latin typeface="Courier New" panose="02070309020205020404" pitchFamily="49" charset="0"/>
                <a:cs typeface="Courier New" panose="02070309020205020404" pitchFamily="49" charset="0"/>
              </a:rPr>
              <a:t>n−1</a:t>
            </a:r>
            <a:r>
              <a:rPr lang="es-ES" sz="1600" dirty="0">
                <a:solidFill>
                  <a:srgbClr val="000000"/>
                </a:solidFill>
                <a:latin typeface="Courier New" panose="02070309020205020404" pitchFamily="49" charset="0"/>
                <a:cs typeface="Courier New" panose="02070309020205020404" pitchFamily="49" charset="0"/>
              </a:rPr>
              <a:t> + </a:t>
            </a:r>
            <a:r>
              <a:rPr lang="es-ES" sz="1600" b="1" dirty="0" err="1">
                <a:solidFill>
                  <a:srgbClr val="FF1721"/>
                </a:solidFill>
                <a:latin typeface="Courier New" panose="02070309020205020404" pitchFamily="49" charset="0"/>
                <a:cs typeface="Courier New" panose="02070309020205020404" pitchFamily="49" charset="0"/>
              </a:rPr>
              <a:t>a</a:t>
            </a:r>
            <a:r>
              <a:rPr lang="es-ES" sz="1600" b="1" baseline="-25000" dirty="0" err="1">
                <a:solidFill>
                  <a:srgbClr val="FF1721"/>
                </a:solidFill>
                <a:latin typeface="Courier New" panose="02070309020205020404" pitchFamily="49" charset="0"/>
                <a:cs typeface="Courier New" panose="02070309020205020404" pitchFamily="49" charset="0"/>
              </a:rPr>
              <a:t>n</a:t>
            </a:r>
            <a:r>
              <a:rPr lang="es-ES" sz="1600" dirty="0" err="1">
                <a:solidFill>
                  <a:srgbClr val="000000"/>
                </a:solidFill>
                <a:latin typeface="Courier New" panose="02070309020205020404" pitchFamily="49" charset="0"/>
                <a:cs typeface="Courier New" panose="02070309020205020404" pitchFamily="49" charset="0"/>
              </a:rPr>
              <a:t>y</a:t>
            </a:r>
            <a:r>
              <a:rPr lang="es-ES" sz="1600" baseline="30000" dirty="0" err="1">
                <a:solidFill>
                  <a:srgbClr val="000000"/>
                </a:solidFill>
                <a:latin typeface="Courier New" panose="02070309020205020404" pitchFamily="49" charset="0"/>
                <a:cs typeface="Courier New" panose="02070309020205020404" pitchFamily="49" charset="0"/>
              </a:rPr>
              <a:t>n</a:t>
            </a:r>
            <a:endParaRPr lang="es-ES" sz="1600" dirty="0">
              <a:solidFill>
                <a:srgbClr val="000000"/>
              </a:solidFill>
              <a:latin typeface="Courier New" panose="02070309020205020404" pitchFamily="49" charset="0"/>
              <a:cs typeface="Courier New" panose="02070309020205020404" pitchFamily="49" charset="0"/>
            </a:endParaRPr>
          </a:p>
        </p:txBody>
      </p:sp>
      <p:sp>
        <p:nvSpPr>
          <p:cNvPr id="5" name="Content Placeholder 4"/>
          <p:cNvSpPr>
            <a:spLocks noGrp="1"/>
          </p:cNvSpPr>
          <p:nvPr>
            <p:ph idx="11"/>
          </p:nvPr>
        </p:nvSpPr>
        <p:spPr>
          <a:xfrm>
            <a:off x="1981200" y="3619500"/>
            <a:ext cx="8229600" cy="838200"/>
          </a:xfrm>
        </p:spPr>
        <p:txBody>
          <a:bodyPr/>
          <a:lstStyle/>
          <a:p>
            <a:r>
              <a:rPr lang="en-US" sz="2400" b="1" dirty="0">
                <a:latin typeface="+mj-lt"/>
                <a:cs typeface="Times" panose="02020603050405020304" pitchFamily="18" charset="0"/>
              </a:rPr>
              <a:t>The coefficient of each term (a</a:t>
            </a:r>
            <a:r>
              <a:rPr lang="en-US" sz="2400" b="1" baseline="-25000" dirty="0">
                <a:latin typeface="+mj-lt"/>
                <a:cs typeface="Times" panose="02020603050405020304" pitchFamily="18" charset="0"/>
              </a:rPr>
              <a:t>0</a:t>
            </a:r>
            <a:r>
              <a:rPr lang="en-US" sz="2400" b="1" dirty="0">
                <a:latin typeface="+mj-lt"/>
                <a:cs typeface="Times" panose="02020603050405020304" pitchFamily="18" charset="0"/>
              </a:rPr>
              <a:t>, a</a:t>
            </a:r>
            <a:r>
              <a:rPr lang="en-US" sz="2400" b="1" baseline="-25000" dirty="0">
                <a:latin typeface="+mj-lt"/>
                <a:cs typeface="Times" panose="02020603050405020304" pitchFamily="18" charset="0"/>
              </a:rPr>
              <a:t>1</a:t>
            </a:r>
            <a:r>
              <a:rPr lang="en-US" sz="2400" b="1" dirty="0">
                <a:latin typeface="+mj-lt"/>
                <a:cs typeface="Times" panose="02020603050405020304" pitchFamily="18" charset="0"/>
              </a:rPr>
              <a:t>, a</a:t>
            </a:r>
            <a:r>
              <a:rPr lang="en-US" sz="2400" b="1" baseline="-25000" dirty="0">
                <a:latin typeface="+mj-lt"/>
                <a:cs typeface="Times" panose="02020603050405020304" pitchFamily="18" charset="0"/>
              </a:rPr>
              <a:t>2</a:t>
            </a:r>
            <a:r>
              <a:rPr lang="en-US" sz="2400" b="1" dirty="0">
                <a:latin typeface="+mj-lt"/>
                <a:cs typeface="Times" panose="02020603050405020304" pitchFamily="18" charset="0"/>
              </a:rPr>
              <a:t>,  ... a</a:t>
            </a:r>
            <a:r>
              <a:rPr lang="en-US" sz="2400" b="1" baseline="-25000" dirty="0">
                <a:latin typeface="+mj-lt"/>
                <a:cs typeface="Times" panose="02020603050405020304" pitchFamily="18" charset="0"/>
              </a:rPr>
              <a:t>n−1</a:t>
            </a:r>
            <a:r>
              <a:rPr lang="en-US" sz="2400" b="1" dirty="0">
                <a:latin typeface="+mj-lt"/>
                <a:cs typeface="Times" panose="02020603050405020304" pitchFamily="18" charset="0"/>
              </a:rPr>
              <a:t>, a</a:t>
            </a:r>
            <a:r>
              <a:rPr lang="en-US" sz="2400" b="1" baseline="-25000" dirty="0">
                <a:latin typeface="+mj-lt"/>
                <a:cs typeface="Times" panose="02020603050405020304" pitchFamily="18" charset="0"/>
              </a:rPr>
              <a:t>n</a:t>
            </a:r>
            <a:r>
              <a:rPr lang="en-US" sz="2400" b="1" dirty="0">
                <a:latin typeface="+mj-lt"/>
                <a:cs typeface="Times" panose="02020603050405020304" pitchFamily="18" charset="0"/>
              </a:rPr>
              <a:t>) can be calculated using a triangle of n + 1 rows and n + 1 columns.</a:t>
            </a:r>
          </a:p>
        </p:txBody>
      </p:sp>
      <p:graphicFrame>
        <p:nvGraphicFramePr>
          <p:cNvPr id="9" name="Table 5"/>
          <p:cNvGraphicFramePr>
            <a:graphicFrameLocks noGrp="1"/>
          </p:cNvGraphicFramePr>
          <p:nvPr>
            <p:ph idx="12"/>
          </p:nvPr>
        </p:nvGraphicFramePr>
        <p:xfrm>
          <a:off x="3947160" y="4572000"/>
          <a:ext cx="4297680" cy="18288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567917550"/>
                    </a:ext>
                  </a:extLst>
                </a:gridCol>
                <a:gridCol w="640080">
                  <a:extLst>
                    <a:ext uri="{9D8B030D-6E8A-4147-A177-3AD203B41FA5}">
                      <a16:colId xmlns:a16="http://schemas.microsoft.com/office/drawing/2014/main" val="401810365"/>
                    </a:ext>
                  </a:extLst>
                </a:gridCol>
                <a:gridCol w="640080">
                  <a:extLst>
                    <a:ext uri="{9D8B030D-6E8A-4147-A177-3AD203B41FA5}">
                      <a16:colId xmlns:a16="http://schemas.microsoft.com/office/drawing/2014/main" val="3366305296"/>
                    </a:ext>
                  </a:extLst>
                </a:gridCol>
                <a:gridCol w="640080">
                  <a:extLst>
                    <a:ext uri="{9D8B030D-6E8A-4147-A177-3AD203B41FA5}">
                      <a16:colId xmlns:a16="http://schemas.microsoft.com/office/drawing/2014/main" val="1204636355"/>
                    </a:ext>
                  </a:extLst>
                </a:gridCol>
                <a:gridCol w="640080">
                  <a:extLst>
                    <a:ext uri="{9D8B030D-6E8A-4147-A177-3AD203B41FA5}">
                      <a16:colId xmlns:a16="http://schemas.microsoft.com/office/drawing/2014/main" val="2399201704"/>
                    </a:ext>
                  </a:extLst>
                </a:gridCol>
                <a:gridCol w="365760">
                  <a:extLst>
                    <a:ext uri="{9D8B030D-6E8A-4147-A177-3AD203B41FA5}">
                      <a16:colId xmlns:a16="http://schemas.microsoft.com/office/drawing/2014/main" val="2984276327"/>
                    </a:ext>
                  </a:extLst>
                </a:gridCol>
              </a:tblGrid>
              <a:tr h="274320">
                <a:tc>
                  <a:txBody>
                    <a:bodyPr/>
                    <a:lstStyle/>
                    <a:p>
                      <a:pPr algn="ctr"/>
                      <a:r>
                        <a:rPr lang="en-US" b="0" dirty="0">
                          <a:solidFill>
                            <a:srgbClr val="B60000"/>
                          </a:solidFill>
                          <a:latin typeface="+mj-lt"/>
                        </a:rPr>
                        <a:t>n = 0</a:t>
                      </a:r>
                      <a:endParaRPr lang="en-IN" b="0" dirty="0">
                        <a:solidFill>
                          <a:srgbClr val="B60000"/>
                        </a:solidFill>
                        <a:latin typeface="+mj-lt"/>
                      </a:endParaRPr>
                    </a:p>
                  </a:txBody>
                  <a:tcPr>
                    <a:lnL w="12700" cmpd="sng">
                      <a:noFill/>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mj-lt"/>
                        </a:rPr>
                        <a:t>1</a:t>
                      </a:r>
                      <a:endParaRPr lang="en-IN" b="0" dirty="0">
                        <a:solidFill>
                          <a:schemeClr val="tx1"/>
                        </a:solidFill>
                        <a:latin typeface="+mj-lt"/>
                      </a:endParaRPr>
                    </a:p>
                  </a:txBody>
                  <a:tcPr>
                    <a:lnL w="6350" cap="flat" cmpd="sng" algn="ctr">
                      <a:solidFill>
                        <a:schemeClr val="tx1"/>
                      </a:solid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7F700"/>
                    </a:solidFill>
                  </a:tcPr>
                </a:tc>
                <a:tc>
                  <a:txBody>
                    <a:bodyPr/>
                    <a:lstStyle/>
                    <a:p>
                      <a:endParaRPr lang="en-IN" b="0" dirty="0">
                        <a:solidFill>
                          <a:schemeClr val="tx1"/>
                        </a:solidFill>
                        <a:latin typeface="+mj-lt"/>
                      </a:endParaRPr>
                    </a:p>
                  </a:txBody>
                  <a:tcPr>
                    <a:lnL w="12700" cmpd="sng">
                      <a:noFill/>
                    </a:lnL>
                    <a:lnR w="12700" cmpd="sng">
                      <a:noFill/>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7F700"/>
                    </a:solidFill>
                  </a:tcPr>
                </a:tc>
                <a:tc>
                  <a:txBody>
                    <a:bodyPr/>
                    <a:lstStyle/>
                    <a:p>
                      <a:endParaRPr lang="en-IN" b="0" dirty="0">
                        <a:solidFill>
                          <a:schemeClr val="tx1"/>
                        </a:solidFill>
                        <a:latin typeface="+mj-lt"/>
                      </a:endParaRPr>
                    </a:p>
                  </a:txBody>
                  <a:tcPr>
                    <a:lnL w="12700" cmpd="sng">
                      <a:noFill/>
                    </a:lnL>
                    <a:lnR w="12700" cmpd="sng">
                      <a:noFill/>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7F700"/>
                    </a:solidFill>
                  </a:tcPr>
                </a:tc>
                <a:tc>
                  <a:txBody>
                    <a:bodyPr/>
                    <a:lstStyle/>
                    <a:p>
                      <a:endParaRPr lang="en-IN" b="0" dirty="0">
                        <a:solidFill>
                          <a:schemeClr val="tx1"/>
                        </a:solidFill>
                        <a:latin typeface="+mj-lt"/>
                      </a:endParaRPr>
                    </a:p>
                  </a:txBody>
                  <a:tcPr>
                    <a:lnL w="12700" cmpd="sng">
                      <a:noFill/>
                    </a:lnL>
                    <a:lnR w="12700" cmpd="sng">
                      <a:noFill/>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7F700"/>
                    </a:solidFill>
                  </a:tcPr>
                </a:tc>
                <a:tc>
                  <a:txBody>
                    <a:bodyPr/>
                    <a:lstStyle/>
                    <a:p>
                      <a:endParaRPr lang="en-IN" b="0">
                        <a:solidFill>
                          <a:schemeClr val="tx1"/>
                        </a:solidFill>
                        <a:latin typeface="+mj-lt"/>
                      </a:endParaRPr>
                    </a:p>
                  </a:txBody>
                  <a:tcP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7F700"/>
                    </a:solidFill>
                  </a:tcPr>
                </a:tc>
                <a:extLst>
                  <a:ext uri="{0D108BD9-81ED-4DB2-BD59-A6C34878D82A}">
                    <a16:rowId xmlns:a16="http://schemas.microsoft.com/office/drawing/2014/main" val="822895894"/>
                  </a:ext>
                </a:extLst>
              </a:tr>
              <a:tr h="274320">
                <a:tc>
                  <a:txBody>
                    <a:bodyPr/>
                    <a:lstStyle/>
                    <a:p>
                      <a:pPr algn="ctr"/>
                      <a:r>
                        <a:rPr lang="en-US" b="0" dirty="0">
                          <a:solidFill>
                            <a:srgbClr val="B60000"/>
                          </a:solidFill>
                          <a:latin typeface="+mj-lt"/>
                        </a:rPr>
                        <a:t>n = 1</a:t>
                      </a:r>
                      <a:endParaRPr lang="en-IN" b="0" dirty="0">
                        <a:solidFill>
                          <a:srgbClr val="B60000"/>
                        </a:solidFill>
                        <a:latin typeface="+mj-lt"/>
                      </a:endParaRPr>
                    </a:p>
                  </a:txBody>
                  <a:tcPr>
                    <a:lnL w="12700" cmpd="sng">
                      <a:noFill/>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mj-lt"/>
                        </a:rPr>
                        <a:t>1</a:t>
                      </a:r>
                      <a:endParaRPr lang="en-IN" b="0" dirty="0">
                        <a:solidFill>
                          <a:schemeClr val="tx1"/>
                        </a:solidFill>
                        <a:latin typeface="+mj-lt"/>
                      </a:endParaRPr>
                    </a:p>
                  </a:txBody>
                  <a:tcPr>
                    <a:lnL w="635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F7F700"/>
                    </a:solidFill>
                  </a:tcPr>
                </a:tc>
                <a:tc>
                  <a:txBody>
                    <a:bodyPr/>
                    <a:lstStyle/>
                    <a:p>
                      <a:r>
                        <a:rPr lang="en-US" b="0" dirty="0">
                          <a:solidFill>
                            <a:schemeClr val="tx1"/>
                          </a:solidFill>
                          <a:latin typeface="+mj-lt"/>
                        </a:rPr>
                        <a:t>1</a:t>
                      </a:r>
                      <a:endParaRPr lang="en-IN" b="0" dirty="0">
                        <a:solidFill>
                          <a:schemeClr val="tx1"/>
                        </a:solidFill>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7F700"/>
                    </a:solidFill>
                  </a:tcPr>
                </a:tc>
                <a:tc>
                  <a:txBody>
                    <a:bodyPr/>
                    <a:lstStyle/>
                    <a:p>
                      <a:endParaRPr lang="en-IN" b="0" dirty="0">
                        <a:solidFill>
                          <a:schemeClr val="tx1"/>
                        </a:solidFill>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7F700"/>
                    </a:solidFill>
                  </a:tcPr>
                </a:tc>
                <a:tc>
                  <a:txBody>
                    <a:bodyPr/>
                    <a:lstStyle/>
                    <a:p>
                      <a:endParaRPr lang="en-IN" b="0" dirty="0">
                        <a:solidFill>
                          <a:schemeClr val="tx1"/>
                        </a:solidFill>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7F700"/>
                    </a:solidFill>
                  </a:tcPr>
                </a:tc>
                <a:tc>
                  <a:txBody>
                    <a:bodyPr/>
                    <a:lstStyle/>
                    <a:p>
                      <a:endParaRPr lang="en-IN" b="0" dirty="0">
                        <a:solidFill>
                          <a:schemeClr val="tx1"/>
                        </a:solidFill>
                        <a:latin typeface="+mj-lt"/>
                      </a:endParaRPr>
                    </a:p>
                  </a:txBody>
                  <a:tcPr>
                    <a:lnL w="12700" cmpd="sng">
                      <a:noFill/>
                    </a:lnL>
                    <a:lnR w="635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7F700"/>
                    </a:solidFill>
                  </a:tcPr>
                </a:tc>
                <a:extLst>
                  <a:ext uri="{0D108BD9-81ED-4DB2-BD59-A6C34878D82A}">
                    <a16:rowId xmlns:a16="http://schemas.microsoft.com/office/drawing/2014/main" val="4278365383"/>
                  </a:ext>
                </a:extLst>
              </a:tr>
              <a:tr h="274320">
                <a:tc>
                  <a:txBody>
                    <a:bodyPr/>
                    <a:lstStyle/>
                    <a:p>
                      <a:pPr algn="ctr"/>
                      <a:r>
                        <a:rPr lang="pt-BR" b="0" dirty="0">
                          <a:solidFill>
                            <a:srgbClr val="B60000"/>
                          </a:solidFill>
                          <a:latin typeface="+mj-lt"/>
                        </a:rPr>
                        <a:t>n = 2</a:t>
                      </a:r>
                      <a:endParaRPr lang="en-IN" b="0" dirty="0">
                        <a:solidFill>
                          <a:srgbClr val="B60000"/>
                        </a:solidFill>
                        <a:latin typeface="+mj-lt"/>
                      </a:endParaRPr>
                    </a:p>
                  </a:txBody>
                  <a:tcP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mj-lt"/>
                        </a:rPr>
                        <a:t>1</a:t>
                      </a:r>
                      <a:endParaRPr lang="en-IN" b="0" dirty="0">
                        <a:solidFill>
                          <a:schemeClr val="tx1"/>
                        </a:solidFill>
                        <a:latin typeface="+mj-lt"/>
                      </a:endParaRPr>
                    </a:p>
                  </a:txBody>
                  <a:tcP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7F700"/>
                    </a:solidFill>
                  </a:tcPr>
                </a:tc>
                <a:tc>
                  <a:txBody>
                    <a:bodyPr/>
                    <a:lstStyle/>
                    <a:p>
                      <a:r>
                        <a:rPr lang="en-US" b="0" dirty="0">
                          <a:solidFill>
                            <a:schemeClr val="tx1"/>
                          </a:solidFill>
                          <a:latin typeface="+mj-lt"/>
                        </a:rPr>
                        <a:t>2</a:t>
                      </a:r>
                      <a:endParaRPr lang="en-IN" b="0" dirty="0">
                        <a:solidFill>
                          <a:schemeClr val="tx1"/>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7F700"/>
                    </a:solidFill>
                  </a:tcPr>
                </a:tc>
                <a:tc>
                  <a:txBody>
                    <a:bodyPr/>
                    <a:lstStyle/>
                    <a:p>
                      <a:r>
                        <a:rPr lang="en-US" b="0" dirty="0">
                          <a:solidFill>
                            <a:schemeClr val="tx1"/>
                          </a:solidFill>
                          <a:latin typeface="+mj-lt"/>
                        </a:rPr>
                        <a:t>1</a:t>
                      </a:r>
                      <a:endParaRPr lang="en-IN" b="0" dirty="0">
                        <a:solidFill>
                          <a:schemeClr val="tx1"/>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7F700"/>
                    </a:solidFill>
                  </a:tcPr>
                </a:tc>
                <a:tc>
                  <a:txBody>
                    <a:bodyPr/>
                    <a:lstStyle/>
                    <a:p>
                      <a:endParaRPr lang="en-IN" b="0" dirty="0">
                        <a:solidFill>
                          <a:schemeClr val="tx1"/>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7F700"/>
                    </a:solidFill>
                  </a:tcPr>
                </a:tc>
                <a:tc>
                  <a:txBody>
                    <a:bodyPr/>
                    <a:lstStyle/>
                    <a:p>
                      <a:endParaRPr lang="en-IN" b="0" dirty="0">
                        <a:solidFill>
                          <a:schemeClr val="tx1"/>
                        </a:solidFill>
                        <a:latin typeface="+mj-lt"/>
                      </a:endParaRPr>
                    </a:p>
                  </a:txBody>
                  <a:tcP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7F700"/>
                    </a:solidFill>
                  </a:tcPr>
                </a:tc>
                <a:extLst>
                  <a:ext uri="{0D108BD9-81ED-4DB2-BD59-A6C34878D82A}">
                    <a16:rowId xmlns:a16="http://schemas.microsoft.com/office/drawing/2014/main" val="2976112251"/>
                  </a:ext>
                </a:extLst>
              </a:tr>
              <a:tr h="274320">
                <a:tc>
                  <a:txBody>
                    <a:bodyPr/>
                    <a:lstStyle/>
                    <a:p>
                      <a:pPr algn="ctr"/>
                      <a:r>
                        <a:rPr lang="pt-BR" b="0" dirty="0">
                          <a:solidFill>
                            <a:srgbClr val="B60000"/>
                          </a:solidFill>
                          <a:latin typeface="+mj-lt"/>
                        </a:rPr>
                        <a:t>n = 3</a:t>
                      </a:r>
                      <a:endParaRPr lang="en-IN" b="0" dirty="0">
                        <a:solidFill>
                          <a:srgbClr val="B60000"/>
                        </a:solidFill>
                        <a:latin typeface="+mj-lt"/>
                      </a:endParaRPr>
                    </a:p>
                  </a:txBody>
                  <a:tcP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mj-lt"/>
                        </a:rPr>
                        <a:t>1</a:t>
                      </a:r>
                      <a:endParaRPr lang="en-IN" b="0" dirty="0">
                        <a:solidFill>
                          <a:schemeClr val="tx1"/>
                        </a:solidFill>
                        <a:latin typeface="+mj-lt"/>
                      </a:endParaRPr>
                    </a:p>
                  </a:txBody>
                  <a:tcP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7F700"/>
                    </a:solidFill>
                  </a:tcPr>
                </a:tc>
                <a:tc>
                  <a:txBody>
                    <a:bodyPr/>
                    <a:lstStyle/>
                    <a:p>
                      <a:r>
                        <a:rPr lang="en-US" b="0" dirty="0">
                          <a:solidFill>
                            <a:schemeClr val="tx1"/>
                          </a:solidFill>
                          <a:latin typeface="+mj-lt"/>
                        </a:rPr>
                        <a:t>3</a:t>
                      </a:r>
                      <a:endParaRPr lang="en-IN" b="0" dirty="0">
                        <a:solidFill>
                          <a:schemeClr val="tx1"/>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7F700"/>
                    </a:solidFill>
                  </a:tcPr>
                </a:tc>
                <a:tc>
                  <a:txBody>
                    <a:bodyPr/>
                    <a:lstStyle/>
                    <a:p>
                      <a:r>
                        <a:rPr lang="en-US" b="0" dirty="0">
                          <a:solidFill>
                            <a:schemeClr val="tx1"/>
                          </a:solidFill>
                          <a:latin typeface="+mj-lt"/>
                        </a:rPr>
                        <a:t>3</a:t>
                      </a:r>
                      <a:endParaRPr lang="en-IN" b="0" dirty="0">
                        <a:solidFill>
                          <a:schemeClr val="tx1"/>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7F700"/>
                    </a:solidFill>
                  </a:tcPr>
                </a:tc>
                <a:tc>
                  <a:txBody>
                    <a:bodyPr/>
                    <a:lstStyle/>
                    <a:p>
                      <a:r>
                        <a:rPr lang="en-US" b="0" dirty="0">
                          <a:solidFill>
                            <a:schemeClr val="tx1"/>
                          </a:solidFill>
                          <a:latin typeface="+mj-lt"/>
                        </a:rPr>
                        <a:t>1</a:t>
                      </a:r>
                      <a:endParaRPr lang="en-IN" b="0" dirty="0">
                        <a:solidFill>
                          <a:schemeClr val="tx1"/>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7F700"/>
                    </a:solidFill>
                  </a:tcPr>
                </a:tc>
                <a:tc>
                  <a:txBody>
                    <a:bodyPr/>
                    <a:lstStyle/>
                    <a:p>
                      <a:endParaRPr lang="en-IN" b="0" dirty="0">
                        <a:solidFill>
                          <a:schemeClr val="tx1"/>
                        </a:solidFill>
                        <a:latin typeface="+mj-lt"/>
                      </a:endParaRPr>
                    </a:p>
                  </a:txBody>
                  <a:tcP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7F700"/>
                    </a:solidFill>
                  </a:tcPr>
                </a:tc>
                <a:extLst>
                  <a:ext uri="{0D108BD9-81ED-4DB2-BD59-A6C34878D82A}">
                    <a16:rowId xmlns:a16="http://schemas.microsoft.com/office/drawing/2014/main" val="1402117492"/>
                  </a:ext>
                </a:extLst>
              </a:tr>
              <a:tr h="274320">
                <a:tc>
                  <a:txBody>
                    <a:bodyPr/>
                    <a:lstStyle/>
                    <a:p>
                      <a:pPr algn="ctr"/>
                      <a:r>
                        <a:rPr lang="pt-BR" b="0" dirty="0">
                          <a:solidFill>
                            <a:srgbClr val="B60000"/>
                          </a:solidFill>
                          <a:latin typeface="+mj-lt"/>
                        </a:rPr>
                        <a:t>n = 4</a:t>
                      </a:r>
                      <a:endParaRPr lang="en-IN" b="0" dirty="0">
                        <a:solidFill>
                          <a:srgbClr val="B60000"/>
                        </a:solidFill>
                        <a:latin typeface="+mj-lt"/>
                      </a:endParaRPr>
                    </a:p>
                  </a:txBody>
                  <a:tcP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mj-lt"/>
                        </a:rPr>
                        <a:t>1</a:t>
                      </a:r>
                      <a:endParaRPr lang="en-IN" b="0" dirty="0">
                        <a:solidFill>
                          <a:schemeClr val="tx1"/>
                        </a:solidFill>
                        <a:latin typeface="+mj-lt"/>
                      </a:endParaRPr>
                    </a:p>
                  </a:txBody>
                  <a:tcPr>
                    <a:lnL w="6350" cap="flat" cmpd="sng" algn="ctr">
                      <a:solidFill>
                        <a:schemeClr val="tx1"/>
                      </a:solidFill>
                      <a:prstDash val="solid"/>
                      <a:round/>
                      <a:headEnd type="none" w="med" len="med"/>
                      <a:tailEnd type="none" w="med" len="med"/>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00"/>
                    </a:solidFill>
                  </a:tcPr>
                </a:tc>
                <a:tc>
                  <a:txBody>
                    <a:bodyPr/>
                    <a:lstStyle/>
                    <a:p>
                      <a:r>
                        <a:rPr lang="en-US" b="0" dirty="0">
                          <a:solidFill>
                            <a:schemeClr val="tx1"/>
                          </a:solidFill>
                          <a:latin typeface="+mj-lt"/>
                        </a:rPr>
                        <a:t>4</a:t>
                      </a:r>
                      <a:endParaRPr lang="en-IN" b="0" dirty="0">
                        <a:solidFill>
                          <a:schemeClr val="tx1"/>
                        </a:solidFill>
                        <a:latin typeface="+mj-lt"/>
                      </a:endParaRPr>
                    </a:p>
                  </a:txBody>
                  <a:tcP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00"/>
                    </a:solidFill>
                  </a:tcPr>
                </a:tc>
                <a:tc>
                  <a:txBody>
                    <a:bodyPr/>
                    <a:lstStyle/>
                    <a:p>
                      <a:r>
                        <a:rPr lang="en-US" b="0" dirty="0">
                          <a:solidFill>
                            <a:schemeClr val="tx1"/>
                          </a:solidFill>
                          <a:latin typeface="+mj-lt"/>
                        </a:rPr>
                        <a:t>6</a:t>
                      </a:r>
                      <a:endParaRPr lang="en-IN" b="0" dirty="0">
                        <a:solidFill>
                          <a:schemeClr val="tx1"/>
                        </a:solidFill>
                        <a:latin typeface="+mj-lt"/>
                      </a:endParaRPr>
                    </a:p>
                  </a:txBody>
                  <a:tcP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00"/>
                    </a:solidFill>
                  </a:tcPr>
                </a:tc>
                <a:tc>
                  <a:txBody>
                    <a:bodyPr/>
                    <a:lstStyle/>
                    <a:p>
                      <a:r>
                        <a:rPr lang="en-US" b="0" dirty="0">
                          <a:solidFill>
                            <a:schemeClr val="tx1"/>
                          </a:solidFill>
                          <a:latin typeface="+mj-lt"/>
                        </a:rPr>
                        <a:t>4</a:t>
                      </a:r>
                      <a:endParaRPr lang="en-IN" b="0" dirty="0">
                        <a:solidFill>
                          <a:schemeClr val="tx1"/>
                        </a:solidFill>
                        <a:latin typeface="+mj-lt"/>
                      </a:endParaRPr>
                    </a:p>
                  </a:txBody>
                  <a:tcP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00"/>
                    </a:solidFill>
                  </a:tcPr>
                </a:tc>
                <a:tc>
                  <a:txBody>
                    <a:bodyPr/>
                    <a:lstStyle/>
                    <a:p>
                      <a:r>
                        <a:rPr lang="en-US" b="0" dirty="0">
                          <a:solidFill>
                            <a:schemeClr val="tx1"/>
                          </a:solidFill>
                          <a:latin typeface="+mj-lt"/>
                        </a:rPr>
                        <a:t>1</a:t>
                      </a:r>
                      <a:endParaRPr lang="en-IN" b="0" dirty="0">
                        <a:solidFill>
                          <a:schemeClr val="tx1"/>
                        </a:solidFill>
                        <a:latin typeface="+mj-lt"/>
                      </a:endParaRPr>
                    </a:p>
                  </a:txBody>
                  <a:tcPr>
                    <a:lnL w="12700" cmpd="sng">
                      <a:noFill/>
                    </a:lnL>
                    <a:lnR w="6350" cap="flat" cmpd="sng" algn="ctr">
                      <a:solidFill>
                        <a:schemeClr val="tx1"/>
                      </a:solidFill>
                      <a:prstDash val="solid"/>
                      <a:round/>
                      <a:headEnd type="none" w="med" len="med"/>
                      <a:tailEnd type="none" w="med" len="med"/>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00"/>
                    </a:solidFill>
                  </a:tcPr>
                </a:tc>
                <a:extLst>
                  <a:ext uri="{0D108BD9-81ED-4DB2-BD59-A6C34878D82A}">
                    <a16:rowId xmlns:a16="http://schemas.microsoft.com/office/drawing/2014/main" val="543742983"/>
                  </a:ext>
                </a:extLst>
              </a:tr>
            </a:tbl>
          </a:graphicData>
        </a:graphic>
      </p:graphicFrame>
    </p:spTree>
    <p:extLst>
      <p:ext uri="{BB962C8B-B14F-4D97-AF65-F5344CB8AC3E}">
        <p14:creationId xmlns:p14="http://schemas.microsoft.com/office/powerpoint/2010/main" val="482494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Two-Dimensional Array</a:t>
            </a:r>
          </a:p>
        </p:txBody>
      </p:sp>
      <p:sp>
        <p:nvSpPr>
          <p:cNvPr id="3" name="Content Placeholder 2"/>
          <p:cNvSpPr>
            <a:spLocks noGrp="1"/>
          </p:cNvSpPr>
          <p:nvPr>
            <p:ph idx="1"/>
          </p:nvPr>
        </p:nvSpPr>
        <p:spPr>
          <a:xfrm>
            <a:off x="1828800" y="1066800"/>
            <a:ext cx="8382000" cy="431494"/>
          </a:xfrm>
        </p:spPr>
        <p:txBody>
          <a:bodyPr/>
          <a:lstStyle/>
          <a:p>
            <a:pPr lvl="0"/>
            <a:r>
              <a:rPr lang="en-US" sz="2600" b="1" i="1" dirty="0"/>
              <a:t>Finding the Pascal coefficients</a:t>
            </a:r>
          </a:p>
        </p:txBody>
      </p:sp>
      <p:sp>
        <p:nvSpPr>
          <p:cNvPr id="9" name="Content Placeholder 3"/>
          <p:cNvSpPr>
            <a:spLocks noGrp="1"/>
          </p:cNvSpPr>
          <p:nvPr>
            <p:ph idx="10"/>
          </p:nvPr>
        </p:nvSpPr>
        <p:spPr>
          <a:xfrm>
            <a:off x="1828800" y="1551211"/>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8" name="Content Placeholder 4"/>
          <p:cNvSpPr>
            <a:spLocks noGrp="1"/>
          </p:cNvSpPr>
          <p:nvPr>
            <p:ph idx="11"/>
          </p:nvPr>
        </p:nvSpPr>
        <p:spPr>
          <a:xfrm>
            <a:off x="2286000" y="1551211"/>
            <a:ext cx="7955280" cy="4956048"/>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The program shows how to create Pascal coefficients using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ragged array dynamically allocated on the heap. 		 	 *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iomanip</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solidFill>
                <a:srgbClr val="00206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main (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Declaration</a:t>
            </a: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maxPower</a:t>
            </a:r>
            <a:r>
              <a:rPr lang="en-IN" sz="1600" b="1" spc="-150" dirty="0">
                <a:latin typeface="Courier New" panose="02070309020205020404" pitchFamily="49" charset="0"/>
                <a:cs typeface="Courier New" panose="02070309020205020404" pitchFamily="49" charset="0"/>
              </a:rPr>
              <a:t> = 10;</a:t>
            </a: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n;</a:t>
            </a:r>
          </a:p>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Input validation</a:t>
            </a: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do</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marL="82296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Enter the power of binomial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a:t>
            </a:r>
          </a:p>
          <a:p>
            <a:pPr marL="822960">
              <a:spcBef>
                <a:spcPts val="0"/>
              </a:spcBef>
              <a:spcAft>
                <a:spcPts val="0"/>
              </a:spcAft>
            </a:pPr>
            <a:r>
              <a:rPr lang="en-IN" sz="1600" b="1" spc="-150" dirty="0" err="1">
                <a:latin typeface="Courier New" panose="02070309020205020404" pitchFamily="49" charset="0"/>
                <a:cs typeface="Courier New" panose="02070309020205020404" pitchFamily="49" charset="0"/>
              </a:rPr>
              <a:t>cin</a:t>
            </a:r>
            <a:r>
              <a:rPr lang="en-IN" sz="1600" b="1" spc="-150" dirty="0">
                <a:latin typeface="Courier New" panose="02070309020205020404" pitchFamily="49" charset="0"/>
                <a:cs typeface="Courier New" panose="02070309020205020404" pitchFamily="49" charset="0"/>
              </a:rPr>
              <a:t> &gt;&gt; n;</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r>
              <a:rPr lang="en-IN" sz="1600" b="1" spc="-150" dirty="0">
                <a:solidFill>
                  <a:srgbClr val="002060"/>
                </a:solidFill>
                <a:latin typeface="Courier New" panose="02070309020205020404" pitchFamily="49" charset="0"/>
                <a:cs typeface="Courier New" panose="02070309020205020404" pitchFamily="49" charset="0"/>
              </a:rPr>
              <a:t> while</a:t>
            </a:r>
            <a:r>
              <a:rPr lang="en-IN" sz="1600" b="1" spc="-150" dirty="0">
                <a:latin typeface="Courier New" panose="02070309020205020404" pitchFamily="49" charset="0"/>
                <a:cs typeface="Courier New" panose="02070309020205020404" pitchFamily="49" charset="0"/>
              </a:rPr>
              <a:t>(n &lt; 0 || n &gt; </a:t>
            </a:r>
            <a:r>
              <a:rPr lang="en-IN" sz="1600" b="1" spc="-150" dirty="0" err="1">
                <a:latin typeface="Courier New" panose="02070309020205020404" pitchFamily="49" charset="0"/>
                <a:cs typeface="Courier New" panose="02070309020205020404" pitchFamily="49" charset="0"/>
              </a:rPr>
              <a:t>maxPower</a:t>
            </a: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Allocate memory from heap</a:t>
            </a:r>
          </a:p>
        </p:txBody>
      </p:sp>
    </p:spTree>
    <p:extLst>
      <p:ext uri="{BB962C8B-B14F-4D97-AF65-F5344CB8AC3E}">
        <p14:creationId xmlns:p14="http://schemas.microsoft.com/office/powerpoint/2010/main" val="101204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80DB-197D-4369-857A-BDF4E898566C}"/>
              </a:ext>
            </a:extLst>
          </p:cNvPr>
          <p:cNvSpPr>
            <a:spLocks noGrp="1"/>
          </p:cNvSpPr>
          <p:nvPr>
            <p:ph type="ctrTitle"/>
          </p:nvPr>
        </p:nvSpPr>
        <p:spPr>
          <a:xfrm>
            <a:off x="1070724" y="1193483"/>
            <a:ext cx="9144000" cy="2387600"/>
          </a:xfrm>
        </p:spPr>
        <p:txBody>
          <a:bodyPr/>
          <a:lstStyle/>
          <a:p>
            <a:br>
              <a:rPr lang="en-US" dirty="0"/>
            </a:br>
            <a:r>
              <a:rPr lang="en-US" dirty="0"/>
              <a:t>&amp; pointers </a:t>
            </a:r>
          </a:p>
        </p:txBody>
      </p:sp>
      <p:sp>
        <p:nvSpPr>
          <p:cNvPr id="4" name="Rectangle 3">
            <a:extLst>
              <a:ext uri="{FF2B5EF4-FFF2-40B4-BE49-F238E27FC236}">
                <a16:creationId xmlns:a16="http://schemas.microsoft.com/office/drawing/2014/main" id="{79CCF030-2025-4A81-9F3D-B4B647F2654F}"/>
              </a:ext>
            </a:extLst>
          </p:cNvPr>
          <p:cNvSpPr/>
          <p:nvPr/>
        </p:nvSpPr>
        <p:spPr>
          <a:xfrm>
            <a:off x="4444492" y="267454"/>
            <a:ext cx="1618585" cy="646331"/>
          </a:xfrm>
          <a:prstGeom prst="rect">
            <a:avLst/>
          </a:prstGeom>
        </p:spPr>
        <p:txBody>
          <a:bodyPr wrap="none">
            <a:spAutoFit/>
          </a:bodyPr>
          <a:lstStyle/>
          <a:p>
            <a:r>
              <a:rPr lang="en-US" sz="3600" dirty="0">
                <a:solidFill>
                  <a:srgbClr val="FF0000"/>
                </a:solidFill>
              </a:rPr>
              <a:t>ARRAYS</a:t>
            </a:r>
          </a:p>
        </p:txBody>
      </p:sp>
    </p:spTree>
    <p:extLst>
      <p:ext uri="{BB962C8B-B14F-4D97-AF65-F5344CB8AC3E}">
        <p14:creationId xmlns:p14="http://schemas.microsoft.com/office/powerpoint/2010/main" val="4044095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Two-Dimensional Array</a:t>
            </a:r>
          </a:p>
        </p:txBody>
      </p:sp>
      <p:sp>
        <p:nvSpPr>
          <p:cNvPr id="3" name="Content Placeholder 2"/>
          <p:cNvSpPr>
            <a:spLocks noGrp="1"/>
          </p:cNvSpPr>
          <p:nvPr>
            <p:ph idx="1"/>
          </p:nvPr>
        </p:nvSpPr>
        <p:spPr>
          <a:xfrm>
            <a:off x="1981200" y="1066800"/>
            <a:ext cx="8229600" cy="431494"/>
          </a:xfrm>
        </p:spPr>
        <p:txBody>
          <a:bodyPr/>
          <a:lstStyle/>
          <a:p>
            <a:pPr lvl="0"/>
            <a:r>
              <a:rPr lang="en-US" sz="2600" b="1" i="1" dirty="0"/>
              <a:t>Finding the Pascal coefficients</a:t>
            </a:r>
          </a:p>
        </p:txBody>
      </p:sp>
      <p:sp>
        <p:nvSpPr>
          <p:cNvPr id="10" name="Content Placeholder 3"/>
          <p:cNvSpPr>
            <a:spLocks noGrp="1"/>
          </p:cNvSpPr>
          <p:nvPr>
            <p:ph idx="10"/>
          </p:nvPr>
        </p:nvSpPr>
        <p:spPr>
          <a:xfrm>
            <a:off x="1981200" y="1556132"/>
            <a:ext cx="457200" cy="4974336"/>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40</a:t>
            </a:r>
          </a:p>
        </p:txBody>
      </p:sp>
      <p:sp>
        <p:nvSpPr>
          <p:cNvPr id="12" name="Content Placeholder 4"/>
          <p:cNvSpPr>
            <a:spLocks noGrp="1"/>
          </p:cNvSpPr>
          <p:nvPr>
            <p:ph idx="11"/>
          </p:nvPr>
        </p:nvSpPr>
        <p:spPr>
          <a:xfrm>
            <a:off x="2438400" y="1556132"/>
            <a:ext cx="8046720" cy="4974336"/>
          </a:xfrm>
          <a:ln w="57150">
            <a:solidFill>
              <a:schemeClr val="tx1"/>
            </a:solidFill>
          </a:ln>
        </p:spPr>
        <p:txBody>
          <a:bodyPr/>
          <a:lstStyle/>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pascal</a:t>
            </a:r>
            <a:r>
              <a:rPr lang="en-IN" sz="1600" b="1" spc="-150" dirty="0">
                <a:latin typeface="Courier New" panose="02070309020205020404" pitchFamily="49" charset="0"/>
                <a:cs typeface="Courier New" panose="02070309020205020404" pitchFamily="49" charset="0"/>
              </a:rPr>
              <a:t> = </a:t>
            </a:r>
            <a:r>
              <a:rPr lang="en-IN" sz="1600" b="1" spc="-150" dirty="0">
                <a:solidFill>
                  <a:srgbClr val="214E91"/>
                </a:solidFill>
                <a:latin typeface="Courier New" panose="02070309020205020404" pitchFamily="49" charset="0"/>
                <a:cs typeface="Courier New" panose="02070309020205020404" pitchFamily="49" charset="0"/>
              </a:rPr>
              <a:t>new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[n + 1];</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i = 0; i &lt; n + 1 ; i++)</a:t>
            </a:r>
            <a:endParaRPr lang="nn-NO"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err="1">
                <a:latin typeface="Courier New" panose="02070309020205020404" pitchFamily="49" charset="0"/>
                <a:cs typeface="Courier New" panose="02070309020205020404" pitchFamily="49" charset="0"/>
              </a:rPr>
              <a:t>pascal</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 = </a:t>
            </a:r>
            <a:r>
              <a:rPr lang="en-IN" sz="1600" b="1" spc="-150" dirty="0">
                <a:solidFill>
                  <a:srgbClr val="214E91"/>
                </a:solidFill>
                <a:latin typeface="Courier New" panose="02070309020205020404" pitchFamily="49" charset="0"/>
                <a:cs typeface="Courier New" panose="02070309020205020404" pitchFamily="49" charset="0"/>
              </a:rPr>
              <a:t>new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Formation of the coefficient </a:t>
            </a:r>
            <a:endParaRPr lang="en-IN" sz="1600" spc="-150" dirty="0">
              <a:solidFill>
                <a:srgbClr val="B60000"/>
              </a:solidFill>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i = 0; i &lt;= n ; i++)</a:t>
            </a:r>
            <a:endParaRPr lang="nn-NO"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nb-NO" sz="1600" b="1" spc="-150" dirty="0">
                <a:solidFill>
                  <a:srgbClr val="214E91"/>
                </a:solidFill>
                <a:latin typeface="Courier New" panose="02070309020205020404" pitchFamily="49" charset="0"/>
                <a:cs typeface="Courier New" panose="02070309020205020404" pitchFamily="49" charset="0"/>
              </a:rPr>
              <a:t>for </a:t>
            </a:r>
            <a:r>
              <a:rPr lang="nb-NO" sz="1600" b="1" spc="-150" dirty="0">
                <a:latin typeface="Courier New" panose="02070309020205020404" pitchFamily="49" charset="0"/>
                <a:cs typeface="Courier New" panose="02070309020205020404" pitchFamily="49" charset="0"/>
              </a:rPr>
              <a:t>(</a:t>
            </a:r>
            <a:r>
              <a:rPr lang="nb-NO" sz="1600" b="1" spc="-150" dirty="0">
                <a:solidFill>
                  <a:srgbClr val="214E91"/>
                </a:solidFill>
                <a:latin typeface="Courier New" panose="02070309020205020404" pitchFamily="49" charset="0"/>
                <a:cs typeface="Courier New" panose="02070309020205020404" pitchFamily="49" charset="0"/>
              </a:rPr>
              <a:t>int</a:t>
            </a:r>
            <a:r>
              <a:rPr lang="nb-NO" sz="1600" b="1" spc="-150" dirty="0">
                <a:solidFill>
                  <a:srgbClr val="002060"/>
                </a:solidFill>
                <a:latin typeface="Courier New" panose="02070309020205020404" pitchFamily="49" charset="0"/>
                <a:cs typeface="Courier New" panose="02070309020205020404" pitchFamily="49" charset="0"/>
              </a:rPr>
              <a:t> </a:t>
            </a:r>
            <a:r>
              <a:rPr lang="nb-NO" sz="1600" b="1" spc="-150" dirty="0">
                <a:latin typeface="Courier New" panose="02070309020205020404" pitchFamily="49" charset="0"/>
                <a:cs typeface="Courier New" panose="02070309020205020404" pitchFamily="49" charset="0"/>
              </a:rPr>
              <a:t>j = 0; j &lt; i + 1; j++)</a:t>
            </a:r>
            <a:endParaRPr lang="nb-NO"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if </a:t>
            </a:r>
            <a:r>
              <a:rPr lang="en-US" sz="1600" b="1" spc="-150" dirty="0">
                <a:latin typeface="Courier New" panose="02070309020205020404" pitchFamily="49" charset="0"/>
                <a:cs typeface="Courier New" panose="02070309020205020404" pitchFamily="49" charset="0"/>
              </a:rPr>
              <a:t>(j == 0 || </a:t>
            </a:r>
            <a:r>
              <a:rPr lang="en-US" sz="1600" b="1" spc="-150" dirty="0" err="1">
                <a:latin typeface="Courier New" panose="02070309020205020404" pitchFamily="49" charset="0"/>
                <a:cs typeface="Courier New" panose="02070309020205020404" pitchFamily="49" charset="0"/>
              </a:rPr>
              <a:t>i</a:t>
            </a:r>
            <a:r>
              <a:rPr lang="en-US" sz="1600" b="1" spc="-150" dirty="0">
                <a:latin typeface="Courier New" panose="02070309020205020404" pitchFamily="49" charset="0"/>
                <a:cs typeface="Courier New" panose="02070309020205020404" pitchFamily="49" charset="0"/>
              </a:rPr>
              <a:t> == j)</a:t>
            </a:r>
            <a:endParaRPr lang="en-US"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645920">
              <a:spcBef>
                <a:spcPts val="0"/>
              </a:spcBef>
              <a:spcAft>
                <a:spcPts val="0"/>
              </a:spcAft>
            </a:pPr>
            <a:r>
              <a:rPr lang="en-IN" sz="1600" b="1" spc="-150" dirty="0" err="1">
                <a:latin typeface="Courier New" panose="02070309020205020404" pitchFamily="49" charset="0"/>
                <a:cs typeface="Courier New" panose="02070309020205020404" pitchFamily="49" charset="0"/>
              </a:rPr>
              <a:t>pascal</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][j] = 1; </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else</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737360">
              <a:spcBef>
                <a:spcPts val="0"/>
              </a:spcBef>
              <a:spcAft>
                <a:spcPts val="0"/>
              </a:spcAft>
            </a:pPr>
            <a:r>
              <a:rPr lang="en-IN" sz="1600" b="1" spc="-150" dirty="0" err="1">
                <a:latin typeface="Courier New" panose="02070309020205020404" pitchFamily="49" charset="0"/>
                <a:cs typeface="Courier New" panose="02070309020205020404" pitchFamily="49" charset="0"/>
              </a:rPr>
              <a:t>pascal</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][j] = </a:t>
            </a:r>
            <a:r>
              <a:rPr lang="en-IN" sz="1600" b="1" spc="-150" dirty="0" err="1">
                <a:latin typeface="Courier New" panose="02070309020205020404" pitchFamily="49" charset="0"/>
                <a:cs typeface="Courier New" panose="02070309020205020404" pitchFamily="49" charset="0"/>
              </a:rPr>
              <a:t>pascal</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 − 1] [j − 1] + </a:t>
            </a:r>
            <a:r>
              <a:rPr lang="en-IN" sz="1600" b="1" spc="-150" dirty="0" err="1">
                <a:latin typeface="Courier New" panose="02070309020205020404" pitchFamily="49" charset="0"/>
                <a:cs typeface="Courier New" panose="02070309020205020404" pitchFamily="49" charset="0"/>
              </a:rPr>
              <a:t>pascal</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 − 1][j];</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5805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Two-Dimensional Array</a:t>
            </a:r>
            <a:endParaRPr lang="en-IN" i="1" dirty="0"/>
          </a:p>
        </p:txBody>
      </p:sp>
      <p:sp>
        <p:nvSpPr>
          <p:cNvPr id="3" name="Content Placeholder 2"/>
          <p:cNvSpPr>
            <a:spLocks noGrp="1"/>
          </p:cNvSpPr>
          <p:nvPr>
            <p:ph idx="1"/>
          </p:nvPr>
        </p:nvSpPr>
        <p:spPr>
          <a:xfrm>
            <a:off x="1981200" y="1143000"/>
            <a:ext cx="8229600" cy="457200"/>
          </a:xfrm>
        </p:spPr>
        <p:txBody>
          <a:bodyPr/>
          <a:lstStyle/>
          <a:p>
            <a:pPr lvl="0"/>
            <a:r>
              <a:rPr lang="en-US" sz="2800" b="1" i="1" dirty="0">
                <a:solidFill>
                  <a:prstClr val="black"/>
                </a:solidFill>
              </a:rPr>
              <a:t>Finding the Pascal coefficients</a:t>
            </a:r>
          </a:p>
        </p:txBody>
      </p:sp>
      <p:sp>
        <p:nvSpPr>
          <p:cNvPr id="10" name="Content Placeholder 3"/>
          <p:cNvSpPr>
            <a:spLocks noGrp="1"/>
          </p:cNvSpPr>
          <p:nvPr>
            <p:ph idx="10"/>
          </p:nvPr>
        </p:nvSpPr>
        <p:spPr>
          <a:xfrm>
            <a:off x="1981200" y="1676400"/>
            <a:ext cx="457200" cy="3977640"/>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56</a:t>
            </a:r>
          </a:p>
          <a:p>
            <a:pPr algn="r">
              <a:spcBef>
                <a:spcPts val="0"/>
              </a:spcBef>
              <a:spcAft>
                <a:spcPts val="0"/>
              </a:spcAft>
            </a:pPr>
            <a:endParaRPr lang="en-US" sz="1600" b="1" spc="-150" dirty="0">
              <a:solidFill>
                <a:schemeClr val="bg1"/>
              </a:solidFill>
              <a:latin typeface="Courier New" panose="02070309020205020404" pitchFamily="49" charset="0"/>
              <a:cs typeface="Courier New" panose="02070309020205020404" pitchFamily="49" charset="0"/>
            </a:endParaRPr>
          </a:p>
        </p:txBody>
      </p:sp>
      <p:sp>
        <p:nvSpPr>
          <p:cNvPr id="11" name="Content Placeholder 4"/>
          <p:cNvSpPr>
            <a:spLocks noGrp="1"/>
          </p:cNvSpPr>
          <p:nvPr>
            <p:ph idx="11"/>
          </p:nvPr>
        </p:nvSpPr>
        <p:spPr>
          <a:xfrm>
            <a:off x="2438400" y="1676400"/>
            <a:ext cx="7818120" cy="3977640"/>
          </a:xfrm>
          <a:ln w="57150">
            <a:solidFill>
              <a:schemeClr val="tx1"/>
            </a:solidFill>
          </a:ln>
        </p:spPr>
        <p:txBody>
          <a:bodyPr/>
          <a:lstStyle/>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Print coefficients</a:t>
            </a:r>
            <a:endParaRPr lang="en-IN" sz="1600" spc="-150" dirty="0">
              <a:solidFill>
                <a:srgbClr val="B60000"/>
              </a:solidFill>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Coefficients for (x + y)^</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n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are:</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for</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j = 0; j &lt;= n ; </a:t>
            </a:r>
            <a:r>
              <a:rPr lang="en-IN" sz="1600" b="1" spc="-150" dirty="0" err="1">
                <a:latin typeface="Courier New" panose="02070309020205020404" pitchFamily="49" charset="0"/>
                <a:cs typeface="Courier New" panose="02070309020205020404" pitchFamily="49" charset="0"/>
              </a:rPr>
              <a:t>j++</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setw</a:t>
            </a:r>
            <a:r>
              <a:rPr lang="en-IN" sz="1600" b="1" spc="-150" dirty="0">
                <a:latin typeface="Courier New" panose="02070309020205020404" pitchFamily="49" charset="0"/>
                <a:cs typeface="Courier New" panose="02070309020205020404" pitchFamily="49" charset="0"/>
              </a:rPr>
              <a:t> (5) &lt;&lt; </a:t>
            </a:r>
            <a:r>
              <a:rPr lang="en-IN" sz="1600" b="1" spc="-150" dirty="0" err="1">
                <a:latin typeface="Courier New" panose="02070309020205020404" pitchFamily="49" charset="0"/>
                <a:cs typeface="Courier New" panose="02070309020205020404" pitchFamily="49" charset="0"/>
              </a:rPr>
              <a:t>pascal</a:t>
            </a:r>
            <a:r>
              <a:rPr lang="en-IN" sz="1600" b="1" spc="-150" dirty="0">
                <a:latin typeface="Courier New" panose="02070309020205020404" pitchFamily="49" charset="0"/>
                <a:cs typeface="Courier New" panose="02070309020205020404" pitchFamily="49" charset="0"/>
              </a:rPr>
              <a:t> [n][j]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Delete allocated memory</a:t>
            </a:r>
            <a:endParaRPr lang="en-IN" sz="1600" spc="-150" dirty="0">
              <a:solidFill>
                <a:srgbClr val="B60000"/>
              </a:solidFill>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i = 0; i &lt; n + 1 ; i++)</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delete </a:t>
            </a:r>
            <a:r>
              <a:rPr lang="en-IN" sz="1600" b="1" spc="-150" dirty="0">
                <a:latin typeface="Courier New" panose="02070309020205020404" pitchFamily="49" charset="0"/>
                <a:cs typeface="Courier New" panose="02070309020205020404" pitchFamily="49" charset="0"/>
              </a:rPr>
              <a:t>[ ] </a:t>
            </a:r>
            <a:r>
              <a:rPr lang="en-IN" sz="1600" b="1" spc="-150" dirty="0" err="1">
                <a:latin typeface="Courier New" panose="02070309020205020404" pitchFamily="49" charset="0"/>
                <a:cs typeface="Courier New" panose="02070309020205020404" pitchFamily="49" charset="0"/>
              </a:rPr>
              <a:t>pascal</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delete </a:t>
            </a:r>
            <a:r>
              <a:rPr lang="en-IN" sz="1600" b="1" spc="-150" dirty="0">
                <a:latin typeface="Courier New" panose="02070309020205020404" pitchFamily="49" charset="0"/>
                <a:cs typeface="Courier New" panose="02070309020205020404" pitchFamily="49" charset="0"/>
              </a:rPr>
              <a:t>[ ] </a:t>
            </a:r>
            <a:r>
              <a:rPr lang="en-IN" sz="1600" b="1" spc="-150" dirty="0" err="1">
                <a:latin typeface="Courier New" panose="02070309020205020404" pitchFamily="49" charset="0"/>
                <a:cs typeface="Courier New" panose="02070309020205020404" pitchFamily="49" charset="0"/>
              </a:rPr>
              <a:t>pascal</a:t>
            </a: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a:t>
            </a:r>
            <a:r>
              <a:rPr lang="en-IN" sz="1600" b="1" spc="-150" dirty="0">
                <a:latin typeface="Courier New" panose="02070309020205020404" pitchFamily="49" charset="0"/>
                <a:cs typeface="Courier New" panose="02070309020205020404" pitchFamily="49" charset="0"/>
              </a:rPr>
              <a:t>0;</a:t>
            </a: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p>
        </p:txBody>
      </p:sp>
      <p:sp>
        <p:nvSpPr>
          <p:cNvPr id="15" name="Content Placeholder 5"/>
          <p:cNvSpPr>
            <a:spLocks noGrp="1"/>
          </p:cNvSpPr>
          <p:nvPr>
            <p:ph idx="12"/>
          </p:nvPr>
        </p:nvSpPr>
        <p:spPr>
          <a:xfrm>
            <a:off x="1981200" y="5654674"/>
            <a:ext cx="8275320" cy="886968"/>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latin typeface="Courier New" panose="02070309020205020404" pitchFamily="49" charset="0"/>
                <a:cs typeface="Courier New" panose="02070309020205020404" pitchFamily="49" charset="0"/>
              </a:rPr>
              <a:t>Enter the power of binomial : </a:t>
            </a:r>
            <a:r>
              <a:rPr lang="en-US" sz="1600" b="1" spc="-150" dirty="0">
                <a:solidFill>
                  <a:srgbClr val="B60000"/>
                </a:solidFill>
                <a:latin typeface="Courier New" panose="02070309020205020404" pitchFamily="49" charset="0"/>
                <a:cs typeface="Courier New" panose="02070309020205020404" pitchFamily="49" charset="0"/>
              </a:rPr>
              <a:t>5</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latin typeface="Courier New" panose="02070309020205020404" pitchFamily="49" charset="0"/>
                <a:cs typeface="Courier New" panose="02070309020205020404" pitchFamily="49" charset="0"/>
              </a:rPr>
              <a:t>Coefficients for (x + y)^5 are: 1  5  10  10  5  1</a:t>
            </a:r>
            <a:endParaRPr lang="en-US"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3635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876" y="152400"/>
            <a:ext cx="10972800" cy="914400"/>
          </a:xfrm>
        </p:spPr>
        <p:txBody>
          <a:bodyPr/>
          <a:lstStyle/>
          <a:p>
            <a:r>
              <a:rPr lang="en-US" i="1" dirty="0"/>
              <a:t>A Matrix Class</a:t>
            </a:r>
            <a:endParaRPr lang="en-IN" i="1" dirty="0"/>
          </a:p>
        </p:txBody>
      </p:sp>
      <p:sp>
        <p:nvSpPr>
          <p:cNvPr id="3" name="Content Placeholder 2"/>
          <p:cNvSpPr>
            <a:spLocks noGrp="1"/>
          </p:cNvSpPr>
          <p:nvPr>
            <p:ph idx="1"/>
          </p:nvPr>
        </p:nvSpPr>
        <p:spPr>
          <a:xfrm>
            <a:off x="1981200" y="1143000"/>
            <a:ext cx="8229600" cy="685800"/>
          </a:xfrm>
        </p:spPr>
        <p:txBody>
          <a:bodyPr/>
          <a:lstStyle/>
          <a:p>
            <a:r>
              <a:rPr lang="en-US" sz="2000" b="1" dirty="0">
                <a:latin typeface="+mj-lt"/>
                <a:cs typeface="Times" panose="02020603050405020304" pitchFamily="18" charset="0"/>
              </a:rPr>
              <a:t>A matrix is a table of values in mathematics. In computer programming, we can simulate a matrix with a two-dimensional array.</a:t>
            </a:r>
          </a:p>
        </p:txBody>
      </p:sp>
      <p:sp>
        <p:nvSpPr>
          <p:cNvPr id="4" name="Content Placeholder 3"/>
          <p:cNvSpPr>
            <a:spLocks noGrp="1"/>
          </p:cNvSpPr>
          <p:nvPr>
            <p:ph idx="10"/>
          </p:nvPr>
        </p:nvSpPr>
        <p:spPr>
          <a:xfrm>
            <a:off x="1981200" y="1905000"/>
            <a:ext cx="8458200" cy="1371600"/>
          </a:xfrm>
        </p:spPr>
        <p:txBody>
          <a:bodyPr/>
          <a:lstStyle/>
          <a:p>
            <a:r>
              <a:rPr lang="en-US" sz="2400" b="1" i="1" dirty="0">
                <a:solidFill>
                  <a:srgbClr val="B60000"/>
                </a:solidFill>
                <a:latin typeface="+mj-lt"/>
              </a:rPr>
              <a:t>Operation</a:t>
            </a:r>
            <a:br>
              <a:rPr lang="en-US" sz="2800" b="1" i="1" dirty="0">
                <a:solidFill>
                  <a:srgbClr val="FF0000"/>
                </a:solidFill>
                <a:latin typeface="+mj-lt"/>
              </a:rPr>
            </a:br>
            <a:r>
              <a:rPr lang="en-US" sz="2000" b="1" dirty="0">
                <a:latin typeface="+mj-lt"/>
                <a:cs typeface="Times" panose="02020603050405020304" pitchFamily="18" charset="0"/>
              </a:rPr>
              <a:t>We define three operations on matrices: addition, subtraction, and multiplication. Division of matrixes is very complex and requires the inversion of matrices</a:t>
            </a:r>
            <a:r>
              <a:rPr lang="en-IN" sz="2000" b="1" dirty="0">
                <a:latin typeface="+mj-lt"/>
              </a:rPr>
              <a:t>.</a:t>
            </a:r>
            <a:endParaRPr lang="en-US" sz="2000" b="1" dirty="0">
              <a:latin typeface="+mj-lt"/>
              <a:cs typeface="Times" panose="02020603050405020304" pitchFamily="18" charset="0"/>
            </a:endParaRPr>
          </a:p>
        </p:txBody>
      </p:sp>
      <p:sp>
        <p:nvSpPr>
          <p:cNvPr id="5" name="Content Placeholder 4"/>
          <p:cNvSpPr>
            <a:spLocks noGrp="1"/>
          </p:cNvSpPr>
          <p:nvPr>
            <p:ph idx="11"/>
          </p:nvPr>
        </p:nvSpPr>
        <p:spPr>
          <a:xfrm>
            <a:off x="1981200" y="3352800"/>
            <a:ext cx="8458200" cy="1143000"/>
          </a:xfrm>
        </p:spPr>
        <p:txBody>
          <a:bodyPr/>
          <a:lstStyle/>
          <a:p>
            <a:r>
              <a:rPr lang="en-US" sz="2400" b="1" i="1" dirty="0">
                <a:solidFill>
                  <a:srgbClr val="B60000"/>
                </a:solidFill>
                <a:latin typeface="+mj-lt"/>
              </a:rPr>
              <a:t>Addition</a:t>
            </a:r>
            <a:br>
              <a:rPr lang="en-US" sz="2400" b="1" i="1" dirty="0">
                <a:solidFill>
                  <a:srgbClr val="B60000"/>
                </a:solidFill>
                <a:latin typeface="+mj-lt"/>
              </a:rPr>
            </a:br>
            <a:r>
              <a:rPr lang="en-US" sz="2000" b="1" dirty="0">
                <a:latin typeface="+mj-lt"/>
                <a:cs typeface="Times" panose="02020603050405020304" pitchFamily="18" charset="0"/>
              </a:rPr>
              <a:t>We can add two matrices if the number of rows are the same and the number of columns are the same.</a:t>
            </a:r>
          </a:p>
        </p:txBody>
      </p:sp>
      <p:sp>
        <p:nvSpPr>
          <p:cNvPr id="6" name="Content Placeholder 5"/>
          <p:cNvSpPr>
            <a:spLocks noGrp="1"/>
          </p:cNvSpPr>
          <p:nvPr>
            <p:ph idx="12"/>
          </p:nvPr>
        </p:nvSpPr>
        <p:spPr>
          <a:xfrm>
            <a:off x="1981200" y="4495800"/>
            <a:ext cx="8229600" cy="457200"/>
          </a:xfrm>
        </p:spPr>
        <p:txBody>
          <a:bodyPr/>
          <a:lstStyle/>
          <a:p>
            <a:r>
              <a:rPr lang="en-US" sz="2200" b="1" i="1" dirty="0">
                <a:solidFill>
                  <a:srgbClr val="002060"/>
                </a:solidFill>
              </a:rPr>
              <a:t>Adding two matrices</a:t>
            </a:r>
          </a:p>
        </p:txBody>
      </p:sp>
      <p:pic>
        <p:nvPicPr>
          <p:cNvPr id="11" name="Picture 6" descr="Graphic depicting the adding of two matrices."/>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636427" y="5151211"/>
            <a:ext cx="6919146" cy="122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088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023" y="152400"/>
            <a:ext cx="10972800" cy="914400"/>
          </a:xfrm>
        </p:spPr>
        <p:txBody>
          <a:bodyPr/>
          <a:lstStyle/>
          <a:p>
            <a:r>
              <a:rPr lang="en-US" i="1" dirty="0"/>
              <a:t>A Matrix Class</a:t>
            </a:r>
            <a:endParaRPr lang="en-IN" i="1" dirty="0"/>
          </a:p>
        </p:txBody>
      </p:sp>
      <p:sp>
        <p:nvSpPr>
          <p:cNvPr id="3" name="Content Placeholder 2"/>
          <p:cNvSpPr>
            <a:spLocks noGrp="1"/>
          </p:cNvSpPr>
          <p:nvPr>
            <p:ph idx="1"/>
          </p:nvPr>
        </p:nvSpPr>
        <p:spPr>
          <a:xfrm>
            <a:off x="1981200" y="1143000"/>
            <a:ext cx="8229600" cy="884104"/>
          </a:xfrm>
          <a:solidFill>
            <a:srgbClr val="F7F700"/>
          </a:solidFill>
        </p:spPr>
        <p:txBody>
          <a:bodyPr/>
          <a:lstStyle/>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A = a1 + a2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F = f1 + f2</a:t>
            </a:r>
            <a:endParaRPr lang="en-US" sz="2800" dirty="0">
              <a:solidFill>
                <a:srgbClr val="000000"/>
              </a:solidFill>
              <a:latin typeface="Times New Roman" panose="02020603050405020304" pitchFamily="18" charset="0"/>
            </a:endParaRPr>
          </a:p>
        </p:txBody>
      </p:sp>
      <p:sp>
        <p:nvSpPr>
          <p:cNvPr id="4" name="Content Placeholder 3"/>
          <p:cNvSpPr>
            <a:spLocks noGrp="1"/>
          </p:cNvSpPr>
          <p:nvPr>
            <p:ph idx="10"/>
          </p:nvPr>
        </p:nvSpPr>
        <p:spPr>
          <a:xfrm>
            <a:off x="1981200" y="2255610"/>
            <a:ext cx="8458200" cy="1097190"/>
          </a:xfrm>
        </p:spPr>
        <p:txBody>
          <a:bodyPr/>
          <a:lstStyle/>
          <a:p>
            <a:r>
              <a:rPr lang="en-US" sz="2400" b="1" i="1" dirty="0">
                <a:solidFill>
                  <a:srgbClr val="B60000"/>
                </a:solidFill>
                <a:latin typeface="+mj-lt"/>
              </a:rPr>
              <a:t>Subtraction</a:t>
            </a:r>
            <a:br>
              <a:rPr lang="en-US" sz="2400" b="1" i="1" dirty="0">
                <a:solidFill>
                  <a:srgbClr val="B60000"/>
                </a:solidFill>
                <a:latin typeface="+mj-lt"/>
              </a:rPr>
            </a:br>
            <a:r>
              <a:rPr lang="en-US" sz="2000" b="1" dirty="0" err="1">
                <a:latin typeface="+mj-lt"/>
                <a:cs typeface="Times" panose="02020603050405020304" pitchFamily="18" charset="0"/>
              </a:rPr>
              <a:t>Subtraction</a:t>
            </a:r>
            <a:r>
              <a:rPr lang="en-US" sz="2000" b="1" dirty="0">
                <a:latin typeface="+mj-lt"/>
                <a:cs typeface="Times" panose="02020603050405020304" pitchFamily="18" charset="0"/>
              </a:rPr>
              <a:t> is the same as addition but the values of the corresponding cells are subtracted.</a:t>
            </a:r>
          </a:p>
        </p:txBody>
      </p:sp>
      <p:sp>
        <p:nvSpPr>
          <p:cNvPr id="5" name="Content Placeholder 4"/>
          <p:cNvSpPr>
            <a:spLocks noGrp="1"/>
          </p:cNvSpPr>
          <p:nvPr>
            <p:ph idx="11"/>
          </p:nvPr>
        </p:nvSpPr>
        <p:spPr>
          <a:xfrm>
            <a:off x="1981200" y="3429000"/>
            <a:ext cx="8458200" cy="457200"/>
          </a:xfrm>
        </p:spPr>
        <p:txBody>
          <a:bodyPr/>
          <a:lstStyle/>
          <a:p>
            <a:r>
              <a:rPr lang="en-US" sz="2400" b="1" i="1" dirty="0"/>
              <a:t>Subtracting two matrices</a:t>
            </a:r>
          </a:p>
        </p:txBody>
      </p:sp>
      <p:sp>
        <p:nvSpPr>
          <p:cNvPr id="7" name="Content Placeholder 5"/>
          <p:cNvSpPr>
            <a:spLocks noGrp="1"/>
          </p:cNvSpPr>
          <p:nvPr>
            <p:ph idx="13"/>
          </p:nvPr>
        </p:nvSpPr>
        <p:spPr>
          <a:xfrm>
            <a:off x="1981200" y="5669280"/>
            <a:ext cx="8229600" cy="883920"/>
          </a:xfrm>
          <a:solidFill>
            <a:srgbClr val="F7F700"/>
          </a:solidFill>
        </p:spPr>
        <p:txBody>
          <a:bodyPr/>
          <a:lstStyle/>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A = a1 - a2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F = f1 - f2</a:t>
            </a:r>
            <a:endParaRPr lang="en-US" sz="2800" dirty="0">
              <a:solidFill>
                <a:srgbClr val="000000"/>
              </a:solidFill>
              <a:latin typeface="Times New Roman" panose="02020603050405020304" pitchFamily="18" charset="0"/>
            </a:endParaRPr>
          </a:p>
        </p:txBody>
      </p:sp>
      <p:pic>
        <p:nvPicPr>
          <p:cNvPr id="10" name="Picture 6" descr="Graphic showing the subtracting two matrices."/>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2290471" y="4114800"/>
            <a:ext cx="7611061" cy="135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640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 Matrix Class</a:t>
            </a:r>
            <a:endParaRPr lang="en-IN" i="1" dirty="0"/>
          </a:p>
        </p:txBody>
      </p:sp>
      <p:sp>
        <p:nvSpPr>
          <p:cNvPr id="3" name="Content Placeholder 2"/>
          <p:cNvSpPr>
            <a:spLocks noGrp="1"/>
          </p:cNvSpPr>
          <p:nvPr>
            <p:ph idx="1"/>
          </p:nvPr>
        </p:nvSpPr>
        <p:spPr/>
        <p:txBody>
          <a:bodyPr/>
          <a:lstStyle/>
          <a:p>
            <a:r>
              <a:rPr lang="en-US" b="1" i="1" dirty="0">
                <a:solidFill>
                  <a:srgbClr val="B60000"/>
                </a:solidFill>
                <a:latin typeface="+mj-lt"/>
              </a:rPr>
              <a:t>Multiplication</a:t>
            </a:r>
          </a:p>
          <a:p>
            <a:r>
              <a:rPr lang="en-US" sz="2800" b="1" dirty="0">
                <a:latin typeface="+mj-lt"/>
                <a:cs typeface="Times" panose="02020603050405020304" pitchFamily="18" charset="0"/>
              </a:rPr>
              <a:t>We can multiply two matrices if the number columns in the first matrix is the same as the number of rows in the second matrix (c1 == r2).</a:t>
            </a:r>
          </a:p>
          <a:p>
            <a:r>
              <a:rPr lang="en-US" sz="2800" b="1" dirty="0">
                <a:latin typeface="+mj-lt"/>
                <a:cs typeface="Times" panose="02020603050405020304" pitchFamily="18" charset="0"/>
              </a:rPr>
              <a:t>The result is a matrix with the number of rows equal r1 and the number of columns equal c2.</a:t>
            </a:r>
          </a:p>
        </p:txBody>
      </p:sp>
    </p:spTree>
    <p:extLst>
      <p:ext uri="{BB962C8B-B14F-4D97-AF65-F5344CB8AC3E}">
        <p14:creationId xmlns:p14="http://schemas.microsoft.com/office/powerpoint/2010/main" val="2524964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defTabSz="457200" rtl="0">
              <a:spcBef>
                <a:spcPct val="0"/>
              </a:spcBef>
            </a:pPr>
            <a:r>
              <a:rPr lang="en-US" sz="3600" b="1" i="1" dirty="0">
                <a:solidFill>
                  <a:prstClr val="black"/>
                </a:solidFill>
                <a:latin typeface="+mn-lt"/>
              </a:rPr>
              <a:t>A Matrix Class</a:t>
            </a:r>
          </a:p>
        </p:txBody>
      </p:sp>
      <p:sp>
        <p:nvSpPr>
          <p:cNvPr id="6" name="Content Placeholder 2"/>
          <p:cNvSpPr>
            <a:spLocks noGrp="1"/>
          </p:cNvSpPr>
          <p:nvPr>
            <p:ph idx="1"/>
          </p:nvPr>
        </p:nvSpPr>
        <p:spPr>
          <a:xfrm>
            <a:off x="1981200" y="1143000"/>
            <a:ext cx="8229600" cy="457200"/>
          </a:xfrm>
        </p:spPr>
        <p:txBody>
          <a:bodyPr/>
          <a:lstStyle/>
          <a:p>
            <a:r>
              <a:rPr lang="en-US" sz="2800" b="1" dirty="0">
                <a:solidFill>
                  <a:srgbClr val="FF0000"/>
                </a:solidFill>
              </a:rPr>
              <a:t>	</a:t>
            </a:r>
            <a:r>
              <a:rPr lang="en-US" sz="2800" b="1" i="1" dirty="0"/>
              <a:t>Multiplying two matrices</a:t>
            </a:r>
          </a:p>
        </p:txBody>
      </p:sp>
      <p:pic>
        <p:nvPicPr>
          <p:cNvPr id="11" name="Picture 3" descr="Graphic showing the multiplication of two matrices"/>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2478729" y="1752601"/>
            <a:ext cx="7234542" cy="15265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p:cNvSpPr>
            <a:spLocks noGrp="1"/>
          </p:cNvSpPr>
          <p:nvPr>
            <p:ph idx="11"/>
          </p:nvPr>
        </p:nvSpPr>
        <p:spPr>
          <a:xfrm>
            <a:off x="1981200" y="3429000"/>
            <a:ext cx="8229600" cy="1295400"/>
          </a:xfrm>
          <a:solidFill>
            <a:srgbClr val="F7F700"/>
          </a:solidFill>
        </p:spPr>
        <p:txBody>
          <a:bodyPr/>
          <a:lstStyle/>
          <a:p>
            <a:pPr>
              <a:spcBef>
                <a:spcPts val="0"/>
              </a:spcBef>
              <a:spcAft>
                <a:spcPts val="0"/>
              </a:spcAft>
            </a:pPr>
            <a:r>
              <a:rPr lang="pt-BR" sz="2000" b="1" spc="-150" dirty="0">
                <a:solidFill>
                  <a:srgbClr val="000000"/>
                </a:solidFill>
                <a:latin typeface="Courier New" panose="02070309020205020404" pitchFamily="49" charset="0"/>
                <a:cs typeface="Courier New" panose="02070309020205020404" pitchFamily="49" charset="0"/>
              </a:rPr>
              <a:t>A = a * g + b * k + c * o 	</a:t>
            </a:r>
            <a:endParaRPr lang="pt-BR" sz="20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pt-BR" sz="2000" b="1" spc="-150" dirty="0">
                <a:solidFill>
                  <a:srgbClr val="000000"/>
                </a:solidFill>
                <a:latin typeface="Courier New" panose="02070309020205020404" pitchFamily="49" charset="0"/>
                <a:cs typeface="Courier New" panose="02070309020205020404" pitchFamily="49" charset="0"/>
              </a:rPr>
              <a:t>B = a * h + b * l + c * p 	</a:t>
            </a:r>
            <a:endParaRPr lang="pt-BR" sz="20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2000" b="1" spc="-150" dirty="0">
                <a:solidFill>
                  <a:srgbClr val="000000"/>
                </a:solidFill>
                <a:latin typeface="Courier New" panose="02070309020205020404" pitchFamily="49" charset="0"/>
                <a:cs typeface="Courier New" panose="02070309020205020404" pitchFamily="49" charset="0"/>
              </a:rPr>
              <a:t>... 	</a:t>
            </a:r>
            <a:endParaRPr lang="en-US" sz="20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pt-BR" sz="2000" b="1" spc="-150" dirty="0">
                <a:solidFill>
                  <a:srgbClr val="000000"/>
                </a:solidFill>
                <a:latin typeface="Courier New" panose="02070309020205020404" pitchFamily="49" charset="0"/>
                <a:cs typeface="Courier New" panose="02070309020205020404" pitchFamily="49" charset="0"/>
              </a:rPr>
              <a:t>H = d * j + e * n + f * r</a:t>
            </a:r>
            <a:endParaRPr lang="pt-BR" sz="2000" dirty="0">
              <a:solidFill>
                <a:srgbClr val="000000"/>
              </a:solidFill>
              <a:latin typeface="Times New Roman" panose="02020603050405020304" pitchFamily="18" charset="0"/>
            </a:endParaRPr>
          </a:p>
        </p:txBody>
      </p:sp>
      <p:sp>
        <p:nvSpPr>
          <p:cNvPr id="10" name="Content Placeholder 5"/>
          <p:cNvSpPr>
            <a:spLocks noGrp="1"/>
          </p:cNvSpPr>
          <p:nvPr>
            <p:ph idx="12"/>
          </p:nvPr>
        </p:nvSpPr>
        <p:spPr>
          <a:xfrm>
            <a:off x="1981200" y="4953000"/>
            <a:ext cx="8229600" cy="1600200"/>
          </a:xfrm>
        </p:spPr>
        <p:txBody>
          <a:bodyPr/>
          <a:lstStyle/>
          <a:p>
            <a:r>
              <a:rPr lang="en-US" b="1" i="1" dirty="0">
                <a:solidFill>
                  <a:srgbClr val="B60000"/>
                </a:solidFill>
                <a:latin typeface="+mj-lt"/>
              </a:rPr>
              <a:t>Code</a:t>
            </a:r>
          </a:p>
          <a:p>
            <a:r>
              <a:rPr lang="en-US" sz="2800" b="1" dirty="0">
                <a:latin typeface="+mj-lt"/>
                <a:cs typeface="Times" panose="02020603050405020304" pitchFamily="18" charset="0"/>
              </a:rPr>
              <a:t>Now we define the interface, implementation, and application files.</a:t>
            </a:r>
          </a:p>
        </p:txBody>
      </p:sp>
    </p:spTree>
    <p:extLst>
      <p:ext uri="{BB962C8B-B14F-4D97-AF65-F5344CB8AC3E}">
        <p14:creationId xmlns:p14="http://schemas.microsoft.com/office/powerpoint/2010/main" val="3073597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A Matrix Class</a:t>
            </a:r>
          </a:p>
        </p:txBody>
      </p:sp>
      <p:sp>
        <p:nvSpPr>
          <p:cNvPr id="3" name="Content Placeholder 2"/>
          <p:cNvSpPr>
            <a:spLocks noGrp="1"/>
          </p:cNvSpPr>
          <p:nvPr>
            <p:ph idx="1"/>
          </p:nvPr>
        </p:nvSpPr>
        <p:spPr>
          <a:xfrm>
            <a:off x="1828800" y="1066800"/>
            <a:ext cx="8382000" cy="431494"/>
          </a:xfrm>
        </p:spPr>
        <p:txBody>
          <a:bodyPr/>
          <a:lstStyle/>
          <a:p>
            <a:pPr lvl="0"/>
            <a:r>
              <a:rPr lang="en-US" sz="2800" b="1" i="1" dirty="0">
                <a:solidFill>
                  <a:prstClr val="black"/>
                </a:solidFill>
              </a:rPr>
              <a:t>The interface file for the Matrix class</a:t>
            </a:r>
          </a:p>
        </p:txBody>
      </p:sp>
      <p:sp>
        <p:nvSpPr>
          <p:cNvPr id="9" name="Content Placeholder 3"/>
          <p:cNvSpPr>
            <a:spLocks noGrp="1"/>
          </p:cNvSpPr>
          <p:nvPr>
            <p:ph idx="10"/>
          </p:nvPr>
        </p:nvSpPr>
        <p:spPr>
          <a:xfrm>
            <a:off x="1828800" y="1551211"/>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8" name="Content Placeholder 4"/>
          <p:cNvSpPr>
            <a:spLocks noGrp="1"/>
          </p:cNvSpPr>
          <p:nvPr>
            <p:ph idx="11"/>
          </p:nvPr>
        </p:nvSpPr>
        <p:spPr>
          <a:xfrm>
            <a:off x="2286000" y="1551211"/>
            <a:ext cx="7818120" cy="4965192"/>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The interface file for the Matrix class. The only private data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members are the sizes of the matrix and the pointer that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points to the matrix in the heap.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The constructor creates a matrix in the heap and the destructor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deletes the allocated memory in the heap.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The setup member function fills the matrices randomly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We have addition, subtraction, multiplication, and print 	     *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 member functions.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ifndef</a:t>
            </a:r>
            <a:r>
              <a:rPr lang="en-IN" sz="1600" b="1" spc="-150" dirty="0">
                <a:latin typeface="Courier New" panose="02070309020205020404" pitchFamily="49" charset="0"/>
                <a:cs typeface="Courier New" panose="02070309020205020404" pitchFamily="49" charset="0"/>
              </a:rPr>
              <a:t> MATRIX_H</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#define MATRIX_H</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cmath</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cstdlib</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iomanip</a:t>
            </a:r>
            <a:r>
              <a:rPr lang="en-IN" sz="1600" b="1" spc="-150" dirty="0">
                <a:latin typeface="Courier New" panose="02070309020205020404" pitchFamily="49" charset="0"/>
                <a:cs typeface="Courier New" panose="02070309020205020404" pitchFamily="49" charset="0"/>
              </a:rPr>
              <a:t>&gt;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cassert</a:t>
            </a:r>
            <a:r>
              <a:rPr lang="en-IN" sz="1600" b="1" spc="-150" dirty="0">
                <a:latin typeface="Courier New" panose="02070309020205020404" pitchFamily="49" charset="0"/>
                <a:cs typeface="Courier New" panose="02070309020205020404" pitchFamily="49" charset="0"/>
              </a:rPr>
              <a:t>&gt;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Matrix class definition</a:t>
            </a:r>
            <a:endParaRPr lang="en-IN" sz="1600" spc="-150" dirty="0">
              <a:solidFill>
                <a:srgbClr val="B6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7447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A Matrix Class</a:t>
            </a:r>
          </a:p>
        </p:txBody>
      </p:sp>
      <p:sp>
        <p:nvSpPr>
          <p:cNvPr id="3" name="Content Placeholder 2"/>
          <p:cNvSpPr>
            <a:spLocks noGrp="1"/>
          </p:cNvSpPr>
          <p:nvPr>
            <p:ph idx="1"/>
          </p:nvPr>
        </p:nvSpPr>
        <p:spPr>
          <a:xfrm>
            <a:off x="1981200" y="1066800"/>
            <a:ext cx="8229600" cy="533400"/>
          </a:xfrm>
        </p:spPr>
        <p:txBody>
          <a:bodyPr/>
          <a:lstStyle/>
          <a:p>
            <a:pPr lvl="0"/>
            <a:r>
              <a:rPr lang="en-US" sz="2800" b="1" i="1" dirty="0"/>
              <a:t>The interface file for the Matrix class</a:t>
            </a:r>
          </a:p>
        </p:txBody>
      </p:sp>
      <p:sp>
        <p:nvSpPr>
          <p:cNvPr id="8" name="Content Placeholder 3"/>
          <p:cNvSpPr>
            <a:spLocks noGrp="1"/>
          </p:cNvSpPr>
          <p:nvPr>
            <p:ph idx="10"/>
          </p:nvPr>
        </p:nvSpPr>
        <p:spPr>
          <a:xfrm>
            <a:off x="1981200" y="1645227"/>
            <a:ext cx="457200" cy="398678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p:txBody>
      </p:sp>
      <p:sp>
        <p:nvSpPr>
          <p:cNvPr id="7" name="Content Placeholder 4"/>
          <p:cNvSpPr>
            <a:spLocks noGrp="1"/>
          </p:cNvSpPr>
          <p:nvPr>
            <p:ph idx="11"/>
          </p:nvPr>
        </p:nvSpPr>
        <p:spPr>
          <a:xfrm>
            <a:off x="2438400" y="1645227"/>
            <a:ext cx="7863840" cy="3986784"/>
          </a:xfrm>
          <a:ln w="57150">
            <a:solidFill>
              <a:schemeClr val="tx1"/>
            </a:solidFill>
          </a:ln>
        </p:spPr>
        <p:txBody>
          <a:bodyPr/>
          <a:lstStyle/>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class</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Matrix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private</a:t>
            </a:r>
            <a:r>
              <a:rPr lang="en-IN" sz="1600" b="1" spc="-150" dirty="0">
                <a:latin typeface="Courier New" panose="02070309020205020404" pitchFamily="49" charset="0"/>
                <a:cs typeface="Courier New" panose="02070309020205020404" pitchFamily="49" charset="0"/>
              </a:rPr>
              <a:t>:</a:t>
            </a:r>
          </a:p>
          <a:p>
            <a:pPr marL="82296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rowSize</a:t>
            </a:r>
            <a:r>
              <a:rPr lang="en-IN" sz="1600" b="1" spc="-150" dirty="0">
                <a:latin typeface="Courier New" panose="02070309020205020404" pitchFamily="49" charset="0"/>
                <a:cs typeface="Courier New" panose="02070309020205020404" pitchFamily="49" charset="0"/>
              </a:rPr>
              <a:t>;</a:t>
            </a:r>
            <a:r>
              <a:rPr lang="en-IN" sz="1600" b="1" spc="-150" dirty="0">
                <a:solidFill>
                  <a:srgbClr val="002060"/>
                </a:solidFill>
                <a:latin typeface="Courier New" panose="02070309020205020404" pitchFamily="49" charset="0"/>
                <a:cs typeface="Courier New" panose="02070309020205020404" pitchFamily="49" charset="0"/>
              </a:rPr>
              <a:t> </a:t>
            </a:r>
            <a:endParaRPr lang="en-IN" sz="1600" spc="-150" dirty="0">
              <a:solidFill>
                <a:srgbClr val="002060"/>
              </a:solidFill>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colSize</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ptr</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public</a:t>
            </a:r>
            <a:r>
              <a:rPr lang="en-IN" sz="1600" b="1" spc="-150" dirty="0">
                <a:latin typeface="Courier New" panose="02070309020205020404" pitchFamily="49" charset="0"/>
                <a:cs typeface="Courier New" panose="02070309020205020404" pitchFamily="49" charset="0"/>
              </a:rPr>
              <a:t>:</a:t>
            </a:r>
            <a:r>
              <a:rPr lang="en-IN" sz="1600" b="1" spc="-150" dirty="0">
                <a:solidFill>
                  <a:srgbClr val="002060"/>
                </a:solidFill>
                <a:latin typeface="Courier New" panose="02070309020205020404" pitchFamily="49" charset="0"/>
                <a:cs typeface="Courier New" panose="02070309020205020404" pitchFamily="49" charset="0"/>
              </a:rPr>
              <a:t> </a:t>
            </a:r>
            <a:endParaRPr lang="en-IN" sz="1600" spc="-150" dirty="0">
              <a:solidFill>
                <a:srgbClr val="002060"/>
              </a:solidFill>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Matrix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rowSize</a:t>
            </a:r>
            <a:r>
              <a:rPr lang="en-IN" sz="1600" b="1" spc="-150" dirty="0">
                <a:latin typeface="Courier New" panose="02070309020205020404" pitchFamily="49" charset="0"/>
                <a:cs typeface="Courier New" panose="02070309020205020404" pitchFamily="49" charset="0"/>
              </a:rPr>
              <a: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colSize</a:t>
            </a: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~Matrix ();</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void </a:t>
            </a:r>
            <a:r>
              <a:rPr lang="en-IN" sz="1600" b="1" spc="-150" dirty="0">
                <a:latin typeface="Courier New" panose="02070309020205020404" pitchFamily="49" charset="0"/>
                <a:cs typeface="Courier New" panose="02070309020205020404" pitchFamily="49" charset="0"/>
              </a:rPr>
              <a:t>setup ();</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void</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add (</a:t>
            </a:r>
            <a:r>
              <a:rPr lang="en-IN" sz="1600" b="1" spc="-150" dirty="0" err="1">
                <a:solidFill>
                  <a:srgbClr val="002060"/>
                </a:solidFill>
                <a:latin typeface="Courier New" panose="02070309020205020404" pitchFamily="49" charset="0"/>
                <a:cs typeface="Courier New" panose="02070309020205020404" pitchFamily="49" charset="0"/>
              </a:rPr>
              <a:t>const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Matrix&amp; second, Matrix&amp; result) </a:t>
            </a:r>
            <a:r>
              <a:rPr lang="en-IN" sz="1600" b="1" spc="-150" dirty="0" err="1">
                <a:solidFill>
                  <a:srgbClr val="214E91"/>
                </a:solidFill>
                <a:latin typeface="Courier New" panose="02070309020205020404" pitchFamily="49" charset="0"/>
                <a:cs typeface="Courier New" panose="02070309020205020404" pitchFamily="49" charset="0"/>
              </a:rPr>
              <a:t>const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void</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subtract (</a:t>
            </a:r>
            <a:r>
              <a:rPr lang="en-IN" sz="1600" b="1" spc="-150" dirty="0" err="1">
                <a:solidFill>
                  <a:srgbClr val="214E91"/>
                </a:solidFill>
                <a:latin typeface="Courier New" panose="02070309020205020404" pitchFamily="49" charset="0"/>
                <a:cs typeface="Courier New" panose="02070309020205020404" pitchFamily="49" charset="0"/>
              </a:rPr>
              <a:t>const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Matrix&amp; second, Matrix&amp; result) </a:t>
            </a:r>
            <a:r>
              <a:rPr lang="en-IN" sz="1600" b="1" spc="-150" dirty="0" err="1">
                <a:solidFill>
                  <a:srgbClr val="214E91"/>
                </a:solidFill>
                <a:latin typeface="Courier New" panose="02070309020205020404" pitchFamily="49" charset="0"/>
                <a:cs typeface="Courier New" panose="02070309020205020404" pitchFamily="49" charset="0"/>
              </a:rPr>
              <a:t>const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void </a:t>
            </a:r>
            <a:r>
              <a:rPr lang="en-IN" sz="1600" b="1" spc="-150" dirty="0">
                <a:latin typeface="Courier New" panose="02070309020205020404" pitchFamily="49" charset="0"/>
                <a:cs typeface="Courier New" panose="02070309020205020404" pitchFamily="49" charset="0"/>
              </a:rPr>
              <a:t>multiply (</a:t>
            </a:r>
            <a:r>
              <a:rPr lang="en-IN" sz="1600" b="1" spc="-150" dirty="0" err="1">
                <a:solidFill>
                  <a:srgbClr val="214E91"/>
                </a:solidFill>
                <a:latin typeface="Courier New" panose="02070309020205020404" pitchFamily="49" charset="0"/>
                <a:cs typeface="Courier New" panose="02070309020205020404" pitchFamily="49" charset="0"/>
              </a:rPr>
              <a:t>const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Matrix&amp; second, Matrix&amp; result) </a:t>
            </a:r>
            <a:r>
              <a:rPr lang="en-IN" sz="1600" b="1" spc="-150" dirty="0" err="1">
                <a:solidFill>
                  <a:srgbClr val="214E91"/>
                </a:solidFill>
                <a:latin typeface="Courier New" panose="02070309020205020404" pitchFamily="49" charset="0"/>
                <a:cs typeface="Courier New" panose="02070309020205020404" pitchFamily="49" charset="0"/>
              </a:rPr>
              <a:t>const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void</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print () </a:t>
            </a:r>
            <a:r>
              <a:rPr lang="en-IN" sz="1600" b="1" spc="-150" dirty="0" err="1">
                <a:solidFill>
                  <a:srgbClr val="214E91"/>
                </a:solidFill>
                <a:latin typeface="Courier New" panose="02070309020205020404" pitchFamily="49" charset="0"/>
                <a:cs typeface="Courier New" panose="02070309020205020404" pitchFamily="49" charset="0"/>
              </a:rPr>
              <a:t>const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endif</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189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A Matrix Class</a:t>
            </a:r>
          </a:p>
        </p:txBody>
      </p:sp>
      <p:sp>
        <p:nvSpPr>
          <p:cNvPr id="3" name="Content Placeholder 2"/>
          <p:cNvSpPr>
            <a:spLocks noGrp="1"/>
          </p:cNvSpPr>
          <p:nvPr>
            <p:ph idx="1"/>
          </p:nvPr>
        </p:nvSpPr>
        <p:spPr>
          <a:xfrm>
            <a:off x="1828800" y="1066800"/>
            <a:ext cx="8382000" cy="431494"/>
          </a:xfrm>
        </p:spPr>
        <p:txBody>
          <a:bodyPr/>
          <a:lstStyle/>
          <a:p>
            <a:pPr lvl="0"/>
            <a:r>
              <a:rPr lang="en-US" sz="2600" b="1" i="1" dirty="0">
                <a:solidFill>
                  <a:prstClr val="black"/>
                </a:solidFill>
              </a:rPr>
              <a:t>implementation file for the Matrix class</a:t>
            </a:r>
            <a:r>
              <a:rPr lang="en-US" sz="2600" b="1" dirty="0">
                <a:solidFill>
                  <a:srgbClr val="B60000"/>
                </a:solidFill>
              </a:rPr>
              <a:t> </a:t>
            </a:r>
            <a:endParaRPr lang="en-US" sz="2600" b="1" i="1" dirty="0">
              <a:solidFill>
                <a:prstClr val="black"/>
              </a:solidFill>
            </a:endParaRPr>
          </a:p>
        </p:txBody>
      </p:sp>
      <p:sp>
        <p:nvSpPr>
          <p:cNvPr id="9" name="Content Placeholder 3"/>
          <p:cNvSpPr>
            <a:spLocks noGrp="1"/>
          </p:cNvSpPr>
          <p:nvPr>
            <p:ph idx="10"/>
          </p:nvPr>
        </p:nvSpPr>
        <p:spPr>
          <a:xfrm>
            <a:off x="1828800" y="1551211"/>
            <a:ext cx="457200" cy="4965192"/>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7" name="Content Placeholder 4"/>
          <p:cNvSpPr>
            <a:spLocks noGrp="1"/>
          </p:cNvSpPr>
          <p:nvPr>
            <p:ph idx="11"/>
          </p:nvPr>
        </p:nvSpPr>
        <p:spPr>
          <a:xfrm>
            <a:off x="2286000" y="1551211"/>
            <a:ext cx="7818120" cy="4965192"/>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We have implemented all member functions declared in the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 interface file.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The implementation follows the description of operations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 discussed before.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matrix.h</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endParaRPr lang="en-IN" sz="1600" b="1" spc="-150" dirty="0">
              <a:latin typeface="Courier New" panose="02070309020205020404" pitchFamily="49" charset="0"/>
              <a:cs typeface="Courier New" panose="02070309020205020404" pitchFamily="49" charset="0"/>
            </a:endParaRP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Constructor: creates a matrix in the heap</a:t>
            </a:r>
          </a:p>
          <a:p>
            <a:pPr>
              <a:spcBef>
                <a:spcPts val="0"/>
              </a:spcBef>
              <a:spcAft>
                <a:spcPts val="0"/>
              </a:spcAft>
            </a:pPr>
            <a:r>
              <a:rPr lang="fr-FR" sz="1600" b="1" spc="-150" dirty="0">
                <a:latin typeface="Courier New" panose="02070309020205020404" pitchFamily="49" charset="0"/>
                <a:cs typeface="Courier New" panose="02070309020205020404" pitchFamily="49" charset="0"/>
              </a:rPr>
              <a:t>Matrix :: Matrix (</a:t>
            </a:r>
            <a:r>
              <a:rPr lang="fr-FR" sz="1600" b="1" spc="-150" dirty="0" err="1">
                <a:solidFill>
                  <a:srgbClr val="214E91"/>
                </a:solidFill>
                <a:latin typeface="Courier New" panose="02070309020205020404" pitchFamily="49" charset="0"/>
                <a:cs typeface="Courier New" panose="02070309020205020404" pitchFamily="49" charset="0"/>
              </a:rPr>
              <a:t>int</a:t>
            </a:r>
            <a:r>
              <a:rPr lang="fr-FR" sz="1600" b="1" spc="-150" dirty="0">
                <a:solidFill>
                  <a:srgbClr val="002060"/>
                </a:solidFill>
                <a:latin typeface="Courier New" panose="02070309020205020404" pitchFamily="49" charset="0"/>
                <a:cs typeface="Courier New" panose="02070309020205020404" pitchFamily="49" charset="0"/>
              </a:rPr>
              <a:t> </a:t>
            </a:r>
            <a:r>
              <a:rPr lang="fr-FR" sz="1600" b="1" spc="-150" dirty="0">
                <a:latin typeface="Courier New" panose="02070309020205020404" pitchFamily="49" charset="0"/>
                <a:cs typeface="Courier New" panose="02070309020205020404" pitchFamily="49" charset="0"/>
              </a:rPr>
              <a:t>r,</a:t>
            </a:r>
            <a:r>
              <a:rPr lang="fr-FR" sz="1600" b="1" spc="-150" dirty="0">
                <a:solidFill>
                  <a:srgbClr val="002060"/>
                </a:solidFill>
                <a:latin typeface="Courier New" panose="02070309020205020404" pitchFamily="49" charset="0"/>
                <a:cs typeface="Courier New" panose="02070309020205020404" pitchFamily="49" charset="0"/>
              </a:rPr>
              <a:t> </a:t>
            </a:r>
            <a:r>
              <a:rPr lang="fr-FR" sz="1600" b="1" spc="-150" dirty="0" err="1">
                <a:solidFill>
                  <a:srgbClr val="214E91"/>
                </a:solidFill>
                <a:latin typeface="Courier New" panose="02070309020205020404" pitchFamily="49" charset="0"/>
                <a:cs typeface="Courier New" panose="02070309020205020404" pitchFamily="49" charset="0"/>
              </a:rPr>
              <a:t>int</a:t>
            </a:r>
            <a:r>
              <a:rPr lang="fr-FR" sz="1600" b="1" spc="-150" dirty="0">
                <a:solidFill>
                  <a:srgbClr val="002060"/>
                </a:solidFill>
                <a:latin typeface="Courier New" panose="02070309020205020404" pitchFamily="49" charset="0"/>
                <a:cs typeface="Courier New" panose="02070309020205020404" pitchFamily="49" charset="0"/>
              </a:rPr>
              <a:t> </a:t>
            </a:r>
            <a:r>
              <a:rPr lang="fr-FR" sz="1600" b="1" spc="-150" dirty="0">
                <a:latin typeface="Courier New" panose="02070309020205020404" pitchFamily="49" charset="0"/>
                <a:cs typeface="Courier New" panose="02070309020205020404" pitchFamily="49" charset="0"/>
              </a:rPr>
              <a:t>c)</a:t>
            </a: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rowSize</a:t>
            </a:r>
            <a:r>
              <a:rPr lang="en-IN" sz="1600" b="1" spc="-150" dirty="0">
                <a:latin typeface="Courier New" panose="02070309020205020404" pitchFamily="49" charset="0"/>
                <a:cs typeface="Courier New" panose="02070309020205020404" pitchFamily="49" charset="0"/>
              </a:rPr>
              <a:t> (r), </a:t>
            </a:r>
            <a:r>
              <a:rPr lang="en-IN" sz="1600" b="1" spc="-150" dirty="0" err="1">
                <a:latin typeface="Courier New" panose="02070309020205020404" pitchFamily="49" charset="0"/>
                <a:cs typeface="Courier New" panose="02070309020205020404" pitchFamily="49" charset="0"/>
              </a:rPr>
              <a:t>colSize</a:t>
            </a:r>
            <a:r>
              <a:rPr lang="en-IN" sz="1600" b="1" spc="-150" dirty="0">
                <a:latin typeface="Courier New" panose="02070309020205020404" pitchFamily="49" charset="0"/>
                <a:cs typeface="Courier New" panose="02070309020205020404" pitchFamily="49" charset="0"/>
              </a:rPr>
              <a:t> (c)</a:t>
            </a: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ptr</a:t>
            </a:r>
            <a:r>
              <a:rPr lang="en-IN" sz="1600" b="1" spc="-150" dirty="0">
                <a:latin typeface="Courier New" panose="02070309020205020404" pitchFamily="49" charset="0"/>
                <a:cs typeface="Courier New" panose="02070309020205020404" pitchFamily="49" charset="0"/>
              </a:rPr>
              <a:t> =</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solidFill>
                  <a:srgbClr val="214E91"/>
                </a:solidFill>
                <a:latin typeface="Courier New" panose="02070309020205020404" pitchFamily="49" charset="0"/>
                <a:cs typeface="Courier New" panose="02070309020205020404" pitchFamily="49" charset="0"/>
              </a:rPr>
              <a:t>new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rowSize</a:t>
            </a: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i = 0; i &lt; rowSize; i++)</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marL="822960">
              <a:spcBef>
                <a:spcPts val="0"/>
              </a:spcBef>
              <a:spcAft>
                <a:spcPts val="0"/>
              </a:spcAft>
            </a:pPr>
            <a:r>
              <a:rPr lang="en-US" sz="1600" b="1" spc="-150" dirty="0" err="1">
                <a:latin typeface="Courier New" panose="02070309020205020404" pitchFamily="49" charset="0"/>
                <a:cs typeface="Courier New" panose="02070309020205020404" pitchFamily="49" charset="0"/>
              </a:rPr>
              <a:t>ptr</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i</a:t>
            </a:r>
            <a:r>
              <a:rPr lang="en-US" sz="1600" b="1" spc="-150" dirty="0">
                <a:latin typeface="Courier New" panose="02070309020205020404" pitchFamily="49" charset="0"/>
                <a:cs typeface="Courier New" panose="02070309020205020404" pitchFamily="49" charset="0"/>
              </a:rPr>
              <a:t>] = </a:t>
            </a:r>
            <a:r>
              <a:rPr lang="en-US" sz="1600" b="1" spc="-150" dirty="0">
                <a:solidFill>
                  <a:srgbClr val="214E91"/>
                </a:solidFill>
                <a:latin typeface="Courier New" panose="02070309020205020404" pitchFamily="49" charset="0"/>
                <a:cs typeface="Courier New" panose="02070309020205020404" pitchFamily="49" charset="0"/>
              </a:rPr>
              <a:t>new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a:t>
            </a:r>
            <a:r>
              <a:rPr lang="en-US" sz="1600" b="1" spc="-150" dirty="0" err="1">
                <a:latin typeface="Courier New" panose="02070309020205020404" pitchFamily="49" charset="0"/>
                <a:cs typeface="Courier New" panose="02070309020205020404" pitchFamily="49" charset="0"/>
              </a:rPr>
              <a:t>colSize</a:t>
            </a:r>
            <a:r>
              <a:rPr lang="en-US"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Destructor: deletes memory locations in the heap</a:t>
            </a:r>
          </a:p>
          <a:p>
            <a:pPr>
              <a:spcBef>
                <a:spcPts val="0"/>
              </a:spcBef>
              <a:spcAft>
                <a:spcPts val="0"/>
              </a:spcAft>
            </a:pPr>
            <a:r>
              <a:rPr lang="en-IN" sz="1600" b="1" spc="-150" dirty="0">
                <a:latin typeface="Courier New" panose="02070309020205020404" pitchFamily="49" charset="0"/>
                <a:cs typeface="Courier New" panose="02070309020205020404" pitchFamily="49" charset="0"/>
              </a:rPr>
              <a:t>Matrix :: ~Matrix ()</a:t>
            </a:r>
          </a:p>
        </p:txBody>
      </p:sp>
    </p:spTree>
    <p:extLst>
      <p:ext uri="{BB962C8B-B14F-4D97-AF65-F5344CB8AC3E}">
        <p14:creationId xmlns:p14="http://schemas.microsoft.com/office/powerpoint/2010/main" val="2992604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A Matrix Class</a:t>
            </a:r>
          </a:p>
        </p:txBody>
      </p:sp>
      <p:sp>
        <p:nvSpPr>
          <p:cNvPr id="3" name="Content Placeholder 2"/>
          <p:cNvSpPr>
            <a:spLocks noGrp="1"/>
          </p:cNvSpPr>
          <p:nvPr>
            <p:ph idx="1"/>
          </p:nvPr>
        </p:nvSpPr>
        <p:spPr>
          <a:xfrm>
            <a:off x="1981200" y="1066800"/>
            <a:ext cx="8229600" cy="431494"/>
          </a:xfrm>
        </p:spPr>
        <p:txBody>
          <a:bodyPr/>
          <a:lstStyle/>
          <a:p>
            <a:pPr lvl="0"/>
            <a:r>
              <a:rPr lang="en-US" sz="2600" b="1" i="1" dirty="0">
                <a:solidFill>
                  <a:prstClr val="black"/>
                </a:solidFill>
              </a:rPr>
              <a:t>The implementation file for the Matrix class</a:t>
            </a:r>
          </a:p>
        </p:txBody>
      </p:sp>
      <p:sp>
        <p:nvSpPr>
          <p:cNvPr id="10" name="Content Placeholder 3"/>
          <p:cNvSpPr>
            <a:spLocks noGrp="1"/>
          </p:cNvSpPr>
          <p:nvPr>
            <p:ph idx="10"/>
          </p:nvPr>
        </p:nvSpPr>
        <p:spPr>
          <a:xfrm>
            <a:off x="1981200" y="1600200"/>
            <a:ext cx="457200" cy="4937760"/>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40</a:t>
            </a:r>
          </a:p>
        </p:txBody>
      </p:sp>
      <p:sp>
        <p:nvSpPr>
          <p:cNvPr id="7" name="Content Placeholder 4"/>
          <p:cNvSpPr>
            <a:spLocks noGrp="1"/>
          </p:cNvSpPr>
          <p:nvPr>
            <p:ph idx="11"/>
          </p:nvPr>
        </p:nvSpPr>
        <p:spPr>
          <a:xfrm>
            <a:off x="2438400" y="1600200"/>
            <a:ext cx="7818120" cy="4937760"/>
          </a:xfrm>
          <a:ln w="57150">
            <a:solidFill>
              <a:schemeClr val="tx1"/>
            </a:solidFill>
          </a:ln>
        </p:spPr>
        <p:txBody>
          <a:bodyPr/>
          <a:lstStyle/>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i = 0; i &lt; rowSize ; i++)</a:t>
            </a:r>
            <a:endParaRPr lang="nn-NO"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delete </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ptr</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delete</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ptr</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The setup fills the cells with random values between 1 and 5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void </a:t>
            </a:r>
            <a:r>
              <a:rPr lang="en-IN" sz="1600" b="1" spc="-150" dirty="0">
                <a:latin typeface="Courier New" panose="02070309020205020404" pitchFamily="49" charset="0"/>
                <a:cs typeface="Courier New" panose="02070309020205020404" pitchFamily="49" charset="0"/>
              </a:rPr>
              <a:t>Matrix :: setup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i = 0; i &lt; rowSize; i++)</a:t>
            </a:r>
            <a:endParaRPr lang="nn-NO"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for</a:t>
            </a:r>
            <a:r>
              <a:rPr lang="en-US" sz="1600" b="1" spc="-150" dirty="0">
                <a:solidFill>
                  <a:srgbClr val="002060"/>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002060"/>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j = 0; j &lt; </a:t>
            </a:r>
            <a:r>
              <a:rPr lang="en-US" sz="1600" b="1" spc="-150" dirty="0" err="1">
                <a:latin typeface="Courier New" panose="02070309020205020404" pitchFamily="49" charset="0"/>
                <a:cs typeface="Courier New" panose="02070309020205020404" pitchFamily="49" charset="0"/>
              </a:rPr>
              <a:t>colSize</a:t>
            </a:r>
            <a:r>
              <a:rPr lang="en-US" sz="1600" b="1" spc="-150" dirty="0">
                <a:latin typeface="Courier New" panose="02070309020205020404" pitchFamily="49" charset="0"/>
                <a:cs typeface="Courier New" panose="02070309020205020404" pitchFamily="49" charset="0"/>
              </a:rPr>
              <a:t> ; </a:t>
            </a:r>
            <a:r>
              <a:rPr lang="en-US" sz="1600" b="1" spc="-150" dirty="0" err="1">
                <a:latin typeface="Courier New" panose="02070309020205020404" pitchFamily="49" charset="0"/>
                <a:cs typeface="Courier New" panose="02070309020205020404" pitchFamily="49" charset="0"/>
              </a:rPr>
              <a:t>j++</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389888">
              <a:spcBef>
                <a:spcPts val="0"/>
              </a:spcBef>
              <a:spcAft>
                <a:spcPts val="0"/>
              </a:spcAft>
            </a:pPr>
            <a:r>
              <a:rPr lang="nn-NO" sz="1600" b="1" spc="-150" dirty="0">
                <a:latin typeface="Courier New" panose="02070309020205020404" pitchFamily="49" charset="0"/>
                <a:cs typeface="Courier New" panose="02070309020205020404" pitchFamily="49" charset="0"/>
              </a:rPr>
              <a:t>ptr [i][j] = rand () % 5 + 1;</a:t>
            </a:r>
            <a:endParaRPr lang="nn-NO"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The add function adds second to the host and creates result</a:t>
            </a:r>
          </a:p>
          <a:p>
            <a:pPr>
              <a:spcBef>
                <a:spcPts val="0"/>
              </a:spcBef>
              <a:spcAft>
                <a:spcPts val="0"/>
              </a:spcAft>
            </a:pPr>
            <a:r>
              <a:rPr lang="fr-FR" sz="1600" b="1" spc="-150" dirty="0" err="1">
                <a:solidFill>
                  <a:srgbClr val="214E91"/>
                </a:solidFill>
                <a:latin typeface="Courier New" panose="02070309020205020404" pitchFamily="49" charset="0"/>
                <a:cs typeface="Courier New" panose="02070309020205020404" pitchFamily="49" charset="0"/>
              </a:rPr>
              <a:t>void</a:t>
            </a:r>
            <a:r>
              <a:rPr lang="fr-FR" sz="1600" b="1" spc="-150" dirty="0">
                <a:solidFill>
                  <a:srgbClr val="214E91"/>
                </a:solidFill>
                <a:latin typeface="Courier New" panose="02070309020205020404" pitchFamily="49" charset="0"/>
                <a:cs typeface="Courier New" panose="02070309020205020404" pitchFamily="49" charset="0"/>
              </a:rPr>
              <a:t> </a:t>
            </a:r>
            <a:r>
              <a:rPr lang="fr-FR" sz="1600" b="1" spc="-150" dirty="0">
                <a:latin typeface="Courier New" panose="02070309020205020404" pitchFamily="49" charset="0"/>
                <a:cs typeface="Courier New" panose="02070309020205020404" pitchFamily="49" charset="0"/>
              </a:rPr>
              <a:t>Matrix :: </a:t>
            </a:r>
            <a:r>
              <a:rPr lang="fr-FR" sz="1600" b="1" spc="-150" dirty="0" err="1">
                <a:latin typeface="Courier New" panose="02070309020205020404" pitchFamily="49" charset="0"/>
                <a:cs typeface="Courier New" panose="02070309020205020404" pitchFamily="49" charset="0"/>
              </a:rPr>
              <a:t>add</a:t>
            </a:r>
            <a:r>
              <a:rPr lang="fr-FR" sz="1600" b="1" spc="-150" dirty="0">
                <a:latin typeface="Courier New" panose="02070309020205020404" pitchFamily="49" charset="0"/>
                <a:cs typeface="Courier New" panose="02070309020205020404" pitchFamily="49" charset="0"/>
              </a:rPr>
              <a:t> (</a:t>
            </a:r>
            <a:r>
              <a:rPr lang="fr-FR" sz="1600" b="1" spc="-150" dirty="0" err="1">
                <a:solidFill>
                  <a:srgbClr val="214E91"/>
                </a:solidFill>
                <a:latin typeface="Courier New" panose="02070309020205020404" pitchFamily="49" charset="0"/>
                <a:cs typeface="Courier New" panose="02070309020205020404" pitchFamily="49" charset="0"/>
              </a:rPr>
              <a:t>const</a:t>
            </a:r>
            <a:r>
              <a:rPr lang="fr-FR" sz="1600" b="1" spc="-150" dirty="0">
                <a:solidFill>
                  <a:srgbClr val="002060"/>
                </a:solidFill>
                <a:latin typeface="Courier New" panose="02070309020205020404" pitchFamily="49" charset="0"/>
                <a:cs typeface="Courier New" panose="02070309020205020404" pitchFamily="49" charset="0"/>
              </a:rPr>
              <a:t> </a:t>
            </a:r>
            <a:r>
              <a:rPr lang="fr-FR" sz="1600" b="1" spc="-150" dirty="0">
                <a:latin typeface="Courier New" panose="02070309020205020404" pitchFamily="49" charset="0"/>
                <a:cs typeface="Courier New" panose="02070309020205020404" pitchFamily="49" charset="0"/>
              </a:rPr>
              <a:t>Matrix&amp; second, Matrix&amp; </a:t>
            </a:r>
            <a:r>
              <a:rPr lang="fr-FR" sz="1600" b="1" spc="-150" dirty="0" err="1">
                <a:latin typeface="Courier New" panose="02070309020205020404" pitchFamily="49" charset="0"/>
                <a:cs typeface="Courier New" panose="02070309020205020404" pitchFamily="49" charset="0"/>
              </a:rPr>
              <a:t>result</a:t>
            </a:r>
            <a:r>
              <a:rPr lang="fr-FR" sz="1600" b="1" spc="-150" dirty="0">
                <a:latin typeface="Courier New" panose="02070309020205020404" pitchFamily="49" charset="0"/>
                <a:cs typeface="Courier New" panose="02070309020205020404" pitchFamily="49" charset="0"/>
              </a:rPr>
              <a:t>)</a:t>
            </a:r>
            <a:r>
              <a:rPr lang="fr-FR" sz="1600" b="1" spc="-150" dirty="0">
                <a:solidFill>
                  <a:srgbClr val="002060"/>
                </a:solidFill>
                <a:latin typeface="Courier New" panose="02070309020205020404" pitchFamily="49" charset="0"/>
                <a:cs typeface="Courier New" panose="02070309020205020404" pitchFamily="49" charset="0"/>
              </a:rPr>
              <a:t> </a:t>
            </a:r>
            <a:r>
              <a:rPr lang="fr-FR" sz="1600" b="1" spc="-150" dirty="0" err="1">
                <a:solidFill>
                  <a:srgbClr val="214E91"/>
                </a:solidFill>
                <a:latin typeface="Courier New" panose="02070309020205020404" pitchFamily="49" charset="0"/>
                <a:cs typeface="Courier New" panose="02070309020205020404" pitchFamily="49" charset="0"/>
              </a:rPr>
              <a:t>const</a:t>
            </a:r>
            <a:r>
              <a:rPr lang="en-IN" sz="1600" spc="-1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9136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2B35-B732-44AF-9AC0-8E8C919E4948}"/>
              </a:ext>
            </a:extLst>
          </p:cNvPr>
          <p:cNvSpPr>
            <a:spLocks noGrp="1"/>
          </p:cNvSpPr>
          <p:nvPr>
            <p:ph type="title"/>
          </p:nvPr>
        </p:nvSpPr>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18AF9604-D980-4A4B-B0F3-01E156399743}"/>
              </a:ext>
            </a:extLst>
          </p:cNvPr>
          <p:cNvSpPr>
            <a:spLocks noGrp="1"/>
          </p:cNvSpPr>
          <p:nvPr>
            <p:ph idx="1"/>
          </p:nvPr>
        </p:nvSpPr>
        <p:spPr>
          <a:xfrm>
            <a:off x="213360" y="1146017"/>
            <a:ext cx="12090400" cy="2282984"/>
          </a:xfrm>
        </p:spPr>
        <p:txBody>
          <a:bodyPr/>
          <a:lstStyle/>
          <a:p>
            <a:pPr>
              <a:spcBef>
                <a:spcPts val="1800"/>
              </a:spcBef>
            </a:pPr>
            <a:r>
              <a:rPr lang="en-US" sz="2400" b="1" dirty="0">
                <a:solidFill>
                  <a:srgbClr val="000000"/>
                </a:solidFill>
                <a:cs typeface="Times" panose="02020603050405020304" pitchFamily="18" charset="0"/>
              </a:rPr>
              <a:t>A reference is an alternative name for an object.</a:t>
            </a:r>
          </a:p>
          <a:p>
            <a:pPr>
              <a:spcBef>
                <a:spcPts val="1800"/>
              </a:spcBef>
            </a:pPr>
            <a:r>
              <a:rPr lang="en-US" sz="2400" b="1" dirty="0">
                <a:solidFill>
                  <a:srgbClr val="000000"/>
                </a:solidFill>
                <a:cs typeface="Times" panose="02020603050405020304" pitchFamily="18" charset="0"/>
              </a:rPr>
              <a:t>References have been added to C++ to simplify communication between entities such as functions.</a:t>
            </a:r>
          </a:p>
          <a:p>
            <a:r>
              <a:rPr lang="en-US" sz="2400" b="1" dirty="0">
                <a:cs typeface="Times" panose="02020603050405020304" pitchFamily="18" charset="0"/>
              </a:rPr>
              <a:t>A variable declared as </a:t>
            </a:r>
            <a:r>
              <a:rPr lang="en-US" sz="2400" b="1" i="1" dirty="0">
                <a:cs typeface="Times" panose="02020603050405020304" pitchFamily="18" charset="0"/>
              </a:rPr>
              <a:t>type</a:t>
            </a:r>
            <a:r>
              <a:rPr lang="en-US" sz="2400" b="1" dirty="0">
                <a:cs typeface="Times" panose="02020603050405020304" pitchFamily="18" charset="0"/>
              </a:rPr>
              <a:t>&amp; is an alternative name for a variable declared as </a:t>
            </a:r>
            <a:r>
              <a:rPr lang="en-US" sz="2400" b="1" i="1" dirty="0">
                <a:cs typeface="Times" panose="02020603050405020304" pitchFamily="18" charset="0"/>
              </a:rPr>
              <a:t>type</a:t>
            </a:r>
            <a:r>
              <a:rPr lang="en-US" sz="2400" b="1" dirty="0">
                <a:cs typeface="Times" panose="02020603050405020304" pitchFamily="18" charset="0"/>
              </a:rPr>
              <a:t>.</a:t>
            </a:r>
          </a:p>
          <a:p>
            <a:r>
              <a:rPr lang="en-US" sz="2400" b="1" dirty="0">
                <a:cs typeface="Times" panose="02020603050405020304" pitchFamily="18" charset="0"/>
              </a:rPr>
              <a:t>we need to </a:t>
            </a:r>
            <a:r>
              <a:rPr lang="en-US" sz="2400" b="1" i="1" dirty="0">
                <a:cs typeface="Times" panose="02020603050405020304" pitchFamily="18" charset="0"/>
              </a:rPr>
              <a:t>bind</a:t>
            </a:r>
            <a:r>
              <a:rPr lang="en-US" sz="2400" b="1" dirty="0">
                <a:cs typeface="Times" panose="02020603050405020304" pitchFamily="18" charset="0"/>
              </a:rPr>
              <a:t> a reference variable to the original variable</a:t>
            </a:r>
            <a:r>
              <a:rPr lang="en-US" sz="2400" b="1" dirty="0">
                <a:solidFill>
                  <a:srgbClr val="FF0000"/>
                </a:solidFill>
                <a:cs typeface="Times" panose="02020603050405020304" pitchFamily="18" charset="0"/>
              </a:rPr>
              <a:t> immediately</a:t>
            </a:r>
          </a:p>
          <a:p>
            <a:endParaRPr lang="en-US" dirty="0"/>
          </a:p>
        </p:txBody>
      </p:sp>
      <p:sp>
        <p:nvSpPr>
          <p:cNvPr id="4" name="Content Placeholder 3">
            <a:extLst>
              <a:ext uri="{FF2B5EF4-FFF2-40B4-BE49-F238E27FC236}">
                <a16:creationId xmlns:a16="http://schemas.microsoft.com/office/drawing/2014/main" id="{B5C6933C-8EC8-4873-B020-00CBE039D96E}"/>
              </a:ext>
            </a:extLst>
          </p:cNvPr>
          <p:cNvSpPr txBox="1">
            <a:spLocks/>
          </p:cNvSpPr>
          <p:nvPr/>
        </p:nvSpPr>
        <p:spPr>
          <a:xfrm>
            <a:off x="1483360" y="3429000"/>
            <a:ext cx="8229600" cy="609600"/>
          </a:xfrm>
          <a:prstGeom prst="rect">
            <a:avLst/>
          </a:prstGeom>
          <a:solidFill>
            <a:srgbClr val="F7F700"/>
          </a:solidFill>
        </p:spPr>
        <p:txBody>
          <a:bodyPr/>
          <a:lstStyle>
            <a:lvl1pPr marL="0" indent="0" algn="l" defTabSz="457200" rtl="0" eaLnBrk="1" latinLnBrk="0" hangingPunct="1">
              <a:spcBef>
                <a:spcPts val="600"/>
              </a:spcBef>
              <a:spcAft>
                <a:spcPts val="600"/>
              </a:spcAft>
              <a:buFont typeface="Arial" panose="020B0604020202020204" pitchFamily="34" charset="0"/>
              <a:buNone/>
              <a:defRPr sz="3200" kern="1200">
                <a:solidFill>
                  <a:schemeClr val="tx1"/>
                </a:solidFill>
                <a:latin typeface="+mn-lt"/>
                <a:ea typeface="Verdana" panose="020B0604030504040204" pitchFamily="34" charset="0"/>
                <a:cs typeface="Verdana" panose="020B0604030504040204" pitchFamily="34" charset="0"/>
              </a:defRPr>
            </a:lvl1pPr>
            <a:lvl2pPr marL="457200" indent="-342900" algn="l" defTabSz="457200" rtl="0" eaLnBrk="1" latinLnBrk="0" hangingPunct="1">
              <a:spcBef>
                <a:spcPts val="600"/>
              </a:spcBef>
              <a:spcAft>
                <a:spcPts val="600"/>
              </a:spcAft>
              <a:buClr>
                <a:schemeClr val="tx1"/>
              </a:buClr>
              <a:buFont typeface="Arial" panose="020B0604020202020204" pitchFamily="34" charset="0"/>
              <a:buChar char="•"/>
              <a:defRPr sz="2800" kern="1200">
                <a:solidFill>
                  <a:schemeClr val="tx1"/>
                </a:solidFill>
                <a:latin typeface="+mn-lt"/>
                <a:ea typeface="Verdana" panose="020B0604030504040204" pitchFamily="34" charset="0"/>
                <a:cs typeface="Verdana" panose="020B0604030504040204" pitchFamily="34" charset="0"/>
              </a:defRPr>
            </a:lvl2pPr>
            <a:lvl3pPr marL="822960" indent="-274320" algn="l" defTabSz="457200" rtl="0" eaLnBrk="1" latinLnBrk="0" hangingPunct="1">
              <a:spcBef>
                <a:spcPts val="600"/>
              </a:spcBef>
              <a:spcAft>
                <a:spcPts val="600"/>
              </a:spcAft>
              <a:buClr>
                <a:schemeClr val="tx1"/>
              </a:buClr>
              <a:buFont typeface="Arial" panose="020B0604020202020204" pitchFamily="34" charset="0"/>
              <a:buChar char="•"/>
              <a:defRPr sz="2400" kern="1200">
                <a:solidFill>
                  <a:schemeClr val="tx1"/>
                </a:solidFill>
                <a:latin typeface="+mn-lt"/>
                <a:ea typeface="Verdana" panose="020B0604030504040204" pitchFamily="34" charset="0"/>
                <a:cs typeface="Verdana" panose="020B0604030504040204" pitchFamily="34" charset="0"/>
              </a:defRPr>
            </a:lvl3pPr>
            <a:lvl4pPr marL="1188720" indent="-274320" algn="l" defTabSz="457200" rtl="0" eaLnBrk="1" latinLnBrk="0" hangingPunct="1">
              <a:spcBef>
                <a:spcPts val="600"/>
              </a:spcBef>
              <a:spcAft>
                <a:spcPts val="600"/>
              </a:spcAft>
              <a:buClr>
                <a:schemeClr val="tx1"/>
              </a:buClr>
              <a:buFont typeface="Arial" panose="020B0604020202020204" pitchFamily="34" charset="0"/>
              <a:buChar char="•"/>
              <a:defRPr sz="2000" kern="1200">
                <a:solidFill>
                  <a:schemeClr val="tx1"/>
                </a:solidFill>
                <a:latin typeface="+mn-lt"/>
                <a:ea typeface="Verdana" panose="020B0604030504040204" pitchFamily="34" charset="0"/>
                <a:cs typeface="Verdana" panose="020B0604030504040204" pitchFamily="34" charset="0"/>
              </a:defRPr>
            </a:lvl4pPr>
            <a:lvl5pPr marL="1554480" indent="-228600" algn="l" defTabSz="457200" rtl="0" eaLnBrk="1" latinLnBrk="0" hangingPunct="1">
              <a:spcBef>
                <a:spcPts val="600"/>
              </a:spcBef>
              <a:spcAft>
                <a:spcPts val="600"/>
              </a:spcAft>
              <a:buClr>
                <a:schemeClr val="tx1"/>
              </a:buClr>
              <a:buFont typeface="Arial" panose="020B0604020202020204" pitchFamily="34" charset="0"/>
              <a:buChar char="•"/>
              <a:defRPr sz="1600" kern="1200">
                <a:solidFill>
                  <a:schemeClr val="tx1"/>
                </a:solidFill>
                <a:latin typeface="+mn-lt"/>
                <a:ea typeface="Verdana" panose="020B0604030504040204" pitchFamily="34" charset="0"/>
                <a:cs typeface="Verdana" panose="020B060403050404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0"/>
              </a:spcAft>
            </a:pPr>
            <a:r>
              <a:rPr lang="en-US" sz="1800" b="1" spc="-150" dirty="0">
                <a:solidFill>
                  <a:srgbClr val="004D88"/>
                </a:solidFill>
                <a:latin typeface="Courier New" panose="02070309020205020404" pitchFamily="49" charset="0"/>
                <a:cs typeface="Courier New" panose="02070309020205020404" pitchFamily="49" charset="0"/>
              </a:rPr>
              <a:t>int</a:t>
            </a:r>
            <a:r>
              <a:rPr lang="en-US" sz="1800" b="1" spc="-150" dirty="0">
                <a:solidFill>
                  <a:srgbClr val="000000"/>
                </a:solidFill>
                <a:latin typeface="Courier New" panose="02070309020205020404" pitchFamily="49" charset="0"/>
                <a:cs typeface="Courier New" panose="02070309020205020404" pitchFamily="49" charset="0"/>
              </a:rPr>
              <a:t> score = 92; 		</a:t>
            </a:r>
            <a:r>
              <a:rPr lang="en-US" sz="1800" b="1" spc="-150" dirty="0">
                <a:solidFill>
                  <a:srgbClr val="B60000"/>
                </a:solidFill>
                <a:latin typeface="Courier New" panose="02070309020205020404" pitchFamily="49" charset="0"/>
                <a:cs typeface="Courier New" panose="02070309020205020404" pitchFamily="49" charset="0"/>
              </a:rPr>
              <a:t>// Declaring and initializing score </a:t>
            </a:r>
          </a:p>
          <a:p>
            <a:pPr>
              <a:spcBef>
                <a:spcPts val="0"/>
              </a:spcBef>
              <a:spcAft>
                <a:spcPts val="0"/>
              </a:spcAft>
            </a:pPr>
            <a:r>
              <a:rPr lang="en-US" sz="1800" b="1" spc="-150" dirty="0">
                <a:solidFill>
                  <a:srgbClr val="004D88"/>
                </a:solidFill>
                <a:latin typeface="Courier New" panose="02070309020205020404" pitchFamily="49" charset="0"/>
                <a:cs typeface="Courier New" panose="02070309020205020404" pitchFamily="49" charset="0"/>
              </a:rPr>
              <a:t>int</a:t>
            </a:r>
            <a:r>
              <a:rPr lang="en-US" sz="1800" b="1" spc="-150" dirty="0">
                <a:solidFill>
                  <a:srgbClr val="000000"/>
                </a:solidFill>
                <a:latin typeface="Courier New" panose="02070309020205020404" pitchFamily="49" charset="0"/>
                <a:cs typeface="Courier New" panose="02070309020205020404" pitchFamily="49" charset="0"/>
              </a:rPr>
              <a:t>&amp;  </a:t>
            </a:r>
            <a:r>
              <a:rPr lang="en-US" sz="1800" b="1" spc="-150" dirty="0" err="1">
                <a:solidFill>
                  <a:srgbClr val="000000"/>
                </a:solidFill>
                <a:latin typeface="Courier New" panose="02070309020205020404" pitchFamily="49" charset="0"/>
                <a:cs typeface="Courier New" panose="02070309020205020404" pitchFamily="49" charset="0"/>
              </a:rPr>
              <a:t>rScore</a:t>
            </a:r>
            <a:r>
              <a:rPr lang="en-US" sz="1800" b="1" spc="-150" dirty="0">
                <a:solidFill>
                  <a:srgbClr val="000000"/>
                </a:solidFill>
                <a:latin typeface="Courier New" panose="02070309020205020404" pitchFamily="49" charset="0"/>
                <a:cs typeface="Courier New" panose="02070309020205020404" pitchFamily="49" charset="0"/>
              </a:rPr>
              <a:t> = score; 	</a:t>
            </a:r>
            <a:r>
              <a:rPr lang="en-US" sz="1800" b="1" spc="-150" dirty="0">
                <a:solidFill>
                  <a:srgbClr val="B60000"/>
                </a:solidFill>
                <a:latin typeface="Courier New" panose="02070309020205020404" pitchFamily="49" charset="0"/>
                <a:cs typeface="Courier New" panose="02070309020205020404" pitchFamily="49" charset="0"/>
              </a:rPr>
              <a:t>// Declaring </a:t>
            </a:r>
            <a:r>
              <a:rPr lang="en-US" sz="1800" b="1" spc="-150" dirty="0" err="1">
                <a:solidFill>
                  <a:srgbClr val="B60000"/>
                </a:solidFill>
                <a:latin typeface="Courier New" panose="02070309020205020404" pitchFamily="49" charset="0"/>
                <a:cs typeface="Courier New" panose="02070309020205020404" pitchFamily="49" charset="0"/>
              </a:rPr>
              <a:t>rScore</a:t>
            </a:r>
            <a:r>
              <a:rPr lang="en-US" sz="1800" b="1" spc="-150" dirty="0">
                <a:solidFill>
                  <a:srgbClr val="B60000"/>
                </a:solidFill>
                <a:latin typeface="Courier New" panose="02070309020205020404" pitchFamily="49" charset="0"/>
                <a:cs typeface="Courier New" panose="02070309020205020404" pitchFamily="49" charset="0"/>
              </a:rPr>
              <a:t> and binding it to score</a:t>
            </a:r>
            <a:endParaRPr lang="en-US" sz="1800" spc="-150" dirty="0">
              <a:solidFill>
                <a:srgbClr val="B60000"/>
              </a:solidFill>
              <a:latin typeface="Courier New" panose="02070309020205020404" pitchFamily="49" charset="0"/>
              <a:cs typeface="Courier New" panose="02070309020205020404" pitchFamily="49" charset="0"/>
            </a:endParaRPr>
          </a:p>
        </p:txBody>
      </p:sp>
      <p:pic>
        <p:nvPicPr>
          <p:cNvPr id="5" name="Picture 3" descr="Graphic showing that a reference variable and original variable share same memory location">
            <a:extLst>
              <a:ext uri="{FF2B5EF4-FFF2-40B4-BE49-F238E27FC236}">
                <a16:creationId xmlns:a16="http://schemas.microsoft.com/office/drawing/2014/main" id="{553B431A-D962-4F1A-9E99-7763B8D71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934" y="4209893"/>
            <a:ext cx="8071026" cy="215610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77C29CFB-4447-4B34-8DEF-7B83D9E2454B}"/>
              </a:ext>
            </a:extLst>
          </p:cNvPr>
          <p:cNvSpPr txBox="1">
            <a:spLocks/>
          </p:cNvSpPr>
          <p:nvPr/>
        </p:nvSpPr>
        <p:spPr>
          <a:xfrm>
            <a:off x="1483360" y="6241415"/>
            <a:ext cx="8229600" cy="502920"/>
          </a:xfrm>
          <a:prstGeom prst="rect">
            <a:avLst/>
          </a:prstGeom>
          <a:solidFill>
            <a:srgbClr val="D9D9D9"/>
          </a:solidFill>
          <a:ln w="38100">
            <a:solidFill>
              <a:srgbClr val="B60000"/>
            </a:solidFill>
          </a:ln>
        </p:spPr>
        <p:txBody>
          <a:bodyPr anchor="ctr"/>
          <a:lstStyle>
            <a:lvl1pPr marL="0" indent="0" algn="l" defTabSz="457200" rtl="0" eaLnBrk="1" latinLnBrk="0" hangingPunct="1">
              <a:spcBef>
                <a:spcPts val="600"/>
              </a:spcBef>
              <a:spcAft>
                <a:spcPts val="600"/>
              </a:spcAft>
              <a:buFont typeface="Arial" panose="020B0604020202020204" pitchFamily="34" charset="0"/>
              <a:buNone/>
              <a:defRPr sz="3200" kern="1200">
                <a:solidFill>
                  <a:schemeClr val="tx1"/>
                </a:solidFill>
                <a:latin typeface="+mn-lt"/>
                <a:ea typeface="Verdana" panose="020B0604030504040204" pitchFamily="34" charset="0"/>
                <a:cs typeface="Verdana" panose="020B0604030504040204" pitchFamily="34" charset="0"/>
              </a:defRPr>
            </a:lvl1pPr>
            <a:lvl2pPr marL="457200" indent="-342900" algn="l" defTabSz="457200" rtl="0" eaLnBrk="1" latinLnBrk="0" hangingPunct="1">
              <a:spcBef>
                <a:spcPts val="600"/>
              </a:spcBef>
              <a:spcAft>
                <a:spcPts val="600"/>
              </a:spcAft>
              <a:buClr>
                <a:schemeClr val="tx1"/>
              </a:buClr>
              <a:buFont typeface="Arial" panose="020B0604020202020204" pitchFamily="34" charset="0"/>
              <a:buChar char="•"/>
              <a:defRPr sz="2800" kern="1200">
                <a:solidFill>
                  <a:schemeClr val="tx1"/>
                </a:solidFill>
                <a:latin typeface="+mn-lt"/>
                <a:ea typeface="Verdana" panose="020B0604030504040204" pitchFamily="34" charset="0"/>
                <a:cs typeface="Verdana" panose="020B0604030504040204" pitchFamily="34" charset="0"/>
              </a:defRPr>
            </a:lvl2pPr>
            <a:lvl3pPr marL="822960" indent="-274320" algn="l" defTabSz="457200" rtl="0" eaLnBrk="1" latinLnBrk="0" hangingPunct="1">
              <a:spcBef>
                <a:spcPts val="600"/>
              </a:spcBef>
              <a:spcAft>
                <a:spcPts val="600"/>
              </a:spcAft>
              <a:buClr>
                <a:schemeClr val="tx1"/>
              </a:buClr>
              <a:buFont typeface="Arial" panose="020B0604020202020204" pitchFamily="34" charset="0"/>
              <a:buChar char="•"/>
              <a:defRPr sz="2400" kern="1200">
                <a:solidFill>
                  <a:schemeClr val="tx1"/>
                </a:solidFill>
                <a:latin typeface="+mn-lt"/>
                <a:ea typeface="Verdana" panose="020B0604030504040204" pitchFamily="34" charset="0"/>
                <a:cs typeface="Verdana" panose="020B0604030504040204" pitchFamily="34" charset="0"/>
              </a:defRPr>
            </a:lvl3pPr>
            <a:lvl4pPr marL="1188720" indent="-274320" algn="l" defTabSz="457200" rtl="0" eaLnBrk="1" latinLnBrk="0" hangingPunct="1">
              <a:spcBef>
                <a:spcPts val="600"/>
              </a:spcBef>
              <a:spcAft>
                <a:spcPts val="600"/>
              </a:spcAft>
              <a:buClr>
                <a:schemeClr val="tx1"/>
              </a:buClr>
              <a:buFont typeface="Arial" panose="020B0604020202020204" pitchFamily="34" charset="0"/>
              <a:buChar char="•"/>
              <a:defRPr sz="2000" kern="1200">
                <a:solidFill>
                  <a:schemeClr val="tx1"/>
                </a:solidFill>
                <a:latin typeface="+mn-lt"/>
                <a:ea typeface="Verdana" panose="020B0604030504040204" pitchFamily="34" charset="0"/>
                <a:cs typeface="Verdana" panose="020B0604030504040204" pitchFamily="34" charset="0"/>
              </a:defRPr>
            </a:lvl4pPr>
            <a:lvl5pPr marL="1554480" indent="-228600" algn="l" defTabSz="457200" rtl="0" eaLnBrk="1" latinLnBrk="0" hangingPunct="1">
              <a:spcBef>
                <a:spcPts val="600"/>
              </a:spcBef>
              <a:spcAft>
                <a:spcPts val="600"/>
              </a:spcAft>
              <a:buClr>
                <a:schemeClr val="tx1"/>
              </a:buClr>
              <a:buFont typeface="Arial" panose="020B0604020202020204" pitchFamily="34" charset="0"/>
              <a:buChar char="•"/>
              <a:defRPr sz="1600" kern="1200">
                <a:solidFill>
                  <a:schemeClr val="tx1"/>
                </a:solidFill>
                <a:latin typeface="+mn-lt"/>
                <a:ea typeface="Verdana" panose="020B0604030504040204" pitchFamily="34" charset="0"/>
                <a:cs typeface="Verdana" panose="020B060403050404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en-US" sz="2200" b="1" i="0" u="none" strike="noStrike" kern="1200" cap="none" spc="0" normalizeH="0" baseline="0" noProof="0">
                <a:ln>
                  <a:noFill/>
                </a:ln>
                <a:solidFill>
                  <a:srgbClr val="000000"/>
                </a:solidFill>
                <a:effectLst/>
                <a:uLnTx/>
                <a:uFillTx/>
                <a:latin typeface="Calibri"/>
                <a:ea typeface="Verdana" panose="020B0604030504040204" pitchFamily="34" charset="0"/>
                <a:cs typeface="Times" panose="02020603050405020304" pitchFamily="18" charset="0"/>
              </a:rPr>
              <a:t>After the reference relationship is established, it cannot be changed.</a:t>
            </a:r>
            <a:endParaRPr kumimoji="0" lang="en-US" sz="2200" b="0" i="0" u="none" strike="noStrike" kern="1200" cap="none" spc="0" normalizeH="0" baseline="0" noProof="0" dirty="0">
              <a:ln>
                <a:noFill/>
              </a:ln>
              <a:solidFill>
                <a:srgbClr val="000000"/>
              </a:solidFill>
              <a:effectLst/>
              <a:uLnTx/>
              <a:uFillTx/>
              <a:latin typeface="Calibri"/>
              <a:ea typeface="Verdana" panose="020B0604030504040204" pitchFamily="34" charset="0"/>
            </a:endParaRPr>
          </a:p>
        </p:txBody>
      </p:sp>
    </p:spTree>
    <p:extLst>
      <p:ext uri="{BB962C8B-B14F-4D97-AF65-F5344CB8AC3E}">
        <p14:creationId xmlns:p14="http://schemas.microsoft.com/office/powerpoint/2010/main" val="1070115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A Matrix Class</a:t>
            </a:r>
          </a:p>
        </p:txBody>
      </p:sp>
      <p:sp>
        <p:nvSpPr>
          <p:cNvPr id="3" name="Content Placeholder 2"/>
          <p:cNvSpPr>
            <a:spLocks noGrp="1"/>
          </p:cNvSpPr>
          <p:nvPr>
            <p:ph idx="1"/>
          </p:nvPr>
        </p:nvSpPr>
        <p:spPr>
          <a:xfrm>
            <a:off x="1981200" y="1066800"/>
            <a:ext cx="8229600" cy="431494"/>
          </a:xfrm>
        </p:spPr>
        <p:txBody>
          <a:bodyPr/>
          <a:lstStyle/>
          <a:p>
            <a:pPr lvl="0"/>
            <a:r>
              <a:rPr lang="en-US" sz="2600" b="1" i="1" dirty="0"/>
              <a:t>The implementation file for the Matrix class</a:t>
            </a:r>
          </a:p>
        </p:txBody>
      </p:sp>
      <p:sp>
        <p:nvSpPr>
          <p:cNvPr id="8" name="Content Placeholder 3"/>
          <p:cNvSpPr>
            <a:spLocks noGrp="1"/>
          </p:cNvSpPr>
          <p:nvPr>
            <p:ph idx="10"/>
          </p:nvPr>
        </p:nvSpPr>
        <p:spPr>
          <a:xfrm>
            <a:off x="1981200" y="1600200"/>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60</a:t>
            </a:r>
          </a:p>
        </p:txBody>
      </p:sp>
      <p:sp>
        <p:nvSpPr>
          <p:cNvPr id="7" name="Content Placeholder 4"/>
          <p:cNvSpPr>
            <a:spLocks noGrp="1"/>
          </p:cNvSpPr>
          <p:nvPr>
            <p:ph idx="11"/>
          </p:nvPr>
        </p:nvSpPr>
        <p:spPr>
          <a:xfrm>
            <a:off x="2438400" y="1600200"/>
            <a:ext cx="7571232" cy="4946904"/>
          </a:xfrm>
          <a:ln w="57150">
            <a:solidFill>
              <a:schemeClr val="tx1"/>
            </a:solidFill>
          </a:ln>
        </p:spPr>
        <p:txBody>
          <a:bodyPr/>
          <a:lstStyle/>
          <a:p>
            <a:pPr>
              <a:spcBef>
                <a:spcPts val="0"/>
              </a:spcBef>
              <a:spcAft>
                <a:spcPts val="0"/>
              </a:spcAft>
            </a:pPr>
            <a:r>
              <a:rPr lang="en-US" sz="1600" b="1" spc="-150" dirty="0">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latin typeface="Courier New" panose="02070309020205020404" pitchFamily="49" charset="0"/>
                <a:cs typeface="Courier New" panose="02070309020205020404" pitchFamily="49" charset="0"/>
              </a:rPr>
              <a:t>assert (</a:t>
            </a:r>
            <a:r>
              <a:rPr lang="en-US" sz="1600" b="1" spc="-150" dirty="0" err="1">
                <a:latin typeface="Courier New" panose="02070309020205020404" pitchFamily="49" charset="0"/>
                <a:cs typeface="Courier New" panose="02070309020205020404" pitchFamily="49" charset="0"/>
              </a:rPr>
              <a:t>second.rowSize</a:t>
            </a:r>
            <a:r>
              <a:rPr lang="en-US" sz="1600" b="1" spc="-150" dirty="0">
                <a:latin typeface="Courier New" panose="02070309020205020404" pitchFamily="49" charset="0"/>
                <a:cs typeface="Courier New" panose="02070309020205020404" pitchFamily="49" charset="0"/>
              </a:rPr>
              <a:t> == </a:t>
            </a:r>
            <a:r>
              <a:rPr lang="en-US" sz="1600" b="1" spc="-150" dirty="0" err="1">
                <a:latin typeface="Courier New" panose="02070309020205020404" pitchFamily="49" charset="0"/>
                <a:cs typeface="Courier New" panose="02070309020205020404" pitchFamily="49" charset="0"/>
              </a:rPr>
              <a:t>rowSize</a:t>
            </a:r>
            <a:r>
              <a:rPr lang="en-US" sz="1600" b="1" spc="-150" dirty="0">
                <a:latin typeface="Courier New" panose="02070309020205020404" pitchFamily="49" charset="0"/>
                <a:cs typeface="Courier New" panose="02070309020205020404" pitchFamily="49" charset="0"/>
              </a:rPr>
              <a:t> &amp;&amp; </a:t>
            </a:r>
            <a:r>
              <a:rPr lang="en-US" sz="1600" b="1" spc="-150" dirty="0" err="1">
                <a:latin typeface="Courier New" panose="02070309020205020404" pitchFamily="49" charset="0"/>
                <a:cs typeface="Courier New" panose="02070309020205020404" pitchFamily="49" charset="0"/>
              </a:rPr>
              <a:t>second.colSize</a:t>
            </a:r>
            <a:r>
              <a:rPr lang="en-US" sz="1600" b="1" spc="-150" dirty="0">
                <a:latin typeface="Courier New" panose="02070309020205020404" pitchFamily="49" charset="0"/>
                <a:cs typeface="Courier New" panose="02070309020205020404" pitchFamily="49" charset="0"/>
              </a:rPr>
              <a:t> == </a:t>
            </a:r>
            <a:r>
              <a:rPr lang="en-US" sz="1600" b="1" spc="-150" dirty="0" err="1">
                <a:latin typeface="Courier New" panose="02070309020205020404" pitchFamily="49" charset="0"/>
                <a:cs typeface="Courier New" panose="02070309020205020404" pitchFamily="49" charset="0"/>
              </a:rPr>
              <a:t>colSize</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latin typeface="Courier New" panose="02070309020205020404" pitchFamily="49" charset="0"/>
                <a:cs typeface="Courier New" panose="02070309020205020404" pitchFamily="49" charset="0"/>
              </a:rPr>
              <a:t>assert (</a:t>
            </a:r>
            <a:r>
              <a:rPr lang="en-US" sz="1600" b="1" spc="-150" dirty="0" err="1">
                <a:latin typeface="Courier New" panose="02070309020205020404" pitchFamily="49" charset="0"/>
                <a:cs typeface="Courier New" panose="02070309020205020404" pitchFamily="49" charset="0"/>
              </a:rPr>
              <a:t>result.rowSize</a:t>
            </a:r>
            <a:r>
              <a:rPr lang="en-US" sz="1600" b="1" spc="-150" dirty="0">
                <a:latin typeface="Courier New" panose="02070309020205020404" pitchFamily="49" charset="0"/>
                <a:cs typeface="Courier New" panose="02070309020205020404" pitchFamily="49" charset="0"/>
              </a:rPr>
              <a:t> == </a:t>
            </a:r>
            <a:r>
              <a:rPr lang="en-US" sz="1600" b="1" spc="-150" dirty="0" err="1">
                <a:latin typeface="Courier New" panose="02070309020205020404" pitchFamily="49" charset="0"/>
                <a:cs typeface="Courier New" panose="02070309020205020404" pitchFamily="49" charset="0"/>
              </a:rPr>
              <a:t>rowSize</a:t>
            </a:r>
            <a:r>
              <a:rPr lang="en-US" sz="1600" b="1" spc="-150" dirty="0">
                <a:latin typeface="Courier New" panose="02070309020205020404" pitchFamily="49" charset="0"/>
                <a:cs typeface="Courier New" panose="02070309020205020404" pitchFamily="49" charset="0"/>
              </a:rPr>
              <a:t> &amp;&amp; </a:t>
            </a:r>
            <a:r>
              <a:rPr lang="en-US" sz="1600" b="1" spc="-150" dirty="0" err="1">
                <a:latin typeface="Courier New" panose="02070309020205020404" pitchFamily="49" charset="0"/>
                <a:cs typeface="Courier New" panose="02070309020205020404" pitchFamily="49" charset="0"/>
              </a:rPr>
              <a:t>result.colSize</a:t>
            </a:r>
            <a:r>
              <a:rPr lang="en-US" sz="1600" b="1" spc="-150" dirty="0">
                <a:latin typeface="Courier New" panose="02070309020205020404" pitchFamily="49" charset="0"/>
                <a:cs typeface="Courier New" panose="02070309020205020404" pitchFamily="49" charset="0"/>
              </a:rPr>
              <a:t> == </a:t>
            </a:r>
            <a:r>
              <a:rPr lang="en-US" sz="1600" b="1" spc="-150" dirty="0" err="1">
                <a:latin typeface="Courier New" panose="02070309020205020404" pitchFamily="49" charset="0"/>
                <a:cs typeface="Courier New" panose="02070309020205020404" pitchFamily="49" charset="0"/>
              </a:rPr>
              <a:t>colSize</a:t>
            </a:r>
            <a:r>
              <a:rPr lang="en-US" sz="1600" b="1" spc="-150" dirty="0">
                <a:latin typeface="Courier New" panose="02070309020205020404" pitchFamily="49" charset="0"/>
                <a:cs typeface="Courier New" panose="02070309020205020404" pitchFamily="49" charset="0"/>
              </a:rPr>
              <a:t>); </a:t>
            </a:r>
          </a:p>
          <a:p>
            <a:pPr marL="457200">
              <a:spcBef>
                <a:spcPts val="0"/>
              </a:spcBef>
              <a:spcAft>
                <a:spcPts val="0"/>
              </a:spcAft>
            </a:pP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 </a:t>
            </a:r>
            <a:r>
              <a:rPr lang="nn-NO" sz="1600" b="1" spc="-150" dirty="0">
                <a:latin typeface="Courier New" panose="02070309020205020404" pitchFamily="49" charset="0"/>
                <a:cs typeface="Courier New" panose="02070309020205020404" pitchFamily="49" charset="0"/>
              </a:rPr>
              <a:t>i = 0; i &lt; rowSize ; i++)</a:t>
            </a:r>
            <a:endParaRPr lang="nn-NO"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for </a:t>
            </a:r>
            <a:r>
              <a:rPr lang="en-US" sz="1600" b="1" spc="-150" dirty="0">
                <a:latin typeface="Courier New" panose="02070309020205020404" pitchFamily="49" charset="0"/>
                <a:cs typeface="Courier New" panose="02070309020205020404" pitchFamily="49" charset="0"/>
              </a:rPr>
              <a:t>(</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002060"/>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j = 0; j &lt; </a:t>
            </a:r>
            <a:r>
              <a:rPr lang="en-US" sz="1600" b="1" spc="-150" dirty="0" err="1">
                <a:latin typeface="Courier New" panose="02070309020205020404" pitchFamily="49" charset="0"/>
                <a:cs typeface="Courier New" panose="02070309020205020404" pitchFamily="49" charset="0"/>
              </a:rPr>
              <a:t>second.colSize</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j++</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err="1">
                <a:latin typeface="Courier New" panose="02070309020205020404" pitchFamily="49" charset="0"/>
                <a:cs typeface="Courier New" panose="02070309020205020404" pitchFamily="49" charset="0"/>
              </a:rPr>
              <a:t>result.ptr</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][j] = </a:t>
            </a:r>
            <a:r>
              <a:rPr lang="en-IN" sz="1600" b="1" spc="-150" dirty="0" err="1">
                <a:latin typeface="Courier New" panose="02070309020205020404" pitchFamily="49" charset="0"/>
                <a:cs typeface="Courier New" panose="02070309020205020404" pitchFamily="49" charset="0"/>
              </a:rPr>
              <a:t>ptr</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][j] + </a:t>
            </a:r>
            <a:r>
              <a:rPr lang="en-IN" sz="1600" b="1" spc="-150" dirty="0" err="1">
                <a:latin typeface="Courier New" panose="02070309020205020404" pitchFamily="49" charset="0"/>
                <a:cs typeface="Courier New" panose="02070309020205020404" pitchFamily="49" charset="0"/>
              </a:rPr>
              <a:t>second.ptr</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][j];</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The subtract function subtracts second from host</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fr-FR" sz="1600" b="1" spc="-150" dirty="0" err="1">
                <a:solidFill>
                  <a:srgbClr val="214E91"/>
                </a:solidFill>
                <a:latin typeface="Courier New" panose="02070309020205020404" pitchFamily="49" charset="0"/>
                <a:cs typeface="Courier New" panose="02070309020205020404" pitchFamily="49" charset="0"/>
              </a:rPr>
              <a:t>void</a:t>
            </a:r>
            <a:r>
              <a:rPr lang="fr-FR" sz="1600" b="1" spc="-150" dirty="0">
                <a:solidFill>
                  <a:srgbClr val="214E91"/>
                </a:solidFill>
                <a:latin typeface="Courier New" panose="02070309020205020404" pitchFamily="49" charset="0"/>
                <a:cs typeface="Courier New" panose="02070309020205020404" pitchFamily="49" charset="0"/>
              </a:rPr>
              <a:t> </a:t>
            </a:r>
            <a:r>
              <a:rPr lang="fr-FR" sz="1600" b="1" spc="-150" dirty="0">
                <a:latin typeface="Courier New" panose="02070309020205020404" pitchFamily="49" charset="0"/>
                <a:cs typeface="Courier New" panose="02070309020205020404" pitchFamily="49" charset="0"/>
              </a:rPr>
              <a:t>Matrix :: </a:t>
            </a:r>
            <a:r>
              <a:rPr lang="fr-FR" sz="1600" b="1" spc="-150" dirty="0" err="1">
                <a:latin typeface="Courier New" panose="02070309020205020404" pitchFamily="49" charset="0"/>
                <a:cs typeface="Courier New" panose="02070309020205020404" pitchFamily="49" charset="0"/>
              </a:rPr>
              <a:t>subtract</a:t>
            </a:r>
            <a:r>
              <a:rPr lang="fr-FR" sz="1600" b="1" spc="-150" dirty="0">
                <a:latin typeface="Courier New" panose="02070309020205020404" pitchFamily="49" charset="0"/>
                <a:cs typeface="Courier New" panose="02070309020205020404" pitchFamily="49" charset="0"/>
              </a:rPr>
              <a:t> (</a:t>
            </a:r>
            <a:r>
              <a:rPr lang="fr-FR" sz="1600" b="1" spc="-150" dirty="0" err="1">
                <a:solidFill>
                  <a:srgbClr val="214E91"/>
                </a:solidFill>
                <a:latin typeface="Courier New" panose="02070309020205020404" pitchFamily="49" charset="0"/>
                <a:cs typeface="Courier New" panose="02070309020205020404" pitchFamily="49" charset="0"/>
              </a:rPr>
              <a:t>const</a:t>
            </a:r>
            <a:r>
              <a:rPr lang="fr-FR" sz="1600" b="1" spc="-150" dirty="0">
                <a:solidFill>
                  <a:srgbClr val="002060"/>
                </a:solidFill>
                <a:latin typeface="Courier New" panose="02070309020205020404" pitchFamily="49" charset="0"/>
                <a:cs typeface="Courier New" panose="02070309020205020404" pitchFamily="49" charset="0"/>
              </a:rPr>
              <a:t> </a:t>
            </a:r>
            <a:r>
              <a:rPr lang="fr-FR" sz="1600" b="1" spc="-150" dirty="0">
                <a:latin typeface="Courier New" panose="02070309020205020404" pitchFamily="49" charset="0"/>
                <a:cs typeface="Courier New" panose="02070309020205020404" pitchFamily="49" charset="0"/>
              </a:rPr>
              <a:t>Matrix&amp; second, Matrix&amp; </a:t>
            </a:r>
            <a:r>
              <a:rPr lang="fr-FR" sz="1600" b="1" spc="-150" dirty="0" err="1">
                <a:latin typeface="Courier New" panose="02070309020205020404" pitchFamily="49" charset="0"/>
                <a:cs typeface="Courier New" panose="02070309020205020404" pitchFamily="49" charset="0"/>
              </a:rPr>
              <a:t>result</a:t>
            </a:r>
            <a:r>
              <a:rPr lang="fr-FR" sz="1600" b="1" spc="-150" dirty="0">
                <a:latin typeface="Courier New" panose="02070309020205020404" pitchFamily="49" charset="0"/>
                <a:cs typeface="Courier New" panose="02070309020205020404" pitchFamily="49" charset="0"/>
              </a:rPr>
              <a:t>) </a:t>
            </a:r>
            <a:r>
              <a:rPr lang="fr-FR" sz="1600" b="1" spc="-150" dirty="0" err="1">
                <a:solidFill>
                  <a:srgbClr val="214E91"/>
                </a:solidFill>
                <a:latin typeface="Courier New" panose="02070309020205020404" pitchFamily="49" charset="0"/>
                <a:cs typeface="Courier New" panose="02070309020205020404" pitchFamily="49" charset="0"/>
              </a:rPr>
              <a:t>const</a:t>
            </a:r>
            <a:endParaRPr lang="fr-FR" sz="1600" b="1" spc="-150" dirty="0">
              <a:solidFill>
                <a:srgbClr val="214E91"/>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latin typeface="Courier New" panose="02070309020205020404" pitchFamily="49" charset="0"/>
                <a:cs typeface="Courier New" panose="02070309020205020404" pitchFamily="49" charset="0"/>
              </a:rPr>
              <a:t>assert (</a:t>
            </a:r>
            <a:r>
              <a:rPr lang="en-US" sz="1600" b="1" spc="-150" dirty="0" err="1">
                <a:latin typeface="Courier New" panose="02070309020205020404" pitchFamily="49" charset="0"/>
                <a:cs typeface="Courier New" panose="02070309020205020404" pitchFamily="49" charset="0"/>
              </a:rPr>
              <a:t>second.rowSize</a:t>
            </a:r>
            <a:r>
              <a:rPr lang="en-US" sz="1600" b="1" spc="-150" dirty="0">
                <a:latin typeface="Courier New" panose="02070309020205020404" pitchFamily="49" charset="0"/>
                <a:cs typeface="Courier New" panose="02070309020205020404" pitchFamily="49" charset="0"/>
              </a:rPr>
              <a:t> == </a:t>
            </a:r>
            <a:r>
              <a:rPr lang="en-US" sz="1600" b="1" spc="-150" dirty="0" err="1">
                <a:latin typeface="Courier New" panose="02070309020205020404" pitchFamily="49" charset="0"/>
                <a:cs typeface="Courier New" panose="02070309020205020404" pitchFamily="49" charset="0"/>
              </a:rPr>
              <a:t>rowSize</a:t>
            </a:r>
            <a:r>
              <a:rPr lang="en-US" sz="1600" b="1" spc="-150" dirty="0">
                <a:latin typeface="Courier New" panose="02070309020205020404" pitchFamily="49" charset="0"/>
                <a:cs typeface="Courier New" panose="02070309020205020404" pitchFamily="49" charset="0"/>
              </a:rPr>
              <a:t> &amp;&amp; </a:t>
            </a:r>
            <a:r>
              <a:rPr lang="en-US" sz="1600" b="1" spc="-150" dirty="0" err="1">
                <a:latin typeface="Courier New" panose="02070309020205020404" pitchFamily="49" charset="0"/>
                <a:cs typeface="Courier New" panose="02070309020205020404" pitchFamily="49" charset="0"/>
              </a:rPr>
              <a:t>second.colSize</a:t>
            </a:r>
            <a:r>
              <a:rPr lang="en-US" sz="1600" b="1" spc="-150" dirty="0">
                <a:latin typeface="Courier New" panose="02070309020205020404" pitchFamily="49" charset="0"/>
                <a:cs typeface="Courier New" panose="02070309020205020404" pitchFamily="49" charset="0"/>
              </a:rPr>
              <a:t> == </a:t>
            </a:r>
            <a:r>
              <a:rPr lang="en-US" sz="1600" b="1" spc="-150" dirty="0" err="1">
                <a:latin typeface="Courier New" panose="02070309020205020404" pitchFamily="49" charset="0"/>
                <a:cs typeface="Courier New" panose="02070309020205020404" pitchFamily="49" charset="0"/>
              </a:rPr>
              <a:t>colSize</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latin typeface="Courier New" panose="02070309020205020404" pitchFamily="49" charset="0"/>
                <a:cs typeface="Courier New" panose="02070309020205020404" pitchFamily="49" charset="0"/>
              </a:rPr>
              <a:t>assert (</a:t>
            </a:r>
            <a:r>
              <a:rPr lang="en-US" sz="1600" b="1" spc="-150" dirty="0" err="1">
                <a:latin typeface="Courier New" panose="02070309020205020404" pitchFamily="49" charset="0"/>
                <a:cs typeface="Courier New" panose="02070309020205020404" pitchFamily="49" charset="0"/>
              </a:rPr>
              <a:t>result.rowSize</a:t>
            </a:r>
            <a:r>
              <a:rPr lang="en-US" sz="1600" b="1" spc="-150" dirty="0">
                <a:latin typeface="Courier New" panose="02070309020205020404" pitchFamily="49" charset="0"/>
                <a:cs typeface="Courier New" panose="02070309020205020404" pitchFamily="49" charset="0"/>
              </a:rPr>
              <a:t> == </a:t>
            </a:r>
            <a:r>
              <a:rPr lang="en-US" sz="1600" b="1" spc="-150" dirty="0" err="1">
                <a:latin typeface="Courier New" panose="02070309020205020404" pitchFamily="49" charset="0"/>
                <a:cs typeface="Courier New" panose="02070309020205020404" pitchFamily="49" charset="0"/>
              </a:rPr>
              <a:t>rowSize</a:t>
            </a:r>
            <a:r>
              <a:rPr lang="en-US" sz="1600" b="1" spc="-150" dirty="0">
                <a:latin typeface="Courier New" panose="02070309020205020404" pitchFamily="49" charset="0"/>
                <a:cs typeface="Courier New" panose="02070309020205020404" pitchFamily="49" charset="0"/>
              </a:rPr>
              <a:t> &amp;&amp; </a:t>
            </a:r>
            <a:r>
              <a:rPr lang="en-US" sz="1600" b="1" spc="-150" dirty="0" err="1">
                <a:latin typeface="Courier New" panose="02070309020205020404" pitchFamily="49" charset="0"/>
                <a:cs typeface="Courier New" panose="02070309020205020404" pitchFamily="49" charset="0"/>
              </a:rPr>
              <a:t>result.colSize</a:t>
            </a:r>
            <a:r>
              <a:rPr lang="en-US" sz="1600" b="1" spc="-150" dirty="0">
                <a:latin typeface="Courier New" panose="02070309020205020404" pitchFamily="49" charset="0"/>
                <a:cs typeface="Courier New" panose="02070309020205020404" pitchFamily="49" charset="0"/>
              </a:rPr>
              <a:t> == </a:t>
            </a:r>
            <a:r>
              <a:rPr lang="en-US" sz="1600" b="1" spc="-150" dirty="0" err="1">
                <a:latin typeface="Courier New" panose="02070309020205020404" pitchFamily="49" charset="0"/>
                <a:cs typeface="Courier New" panose="02070309020205020404" pitchFamily="49" charset="0"/>
              </a:rPr>
              <a:t>colSize</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i = 0; i &lt; rowSize ; i++)</a:t>
            </a:r>
            <a:endParaRPr lang="nn-NO"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for </a:t>
            </a:r>
            <a:r>
              <a:rPr lang="en-US" sz="1600" b="1" spc="-150" dirty="0">
                <a:latin typeface="Courier New" panose="02070309020205020404" pitchFamily="49" charset="0"/>
                <a:cs typeface="Courier New" panose="02070309020205020404" pitchFamily="49" charset="0"/>
              </a:rPr>
              <a:t>(</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002060"/>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j = 0; j &lt; </a:t>
            </a:r>
            <a:r>
              <a:rPr lang="en-US" sz="1600" b="1" spc="-150" dirty="0" err="1">
                <a:latin typeface="Courier New" panose="02070309020205020404" pitchFamily="49" charset="0"/>
                <a:cs typeface="Courier New" panose="02070309020205020404" pitchFamily="49" charset="0"/>
              </a:rPr>
              <a:t>second.colSize</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j++</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4414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Future Value of a Fixed Investment</a:t>
            </a:r>
          </a:p>
        </p:txBody>
      </p:sp>
      <p:sp>
        <p:nvSpPr>
          <p:cNvPr id="3" name="Content Placeholder 2"/>
          <p:cNvSpPr>
            <a:spLocks noGrp="1"/>
          </p:cNvSpPr>
          <p:nvPr>
            <p:ph idx="1"/>
          </p:nvPr>
        </p:nvSpPr>
        <p:spPr>
          <a:xfrm>
            <a:off x="1981200" y="1066800"/>
            <a:ext cx="8229600" cy="431494"/>
          </a:xfrm>
        </p:spPr>
        <p:txBody>
          <a:bodyPr/>
          <a:lstStyle/>
          <a:p>
            <a:pPr lvl="0"/>
            <a:r>
              <a:rPr lang="en-US" sz="2600" b="1" i="1" dirty="0">
                <a:solidFill>
                  <a:prstClr val="black"/>
                </a:solidFill>
              </a:rPr>
              <a:t>The implementation file for the Matrix class</a:t>
            </a:r>
          </a:p>
        </p:txBody>
      </p:sp>
      <p:sp>
        <p:nvSpPr>
          <p:cNvPr id="10" name="Content Placeholder 3"/>
          <p:cNvSpPr>
            <a:spLocks noGrp="1"/>
          </p:cNvSpPr>
          <p:nvPr>
            <p:ph idx="10"/>
          </p:nvPr>
        </p:nvSpPr>
        <p:spPr>
          <a:xfrm>
            <a:off x="1981200" y="1569027"/>
            <a:ext cx="457200" cy="4937760"/>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80</a:t>
            </a:r>
          </a:p>
        </p:txBody>
      </p:sp>
      <p:sp>
        <p:nvSpPr>
          <p:cNvPr id="7" name="Content Placeholder 4"/>
          <p:cNvSpPr>
            <a:spLocks noGrp="1"/>
          </p:cNvSpPr>
          <p:nvPr>
            <p:ph idx="11"/>
          </p:nvPr>
        </p:nvSpPr>
        <p:spPr>
          <a:xfrm>
            <a:off x="2438400" y="1569027"/>
            <a:ext cx="7818120" cy="4937760"/>
          </a:xfrm>
          <a:ln w="57150">
            <a:solidFill>
              <a:schemeClr val="tx1"/>
            </a:solidFill>
          </a:ln>
        </p:spPr>
        <p:txBody>
          <a:bodyPr/>
          <a:lstStyle/>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err="1">
                <a:latin typeface="Courier New" panose="02070309020205020404" pitchFamily="49" charset="0"/>
                <a:cs typeface="Courier New" panose="02070309020205020404" pitchFamily="49" charset="0"/>
              </a:rPr>
              <a:t>result.ptr</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][j] = </a:t>
            </a:r>
            <a:r>
              <a:rPr lang="en-IN" sz="1600" b="1" spc="-150" dirty="0" err="1">
                <a:latin typeface="Courier New" panose="02070309020205020404" pitchFamily="49" charset="0"/>
                <a:cs typeface="Courier New" panose="02070309020205020404" pitchFamily="49" charset="0"/>
              </a:rPr>
              <a:t>ptr</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][j] − </a:t>
            </a:r>
            <a:r>
              <a:rPr lang="en-IN" sz="1600" b="1" spc="-150" dirty="0" err="1">
                <a:latin typeface="Courier New" panose="02070309020205020404" pitchFamily="49" charset="0"/>
                <a:cs typeface="Courier New" panose="02070309020205020404" pitchFamily="49" charset="0"/>
              </a:rPr>
              <a:t>second.ptr</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][j];</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The multiply function multiplies second by host</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fr-FR" sz="1600" b="1" spc="-150" dirty="0" err="1">
                <a:solidFill>
                  <a:srgbClr val="214E91"/>
                </a:solidFill>
                <a:latin typeface="Courier New" panose="02070309020205020404" pitchFamily="49" charset="0"/>
                <a:cs typeface="Courier New" panose="02070309020205020404" pitchFamily="49" charset="0"/>
              </a:rPr>
              <a:t>void</a:t>
            </a:r>
            <a:r>
              <a:rPr lang="fr-FR" sz="1600" b="1" spc="-150" dirty="0">
                <a:solidFill>
                  <a:srgbClr val="214E91"/>
                </a:solidFill>
                <a:latin typeface="Courier New" panose="02070309020205020404" pitchFamily="49" charset="0"/>
                <a:cs typeface="Courier New" panose="02070309020205020404" pitchFamily="49" charset="0"/>
              </a:rPr>
              <a:t> </a:t>
            </a:r>
            <a:r>
              <a:rPr lang="fr-FR" sz="1600" b="1" spc="-150" dirty="0">
                <a:latin typeface="Courier New" panose="02070309020205020404" pitchFamily="49" charset="0"/>
                <a:cs typeface="Courier New" panose="02070309020205020404" pitchFamily="49" charset="0"/>
              </a:rPr>
              <a:t>Matrix :: </a:t>
            </a:r>
            <a:r>
              <a:rPr lang="fr-FR" sz="1600" b="1" spc="-150" dirty="0" err="1">
                <a:latin typeface="Courier New" panose="02070309020205020404" pitchFamily="49" charset="0"/>
                <a:cs typeface="Courier New" panose="02070309020205020404" pitchFamily="49" charset="0"/>
              </a:rPr>
              <a:t>multiply</a:t>
            </a:r>
            <a:r>
              <a:rPr lang="fr-FR" sz="1600" b="1" spc="-150" dirty="0">
                <a:latin typeface="Courier New" panose="02070309020205020404" pitchFamily="49" charset="0"/>
                <a:cs typeface="Courier New" panose="02070309020205020404" pitchFamily="49" charset="0"/>
              </a:rPr>
              <a:t> (</a:t>
            </a:r>
            <a:r>
              <a:rPr lang="fr-FR" sz="1600" b="1" spc="-150" dirty="0" err="1">
                <a:solidFill>
                  <a:srgbClr val="214E91"/>
                </a:solidFill>
                <a:latin typeface="Courier New" panose="02070309020205020404" pitchFamily="49" charset="0"/>
                <a:cs typeface="Courier New" panose="02070309020205020404" pitchFamily="49" charset="0"/>
              </a:rPr>
              <a:t>const</a:t>
            </a:r>
            <a:r>
              <a:rPr lang="fr-FR" sz="1600" b="1" spc="-150" dirty="0">
                <a:solidFill>
                  <a:srgbClr val="002060"/>
                </a:solidFill>
                <a:latin typeface="Courier New" panose="02070309020205020404" pitchFamily="49" charset="0"/>
                <a:cs typeface="Courier New" panose="02070309020205020404" pitchFamily="49" charset="0"/>
              </a:rPr>
              <a:t> </a:t>
            </a:r>
            <a:r>
              <a:rPr lang="fr-FR" sz="1600" b="1" spc="-150" dirty="0">
                <a:latin typeface="Courier New" panose="02070309020205020404" pitchFamily="49" charset="0"/>
                <a:cs typeface="Courier New" panose="02070309020205020404" pitchFamily="49" charset="0"/>
              </a:rPr>
              <a:t>Matrix&amp; second, Matrix&amp; </a:t>
            </a:r>
            <a:r>
              <a:rPr lang="fr-FR" sz="1600" b="1" spc="-150" dirty="0" err="1">
                <a:latin typeface="Courier New" panose="02070309020205020404" pitchFamily="49" charset="0"/>
                <a:cs typeface="Courier New" panose="02070309020205020404" pitchFamily="49" charset="0"/>
              </a:rPr>
              <a:t>result</a:t>
            </a:r>
            <a:r>
              <a:rPr lang="fr-FR" sz="1600" b="1" spc="-150" dirty="0">
                <a:latin typeface="Courier New" panose="02070309020205020404" pitchFamily="49" charset="0"/>
                <a:cs typeface="Courier New" panose="02070309020205020404" pitchFamily="49" charset="0"/>
              </a:rPr>
              <a:t>)</a:t>
            </a:r>
            <a:r>
              <a:rPr lang="fr-FR" sz="1600" b="1" spc="-150" dirty="0">
                <a:solidFill>
                  <a:srgbClr val="002060"/>
                </a:solidFill>
                <a:latin typeface="Courier New" panose="02070309020205020404" pitchFamily="49" charset="0"/>
                <a:cs typeface="Courier New" panose="02070309020205020404" pitchFamily="49" charset="0"/>
              </a:rPr>
              <a:t> </a:t>
            </a:r>
            <a:r>
              <a:rPr lang="fr-FR" sz="1600" b="1" spc="-150" dirty="0" err="1">
                <a:solidFill>
                  <a:srgbClr val="214E91"/>
                </a:solidFill>
                <a:latin typeface="Courier New" panose="02070309020205020404" pitchFamily="49" charset="0"/>
                <a:cs typeface="Courier New" panose="02070309020205020404" pitchFamily="49" charset="0"/>
              </a:rPr>
              <a:t>const</a:t>
            </a:r>
            <a:endParaRPr lang="fr-FR" sz="1600" b="1" spc="-150" dirty="0">
              <a:solidFill>
                <a:srgbClr val="214E91"/>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assert (</a:t>
            </a:r>
            <a:r>
              <a:rPr lang="en-IN" sz="1600" b="1" spc="-150" dirty="0" err="1">
                <a:latin typeface="Courier New" panose="02070309020205020404" pitchFamily="49" charset="0"/>
                <a:cs typeface="Courier New" panose="02070309020205020404" pitchFamily="49" charset="0"/>
              </a:rPr>
              <a:t>colSize</a:t>
            </a:r>
            <a:r>
              <a:rPr lang="en-IN" sz="1600" b="1" spc="-150" dirty="0">
                <a:latin typeface="Courier New" panose="02070309020205020404" pitchFamily="49" charset="0"/>
                <a:cs typeface="Courier New" panose="02070309020205020404" pitchFamily="49" charset="0"/>
              </a:rPr>
              <a:t> == </a:t>
            </a:r>
            <a:r>
              <a:rPr lang="en-IN" sz="1600" b="1" spc="-150" dirty="0" err="1">
                <a:latin typeface="Courier New" panose="02070309020205020404" pitchFamily="49" charset="0"/>
                <a:cs typeface="Courier New" panose="02070309020205020404" pitchFamily="49" charset="0"/>
              </a:rPr>
              <a:t>second.rowSize</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assert (</a:t>
            </a:r>
            <a:r>
              <a:rPr lang="en-IN" sz="1600" b="1" spc="-150" dirty="0" err="1">
                <a:latin typeface="Courier New" panose="02070309020205020404" pitchFamily="49" charset="0"/>
                <a:cs typeface="Courier New" panose="02070309020205020404" pitchFamily="49" charset="0"/>
              </a:rPr>
              <a:t>result.rowSize</a:t>
            </a:r>
            <a:r>
              <a:rPr lang="en-IN" sz="1600" b="1" spc="-150" dirty="0">
                <a:latin typeface="Courier New" panose="02070309020205020404" pitchFamily="49" charset="0"/>
                <a:cs typeface="Courier New" panose="02070309020205020404" pitchFamily="49" charset="0"/>
              </a:rPr>
              <a:t> = </a:t>
            </a:r>
            <a:r>
              <a:rPr lang="en-IN" sz="1600" b="1" spc="-150" dirty="0" err="1">
                <a:latin typeface="Courier New" panose="02070309020205020404" pitchFamily="49" charset="0"/>
                <a:cs typeface="Courier New" panose="02070309020205020404" pitchFamily="49" charset="0"/>
              </a:rPr>
              <a:t>rowSize</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assert (</a:t>
            </a:r>
            <a:r>
              <a:rPr lang="en-IN" sz="1600" b="1" spc="-150" dirty="0" err="1">
                <a:latin typeface="Courier New" panose="02070309020205020404" pitchFamily="49" charset="0"/>
                <a:cs typeface="Courier New" panose="02070309020205020404" pitchFamily="49" charset="0"/>
              </a:rPr>
              <a:t>result.colSize</a:t>
            </a:r>
            <a:r>
              <a:rPr lang="en-IN" sz="1600" b="1" spc="-150" dirty="0">
                <a:latin typeface="Courier New" panose="02070309020205020404" pitchFamily="49" charset="0"/>
                <a:cs typeface="Courier New" panose="02070309020205020404" pitchFamily="49" charset="0"/>
              </a:rPr>
              <a:t> = </a:t>
            </a:r>
            <a:r>
              <a:rPr lang="en-IN" sz="1600" b="1" spc="-150" dirty="0" err="1">
                <a:latin typeface="Courier New" panose="02070309020205020404" pitchFamily="49" charset="0"/>
                <a:cs typeface="Courier New" panose="02070309020205020404" pitchFamily="49" charset="0"/>
              </a:rPr>
              <a:t>second.colSize</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i = 0; i &lt; rowSize ; i++)</a:t>
            </a:r>
            <a:endParaRPr lang="nn-NO"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for</a:t>
            </a:r>
            <a:r>
              <a:rPr lang="en-US" sz="1600" b="1" spc="-150" dirty="0">
                <a:solidFill>
                  <a:srgbClr val="002060"/>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002060"/>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j = 0; j &lt; </a:t>
            </a:r>
            <a:r>
              <a:rPr lang="en-US" sz="1600" b="1" spc="-150" dirty="0" err="1">
                <a:latin typeface="Courier New" panose="02070309020205020404" pitchFamily="49" charset="0"/>
                <a:cs typeface="Courier New" panose="02070309020205020404" pitchFamily="49" charset="0"/>
              </a:rPr>
              <a:t>second.colSize</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j++</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err="1">
                <a:latin typeface="Courier New" panose="02070309020205020404" pitchFamily="49" charset="0"/>
                <a:cs typeface="Courier New" panose="02070309020205020404" pitchFamily="49" charset="0"/>
              </a:rPr>
              <a:t>result.ptr</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][j] = 0;</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for </a:t>
            </a:r>
            <a:r>
              <a:rPr lang="en-IN" sz="1600" b="1" spc="-150" dirty="0">
                <a:latin typeface="Courier New" panose="02070309020205020404" pitchFamily="49" charset="0"/>
                <a:cs typeface="Courier New" panose="02070309020205020404" pitchFamily="49" charset="0"/>
              </a:rPr>
              <a:t>(</a:t>
            </a:r>
            <a:r>
              <a:rPr lang="en-IN" sz="1600" b="1" spc="-150" dirty="0" err="1">
                <a:solidFill>
                  <a:srgbClr val="002060"/>
                </a:solidFill>
                <a:latin typeface="Courier New" panose="02070309020205020404" pitchFamily="49" charset="0"/>
                <a:cs typeface="Courier New" panose="02070309020205020404" pitchFamily="49" charset="0"/>
              </a:rPr>
              <a:t>int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k = 0 ; k &lt; </a:t>
            </a:r>
            <a:r>
              <a:rPr lang="en-IN" sz="1600" b="1" spc="-150" dirty="0" err="1">
                <a:latin typeface="Courier New" panose="02070309020205020404" pitchFamily="49" charset="0"/>
                <a:cs typeface="Courier New" panose="02070309020205020404" pitchFamily="49" charset="0"/>
              </a:rPr>
              <a:t>colSize</a:t>
            </a:r>
            <a:r>
              <a:rPr lang="en-IN" sz="1600" b="1" spc="-150" dirty="0">
                <a:latin typeface="Courier New" panose="02070309020205020404" pitchFamily="49" charset="0"/>
                <a:cs typeface="Courier New" panose="02070309020205020404" pitchFamily="49" charset="0"/>
              </a:rPr>
              <a:t>; k++)</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737360">
              <a:spcBef>
                <a:spcPts val="0"/>
              </a:spcBef>
              <a:spcAft>
                <a:spcPts val="0"/>
              </a:spcAft>
            </a:pPr>
            <a:r>
              <a:rPr lang="en-IN" sz="1600" b="1" spc="-150" dirty="0" err="1">
                <a:latin typeface="Courier New" panose="02070309020205020404" pitchFamily="49" charset="0"/>
                <a:cs typeface="Courier New" panose="02070309020205020404" pitchFamily="49" charset="0"/>
              </a:rPr>
              <a:t>result.ptr</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][j] += </a:t>
            </a:r>
            <a:r>
              <a:rPr lang="en-IN" sz="1600" b="1" spc="-150" dirty="0" err="1">
                <a:latin typeface="Courier New" panose="02070309020205020404" pitchFamily="49" charset="0"/>
                <a:cs typeface="Courier New" panose="02070309020205020404" pitchFamily="49" charset="0"/>
              </a:rPr>
              <a:t>ptr</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][k] * </a:t>
            </a:r>
            <a:r>
              <a:rPr lang="en-IN" sz="1600" b="1" spc="-150" dirty="0" err="1">
                <a:latin typeface="Courier New" panose="02070309020205020404" pitchFamily="49" charset="0"/>
                <a:cs typeface="Courier New" panose="02070309020205020404" pitchFamily="49" charset="0"/>
              </a:rPr>
              <a:t>second.ptr</a:t>
            </a:r>
            <a:r>
              <a:rPr lang="en-IN" sz="1600" b="1" spc="-150" dirty="0">
                <a:latin typeface="Courier New" panose="02070309020205020404" pitchFamily="49" charset="0"/>
                <a:cs typeface="Courier New" panose="02070309020205020404" pitchFamily="49" charset="0"/>
              </a:rPr>
              <a:t>[k][j];</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589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A Matrix Class</a:t>
            </a:r>
          </a:p>
        </p:txBody>
      </p:sp>
      <p:sp>
        <p:nvSpPr>
          <p:cNvPr id="3" name="Content Placeholder 2"/>
          <p:cNvSpPr>
            <a:spLocks noGrp="1"/>
          </p:cNvSpPr>
          <p:nvPr>
            <p:ph idx="1"/>
          </p:nvPr>
        </p:nvSpPr>
        <p:spPr>
          <a:xfrm>
            <a:off x="1981200" y="1066800"/>
            <a:ext cx="8229600" cy="431494"/>
          </a:xfrm>
        </p:spPr>
        <p:txBody>
          <a:bodyPr/>
          <a:lstStyle/>
          <a:p>
            <a:pPr lvl="0"/>
            <a:r>
              <a:rPr lang="en-US" sz="2600" b="1" i="1" dirty="0">
                <a:solidFill>
                  <a:prstClr val="black"/>
                </a:solidFill>
              </a:rPr>
              <a:t>The implementation file for the Matrix class</a:t>
            </a:r>
          </a:p>
        </p:txBody>
      </p:sp>
      <p:sp>
        <p:nvSpPr>
          <p:cNvPr id="8" name="Content Placeholder 3"/>
          <p:cNvSpPr>
            <a:spLocks noGrp="1"/>
          </p:cNvSpPr>
          <p:nvPr>
            <p:ph idx="10"/>
          </p:nvPr>
        </p:nvSpPr>
        <p:spPr>
          <a:xfrm>
            <a:off x="1981200" y="1600200"/>
            <a:ext cx="457200" cy="3977640"/>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96</a:t>
            </a:r>
          </a:p>
        </p:txBody>
      </p:sp>
      <p:sp>
        <p:nvSpPr>
          <p:cNvPr id="7" name="Content Placeholder 4"/>
          <p:cNvSpPr>
            <a:spLocks noGrp="1"/>
          </p:cNvSpPr>
          <p:nvPr>
            <p:ph idx="11"/>
          </p:nvPr>
        </p:nvSpPr>
        <p:spPr>
          <a:xfrm>
            <a:off x="2438400" y="1600201"/>
            <a:ext cx="7818438" cy="3978275"/>
          </a:xfrm>
          <a:ln w="57150">
            <a:solidFill>
              <a:schemeClr val="tx1"/>
            </a:solidFill>
          </a:ln>
        </p:spPr>
        <p:txBody>
          <a:bodyPr/>
          <a:lstStyle/>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The print function prints the values of cells</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void</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Matrix :: print () </a:t>
            </a:r>
            <a:r>
              <a:rPr lang="en-IN" sz="1600" b="1" spc="-150" dirty="0" err="1">
                <a:solidFill>
                  <a:srgbClr val="214E91"/>
                </a:solidFill>
                <a:latin typeface="Courier New" panose="02070309020205020404" pitchFamily="49" charset="0"/>
                <a:cs typeface="Courier New" panose="02070309020205020404" pitchFamily="49" charset="0"/>
              </a:rPr>
              <a:t>const</a:t>
            </a:r>
            <a:endParaRPr lang="en-IN" sz="1600" b="1" spc="-150" dirty="0">
              <a:solidFill>
                <a:srgbClr val="214E91"/>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solidFill>
                  <a:srgbClr val="002060"/>
                </a:solidFill>
                <a:latin typeface="Courier New" panose="02070309020205020404" pitchFamily="49" charset="0"/>
                <a:cs typeface="Courier New" panose="02070309020205020404" pitchFamily="49" charset="0"/>
              </a:rPr>
              <a:t> </a:t>
            </a:r>
            <a:r>
              <a:rPr lang="nn-NO" sz="1600" b="1" spc="-150" dirty="0">
                <a:latin typeface="Courier New" panose="02070309020205020404" pitchFamily="49" charset="0"/>
                <a:cs typeface="Courier New" panose="02070309020205020404" pitchFamily="49" charset="0"/>
              </a:rPr>
              <a:t>i = 0 ; i &lt; rowSize; i++)</a:t>
            </a:r>
            <a:endParaRPr lang="nn-NO"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for </a:t>
            </a:r>
            <a:r>
              <a:rPr lang="en-US" sz="1600" b="1" spc="-150" dirty="0">
                <a:latin typeface="Courier New" panose="02070309020205020404" pitchFamily="49" charset="0"/>
                <a:cs typeface="Courier New" panose="02070309020205020404" pitchFamily="49" charset="0"/>
              </a:rPr>
              <a:t>(</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002060"/>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j = 0; j &lt; </a:t>
            </a:r>
            <a:r>
              <a:rPr lang="en-US" sz="1600" b="1" spc="-150" dirty="0" err="1">
                <a:latin typeface="Courier New" panose="02070309020205020404" pitchFamily="49" charset="0"/>
                <a:cs typeface="Courier New" panose="02070309020205020404" pitchFamily="49" charset="0"/>
              </a:rPr>
              <a:t>colSize</a:t>
            </a:r>
            <a:r>
              <a:rPr lang="en-US" sz="1600" b="1" spc="-150" dirty="0">
                <a:latin typeface="Courier New" panose="02070309020205020404" pitchFamily="49" charset="0"/>
                <a:cs typeface="Courier New" panose="02070309020205020404" pitchFamily="49" charset="0"/>
              </a:rPr>
              <a:t> ; </a:t>
            </a:r>
            <a:r>
              <a:rPr lang="en-US" sz="1600" b="1" spc="-150" dirty="0" err="1">
                <a:latin typeface="Courier New" panose="02070309020205020404" pitchFamily="49" charset="0"/>
                <a:cs typeface="Courier New" panose="02070309020205020404" pitchFamily="49" charset="0"/>
              </a:rPr>
              <a:t>j++</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setw</a:t>
            </a:r>
            <a:r>
              <a:rPr lang="en-IN" sz="1600" b="1" spc="-150" dirty="0">
                <a:latin typeface="Courier New" panose="02070309020205020404" pitchFamily="49" charset="0"/>
                <a:cs typeface="Courier New" panose="02070309020205020404" pitchFamily="49" charset="0"/>
              </a:rPr>
              <a:t> (5) &lt;&lt; </a:t>
            </a:r>
            <a:r>
              <a:rPr lang="en-IN" sz="1600" b="1" spc="-150" dirty="0" err="1">
                <a:latin typeface="Courier New" panose="02070309020205020404" pitchFamily="49" charset="0"/>
                <a:cs typeface="Courier New" panose="02070309020205020404" pitchFamily="49" charset="0"/>
              </a:rPr>
              <a:t>ptr</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][j];</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9205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A Matrix Class</a:t>
            </a:r>
          </a:p>
        </p:txBody>
      </p:sp>
      <p:sp>
        <p:nvSpPr>
          <p:cNvPr id="3" name="Content Placeholder 2"/>
          <p:cNvSpPr>
            <a:spLocks noGrp="1"/>
          </p:cNvSpPr>
          <p:nvPr>
            <p:ph idx="1"/>
          </p:nvPr>
        </p:nvSpPr>
        <p:spPr>
          <a:xfrm>
            <a:off x="1828800" y="1066800"/>
            <a:ext cx="8382000" cy="431494"/>
          </a:xfrm>
        </p:spPr>
        <p:txBody>
          <a:bodyPr/>
          <a:lstStyle/>
          <a:p>
            <a:pPr lvl="0"/>
            <a:r>
              <a:rPr lang="en-US" sz="2800" b="1" i="1" dirty="0">
                <a:solidFill>
                  <a:prstClr val="black"/>
                </a:solidFill>
              </a:rPr>
              <a:t>Application to test the Matrix class</a:t>
            </a:r>
          </a:p>
        </p:txBody>
      </p:sp>
      <p:sp>
        <p:nvSpPr>
          <p:cNvPr id="9" name="Content Placeholder 3"/>
          <p:cNvSpPr>
            <a:spLocks noGrp="1"/>
          </p:cNvSpPr>
          <p:nvPr>
            <p:ph idx="10"/>
          </p:nvPr>
        </p:nvSpPr>
        <p:spPr>
          <a:xfrm>
            <a:off x="1828800" y="1551211"/>
            <a:ext cx="457200" cy="4965192"/>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8" name="Content Placeholder 4"/>
          <p:cNvSpPr>
            <a:spLocks noGrp="1"/>
          </p:cNvSpPr>
          <p:nvPr>
            <p:ph idx="11"/>
          </p:nvPr>
        </p:nvSpPr>
        <p:spPr>
          <a:xfrm>
            <a:off x="2286000" y="1551211"/>
            <a:ext cx="7818120" cy="4965192"/>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We create several matrix objects in the heap and we apply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 some operations on them.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matrix.h</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endParaRPr lang="en-IN" sz="1600" b="1" spc="-150" dirty="0">
              <a:latin typeface="Courier New" panose="02070309020205020404" pitchFamily="49" charset="0"/>
              <a:cs typeface="Courier New" panose="02070309020205020404" pitchFamily="49" charset="0"/>
            </a:endParaRP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002060"/>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main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Instantiation and setup of matrix1</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matrix1</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r>
              <a:rPr lang="en-IN" sz="1600" spc="-150" dirty="0">
                <a:latin typeface="Courier New" panose="02070309020205020404" pitchFamily="49" charset="0"/>
                <a:cs typeface="Courier New" panose="02070309020205020404" pitchFamily="49" charset="0"/>
              </a:rPr>
              <a:t>	</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 matrix1 (3, 4);</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matrix1.setup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matrix1.print();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Instantiation and setup of matrix2</a:t>
            </a:r>
            <a:r>
              <a:rPr lang="en-US" sz="1600" b="1" spc="-150" dirty="0">
                <a:latin typeface="Courier New" panose="02070309020205020404" pitchFamily="49" charset="0"/>
                <a:cs typeface="Courier New" panose="02070309020205020404" pitchFamily="49" charset="0"/>
              </a:rPr>
              <a:t> </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matrix2</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 matrix2 (3, 4);</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matrix2.setup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matrix2.print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Instantiation and setup of matrix3 </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A new matrix3</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852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A Matrix Class</a:t>
            </a:r>
          </a:p>
        </p:txBody>
      </p:sp>
      <p:sp>
        <p:nvSpPr>
          <p:cNvPr id="3" name="Content Placeholder 2"/>
          <p:cNvSpPr>
            <a:spLocks noGrp="1"/>
          </p:cNvSpPr>
          <p:nvPr>
            <p:ph idx="1"/>
          </p:nvPr>
        </p:nvSpPr>
        <p:spPr>
          <a:xfrm>
            <a:off x="1981200" y="1066800"/>
            <a:ext cx="8229600" cy="431494"/>
          </a:xfrm>
        </p:spPr>
        <p:txBody>
          <a:bodyPr/>
          <a:lstStyle/>
          <a:p>
            <a:pPr lvl="0"/>
            <a:r>
              <a:rPr lang="en-US" sz="2800" b="1" i="1" dirty="0">
                <a:solidFill>
                  <a:prstClr val="black"/>
                </a:solidFill>
              </a:rPr>
              <a:t>Application to test the Matrix class</a:t>
            </a:r>
          </a:p>
        </p:txBody>
      </p:sp>
      <p:sp>
        <p:nvSpPr>
          <p:cNvPr id="10" name="Content Placeholder 3"/>
          <p:cNvSpPr>
            <a:spLocks noGrp="1"/>
          </p:cNvSpPr>
          <p:nvPr>
            <p:ph idx="10"/>
          </p:nvPr>
        </p:nvSpPr>
        <p:spPr>
          <a:xfrm>
            <a:off x="1981200" y="1600200"/>
            <a:ext cx="457200" cy="4937760"/>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40</a:t>
            </a:r>
          </a:p>
        </p:txBody>
      </p:sp>
      <p:sp>
        <p:nvSpPr>
          <p:cNvPr id="8" name="Content Placeholder 4"/>
          <p:cNvSpPr>
            <a:spLocks noGrp="1"/>
          </p:cNvSpPr>
          <p:nvPr>
            <p:ph idx="11"/>
          </p:nvPr>
        </p:nvSpPr>
        <p:spPr>
          <a:xfrm>
            <a:off x="2438400" y="1600200"/>
            <a:ext cx="7818120" cy="4937760"/>
          </a:xfrm>
          <a:ln w="57150">
            <a:solidFill>
              <a:schemeClr val="tx1"/>
            </a:solidFill>
          </a:ln>
        </p:spPr>
        <p:txBody>
          <a:bodyPr/>
          <a:lstStyle/>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 matrix3 (4, 2);</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matrix3.setup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matrix3.print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Adding matrix2 to matrix1 and printing the resulting matrix </a:t>
            </a:r>
            <a:endParaRPr lang="en-US" sz="1600" spc="-150" dirty="0">
              <a:solidFill>
                <a:srgbClr val="B60000"/>
              </a:solidFill>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Result of matrix1 + matrix2</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 </a:t>
            </a:r>
            <a:r>
              <a:rPr lang="en-IN" sz="1600" b="1" spc="-150" dirty="0" err="1">
                <a:latin typeface="Courier New" panose="02070309020205020404" pitchFamily="49" charset="0"/>
                <a:cs typeface="Courier New" panose="02070309020205020404" pitchFamily="49" charset="0"/>
              </a:rPr>
              <a:t>addResult</a:t>
            </a:r>
            <a:r>
              <a:rPr lang="en-IN" sz="1600" b="1" spc="-150" dirty="0">
                <a:latin typeface="Courier New" panose="02070309020205020404" pitchFamily="49" charset="0"/>
                <a:cs typeface="Courier New" panose="02070309020205020404" pitchFamily="49" charset="0"/>
              </a:rPr>
              <a:t> (3, 4);</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matrix1.add (matrix2, </a:t>
            </a:r>
            <a:r>
              <a:rPr lang="en-IN" sz="1600" b="1" spc="-150" dirty="0" err="1">
                <a:latin typeface="Courier New" panose="02070309020205020404" pitchFamily="49" charset="0"/>
                <a:cs typeface="Courier New" panose="02070309020205020404" pitchFamily="49" charset="0"/>
              </a:rPr>
              <a:t>addResult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addResult.print</a:t>
            </a: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Subtracting matrix2 from matrix1 and printing the resulting matrix </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Result of matrix1 - matrix2</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 </a:t>
            </a:r>
            <a:r>
              <a:rPr lang="en-IN" sz="1600" b="1" spc="-150" dirty="0" err="1">
                <a:latin typeface="Courier New" panose="02070309020205020404" pitchFamily="49" charset="0"/>
                <a:cs typeface="Courier New" panose="02070309020205020404" pitchFamily="49" charset="0"/>
              </a:rPr>
              <a:t>subResult</a:t>
            </a:r>
            <a:r>
              <a:rPr lang="en-IN" sz="1600" b="1" spc="-150" dirty="0">
                <a:latin typeface="Courier New" panose="02070309020205020404" pitchFamily="49" charset="0"/>
                <a:cs typeface="Courier New" panose="02070309020205020404" pitchFamily="49" charset="0"/>
              </a:rPr>
              <a:t> (3, 4);</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matrix1.subtract (matrix2, </a:t>
            </a:r>
            <a:r>
              <a:rPr lang="en-IN" sz="1600" b="1" spc="-150" dirty="0" err="1">
                <a:latin typeface="Courier New" panose="02070309020205020404" pitchFamily="49" charset="0"/>
                <a:cs typeface="Courier New" panose="02070309020205020404" pitchFamily="49" charset="0"/>
              </a:rPr>
              <a:t>subResult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subResult.print</a:t>
            </a: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Multiplying matrix1 and matrix3 and printing the resulting matrix </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Result of matrix1 * matrix3</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 </a:t>
            </a:r>
            <a:r>
              <a:rPr lang="en-IN" sz="1600" b="1" spc="-150" dirty="0" err="1">
                <a:latin typeface="Courier New" panose="02070309020205020404" pitchFamily="49" charset="0"/>
                <a:cs typeface="Courier New" panose="02070309020205020404" pitchFamily="49" charset="0"/>
              </a:rPr>
              <a:t>mulResult</a:t>
            </a:r>
            <a:r>
              <a:rPr lang="en-IN" sz="1600" b="1" spc="-150" dirty="0">
                <a:latin typeface="Courier New" panose="02070309020205020404" pitchFamily="49" charset="0"/>
                <a:cs typeface="Courier New" panose="02070309020205020404" pitchFamily="49" charset="0"/>
              </a:rPr>
              <a:t> (3, 2);</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matrix1.multiply (matrix3, </a:t>
            </a:r>
            <a:r>
              <a:rPr lang="en-IN" sz="1600" b="1" spc="-150" dirty="0" err="1">
                <a:latin typeface="Courier New" panose="02070309020205020404" pitchFamily="49" charset="0"/>
                <a:cs typeface="Courier New" panose="02070309020205020404" pitchFamily="49" charset="0"/>
              </a:rPr>
              <a:t>mulResult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mulResult.print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return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62917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 Matrix Class</a:t>
            </a:r>
            <a:endParaRPr lang="en-IN" i="1" dirty="0"/>
          </a:p>
        </p:txBody>
      </p:sp>
      <p:sp>
        <p:nvSpPr>
          <p:cNvPr id="3" name="Content Placeholder 2"/>
          <p:cNvSpPr>
            <a:spLocks noGrp="1"/>
          </p:cNvSpPr>
          <p:nvPr>
            <p:ph idx="1"/>
          </p:nvPr>
        </p:nvSpPr>
        <p:spPr>
          <a:xfrm>
            <a:off x="1981200" y="1143000"/>
            <a:ext cx="8229600" cy="457200"/>
          </a:xfrm>
        </p:spPr>
        <p:txBody>
          <a:bodyPr/>
          <a:lstStyle/>
          <a:p>
            <a:pPr lvl="0"/>
            <a:r>
              <a:rPr lang="en-US" sz="2800" b="1" i="1" dirty="0">
                <a:solidFill>
                  <a:prstClr val="black"/>
                </a:solidFill>
              </a:rPr>
              <a:t>Application to test the Matrix class</a:t>
            </a:r>
          </a:p>
        </p:txBody>
      </p:sp>
      <p:sp>
        <p:nvSpPr>
          <p:cNvPr id="7" name="Content Placeholder 3"/>
          <p:cNvSpPr>
            <a:spLocks noGrp="1"/>
          </p:cNvSpPr>
          <p:nvPr>
            <p:ph idx="10"/>
          </p:nvPr>
        </p:nvSpPr>
        <p:spPr>
          <a:xfrm>
            <a:off x="1981200" y="1752600"/>
            <a:ext cx="8229600" cy="3886200"/>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matrix1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3   2   3   1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4   4   5   1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4   1   1   5</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matrix2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4   3   1   3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3   5   1   5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4   5   1   4</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matrix3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4   1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5   5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3   4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2   1</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9006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 Matrix Class</a:t>
            </a:r>
            <a:endParaRPr lang="en-IN" i="1" dirty="0"/>
          </a:p>
        </p:txBody>
      </p:sp>
      <p:sp>
        <p:nvSpPr>
          <p:cNvPr id="3" name="Content Placeholder 2"/>
          <p:cNvSpPr>
            <a:spLocks noGrp="1"/>
          </p:cNvSpPr>
          <p:nvPr>
            <p:ph idx="1"/>
          </p:nvPr>
        </p:nvSpPr>
        <p:spPr>
          <a:xfrm>
            <a:off x="1981200" y="1143000"/>
            <a:ext cx="8229600" cy="457200"/>
          </a:xfrm>
        </p:spPr>
        <p:txBody>
          <a:bodyPr/>
          <a:lstStyle/>
          <a:p>
            <a:pPr lvl="0"/>
            <a:r>
              <a:rPr lang="en-US" sz="2800" b="1" i="1" dirty="0">
                <a:solidFill>
                  <a:prstClr val="black"/>
                </a:solidFill>
              </a:rPr>
              <a:t>Application to test the Matrix class</a:t>
            </a:r>
          </a:p>
        </p:txBody>
      </p:sp>
      <p:sp>
        <p:nvSpPr>
          <p:cNvPr id="6" name="Content Placeholder 3"/>
          <p:cNvSpPr>
            <a:spLocks noGrp="1"/>
          </p:cNvSpPr>
          <p:nvPr>
            <p:ph idx="10"/>
          </p:nvPr>
        </p:nvSpPr>
        <p:spPr>
          <a:xfrm>
            <a:off x="1981200" y="1752600"/>
            <a:ext cx="8229600" cy="3124200"/>
          </a:xfrm>
          <a:solidFill>
            <a:srgbClr val="ECECEC"/>
          </a:solidFill>
          <a:ln w="57150">
            <a:solidFill>
              <a:schemeClr val="tx1"/>
            </a:solidFill>
          </a:ln>
        </p:spPr>
        <p:txBody>
          <a:bodyPr/>
          <a:lstStyle/>
          <a:p>
            <a:pPr>
              <a:spcBef>
                <a:spcPts val="0"/>
              </a:spcBef>
              <a:spcAft>
                <a:spcPts val="0"/>
              </a:spcAft>
            </a:pPr>
            <a:r>
              <a:rPr lang="en-IN" sz="1600" b="1" spc="-150" dirty="0">
                <a:latin typeface="Courier New" panose="02070309020205020404" pitchFamily="49" charset="0"/>
                <a:cs typeface="Courier New" panose="02070309020205020404" pitchFamily="49" charset="0"/>
              </a:rPr>
              <a:t>Result of matrix1 + matrix2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7    5    4     4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7    9    6     6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8    6    2     9</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Result of matrix1 − matrix2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−1    −1    2   −2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1    −1    4   −4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0    −4    0    1</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Result of matrix1 * matrix3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33    26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53    45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34    18</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6656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xfrm>
            <a:off x="10361612" y="6130437"/>
            <a:ext cx="1146283" cy="37039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BB384400-B640-490D-AD77-67CAE6AE1F18}" type="datetimeFigureOut">
              <a:rPr lang="en-US" smtClean="0"/>
              <a:pPr eaLnBrk="1" hangingPunct="1"/>
              <a:t>7/15/2020</a:t>
            </a:fld>
            <a:endParaRPr lang="en-US" altLang="en-US"/>
          </a:p>
        </p:txBody>
      </p:sp>
      <p:sp>
        <p:nvSpPr>
          <p:cNvPr id="36868" name="Rectangle 4"/>
          <p:cNvSpPr>
            <a:spLocks noGrp="1" noChangeArrowheads="1"/>
          </p:cNvSpPr>
          <p:nvPr>
            <p:ph type="title"/>
          </p:nvPr>
        </p:nvSpPr>
        <p:spPr/>
        <p:txBody>
          <a:bodyPr/>
          <a:lstStyle/>
          <a:p>
            <a:pPr eaLnBrk="1" hangingPunct="1"/>
            <a:r>
              <a:rPr lang="en-US" altLang="en-US"/>
              <a:t>Array-Based Lists</a:t>
            </a:r>
          </a:p>
        </p:txBody>
      </p:sp>
      <p:sp>
        <p:nvSpPr>
          <p:cNvPr id="36869" name="Rectangle 5"/>
          <p:cNvSpPr>
            <a:spLocks noGrp="1" noChangeArrowheads="1"/>
          </p:cNvSpPr>
          <p:nvPr>
            <p:ph type="body" idx="1"/>
          </p:nvPr>
        </p:nvSpPr>
        <p:spPr>
          <a:xfrm>
            <a:off x="1239520" y="1469366"/>
            <a:ext cx="10109817" cy="3777622"/>
          </a:xfrm>
        </p:spPr>
        <p:txBody>
          <a:bodyPr/>
          <a:lstStyle/>
          <a:p>
            <a:pPr eaLnBrk="1" hangingPunct="1"/>
            <a:r>
              <a:rPr lang="en-US" altLang="en-US" dirty="0"/>
              <a:t>List</a:t>
            </a:r>
          </a:p>
          <a:p>
            <a:pPr lvl="1" eaLnBrk="1" hangingPunct="1"/>
            <a:r>
              <a:rPr lang="en-US" altLang="en-US" dirty="0"/>
              <a:t>Collection of elements of same type</a:t>
            </a:r>
          </a:p>
          <a:p>
            <a:pPr eaLnBrk="1" hangingPunct="1"/>
            <a:r>
              <a:rPr lang="en-US" altLang="en-US" dirty="0"/>
              <a:t>Length of a list</a:t>
            </a:r>
          </a:p>
          <a:p>
            <a:pPr lvl="1" eaLnBrk="1" hangingPunct="1"/>
            <a:r>
              <a:rPr lang="en-US" altLang="en-US" dirty="0"/>
              <a:t>Number of elements in the list</a:t>
            </a:r>
          </a:p>
          <a:p>
            <a:pPr eaLnBrk="1" hangingPunct="1"/>
            <a:r>
              <a:rPr lang="en-US" altLang="en-US" dirty="0"/>
              <a:t>Many operations may be performed on a list</a:t>
            </a:r>
          </a:p>
          <a:p>
            <a:pPr eaLnBrk="1" hangingPunct="1"/>
            <a:r>
              <a:rPr lang="en-US" altLang="en-US" dirty="0"/>
              <a:t>Store a list in the computer’s memory</a:t>
            </a:r>
          </a:p>
          <a:p>
            <a:pPr lvl="1" eaLnBrk="1" hangingPunct="1"/>
            <a:r>
              <a:rPr lang="en-US" altLang="en-US" dirty="0"/>
              <a:t>Using an array</a:t>
            </a:r>
          </a:p>
        </p:txBody>
      </p:sp>
    </p:spTree>
    <p:extLst>
      <p:ext uri="{BB962C8B-B14F-4D97-AF65-F5344CB8AC3E}">
        <p14:creationId xmlns:p14="http://schemas.microsoft.com/office/powerpoint/2010/main" val="3941995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 </a:t>
            </a:r>
          </a:p>
        </p:txBody>
      </p:sp>
      <p:sp>
        <p:nvSpPr>
          <p:cNvPr id="3891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9046A0-0B11-494A-8DA0-438E04AE84AD}" type="slidenum">
              <a:rPr lang="en-US" altLang="en-US"/>
              <a:pPr eaLnBrk="1" hangingPunct="1"/>
              <a:t>38</a:t>
            </a:fld>
            <a:endParaRPr lang="en-US" altLang="en-US"/>
          </a:p>
        </p:txBody>
      </p:sp>
      <p:sp>
        <p:nvSpPr>
          <p:cNvPr id="38916" name="Rectangle 2"/>
          <p:cNvSpPr>
            <a:spLocks noGrp="1" noChangeArrowheads="1"/>
          </p:cNvSpPr>
          <p:nvPr>
            <p:ph type="title"/>
          </p:nvPr>
        </p:nvSpPr>
        <p:spPr/>
        <p:txBody>
          <a:bodyPr/>
          <a:lstStyle/>
          <a:p>
            <a:pPr eaLnBrk="1" hangingPunct="1"/>
            <a:r>
              <a:rPr lang="en-US" altLang="en-US" dirty="0"/>
              <a:t>Array-Based Lists</a:t>
            </a:r>
          </a:p>
        </p:txBody>
      </p:sp>
      <p:sp>
        <p:nvSpPr>
          <p:cNvPr id="38917" name="Rectangle 3"/>
          <p:cNvSpPr>
            <a:spLocks noGrp="1" noChangeArrowheads="1"/>
          </p:cNvSpPr>
          <p:nvPr>
            <p:ph type="body" sz="half" idx="1"/>
          </p:nvPr>
        </p:nvSpPr>
        <p:spPr>
          <a:xfrm>
            <a:off x="1889760" y="1264920"/>
            <a:ext cx="8229600" cy="1143000"/>
          </a:xfrm>
        </p:spPr>
        <p:txBody>
          <a:bodyPr/>
          <a:lstStyle/>
          <a:p>
            <a:pPr marL="344488" indent="-344488"/>
            <a:r>
              <a:rPr lang="en-US" altLang="en-US" dirty="0"/>
              <a:t>Define class implementing list as an abstract data type (ADT)</a:t>
            </a:r>
          </a:p>
        </p:txBody>
      </p:sp>
      <p:grpSp>
        <p:nvGrpSpPr>
          <p:cNvPr id="38918" name="Group 7"/>
          <p:cNvGrpSpPr>
            <a:grpSpLocks/>
          </p:cNvGrpSpPr>
          <p:nvPr/>
        </p:nvGrpSpPr>
        <p:grpSpPr bwMode="auto">
          <a:xfrm>
            <a:off x="2570480" y="2407920"/>
            <a:ext cx="5244390" cy="3909186"/>
            <a:chOff x="1820" y="1680"/>
            <a:chExt cx="1630" cy="1749"/>
          </a:xfrm>
        </p:grpSpPr>
        <p:pic>
          <p:nvPicPr>
            <p:cNvPr id="38919" name="Picture 5" descr="ch03-f-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 y="1680"/>
              <a:ext cx="1434" cy="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Rectangle 6"/>
            <p:cNvSpPr>
              <a:spLocks noChangeArrowheads="1"/>
            </p:cNvSpPr>
            <p:nvPr/>
          </p:nvSpPr>
          <p:spPr bwMode="auto">
            <a:xfrm>
              <a:off x="1820" y="3264"/>
              <a:ext cx="162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UML class diagram of the class </a:t>
              </a:r>
              <a:r>
                <a:rPr lang="en-US" altLang="en-US" dirty="0" err="1">
                  <a:latin typeface="Courier New" panose="02070309020205020404" pitchFamily="49" charset="0"/>
                </a:rPr>
                <a:t>arrayListType</a:t>
              </a:r>
              <a:endParaRPr lang="en-US" altLang="en-US" dirty="0">
                <a:latin typeface="Courier New" panose="02070309020205020404" pitchFamily="49" charset="0"/>
              </a:endParaRPr>
            </a:p>
          </p:txBody>
        </p:sp>
      </p:grpSp>
    </p:spTree>
    <p:extLst>
      <p:ext uri="{BB962C8B-B14F-4D97-AF65-F5344CB8AC3E}">
        <p14:creationId xmlns:p14="http://schemas.microsoft.com/office/powerpoint/2010/main" val="2583813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7B7E34-9D08-473A-AC0B-72E1C9AAF7F9}" type="slidenum">
              <a:rPr lang="en-US" altLang="en-US"/>
              <a:pPr eaLnBrk="1" hangingPunct="1"/>
              <a:t>39</a:t>
            </a:fld>
            <a:endParaRPr lang="en-US" altLang="en-US"/>
          </a:p>
        </p:txBody>
      </p:sp>
      <p:sp>
        <p:nvSpPr>
          <p:cNvPr id="39940" name="Rectangle 2"/>
          <p:cNvSpPr>
            <a:spLocks noGrp="1" noChangeArrowheads="1"/>
          </p:cNvSpPr>
          <p:nvPr>
            <p:ph type="title"/>
          </p:nvPr>
        </p:nvSpPr>
        <p:spPr/>
        <p:txBody>
          <a:bodyPr/>
          <a:lstStyle/>
          <a:p>
            <a:pPr eaLnBrk="1" hangingPunct="1"/>
            <a:r>
              <a:rPr lang="en-US" altLang="en-US" dirty="0"/>
              <a:t>Array-Based Lists </a:t>
            </a:r>
          </a:p>
        </p:txBody>
      </p:sp>
      <p:sp>
        <p:nvSpPr>
          <p:cNvPr id="39941" name="Rectangle 3"/>
          <p:cNvSpPr>
            <a:spLocks noGrp="1" noChangeArrowheads="1"/>
          </p:cNvSpPr>
          <p:nvPr>
            <p:ph type="body" sz="half" idx="1"/>
          </p:nvPr>
        </p:nvSpPr>
        <p:spPr>
          <a:xfrm>
            <a:off x="1981200" y="1128654"/>
            <a:ext cx="8229600" cy="1143000"/>
          </a:xfrm>
        </p:spPr>
        <p:txBody>
          <a:bodyPr/>
          <a:lstStyle/>
          <a:p>
            <a:pPr marL="344488" indent="-344488"/>
            <a:r>
              <a:rPr lang="en-US" altLang="en-US" dirty="0"/>
              <a:t>Definitions of functions </a:t>
            </a:r>
            <a:r>
              <a:rPr lang="en-US" altLang="en-US" dirty="0" err="1">
                <a:latin typeface="Courier New" panose="02070309020205020404" pitchFamily="49" charset="0"/>
              </a:rPr>
              <a:t>isEmpty</a:t>
            </a:r>
            <a:r>
              <a:rPr lang="en-US" altLang="en-US" dirty="0">
                <a:cs typeface="Arial" panose="020B0604020202020204" pitchFamily="34" charset="0"/>
              </a:rPr>
              <a:t>, </a:t>
            </a:r>
            <a:r>
              <a:rPr lang="en-US" altLang="en-US" dirty="0" err="1">
                <a:latin typeface="Courier New" panose="02070309020205020404" pitchFamily="49" charset="0"/>
              </a:rPr>
              <a:t>isFull</a:t>
            </a:r>
            <a:r>
              <a:rPr lang="en-US" altLang="en-US" dirty="0">
                <a:cs typeface="Arial" panose="020B0604020202020204" pitchFamily="34" charset="0"/>
              </a:rPr>
              <a:t>, </a:t>
            </a:r>
            <a:r>
              <a:rPr lang="en-US" altLang="en-US" dirty="0" err="1">
                <a:latin typeface="Courier New" panose="02070309020205020404" pitchFamily="49" charset="0"/>
              </a:rPr>
              <a:t>listSize</a:t>
            </a:r>
            <a:r>
              <a:rPr lang="en-US" altLang="en-US" dirty="0"/>
              <a:t> and </a:t>
            </a:r>
            <a:r>
              <a:rPr lang="en-US" altLang="en-US" dirty="0" err="1">
                <a:latin typeface="Courier New" panose="02070309020205020404" pitchFamily="49" charset="0"/>
              </a:rPr>
              <a:t>maxListSize</a:t>
            </a:r>
            <a:endParaRPr lang="en-US" altLang="en-US" dirty="0">
              <a:latin typeface="Courier New" panose="02070309020205020404" pitchFamily="49" charset="0"/>
            </a:endParaRPr>
          </a:p>
        </p:txBody>
      </p:sp>
      <p:pic>
        <p:nvPicPr>
          <p:cNvPr id="39942" name="Picture 7" descr="CH02 Array template is emp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599" y="2056410"/>
            <a:ext cx="7051040" cy="243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8" descr="CH02 Array template is listsiz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599" y="4510148"/>
            <a:ext cx="6218238" cy="2362199"/>
          </a:xfrm>
          <a:prstGeom prst="rect">
            <a:avLst/>
          </a:prstGeom>
          <a:solidFill>
            <a:schemeClr val="accent2">
              <a:lumMod val="40000"/>
              <a:lumOff val="60000"/>
            </a:schemeClr>
          </a:solidFill>
          <a:ln>
            <a:noFill/>
          </a:ln>
        </p:spPr>
      </p:pic>
    </p:spTree>
    <p:extLst>
      <p:ext uri="{BB962C8B-B14F-4D97-AF65-F5344CB8AC3E}">
        <p14:creationId xmlns:p14="http://schemas.microsoft.com/office/powerpoint/2010/main" val="89131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0A04C0-649D-43C9-B54B-E3E39640B69F}"/>
              </a:ext>
            </a:extLst>
          </p:cNvPr>
          <p:cNvSpPr txBox="1">
            <a:spLocks/>
          </p:cNvSpPr>
          <p:nvPr/>
        </p:nvSpPr>
        <p:spPr>
          <a:xfrm>
            <a:off x="457200" y="1143000"/>
            <a:ext cx="10566400" cy="1752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cs typeface="Times" panose="02020603050405020304" pitchFamily="18" charset="0"/>
              </a:rPr>
              <a:t>There is only one value in a reference relationship, but the value can be changed either through the original variable or any of the reference variables unless we use </a:t>
            </a:r>
            <a:r>
              <a:rPr lang="en-US" b="1" dirty="0">
                <a:solidFill>
                  <a:srgbClr val="004D88"/>
                </a:solidFill>
                <a:cs typeface="Times" panose="02020603050405020304" pitchFamily="18" charset="0"/>
              </a:rPr>
              <a:t>const</a:t>
            </a:r>
            <a:r>
              <a:rPr lang="en-US" b="1" dirty="0">
                <a:cs typeface="Times" panose="02020603050405020304" pitchFamily="18" charset="0"/>
              </a:rPr>
              <a:t> modifiers</a:t>
            </a:r>
            <a:r>
              <a:rPr lang="en-IN" dirty="0"/>
              <a:t>.</a:t>
            </a:r>
            <a:endParaRPr lang="en-US" b="1" dirty="0">
              <a:cs typeface="Times" panose="02020603050405020304" pitchFamily="18" charset="0"/>
            </a:endParaRPr>
          </a:p>
        </p:txBody>
      </p:sp>
      <p:sp>
        <p:nvSpPr>
          <p:cNvPr id="3" name="Content Placeholder 3">
            <a:extLst>
              <a:ext uri="{FF2B5EF4-FFF2-40B4-BE49-F238E27FC236}">
                <a16:creationId xmlns:a16="http://schemas.microsoft.com/office/drawing/2014/main" id="{344DBC02-D325-4627-81C4-4C405B15DBF8}"/>
              </a:ext>
            </a:extLst>
          </p:cNvPr>
          <p:cNvSpPr txBox="1">
            <a:spLocks/>
          </p:cNvSpPr>
          <p:nvPr/>
        </p:nvSpPr>
        <p:spPr>
          <a:xfrm>
            <a:off x="1076960" y="445634"/>
            <a:ext cx="8229600" cy="495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solidFill>
                  <a:srgbClr val="002060"/>
                </a:solidFill>
              </a:rPr>
              <a:t>Preventing change in a reference relation</a:t>
            </a:r>
          </a:p>
        </p:txBody>
      </p:sp>
      <p:pic>
        <p:nvPicPr>
          <p:cNvPr id="4" name="Picture 4" descr="graphic showing that there is only one value in a reference relationship">
            <a:extLst>
              <a:ext uri="{FF2B5EF4-FFF2-40B4-BE49-F238E27FC236}">
                <a16:creationId xmlns:a16="http://schemas.microsoft.com/office/drawing/2014/main" id="{BE9060DB-BB03-4C60-B370-DA5205027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056" y="3429000"/>
            <a:ext cx="5143886" cy="298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892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 </a:t>
            </a:r>
          </a:p>
        </p:txBody>
      </p:sp>
      <p:sp>
        <p:nvSpPr>
          <p:cNvPr id="4096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9CAAEA-9EB3-4478-A32F-2B90D4C13D0F}" type="slidenum">
              <a:rPr lang="en-US" altLang="en-US"/>
              <a:pPr eaLnBrk="1" hangingPunct="1"/>
              <a:t>40</a:t>
            </a:fld>
            <a:endParaRPr lang="en-US" altLang="en-US"/>
          </a:p>
        </p:txBody>
      </p:sp>
      <p:sp>
        <p:nvSpPr>
          <p:cNvPr id="40964" name="Rectangle 2"/>
          <p:cNvSpPr>
            <a:spLocks noGrp="1" noChangeArrowheads="1"/>
          </p:cNvSpPr>
          <p:nvPr>
            <p:ph type="title"/>
          </p:nvPr>
        </p:nvSpPr>
        <p:spPr/>
        <p:txBody>
          <a:bodyPr/>
          <a:lstStyle/>
          <a:p>
            <a:pPr eaLnBrk="1" hangingPunct="1"/>
            <a:r>
              <a:rPr lang="en-US" altLang="en-US" dirty="0"/>
              <a:t>Array-Based Lists</a:t>
            </a:r>
          </a:p>
        </p:txBody>
      </p:sp>
      <p:sp>
        <p:nvSpPr>
          <p:cNvPr id="40965" name="Rectangle 3"/>
          <p:cNvSpPr>
            <a:spLocks noGrp="1" noChangeArrowheads="1"/>
          </p:cNvSpPr>
          <p:nvPr>
            <p:ph type="body" sz="half" idx="1"/>
          </p:nvPr>
        </p:nvSpPr>
        <p:spPr>
          <a:xfrm>
            <a:off x="1981200" y="1600200"/>
            <a:ext cx="8229600" cy="1143000"/>
          </a:xfrm>
        </p:spPr>
        <p:txBody>
          <a:bodyPr/>
          <a:lstStyle/>
          <a:p>
            <a:pPr marL="344488" indent="-344488"/>
            <a:r>
              <a:rPr lang="en-US" altLang="en-US" dirty="0"/>
              <a:t>Template </a:t>
            </a:r>
            <a:r>
              <a:rPr lang="en-US" altLang="en-US" dirty="0">
                <a:latin typeface="Courier New" panose="02070309020205020404" pitchFamily="49" charset="0"/>
                <a:cs typeface="Courier New" panose="02070309020205020404" pitchFamily="49" charset="0"/>
              </a:rPr>
              <a:t>print</a:t>
            </a:r>
            <a:r>
              <a:rPr lang="en-US" altLang="en-US" dirty="0"/>
              <a:t> (outputs the elements of the list) and template </a:t>
            </a:r>
            <a:r>
              <a:rPr lang="en-US" altLang="en-US" dirty="0" err="1">
                <a:latin typeface="Courier New" panose="02070309020205020404" pitchFamily="49" charset="0"/>
              </a:rPr>
              <a:t>isItemAtEqual</a:t>
            </a:r>
            <a:endParaRPr lang="en-US" altLang="en-US" sz="2200" dirty="0">
              <a:latin typeface="Courier New" panose="02070309020205020404" pitchFamily="49" charset="0"/>
            </a:endParaRPr>
          </a:p>
        </p:txBody>
      </p:sp>
      <p:pic>
        <p:nvPicPr>
          <p:cNvPr id="40966" name="Picture 5" descr="CH02 Array template 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041" y="2543383"/>
            <a:ext cx="6212524" cy="155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7" descr="CH02 Array template is Item equ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9530" y="4411894"/>
            <a:ext cx="6122035" cy="13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123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198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1C37F3-B65F-4C50-BD08-F22B754E1BDF}" type="slidenum">
              <a:rPr lang="en-US" altLang="en-US"/>
              <a:pPr eaLnBrk="1" hangingPunct="1"/>
              <a:t>41</a:t>
            </a:fld>
            <a:endParaRPr lang="en-US" altLang="en-US"/>
          </a:p>
        </p:txBody>
      </p:sp>
      <p:sp>
        <p:nvSpPr>
          <p:cNvPr id="41988" name="Rectangle 2"/>
          <p:cNvSpPr>
            <a:spLocks noGrp="1" noChangeArrowheads="1"/>
          </p:cNvSpPr>
          <p:nvPr>
            <p:ph type="title"/>
          </p:nvPr>
        </p:nvSpPr>
        <p:spPr/>
        <p:txBody>
          <a:bodyPr/>
          <a:lstStyle/>
          <a:p>
            <a:pPr eaLnBrk="1" hangingPunct="1"/>
            <a:r>
              <a:rPr lang="en-US" altLang="en-US"/>
              <a:t>Array-Based Lists (cont’d.)</a:t>
            </a:r>
          </a:p>
        </p:txBody>
      </p:sp>
      <p:sp>
        <p:nvSpPr>
          <p:cNvPr id="41989" name="Rectangle 3"/>
          <p:cNvSpPr>
            <a:spLocks noGrp="1" noChangeArrowheads="1"/>
          </p:cNvSpPr>
          <p:nvPr>
            <p:ph type="body" sz="half" idx="1"/>
          </p:nvPr>
        </p:nvSpPr>
        <p:spPr>
          <a:xfrm>
            <a:off x="1981200" y="1600200"/>
            <a:ext cx="8229600" cy="685800"/>
          </a:xfrm>
        </p:spPr>
        <p:txBody>
          <a:bodyPr/>
          <a:lstStyle/>
          <a:p>
            <a:pPr marL="344488" indent="-344488"/>
            <a:r>
              <a:rPr lang="en-US" altLang="en-US"/>
              <a:t>Template </a:t>
            </a:r>
            <a:r>
              <a:rPr lang="en-US" altLang="en-US">
                <a:latin typeface="Courier New" panose="02070309020205020404" pitchFamily="49" charset="0"/>
              </a:rPr>
              <a:t>insertAt</a:t>
            </a:r>
          </a:p>
        </p:txBody>
      </p:sp>
      <p:pic>
        <p:nvPicPr>
          <p:cNvPr id="41990" name="Picture 6" descr="CH02 Array template Insert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480" y="1943100"/>
            <a:ext cx="7031990" cy="421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298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0DE6CD-68B4-4D8F-B75A-A24B075D3F0E}" type="slidenum">
              <a:rPr lang="en-US" altLang="en-US"/>
              <a:pPr eaLnBrk="1" hangingPunct="1"/>
              <a:t>42</a:t>
            </a:fld>
            <a:endParaRPr lang="en-US" altLang="en-US"/>
          </a:p>
        </p:txBody>
      </p:sp>
      <p:sp>
        <p:nvSpPr>
          <p:cNvPr id="43012" name="Rectangle 2"/>
          <p:cNvSpPr>
            <a:spLocks noGrp="1" noChangeArrowheads="1"/>
          </p:cNvSpPr>
          <p:nvPr>
            <p:ph type="title"/>
          </p:nvPr>
        </p:nvSpPr>
        <p:spPr/>
        <p:txBody>
          <a:bodyPr/>
          <a:lstStyle/>
          <a:p>
            <a:pPr eaLnBrk="1" hangingPunct="1"/>
            <a:r>
              <a:rPr lang="en-US" altLang="en-US"/>
              <a:t>Array-Based Lists (cont’d.)</a:t>
            </a:r>
          </a:p>
        </p:txBody>
      </p:sp>
      <p:sp>
        <p:nvSpPr>
          <p:cNvPr id="43013" name="Rectangle 3"/>
          <p:cNvSpPr>
            <a:spLocks noGrp="1" noChangeArrowheads="1"/>
          </p:cNvSpPr>
          <p:nvPr>
            <p:ph type="body" sz="half" idx="1"/>
          </p:nvPr>
        </p:nvSpPr>
        <p:spPr>
          <a:xfrm>
            <a:off x="1422400" y="1349403"/>
            <a:ext cx="8229600" cy="914400"/>
          </a:xfrm>
        </p:spPr>
        <p:txBody>
          <a:bodyPr/>
          <a:lstStyle/>
          <a:p>
            <a:pPr marL="344488" indent="-344488">
              <a:lnSpc>
                <a:spcPct val="80000"/>
              </a:lnSpc>
            </a:pPr>
            <a:r>
              <a:rPr lang="en-US" altLang="en-US" dirty="0"/>
              <a:t>Template </a:t>
            </a:r>
            <a:r>
              <a:rPr lang="en-US" altLang="en-US" dirty="0" err="1">
                <a:latin typeface="Courier New" panose="02070309020205020404" pitchFamily="49" charset="0"/>
              </a:rPr>
              <a:t>insertEnd</a:t>
            </a:r>
            <a:r>
              <a:rPr lang="en-US" altLang="en-US" dirty="0">
                <a:latin typeface="Courier New" panose="02070309020205020404" pitchFamily="49" charset="0"/>
              </a:rPr>
              <a:t> </a:t>
            </a:r>
            <a:r>
              <a:rPr lang="en-US" altLang="en-US" dirty="0"/>
              <a:t>and template </a:t>
            </a:r>
            <a:r>
              <a:rPr lang="en-US" altLang="en-US" dirty="0" err="1">
                <a:latin typeface="Courier New" panose="02070309020205020404" pitchFamily="49" charset="0"/>
              </a:rPr>
              <a:t>removeAt</a:t>
            </a:r>
            <a:endParaRPr lang="en-US" altLang="en-US" dirty="0">
              <a:latin typeface="Courier New" panose="02070309020205020404" pitchFamily="49" charset="0"/>
            </a:endParaRPr>
          </a:p>
        </p:txBody>
      </p:sp>
      <p:pic>
        <p:nvPicPr>
          <p:cNvPr id="43014" name="Picture 5" descr="CH02 Array template Insert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257733"/>
            <a:ext cx="6249988" cy="185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6" descr="CH02 Array template Remove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241" y="4300573"/>
            <a:ext cx="6350954" cy="22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5147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48C9AB-B0EA-452A-99E9-5191554A92E3}" type="slidenum">
              <a:rPr lang="en-US" altLang="en-US"/>
              <a:pPr eaLnBrk="1" hangingPunct="1"/>
              <a:t>43</a:t>
            </a:fld>
            <a:endParaRPr lang="en-US" altLang="en-US"/>
          </a:p>
        </p:txBody>
      </p:sp>
      <p:sp>
        <p:nvSpPr>
          <p:cNvPr id="44036" name="Rectangle 2"/>
          <p:cNvSpPr>
            <a:spLocks noGrp="1" noChangeArrowheads="1"/>
          </p:cNvSpPr>
          <p:nvPr>
            <p:ph type="title"/>
          </p:nvPr>
        </p:nvSpPr>
        <p:spPr/>
        <p:txBody>
          <a:bodyPr/>
          <a:lstStyle/>
          <a:p>
            <a:pPr eaLnBrk="1" hangingPunct="1"/>
            <a:r>
              <a:rPr lang="en-US" altLang="en-US"/>
              <a:t>Array-Based Lists (cont’d.)</a:t>
            </a:r>
          </a:p>
        </p:txBody>
      </p:sp>
      <p:sp>
        <p:nvSpPr>
          <p:cNvPr id="44037" name="Rectangle 3"/>
          <p:cNvSpPr>
            <a:spLocks noGrp="1" noChangeArrowheads="1"/>
          </p:cNvSpPr>
          <p:nvPr>
            <p:ph type="body" sz="half" idx="1"/>
          </p:nvPr>
        </p:nvSpPr>
        <p:spPr>
          <a:xfrm>
            <a:off x="1209040" y="1330327"/>
            <a:ext cx="8229600" cy="457200"/>
          </a:xfrm>
        </p:spPr>
        <p:txBody>
          <a:bodyPr/>
          <a:lstStyle/>
          <a:p>
            <a:pPr marL="344488" indent="-344488">
              <a:lnSpc>
                <a:spcPct val="80000"/>
              </a:lnSpc>
            </a:pPr>
            <a:r>
              <a:rPr lang="en-US" altLang="en-US" dirty="0"/>
              <a:t>Template </a:t>
            </a:r>
            <a:r>
              <a:rPr lang="en-US" altLang="en-US" dirty="0" err="1">
                <a:latin typeface="Courier New" panose="02070309020205020404" pitchFamily="49" charset="0"/>
              </a:rPr>
              <a:t>replaceAt</a:t>
            </a:r>
            <a:r>
              <a:rPr lang="en-US" altLang="en-US" dirty="0">
                <a:cs typeface="Arial" panose="020B0604020202020204" pitchFamily="34" charset="0"/>
              </a:rPr>
              <a:t> </a:t>
            </a:r>
            <a:r>
              <a:rPr lang="en-US" altLang="en-US" dirty="0"/>
              <a:t>and template </a:t>
            </a:r>
            <a:r>
              <a:rPr lang="en-US" altLang="en-US" dirty="0" err="1">
                <a:latin typeface="Courier New" panose="02070309020205020404" pitchFamily="49" charset="0"/>
              </a:rPr>
              <a:t>clearList</a:t>
            </a:r>
            <a:endParaRPr lang="en-US" altLang="en-US" dirty="0">
              <a:latin typeface="Courier New" panose="02070309020205020404" pitchFamily="49" charset="0"/>
            </a:endParaRPr>
          </a:p>
        </p:txBody>
      </p:sp>
      <p:pic>
        <p:nvPicPr>
          <p:cNvPr id="44038" name="Picture 6" descr="CH02 Array template replace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081" y="1787526"/>
            <a:ext cx="5064125" cy="317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7" descr="CH02 Array template clear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340" y="5070474"/>
            <a:ext cx="6985000" cy="9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2346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6"/>
          <p:cNvSpPr>
            <a:spLocks noGrp="1" noChangeArrowheads="1"/>
          </p:cNvSpPr>
          <p:nvPr>
            <p:ph type="title"/>
          </p:nvPr>
        </p:nvSpPr>
        <p:spPr/>
        <p:txBody>
          <a:bodyPr/>
          <a:lstStyle/>
          <a:p>
            <a:pPr eaLnBrk="1" hangingPunct="1"/>
            <a:r>
              <a:rPr lang="en-US" altLang="en-US"/>
              <a:t>Array-Based Lists (cont’d.)</a:t>
            </a:r>
          </a:p>
        </p:txBody>
      </p:sp>
      <p:sp>
        <p:nvSpPr>
          <p:cNvPr id="45061" name="Rectangle 7"/>
          <p:cNvSpPr>
            <a:spLocks noGrp="1" noChangeArrowheads="1"/>
          </p:cNvSpPr>
          <p:nvPr>
            <p:ph type="body" idx="1"/>
          </p:nvPr>
        </p:nvSpPr>
        <p:spPr>
          <a:xfrm>
            <a:off x="1432560" y="1027906"/>
            <a:ext cx="8229600" cy="609600"/>
          </a:xfrm>
        </p:spPr>
        <p:txBody>
          <a:bodyPr/>
          <a:lstStyle/>
          <a:p>
            <a:pPr eaLnBrk="1" hangingPunct="1"/>
            <a:r>
              <a:rPr lang="en-US" altLang="en-US" dirty="0"/>
              <a:t>Definition of the constructor and the destructor</a:t>
            </a:r>
          </a:p>
        </p:txBody>
      </p:sp>
      <p:pic>
        <p:nvPicPr>
          <p:cNvPr id="45062" name="Picture 8" descr="CH02 Array template Const-Destru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920" y="1592289"/>
            <a:ext cx="6939280" cy="43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031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lstStyle/>
          <a:p>
            <a:pPr eaLnBrk="1" hangingPunct="1"/>
            <a:r>
              <a:rPr lang="en-US" altLang="en-US"/>
              <a:t>Array-Based Lists (cont’d.)</a:t>
            </a:r>
          </a:p>
        </p:txBody>
      </p:sp>
      <p:sp>
        <p:nvSpPr>
          <p:cNvPr id="46085" name="Rectangle 5"/>
          <p:cNvSpPr>
            <a:spLocks noGrp="1" noChangeArrowheads="1"/>
          </p:cNvSpPr>
          <p:nvPr>
            <p:ph type="body" idx="1"/>
          </p:nvPr>
        </p:nvSpPr>
        <p:spPr>
          <a:xfrm>
            <a:off x="1016000" y="1148080"/>
            <a:ext cx="9194800" cy="4947920"/>
          </a:xfrm>
        </p:spPr>
        <p:txBody>
          <a:bodyPr/>
          <a:lstStyle/>
          <a:p>
            <a:pPr eaLnBrk="1" hangingPunct="1"/>
            <a:r>
              <a:rPr lang="en-US" altLang="en-US" dirty="0"/>
              <a:t>Copy constructor</a:t>
            </a:r>
          </a:p>
          <a:p>
            <a:pPr lvl="1" eaLnBrk="1" hangingPunct="1"/>
            <a:r>
              <a:rPr lang="en-US" altLang="en-US" dirty="0"/>
              <a:t>Called when object passed as a (value) parameter to a function</a:t>
            </a:r>
          </a:p>
          <a:p>
            <a:pPr lvl="1" eaLnBrk="1" hangingPunct="1"/>
            <a:r>
              <a:rPr lang="en-US" altLang="en-US" dirty="0"/>
              <a:t>Called when object declared and initialized using the value of another object of the same type</a:t>
            </a:r>
          </a:p>
          <a:p>
            <a:pPr lvl="1" eaLnBrk="1" hangingPunct="1"/>
            <a:r>
              <a:rPr lang="en-US" altLang="en-US" dirty="0"/>
              <a:t>Copies the data members of the actual object into the corresponding data members of the formal parameter and the object being created</a:t>
            </a:r>
          </a:p>
        </p:txBody>
      </p:sp>
    </p:spTree>
    <p:extLst>
      <p:ext uri="{BB962C8B-B14F-4D97-AF65-F5344CB8AC3E}">
        <p14:creationId xmlns:p14="http://schemas.microsoft.com/office/powerpoint/2010/main" val="733123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 </a:t>
            </a:r>
          </a:p>
        </p:txBody>
      </p:sp>
      <p:sp>
        <p:nvSpPr>
          <p:cNvPr id="4710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EB64C4-3CD8-49F5-ABA1-149CBA47F1A6}" type="slidenum">
              <a:rPr lang="en-US" altLang="en-US"/>
              <a:pPr eaLnBrk="1" hangingPunct="1"/>
              <a:t>46</a:t>
            </a:fld>
            <a:endParaRPr lang="en-US" altLang="en-US"/>
          </a:p>
        </p:txBody>
      </p:sp>
      <p:sp>
        <p:nvSpPr>
          <p:cNvPr id="47108" name="Rectangle 2"/>
          <p:cNvSpPr>
            <a:spLocks noGrp="1" noChangeArrowheads="1"/>
          </p:cNvSpPr>
          <p:nvPr>
            <p:ph type="title"/>
          </p:nvPr>
        </p:nvSpPr>
        <p:spPr/>
        <p:txBody>
          <a:bodyPr/>
          <a:lstStyle/>
          <a:p>
            <a:pPr eaLnBrk="1" hangingPunct="1"/>
            <a:r>
              <a:rPr lang="en-US" altLang="en-US"/>
              <a:t>Array-Based Lists (cont’d.)</a:t>
            </a:r>
          </a:p>
        </p:txBody>
      </p:sp>
      <p:sp>
        <p:nvSpPr>
          <p:cNvPr id="47109" name="Rectangle 6"/>
          <p:cNvSpPr>
            <a:spLocks noGrp="1" noChangeArrowheads="1"/>
          </p:cNvSpPr>
          <p:nvPr>
            <p:ph type="body" sz="half" idx="1"/>
          </p:nvPr>
        </p:nvSpPr>
        <p:spPr>
          <a:xfrm>
            <a:off x="1412240" y="1234440"/>
            <a:ext cx="8229600" cy="1066800"/>
          </a:xfrm>
        </p:spPr>
        <p:txBody>
          <a:bodyPr/>
          <a:lstStyle/>
          <a:p>
            <a:pPr eaLnBrk="1" hangingPunct="1"/>
            <a:r>
              <a:rPr lang="en-US" altLang="en-US" dirty="0"/>
              <a:t>Copy constructor (cont’d.)</a:t>
            </a:r>
          </a:p>
          <a:p>
            <a:pPr lvl="1" eaLnBrk="1" hangingPunct="1"/>
            <a:r>
              <a:rPr lang="en-US" altLang="en-US" dirty="0"/>
              <a:t>Definition</a:t>
            </a:r>
          </a:p>
        </p:txBody>
      </p:sp>
      <p:pic>
        <p:nvPicPr>
          <p:cNvPr id="47110" name="Picture 11" descr="Ch 2 Copy constru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840" y="2301240"/>
            <a:ext cx="752348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924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FB4CD0-1D63-4D5A-9362-B97A847B8C07}" type="slidenum">
              <a:rPr lang="en-US" altLang="en-US"/>
              <a:pPr eaLnBrk="1" hangingPunct="1"/>
              <a:t>47</a:t>
            </a:fld>
            <a:endParaRPr lang="en-US" altLang="en-US"/>
          </a:p>
        </p:txBody>
      </p:sp>
      <p:sp>
        <p:nvSpPr>
          <p:cNvPr id="48132" name="Rectangle 2"/>
          <p:cNvSpPr>
            <a:spLocks noGrp="1" noChangeArrowheads="1"/>
          </p:cNvSpPr>
          <p:nvPr>
            <p:ph type="title"/>
          </p:nvPr>
        </p:nvSpPr>
        <p:spPr/>
        <p:txBody>
          <a:bodyPr/>
          <a:lstStyle/>
          <a:p>
            <a:pPr eaLnBrk="1" hangingPunct="1"/>
            <a:r>
              <a:rPr lang="en-US" altLang="en-US"/>
              <a:t>Array-Based Lists (cont’d.)</a:t>
            </a:r>
          </a:p>
        </p:txBody>
      </p:sp>
      <p:sp>
        <p:nvSpPr>
          <p:cNvPr id="48133" name="Rectangle 3"/>
          <p:cNvSpPr>
            <a:spLocks noGrp="1" noChangeArrowheads="1"/>
          </p:cNvSpPr>
          <p:nvPr>
            <p:ph type="body" sz="half" idx="1"/>
          </p:nvPr>
        </p:nvSpPr>
        <p:spPr>
          <a:xfrm>
            <a:off x="609600" y="1600200"/>
            <a:ext cx="10972800" cy="807720"/>
          </a:xfrm>
        </p:spPr>
        <p:txBody>
          <a:bodyPr/>
          <a:lstStyle/>
          <a:p>
            <a:pPr eaLnBrk="1" hangingPunct="1"/>
            <a:r>
              <a:rPr lang="en-US" altLang="en-US" dirty="0"/>
              <a:t>Overloading the assignment operator</a:t>
            </a:r>
          </a:p>
          <a:p>
            <a:pPr lvl="1" eaLnBrk="1" hangingPunct="1"/>
            <a:r>
              <a:rPr lang="en-US" altLang="en-US" sz="2000" dirty="0"/>
              <a:t>	</a:t>
            </a:r>
            <a:r>
              <a:rPr lang="en-US" altLang="en-US" dirty="0"/>
              <a:t>Definition of the function template</a:t>
            </a:r>
          </a:p>
        </p:txBody>
      </p:sp>
      <p:pic>
        <p:nvPicPr>
          <p:cNvPr id="48134" name="Picture 7" descr="CH02 Overloading Assigment Op cod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505201" y="2743201"/>
            <a:ext cx="5915025" cy="3033713"/>
          </a:xfrm>
          <a:noFill/>
        </p:spPr>
      </p:pic>
      <p:pic>
        <p:nvPicPr>
          <p:cNvPr id="6" name="Picture 7" descr="CH02 Overloading Assigment Op code">
            <a:extLst>
              <a:ext uri="{FF2B5EF4-FFF2-40B4-BE49-F238E27FC236}">
                <a16:creationId xmlns:a16="http://schemas.microsoft.com/office/drawing/2014/main" id="{F98DC880-5294-47A9-8E3F-8EABCAF17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57350" y="2536505"/>
            <a:ext cx="8043863" cy="4125557"/>
          </a:xfrm>
          <a:prstGeom prst="rect">
            <a:avLst/>
          </a:prstGeom>
          <a:noFill/>
        </p:spPr>
      </p:pic>
    </p:spTree>
    <p:extLst>
      <p:ext uri="{BB962C8B-B14F-4D97-AF65-F5344CB8AC3E}">
        <p14:creationId xmlns:p14="http://schemas.microsoft.com/office/powerpoint/2010/main" val="1343909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FEBB3B-8E52-40DB-90EA-828363B15B2B}" type="slidenum">
              <a:rPr lang="en-US" altLang="en-US"/>
              <a:pPr eaLnBrk="1" hangingPunct="1"/>
              <a:t>48</a:t>
            </a:fld>
            <a:endParaRPr lang="en-US" altLang="en-US"/>
          </a:p>
        </p:txBody>
      </p:sp>
      <p:sp>
        <p:nvSpPr>
          <p:cNvPr id="49156" name="Rectangle 2"/>
          <p:cNvSpPr>
            <a:spLocks noGrp="1" noChangeArrowheads="1"/>
          </p:cNvSpPr>
          <p:nvPr>
            <p:ph type="title"/>
          </p:nvPr>
        </p:nvSpPr>
        <p:spPr/>
        <p:txBody>
          <a:bodyPr/>
          <a:lstStyle/>
          <a:p>
            <a:pPr eaLnBrk="1" hangingPunct="1"/>
            <a:r>
              <a:rPr lang="en-US" altLang="en-US"/>
              <a:t>Array-Based Lists (cont’d.)</a:t>
            </a:r>
          </a:p>
        </p:txBody>
      </p:sp>
      <p:sp>
        <p:nvSpPr>
          <p:cNvPr id="49157" name="Rectangle 3"/>
          <p:cNvSpPr>
            <a:spLocks noGrp="1" noChangeArrowheads="1"/>
          </p:cNvSpPr>
          <p:nvPr>
            <p:ph type="body" sz="half" idx="1"/>
          </p:nvPr>
        </p:nvSpPr>
        <p:spPr>
          <a:xfrm>
            <a:off x="1981200" y="1600200"/>
            <a:ext cx="8229600" cy="1295400"/>
          </a:xfrm>
        </p:spPr>
        <p:txBody>
          <a:bodyPr/>
          <a:lstStyle/>
          <a:p>
            <a:pPr eaLnBrk="1" hangingPunct="1">
              <a:lnSpc>
                <a:spcPct val="90000"/>
              </a:lnSpc>
            </a:pPr>
            <a:r>
              <a:rPr lang="en-US" altLang="en-US"/>
              <a:t>Searching for an element</a:t>
            </a:r>
          </a:p>
          <a:p>
            <a:pPr lvl="1" eaLnBrk="1" hangingPunct="1">
              <a:lnSpc>
                <a:spcPct val="90000"/>
              </a:lnSpc>
            </a:pPr>
            <a:r>
              <a:rPr lang="en-US" altLang="en-US"/>
              <a:t>Linear search example: d</a:t>
            </a:r>
            <a:r>
              <a:rPr lang="en-US" altLang="en-US" sz="2200"/>
              <a:t>etermining if 27 is in the list</a:t>
            </a:r>
          </a:p>
          <a:p>
            <a:pPr lvl="1" eaLnBrk="1" hangingPunct="1">
              <a:lnSpc>
                <a:spcPct val="90000"/>
              </a:lnSpc>
            </a:pPr>
            <a:r>
              <a:rPr lang="en-US" altLang="en-US"/>
              <a:t>Definition of the function template</a:t>
            </a:r>
          </a:p>
        </p:txBody>
      </p:sp>
      <p:grpSp>
        <p:nvGrpSpPr>
          <p:cNvPr id="49158" name="Group 9"/>
          <p:cNvGrpSpPr>
            <a:grpSpLocks/>
          </p:cNvGrpSpPr>
          <p:nvPr/>
        </p:nvGrpSpPr>
        <p:grpSpPr bwMode="auto">
          <a:xfrm>
            <a:off x="8539480" y="2895600"/>
            <a:ext cx="2717800" cy="674688"/>
            <a:chOff x="1728" y="1824"/>
            <a:chExt cx="1712" cy="425"/>
          </a:xfrm>
        </p:grpSpPr>
        <p:pic>
          <p:nvPicPr>
            <p:cNvPr id="49160" name="Picture 5" descr="ch03-f-0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 y="1824"/>
              <a:ext cx="166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1" name="Rectangle 6"/>
            <p:cNvSpPr>
              <a:spLocks noChangeArrowheads="1"/>
            </p:cNvSpPr>
            <p:nvPr/>
          </p:nvSpPr>
          <p:spPr bwMode="auto">
            <a:xfrm>
              <a:off x="1728" y="2016"/>
              <a:ext cx="15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List of seven elements</a:t>
              </a:r>
            </a:p>
          </p:txBody>
        </p:sp>
      </p:grpSp>
      <p:pic>
        <p:nvPicPr>
          <p:cNvPr id="49159" name="Picture 8" descr="CH02 xxxx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466" y="2854960"/>
            <a:ext cx="7256734" cy="32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2687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en-US"/>
              <a:t>Array-Based Lists (cont’d.)</a:t>
            </a:r>
          </a:p>
        </p:txBody>
      </p:sp>
      <p:sp>
        <p:nvSpPr>
          <p:cNvPr id="50181" name="Rectangle 3"/>
          <p:cNvSpPr>
            <a:spLocks noGrp="1" noChangeArrowheads="1"/>
          </p:cNvSpPr>
          <p:nvPr>
            <p:ph type="body" idx="1"/>
          </p:nvPr>
        </p:nvSpPr>
        <p:spPr>
          <a:xfrm>
            <a:off x="1061720" y="1276350"/>
            <a:ext cx="10515600" cy="4351338"/>
          </a:xfrm>
        </p:spPr>
        <p:txBody>
          <a:bodyPr/>
          <a:lstStyle/>
          <a:p>
            <a:pPr eaLnBrk="1" hangingPunct="1"/>
            <a:r>
              <a:rPr lang="en-US" altLang="en-US" dirty="0"/>
              <a:t>Inserting an element</a:t>
            </a:r>
          </a:p>
        </p:txBody>
      </p:sp>
      <p:pic>
        <p:nvPicPr>
          <p:cNvPr id="50182" name="Picture 5" descr="CH02 Array template Ins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320" y="1884680"/>
            <a:ext cx="59436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253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8E0C073E-FA99-4431-8248-F6BD5089DE02}"/>
              </a:ext>
            </a:extLst>
          </p:cNvPr>
          <p:cNvGraphicFramePr>
            <a:graphicFrameLocks/>
          </p:cNvGraphicFramePr>
          <p:nvPr>
            <p:extLst>
              <p:ext uri="{D42A27DB-BD31-4B8C-83A1-F6EECF244321}">
                <p14:modId xmlns:p14="http://schemas.microsoft.com/office/powerpoint/2010/main" val="1117657731"/>
              </p:ext>
            </p:extLst>
          </p:nvPr>
        </p:nvGraphicFramePr>
        <p:xfrm>
          <a:off x="904240" y="243840"/>
          <a:ext cx="9337039" cy="2286000"/>
        </p:xfrm>
        <a:graphic>
          <a:graphicData uri="http://schemas.openxmlformats.org/drawingml/2006/table">
            <a:tbl>
              <a:tblPr firstRow="1" bandRow="1">
                <a:tableStyleId>{5C22544A-7EE6-4342-B048-85BDC9FD1C3A}</a:tableStyleId>
              </a:tblPr>
              <a:tblGrid>
                <a:gridCol w="893972">
                  <a:extLst>
                    <a:ext uri="{9D8B030D-6E8A-4147-A177-3AD203B41FA5}">
                      <a16:colId xmlns:a16="http://schemas.microsoft.com/office/drawing/2014/main" val="2579833576"/>
                    </a:ext>
                  </a:extLst>
                </a:gridCol>
                <a:gridCol w="3476557">
                  <a:extLst>
                    <a:ext uri="{9D8B030D-6E8A-4147-A177-3AD203B41FA5}">
                      <a16:colId xmlns:a16="http://schemas.microsoft.com/office/drawing/2014/main" val="444157545"/>
                    </a:ext>
                  </a:extLst>
                </a:gridCol>
                <a:gridCol w="3873878">
                  <a:extLst>
                    <a:ext uri="{9D8B030D-6E8A-4147-A177-3AD203B41FA5}">
                      <a16:colId xmlns:a16="http://schemas.microsoft.com/office/drawing/2014/main" val="2823421716"/>
                    </a:ext>
                  </a:extLst>
                </a:gridCol>
                <a:gridCol w="1092632">
                  <a:extLst>
                    <a:ext uri="{9D8B030D-6E8A-4147-A177-3AD203B41FA5}">
                      <a16:colId xmlns:a16="http://schemas.microsoft.com/office/drawing/2014/main" val="1392388465"/>
                    </a:ext>
                  </a:extLst>
                </a:gridCol>
              </a:tblGrid>
              <a:tr h="365760">
                <a:tc>
                  <a:txBody>
                    <a:bodyPr/>
                    <a:lstStyle/>
                    <a:p>
                      <a:r>
                        <a:rPr lang="en-IN" sz="2400" b="1" dirty="0">
                          <a:solidFill>
                            <a:schemeClr val="tx1"/>
                          </a:solidFill>
                          <a:latin typeface="+mn-lt"/>
                        </a:rPr>
                        <a:t>Case</a:t>
                      </a:r>
                    </a:p>
                  </a:txBody>
                  <a:tcPr anchor="b">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400" b="1" dirty="0">
                          <a:solidFill>
                            <a:schemeClr val="tx1"/>
                          </a:solidFill>
                          <a:latin typeface="+mn-lt"/>
                        </a:rPr>
                        <a:t>Data Variable</a:t>
                      </a:r>
                    </a:p>
                  </a:txBody>
                  <a:tcPr anchor="b">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400" b="1" dirty="0">
                          <a:solidFill>
                            <a:schemeClr val="tx1"/>
                          </a:solidFill>
                          <a:latin typeface="+mn-lt"/>
                        </a:rPr>
                        <a:t>Reference variable</a:t>
                      </a:r>
                    </a:p>
                  </a:txBody>
                  <a:tcPr anchor="b">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2400" b="1" dirty="0">
                          <a:solidFill>
                            <a:schemeClr val="tx1"/>
                          </a:solidFill>
                          <a:latin typeface="+mn-lt"/>
                        </a:rPr>
                        <a:t>Status</a:t>
                      </a:r>
                    </a:p>
                  </a:txBody>
                  <a:tcPr anchor="b">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2611623"/>
                  </a:ext>
                </a:extLst>
              </a:tr>
              <a:tr h="365760">
                <a:tc>
                  <a:txBody>
                    <a:bodyPr/>
                    <a:lstStyle/>
                    <a:p>
                      <a:r>
                        <a:rPr lang="en-US" sz="2400" b="1" dirty="0">
                          <a:latin typeface="+mn-lt"/>
                        </a:rPr>
                        <a:t>1</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400" b="1" dirty="0">
                          <a:solidFill>
                            <a:srgbClr val="004D88"/>
                          </a:solidFill>
                          <a:latin typeface="+mn-lt"/>
                        </a:rPr>
                        <a:t>int</a:t>
                      </a:r>
                      <a:r>
                        <a:rPr lang="en-US" sz="2400" b="1" dirty="0">
                          <a:solidFill>
                            <a:srgbClr val="000000"/>
                          </a:solidFill>
                          <a:latin typeface="+mn-lt"/>
                        </a:rPr>
                        <a:t> name = value; </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400" b="1" dirty="0">
                          <a:solidFill>
                            <a:srgbClr val="004D88"/>
                          </a:solidFill>
                          <a:latin typeface="+mn-lt"/>
                        </a:rPr>
                        <a:t>int</a:t>
                      </a:r>
                      <a:r>
                        <a:rPr lang="en-US" sz="2400" b="1" dirty="0">
                          <a:solidFill>
                            <a:srgbClr val="000000"/>
                          </a:solidFill>
                          <a:latin typeface="+mn-lt"/>
                        </a:rPr>
                        <a:t>&amp; rName = name;</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kumimoji="0" lang="en-US" sz="2400" b="1" i="0" u="none" strike="noStrike" kern="1200" cap="none" spc="0" normalizeH="0" baseline="0" noProof="0" dirty="0">
                          <a:ln>
                            <a:noFill/>
                          </a:ln>
                          <a:solidFill>
                            <a:srgbClr val="000000"/>
                          </a:solidFill>
                          <a:effectLst/>
                          <a:uLnTx/>
                          <a:uFillTx/>
                          <a:latin typeface="+mn-lt"/>
                          <a:ea typeface="+mn-ea"/>
                          <a:cs typeface="+mn-cs"/>
                        </a:rPr>
                        <a:t>OK</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4134176"/>
                  </a:ext>
                </a:extLst>
              </a:tr>
              <a:tr h="365760">
                <a:tc>
                  <a:txBody>
                    <a:bodyPr/>
                    <a:lstStyle/>
                    <a:p>
                      <a:r>
                        <a:rPr lang="en-US" sz="2400" b="1" dirty="0">
                          <a:latin typeface="+mn-lt"/>
                        </a:rPr>
                        <a:t>2</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400" b="1" dirty="0">
                          <a:solidFill>
                            <a:srgbClr val="004D88"/>
                          </a:solidFill>
                          <a:latin typeface="+mn-lt"/>
                        </a:rPr>
                        <a:t>const int </a:t>
                      </a:r>
                      <a:r>
                        <a:rPr lang="en-US" sz="2400" b="1" dirty="0">
                          <a:solidFill>
                            <a:srgbClr val="000000"/>
                          </a:solidFill>
                          <a:latin typeface="+mn-lt"/>
                        </a:rPr>
                        <a:t>name = value; </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400" b="1" dirty="0">
                          <a:solidFill>
                            <a:srgbClr val="004D88"/>
                          </a:solidFill>
                          <a:latin typeface="+mn-lt"/>
                        </a:rPr>
                        <a:t>int</a:t>
                      </a:r>
                      <a:r>
                        <a:rPr lang="en-US" sz="2400" b="1" dirty="0">
                          <a:solidFill>
                            <a:srgbClr val="000000"/>
                          </a:solidFill>
                          <a:latin typeface="+mn-lt"/>
                        </a:rPr>
                        <a:t>&amp; rName = name;</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400" b="1" dirty="0">
                          <a:solidFill>
                            <a:srgbClr val="B60000"/>
                          </a:solidFill>
                          <a:latin typeface="+mn-lt"/>
                        </a:rPr>
                        <a:t>Error</a:t>
                      </a:r>
                      <a:endParaRPr lang="en-IN" sz="2400" b="1" dirty="0">
                        <a:solidFill>
                          <a:srgbClr val="B60000"/>
                        </a:solidFill>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4187846"/>
                  </a:ext>
                </a:extLst>
              </a:tr>
              <a:tr h="365760">
                <a:tc>
                  <a:txBody>
                    <a:bodyPr/>
                    <a:lstStyle/>
                    <a:p>
                      <a:r>
                        <a:rPr lang="en-US" sz="2400" b="1" dirty="0">
                          <a:latin typeface="+mn-lt"/>
                        </a:rPr>
                        <a:t>3</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400" b="1" dirty="0">
                          <a:solidFill>
                            <a:srgbClr val="004D88"/>
                          </a:solidFill>
                          <a:latin typeface="+mn-lt"/>
                        </a:rPr>
                        <a:t>int</a:t>
                      </a:r>
                      <a:r>
                        <a:rPr lang="en-US" sz="2400" b="1" dirty="0">
                          <a:solidFill>
                            <a:srgbClr val="000000"/>
                          </a:solidFill>
                          <a:latin typeface="+mn-lt"/>
                        </a:rPr>
                        <a:t> name = value;</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400" b="1" dirty="0">
                          <a:solidFill>
                            <a:srgbClr val="004D88"/>
                          </a:solidFill>
                          <a:latin typeface="+mn-lt"/>
                        </a:rPr>
                        <a:t>const int</a:t>
                      </a:r>
                      <a:r>
                        <a:rPr lang="en-US" sz="2400" b="1" dirty="0">
                          <a:solidFill>
                            <a:srgbClr val="000000"/>
                          </a:solidFill>
                          <a:latin typeface="+mn-lt"/>
                        </a:rPr>
                        <a:t>&amp; rName = name;</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kumimoji="0" lang="en-US" sz="2400" b="1" i="0" u="none" strike="noStrike" kern="1200" cap="none" spc="0" normalizeH="0" baseline="0" noProof="0" dirty="0">
                          <a:ln>
                            <a:noFill/>
                          </a:ln>
                          <a:solidFill>
                            <a:srgbClr val="000000"/>
                          </a:solidFill>
                          <a:effectLst/>
                          <a:uLnTx/>
                          <a:uFillTx/>
                          <a:latin typeface="+mn-lt"/>
                          <a:ea typeface="+mn-ea"/>
                          <a:cs typeface="+mn-cs"/>
                        </a:rPr>
                        <a:t>OK</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7550895"/>
                  </a:ext>
                </a:extLst>
              </a:tr>
              <a:tr h="365760">
                <a:tc>
                  <a:txBody>
                    <a:bodyPr/>
                    <a:lstStyle/>
                    <a:p>
                      <a:r>
                        <a:rPr lang="en-US" sz="2400" b="1" dirty="0">
                          <a:latin typeface="+mn-lt"/>
                        </a:rPr>
                        <a:t>4</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28575" cap="flat" cmpd="sng" algn="ctr">
                      <a:solidFill>
                        <a:srgbClr val="B6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b="1" dirty="0">
                          <a:solidFill>
                            <a:srgbClr val="004D88"/>
                          </a:solidFill>
                          <a:latin typeface="+mn-lt"/>
                        </a:rPr>
                        <a:t>const int </a:t>
                      </a:r>
                      <a:r>
                        <a:rPr lang="en-US" sz="2400" b="1" dirty="0">
                          <a:solidFill>
                            <a:srgbClr val="000000"/>
                          </a:solidFill>
                          <a:latin typeface="+mn-lt"/>
                        </a:rPr>
                        <a:t>name = value;</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28575" cap="flat" cmpd="sng" algn="ctr">
                      <a:solidFill>
                        <a:srgbClr val="B6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b="1" dirty="0">
                          <a:solidFill>
                            <a:srgbClr val="004D88"/>
                          </a:solidFill>
                          <a:latin typeface="+mn-lt"/>
                        </a:rPr>
                        <a:t>const int</a:t>
                      </a:r>
                      <a:r>
                        <a:rPr lang="en-US" sz="2400" b="1" dirty="0">
                          <a:solidFill>
                            <a:srgbClr val="000000"/>
                          </a:solidFill>
                          <a:latin typeface="+mn-lt"/>
                        </a:rPr>
                        <a:t>&amp; rName = name;</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28575" cap="flat" cmpd="sng" algn="ctr">
                      <a:solidFill>
                        <a:srgbClr val="B6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0" lang="en-US" sz="2400" b="1" i="0" u="none" strike="noStrike" kern="1200" cap="none" spc="0" normalizeH="0" baseline="0" noProof="0" dirty="0">
                          <a:ln>
                            <a:noFill/>
                          </a:ln>
                          <a:solidFill>
                            <a:srgbClr val="000000"/>
                          </a:solidFill>
                          <a:effectLst/>
                          <a:uLnTx/>
                          <a:uFillTx/>
                          <a:latin typeface="+mn-lt"/>
                          <a:ea typeface="+mn-ea"/>
                          <a:cs typeface="+mn-cs"/>
                        </a:rPr>
                        <a:t>OK</a:t>
                      </a:r>
                      <a:endParaRPr lang="en-IN" sz="2400" b="1" dirty="0">
                        <a:latin typeface="+mn-lt"/>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12700" cmpd="sng">
                      <a:noFill/>
                    </a:lnT>
                    <a:lnB w="28575" cap="flat" cmpd="sng" algn="ctr">
                      <a:solidFill>
                        <a:srgbClr val="B6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26528945"/>
                  </a:ext>
                </a:extLst>
              </a:tr>
            </a:tbl>
          </a:graphicData>
        </a:graphic>
      </p:graphicFrame>
      <p:sp>
        <p:nvSpPr>
          <p:cNvPr id="4" name="Content Placeholder 2">
            <a:extLst>
              <a:ext uri="{FF2B5EF4-FFF2-40B4-BE49-F238E27FC236}">
                <a16:creationId xmlns:a16="http://schemas.microsoft.com/office/drawing/2014/main" id="{1D31B14E-487D-4215-B441-67EF6F026F71}"/>
              </a:ext>
            </a:extLst>
          </p:cNvPr>
          <p:cNvSpPr txBox="1">
            <a:spLocks/>
          </p:cNvSpPr>
          <p:nvPr/>
        </p:nvSpPr>
        <p:spPr>
          <a:xfrm>
            <a:off x="457200" y="2491740"/>
            <a:ext cx="11572240" cy="152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solidFill>
                  <a:srgbClr val="B60000"/>
                </a:solidFill>
              </a:rPr>
              <a:t>1-</a:t>
            </a:r>
            <a:r>
              <a:rPr lang="en-US" sz="2400" b="1" dirty="0">
                <a:cs typeface="Times" panose="02020603050405020304" pitchFamily="18" charset="0"/>
              </a:rPr>
              <a:t>There is no restriction to changing the value either through the original variable or through the reference variable.</a:t>
            </a:r>
          </a:p>
        </p:txBody>
      </p:sp>
      <p:sp>
        <p:nvSpPr>
          <p:cNvPr id="5" name="Content Placeholder 3">
            <a:extLst>
              <a:ext uri="{FF2B5EF4-FFF2-40B4-BE49-F238E27FC236}">
                <a16:creationId xmlns:a16="http://schemas.microsoft.com/office/drawing/2014/main" id="{79DE238E-0AB7-44E0-AD34-3B6A53E4433B}"/>
              </a:ext>
            </a:extLst>
          </p:cNvPr>
          <p:cNvSpPr txBox="1">
            <a:spLocks/>
          </p:cNvSpPr>
          <p:nvPr/>
        </p:nvSpPr>
        <p:spPr>
          <a:xfrm>
            <a:off x="457200" y="3253740"/>
            <a:ext cx="11247120" cy="1224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i="1" dirty="0">
                <a:solidFill>
                  <a:srgbClr val="B60000"/>
                </a:solidFill>
              </a:rPr>
              <a:t>2-</a:t>
            </a:r>
            <a:r>
              <a:rPr lang="en-IN" dirty="0"/>
              <a:t>C</a:t>
            </a:r>
            <a:r>
              <a:rPr lang="en-US" sz="2400" b="1" dirty="0" err="1">
                <a:cs typeface="Times" panose="02020603050405020304" pitchFamily="18" charset="0"/>
              </a:rPr>
              <a:t>reates</a:t>
            </a:r>
            <a:r>
              <a:rPr lang="en-US" sz="2400" b="1" dirty="0">
                <a:cs typeface="Times" panose="02020603050405020304" pitchFamily="18" charset="0"/>
              </a:rPr>
              <a:t> a compilation error because we try to bind a non-constant reference variable to a constant variable. Since the original variable is already constant, there is no way that we can change its value through the reference variable.</a:t>
            </a:r>
          </a:p>
        </p:txBody>
      </p:sp>
      <p:sp>
        <p:nvSpPr>
          <p:cNvPr id="6" name="Content Placeholder 4">
            <a:extLst>
              <a:ext uri="{FF2B5EF4-FFF2-40B4-BE49-F238E27FC236}">
                <a16:creationId xmlns:a16="http://schemas.microsoft.com/office/drawing/2014/main" id="{5EF1E73E-EBB9-40CA-B129-CCAA4D658C11}"/>
              </a:ext>
            </a:extLst>
          </p:cNvPr>
          <p:cNvSpPr txBox="1">
            <a:spLocks/>
          </p:cNvSpPr>
          <p:nvPr/>
        </p:nvSpPr>
        <p:spPr>
          <a:xfrm>
            <a:off x="487680" y="4281170"/>
            <a:ext cx="11734800" cy="7061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i="1" dirty="0">
                <a:solidFill>
                  <a:srgbClr val="B60000"/>
                </a:solidFill>
              </a:rPr>
              <a:t>3-</a:t>
            </a:r>
            <a:r>
              <a:rPr lang="en-US" sz="2400" b="1" dirty="0">
                <a:cs typeface="Times" panose="02020603050405020304" pitchFamily="18" charset="0"/>
              </a:rPr>
              <a:t>The data can be changed through the data variable, but we want to restrict it from being changed through the reference variable.</a:t>
            </a:r>
            <a:endParaRPr lang="en-US" sz="2000" b="1" dirty="0">
              <a:cs typeface="Times" panose="02020603050405020304" pitchFamily="18" charset="0"/>
            </a:endParaRPr>
          </a:p>
        </p:txBody>
      </p:sp>
      <p:sp>
        <p:nvSpPr>
          <p:cNvPr id="7" name="Rectangle 6">
            <a:extLst>
              <a:ext uri="{FF2B5EF4-FFF2-40B4-BE49-F238E27FC236}">
                <a16:creationId xmlns:a16="http://schemas.microsoft.com/office/drawing/2014/main" id="{3DE206C1-FE05-4AC1-B096-F0575A3AF29E}"/>
              </a:ext>
            </a:extLst>
          </p:cNvPr>
          <p:cNvSpPr/>
          <p:nvPr/>
        </p:nvSpPr>
        <p:spPr>
          <a:xfrm>
            <a:off x="487680" y="4987290"/>
            <a:ext cx="11379200" cy="1631216"/>
          </a:xfrm>
          <a:prstGeom prst="rect">
            <a:avLst/>
          </a:prstGeom>
        </p:spPr>
        <p:txBody>
          <a:bodyPr wrap="square">
            <a:spAutoFit/>
          </a:bodyPr>
          <a:lstStyle/>
          <a:p>
            <a:pPr lvl="0"/>
            <a:r>
              <a:rPr lang="en-IN" sz="2800" b="1" i="1" dirty="0">
                <a:solidFill>
                  <a:srgbClr val="B60000"/>
                </a:solidFill>
              </a:rPr>
              <a:t>4-</a:t>
            </a:r>
            <a:r>
              <a:rPr lang="en-US" sz="2400" b="1" dirty="0">
                <a:cs typeface="Times" panose="02020603050405020304" pitchFamily="18" charset="0"/>
              </a:rPr>
              <a:t>we want to create an original variable and a reference variable in a way that neither the original variable nor the reference variable can change the common value. This case has little application because the data variable and the reference variables can only be used to retrieve data, not to change them.</a:t>
            </a:r>
          </a:p>
        </p:txBody>
      </p:sp>
    </p:spTree>
    <p:extLst>
      <p:ext uri="{BB962C8B-B14F-4D97-AF65-F5344CB8AC3E}">
        <p14:creationId xmlns:p14="http://schemas.microsoft.com/office/powerpoint/2010/main" val="58823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4"/>
          <p:cNvSpPr>
            <a:spLocks noGrp="1"/>
          </p:cNvSpPr>
          <p:nvPr>
            <p:ph type="sldNum" sz="quarter" idx="11"/>
          </p:nvPr>
        </p:nvSpPr>
        <p:spPr>
          <a:xfrm>
            <a:off x="2589212" y="6135808"/>
            <a:ext cx="7619999"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1204" name="Rectangle 2"/>
          <p:cNvSpPr>
            <a:spLocks noGrp="1" noChangeArrowheads="1"/>
          </p:cNvSpPr>
          <p:nvPr>
            <p:ph type="title"/>
          </p:nvPr>
        </p:nvSpPr>
        <p:spPr>
          <a:xfrm>
            <a:off x="1141411" y="357067"/>
            <a:ext cx="10515600" cy="1325563"/>
          </a:xfrm>
        </p:spPr>
        <p:txBody>
          <a:bodyPr/>
          <a:lstStyle/>
          <a:p>
            <a:pPr eaLnBrk="1" hangingPunct="1"/>
            <a:r>
              <a:rPr lang="en-US" altLang="en-US" dirty="0"/>
              <a:t>Array-Based Lists (cont’d.)</a:t>
            </a:r>
          </a:p>
        </p:txBody>
      </p:sp>
      <p:sp>
        <p:nvSpPr>
          <p:cNvPr id="51205" name="Rectangle 3"/>
          <p:cNvSpPr>
            <a:spLocks noGrp="1" noChangeArrowheads="1"/>
          </p:cNvSpPr>
          <p:nvPr>
            <p:ph type="body" idx="1"/>
          </p:nvPr>
        </p:nvSpPr>
        <p:spPr>
          <a:xfrm>
            <a:off x="993709" y="1140029"/>
            <a:ext cx="8915400" cy="3777622"/>
          </a:xfrm>
        </p:spPr>
        <p:txBody>
          <a:bodyPr/>
          <a:lstStyle/>
          <a:p>
            <a:pPr eaLnBrk="1" hangingPunct="1"/>
            <a:r>
              <a:rPr lang="en-US" altLang="en-US" dirty="0"/>
              <a:t>Removing an element</a:t>
            </a:r>
          </a:p>
        </p:txBody>
      </p:sp>
      <p:pic>
        <p:nvPicPr>
          <p:cNvPr id="51206" name="Picture 4" descr="CH02 Array template Remo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280" y="2038457"/>
            <a:ext cx="7990840" cy="344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7547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9" name="Group 12"/>
          <p:cNvGrpSpPr>
            <a:grpSpLocks/>
          </p:cNvGrpSpPr>
          <p:nvPr/>
        </p:nvGrpSpPr>
        <p:grpSpPr bwMode="auto">
          <a:xfrm>
            <a:off x="875438" y="203290"/>
            <a:ext cx="11113362" cy="6502310"/>
            <a:chOff x="1866" y="1584"/>
            <a:chExt cx="4143" cy="2242"/>
          </a:xfrm>
        </p:grpSpPr>
        <p:grpSp>
          <p:nvGrpSpPr>
            <p:cNvPr id="52230" name="Group 11"/>
            <p:cNvGrpSpPr>
              <a:grpSpLocks/>
            </p:cNvGrpSpPr>
            <p:nvPr/>
          </p:nvGrpSpPr>
          <p:grpSpPr bwMode="auto">
            <a:xfrm>
              <a:off x="1866" y="1584"/>
              <a:ext cx="1808" cy="2242"/>
              <a:chOff x="1866" y="1584"/>
              <a:chExt cx="1808" cy="2242"/>
            </a:xfrm>
          </p:grpSpPr>
          <p:pic>
            <p:nvPicPr>
              <p:cNvPr id="52232" name="Picture 5" descr="CH02 Table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 y="1584"/>
                <a:ext cx="1808"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6" descr="CH02 Table3-1 co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2124"/>
                <a:ext cx="1797" cy="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31" name="Rectangle 8"/>
            <p:cNvSpPr>
              <a:spLocks noChangeArrowheads="1"/>
            </p:cNvSpPr>
            <p:nvPr/>
          </p:nvSpPr>
          <p:spPr bwMode="auto">
            <a:xfrm>
              <a:off x="4452" y="1998"/>
              <a:ext cx="155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Time complexity of list operations</a:t>
              </a:r>
            </a:p>
          </p:txBody>
        </p:sp>
      </p:grpSp>
    </p:spTree>
    <p:extLst>
      <p:ext uri="{BB962C8B-B14F-4D97-AF65-F5344CB8AC3E}">
        <p14:creationId xmlns:p14="http://schemas.microsoft.com/office/powerpoint/2010/main" val="1932134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0400" y="0"/>
            <a:ext cx="10595154" cy="7417415"/>
          </a:xfrm>
          <a:prstGeom prst="rect">
            <a:avLst/>
          </a:prstGeom>
          <a:solidFill>
            <a:schemeClr val="bg1"/>
          </a:solidFill>
        </p:spPr>
        <p:txBody>
          <a:bodyPr wrap="square">
            <a:spAutoFit/>
          </a:bodyPr>
          <a:lstStyle/>
          <a:p>
            <a:r>
              <a:rPr lang="en-US" sz="1700" dirty="0">
                <a:solidFill>
                  <a:srgbClr val="0000FF"/>
                </a:solidFill>
                <a:latin typeface="Consolas" panose="020B0609020204030204" pitchFamily="49" charset="0"/>
              </a:rPr>
              <a:t>template</a:t>
            </a:r>
            <a:r>
              <a:rPr lang="en-US" sz="1700" dirty="0">
                <a:solidFill>
                  <a:prstClr val="black"/>
                </a:solidFill>
                <a:latin typeface="Consolas" panose="020B0609020204030204" pitchFamily="49" charset="0"/>
              </a:rPr>
              <a:t> &lt;</a:t>
            </a:r>
            <a:r>
              <a:rPr lang="en-US" sz="1700" dirty="0">
                <a:solidFill>
                  <a:srgbClr val="0000FF"/>
                </a:solidFill>
                <a:latin typeface="Consolas" panose="020B0609020204030204" pitchFamily="49" charset="0"/>
              </a:rPr>
              <a:t>class</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&gt;</a:t>
            </a:r>
          </a:p>
          <a:p>
            <a:r>
              <a:rPr lang="en-US" sz="1700" dirty="0">
                <a:solidFill>
                  <a:srgbClr val="0000FF"/>
                </a:solidFill>
                <a:latin typeface="Consolas" panose="020B0609020204030204" pitchFamily="49" charset="0"/>
              </a:rPr>
              <a:t>class</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a:t>
            </a:r>
          </a:p>
          <a:p>
            <a:r>
              <a:rPr lang="en-US" sz="1700" dirty="0">
                <a:solidFill>
                  <a:srgbClr val="0000FF"/>
                </a:solidFill>
                <a:latin typeface="Consolas" panose="020B0609020204030204" pitchFamily="49" charset="0"/>
              </a:rPr>
              <a:t>protected</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 *list;  </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length;      </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maxSize</a:t>
            </a:r>
            <a:r>
              <a:rPr lang="en-US" sz="1700" dirty="0">
                <a:solidFill>
                  <a:prstClr val="black"/>
                </a:solidFill>
                <a:latin typeface="Consolas" panose="020B0609020204030204" pitchFamily="49" charset="0"/>
              </a:rPr>
              <a:t>;</a:t>
            </a:r>
          </a:p>
          <a:p>
            <a:r>
              <a:rPr lang="en-US" sz="1700" dirty="0">
                <a:solidFill>
                  <a:srgbClr val="0000FF"/>
                </a:solidFill>
                <a:latin typeface="Consolas" panose="020B0609020204030204" pitchFamily="49" charset="0"/>
              </a:rPr>
              <a:t>public</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size = 100);</a:t>
            </a:r>
          </a:p>
          <a:p>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&lt;</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&gt;&amp; </a:t>
            </a:r>
            <a:r>
              <a:rPr lang="en-US" sz="1700" dirty="0" err="1">
                <a:solidFill>
                  <a:prstClr val="black"/>
                </a:solidFill>
                <a:latin typeface="Consolas" panose="020B0609020204030204" pitchFamily="49" charset="0"/>
              </a:rPr>
              <a:t>otherList</a:t>
            </a:r>
            <a:r>
              <a:rPr lang="en-US" sz="1700" dirty="0">
                <a:solidFill>
                  <a:prstClr val="black"/>
                </a:solidFill>
                <a:latin typeface="Consolas" panose="020B0609020204030204" pitchFamily="49" charset="0"/>
              </a:rPr>
              <a:t>); </a:t>
            </a:r>
          </a:p>
          <a:p>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&lt;</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&gt;&amp; </a:t>
            </a:r>
            <a:r>
              <a:rPr lang="en-US" sz="1700" dirty="0">
                <a:solidFill>
                  <a:srgbClr val="0000FF"/>
                </a:solidFill>
                <a:latin typeface="Consolas" panose="020B0609020204030204" pitchFamily="49" charset="0"/>
              </a:rPr>
              <a:t>operator</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&lt;</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&gt;&amp;);</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isEmpty</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isFull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listSize</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maxListSize</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print()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isItemAtEqual</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location,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item)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insertAt</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location,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insertItem</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insertEnd</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insertItem</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removeAt</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location);</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retrieveAt</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location,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retItem</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replaceAt</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location,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repItem</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clearList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seqSearch</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item)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insert(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insertItem</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remove(</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removeItem</a:t>
            </a:r>
            <a:r>
              <a:rPr lang="en-US" sz="1700" dirty="0">
                <a:solidFill>
                  <a:prstClr val="black"/>
                </a:solidFill>
                <a:latin typeface="Consolas" panose="020B0609020204030204" pitchFamily="49" charset="0"/>
              </a:rPr>
              <a:t>);};</a:t>
            </a:r>
          </a:p>
          <a:p>
            <a:endParaRPr lang="en-US" sz="17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52574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639" y="236925"/>
            <a:ext cx="9652001" cy="5078313"/>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addressType</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print()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setAddress</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sAddress</a:t>
            </a:r>
            <a:r>
              <a:rPr lang="en-US" dirty="0">
                <a:solidFill>
                  <a:prstClr val="black"/>
                </a:solidFill>
                <a:latin typeface="Consolas" panose="020B0609020204030204" pitchFamily="49" charset="0"/>
              </a:rPr>
              <a:t>, string c, string s, string z);</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getAddress</a:t>
            </a:r>
            <a:r>
              <a:rPr lang="en-US" dirty="0">
                <a:solidFill>
                  <a:prstClr val="black"/>
                </a:solidFill>
                <a:latin typeface="Consolas" panose="020B0609020204030204" pitchFamily="49" charset="0"/>
              </a:rPr>
              <a:t>(string&amp; </a:t>
            </a:r>
            <a:r>
              <a:rPr lang="en-US" dirty="0" err="1">
                <a:solidFill>
                  <a:prstClr val="black"/>
                </a:solidFill>
                <a:latin typeface="Consolas" panose="020B0609020204030204" pitchFamily="49" charset="0"/>
              </a:rPr>
              <a:t>sAddress</a:t>
            </a:r>
            <a:r>
              <a:rPr lang="en-US" dirty="0">
                <a:solidFill>
                  <a:prstClr val="black"/>
                </a:solidFill>
                <a:latin typeface="Consolas" panose="020B0609020204030204" pitchFamily="49" charset="0"/>
              </a:rPr>
              <a:t>, string&amp; c, </a:t>
            </a:r>
          </a:p>
          <a:p>
            <a:r>
              <a:rPr lang="en-US" dirty="0">
                <a:solidFill>
                  <a:prstClr val="black"/>
                </a:solidFill>
                <a:latin typeface="Consolas" panose="020B0609020204030204" pitchFamily="49" charset="0"/>
              </a:rPr>
              <a:t>string&amp; s, string&amp; z);</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addressType</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sAddress</a:t>
            </a:r>
            <a:r>
              <a:rPr lang="en-US" dirty="0">
                <a:solidFill>
                  <a:prstClr val="black"/>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c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string s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z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private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streetAddress</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string city;</a:t>
            </a:r>
          </a:p>
          <a:p>
            <a:r>
              <a:rPr lang="en-US" dirty="0">
                <a:solidFill>
                  <a:prstClr val="black"/>
                </a:solidFill>
                <a:latin typeface="Consolas" panose="020B0609020204030204" pitchFamily="49" charset="0"/>
              </a:rPr>
              <a:t>string state;</a:t>
            </a:r>
          </a:p>
          <a:p>
            <a:r>
              <a:rPr lang="en-US" dirty="0">
                <a:solidFill>
                  <a:prstClr val="black"/>
                </a:solidFill>
                <a:latin typeface="Consolas" panose="020B0609020204030204" pitchFamily="49" charset="0"/>
              </a:rPr>
              <a:t>string zip;</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6557831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721" y="216550"/>
            <a:ext cx="11511280" cy="5078313"/>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personType</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firstName</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lastName</a:t>
            </a:r>
            <a:r>
              <a:rPr lang="en-US" dirty="0">
                <a:solidFill>
                  <a:prstClr val="black"/>
                </a:solidFill>
                <a:latin typeface="Consolas" panose="020B0609020204030204" pitchFamily="49" charset="0"/>
              </a:rPr>
              <a:t>;  </a:t>
            </a:r>
          </a:p>
          <a:p>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personType</a:t>
            </a:r>
            <a:r>
              <a:rPr lang="en-US" dirty="0">
                <a:solidFill>
                  <a:prstClr val="black"/>
                </a:solidFill>
                <a:latin typeface="Consolas" panose="020B0609020204030204" pitchFamily="49" charset="0"/>
              </a:rPr>
              <a:t>(string first, string last);</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personType</a:t>
            </a:r>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setName</a:t>
            </a:r>
            <a:r>
              <a:rPr lang="en-US" dirty="0">
                <a:solidFill>
                  <a:prstClr val="black"/>
                </a:solidFill>
                <a:latin typeface="Consolas" panose="020B0609020204030204" pitchFamily="49" charset="0"/>
              </a:rPr>
              <a:t>(string first, string last);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getName</a:t>
            </a:r>
            <a:r>
              <a:rPr lang="en-US" dirty="0">
                <a:solidFill>
                  <a:prstClr val="black"/>
                </a:solidFill>
                <a:latin typeface="Consolas" panose="020B0609020204030204" pitchFamily="49" charset="0"/>
              </a:rPr>
              <a:t>(string&amp; first, string&amp; last);</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print()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4907911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 y="287725"/>
            <a:ext cx="9956800" cy="535531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dateType</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private</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bool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isLeapYear</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 </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dMonth</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dDay</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dYear</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dateType</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 = 1,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 = 1,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year = 1900);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setDate</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year);</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    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getDate</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month,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day,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year);</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   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printDate</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286663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309" y="0"/>
            <a:ext cx="12787224" cy="6740307"/>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extPersonType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personType</a:t>
            </a:r>
            <a:r>
              <a:rPr lang="en-US" dirty="0">
                <a:solidFill>
                  <a:prstClr val="black"/>
                </a:solidFill>
                <a:latin typeface="Consolas" panose="020B0609020204030204" pitchFamily="49" charset="0"/>
              </a:rPr>
              <a:t>            </a:t>
            </a:r>
            <a:r>
              <a:rPr lang="en-US" dirty="0">
                <a:solidFill>
                  <a:srgbClr val="00B050"/>
                </a:solidFill>
                <a:latin typeface="Consolas" panose="020B0609020204030204" pitchFamily="49" charset="0"/>
              </a:rPr>
              <a:t>//inheritance</a:t>
            </a:r>
          </a:p>
          <a:p>
            <a:r>
              <a:rPr lang="en-US" dirty="0">
                <a:solidFill>
                  <a:prstClr val="black"/>
                </a:solidFill>
                <a:latin typeface="Consolas" panose="020B0609020204030204" pitchFamily="49" charset="0"/>
              </a:rPr>
              <a:t>{</a:t>
            </a:r>
            <a:r>
              <a:rPr lang="en-US" dirty="0">
                <a:solidFill>
                  <a:srgbClr val="0000FF"/>
                </a:solidFill>
                <a:latin typeface="Consolas" panose="020B0609020204030204" pitchFamily="49" charset="0"/>
              </a:rPr>
              <a:t>private</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addressType</a:t>
            </a:r>
            <a:r>
              <a:rPr lang="en-US" dirty="0">
                <a:solidFill>
                  <a:prstClr val="black"/>
                </a:solidFill>
                <a:latin typeface="Consolas" panose="020B0609020204030204" pitchFamily="49" charset="0"/>
              </a:rPr>
              <a:t> address;  </a:t>
            </a:r>
            <a:r>
              <a:rPr lang="en-US" dirty="0">
                <a:solidFill>
                  <a:srgbClr val="00B050"/>
                </a:solidFill>
                <a:latin typeface="Consolas" panose="020B0609020204030204" pitchFamily="49" charset="0"/>
              </a:rPr>
              <a:t>//composition</a:t>
            </a:r>
          </a:p>
          <a:p>
            <a:r>
              <a:rPr lang="en-US" dirty="0" err="1">
                <a:solidFill>
                  <a:prstClr val="black"/>
                </a:solidFill>
                <a:latin typeface="Consolas" panose="020B0609020204030204" pitchFamily="49" charset="0"/>
              </a:rPr>
              <a:t>dateType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dob</a:t>
            </a:r>
            <a:r>
              <a:rPr lang="en-US" dirty="0">
                <a:solidFill>
                  <a:prstClr val="black"/>
                </a:solidFill>
                <a:latin typeface="Consolas" panose="020B0609020204030204" pitchFamily="49" charset="0"/>
              </a:rPr>
              <a:t>;		</a:t>
            </a:r>
            <a:r>
              <a:rPr lang="en-US" dirty="0">
                <a:solidFill>
                  <a:srgbClr val="00B050"/>
                </a:solidFill>
                <a:latin typeface="Consolas" panose="020B0609020204030204" pitchFamily="49" charset="0"/>
              </a:rPr>
              <a:t> //composition</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phoneNumber</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personStatus</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extPersonType</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fName</a:t>
            </a:r>
            <a:r>
              <a:rPr lang="en-US" dirty="0">
                <a:solidFill>
                  <a:prstClr val="black"/>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 = 1,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 = 1,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year = 1900,string street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c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s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z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phone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printAddress</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printInfo</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setInfo</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fName</a:t>
            </a:r>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lName,</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year,string</a:t>
            </a:r>
            <a:r>
              <a:rPr lang="en-US" dirty="0">
                <a:solidFill>
                  <a:prstClr val="black"/>
                </a:solidFill>
                <a:latin typeface="Consolas" panose="020B0609020204030204" pitchFamily="49" charset="0"/>
              </a:rPr>
              <a:t> street, string c,</a:t>
            </a:r>
          </a:p>
          <a:p>
            <a:r>
              <a:rPr lang="en-US" dirty="0">
                <a:solidFill>
                  <a:prstClr val="black"/>
                </a:solidFill>
                <a:latin typeface="Consolas" panose="020B0609020204030204" pitchFamily="49" charset="0"/>
              </a:rPr>
              <a:t> string s, string z, string phone, string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setInfo</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fName</a:t>
            </a:r>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dateType</a:t>
            </a:r>
            <a:r>
              <a:rPr lang="en-US" dirty="0">
                <a:solidFill>
                  <a:prstClr val="black"/>
                </a:solidFill>
                <a:latin typeface="Consolas" panose="020B0609020204030204" pitchFamily="49" charset="0"/>
              </a:rPr>
              <a:t> d, </a:t>
            </a:r>
            <a:r>
              <a:rPr lang="en-US" dirty="0" err="1">
                <a:solidFill>
                  <a:prstClr val="black"/>
                </a:solidFill>
                <a:latin typeface="Consolas" panose="020B0609020204030204" pitchFamily="49" charset="0"/>
              </a:rPr>
              <a:t>addressType</a:t>
            </a:r>
            <a:r>
              <a:rPr lang="en-US" dirty="0">
                <a:solidFill>
                  <a:prstClr val="black"/>
                </a:solidFill>
                <a:latin typeface="Consolas" panose="020B0609020204030204" pitchFamily="49" charset="0"/>
              </a:rPr>
              <a:t> ad, string phone, string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bool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isLastName</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getLastName</a:t>
            </a:r>
            <a:r>
              <a:rPr lang="en-US" dirty="0">
                <a:solidFill>
                  <a:prstClr val="black"/>
                </a:solidFill>
                <a:latin typeface="Consolas" panose="020B0609020204030204" pitchFamily="49" charset="0"/>
              </a:rPr>
              <a:t>(string&amp;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getAddress</a:t>
            </a:r>
            <a:r>
              <a:rPr lang="en-US" dirty="0">
                <a:solidFill>
                  <a:prstClr val="black"/>
                </a:solidFill>
                <a:latin typeface="Consolas" panose="020B0609020204030204" pitchFamily="49" charset="0"/>
              </a:rPr>
              <a:t>(string&amp; </a:t>
            </a:r>
            <a:r>
              <a:rPr lang="en-US" dirty="0" err="1">
                <a:solidFill>
                  <a:prstClr val="black"/>
                </a:solidFill>
                <a:latin typeface="Consolas" panose="020B0609020204030204" pitchFamily="49" charset="0"/>
              </a:rPr>
              <a:t>sAddress</a:t>
            </a:r>
            <a:r>
              <a:rPr lang="en-US" dirty="0">
                <a:solidFill>
                  <a:prstClr val="black"/>
                </a:solidFill>
                <a:latin typeface="Consolas" panose="020B0609020204030204" pitchFamily="49" charset="0"/>
              </a:rPr>
              <a:t>, string&amp; c, string&amp; s, string&amp; z);</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getStatus</a:t>
            </a:r>
            <a:r>
              <a:rPr lang="en-US" dirty="0">
                <a:solidFill>
                  <a:prstClr val="black"/>
                </a:solidFill>
                <a:latin typeface="Consolas" panose="020B0609020204030204" pitchFamily="49" charset="0"/>
              </a:rPr>
              <a:t>(string&amp; status);</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getPhoneNumber</a:t>
            </a:r>
            <a:r>
              <a:rPr lang="en-US" dirty="0">
                <a:solidFill>
                  <a:prstClr val="black"/>
                </a:solidFill>
                <a:latin typeface="Consolas" panose="020B0609020204030204" pitchFamily="49" charset="0"/>
              </a:rPr>
              <a:t>(string&amp; phone);</a:t>
            </a:r>
          </a:p>
          <a:p>
            <a:r>
              <a:rPr lang="en-US" dirty="0">
                <a:solidFill>
                  <a:srgbClr val="0000FF"/>
                </a:solidFill>
                <a:latin typeface="Consolas" panose="020B0609020204030204" pitchFamily="49" charset="0"/>
              </a:rPr>
              <a:t>bool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isStatus</a:t>
            </a:r>
            <a:r>
              <a:rPr lang="en-US" dirty="0">
                <a:solidFill>
                  <a:prstClr val="black"/>
                </a:solidFill>
                <a:latin typeface="Consolas" panose="020B0609020204030204" pitchFamily="49" charset="0"/>
              </a:rPr>
              <a:t>(string status);</a:t>
            </a:r>
          </a:p>
          <a:p>
            <a:r>
              <a:rPr lang="en-US" dirty="0">
                <a:solidFill>
                  <a:srgbClr val="0000FF"/>
                </a:solidFill>
                <a:latin typeface="Consolas" panose="020B0609020204030204" pitchFamily="49" charset="0"/>
              </a:rPr>
              <a:t>bool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isDOB</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year);</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getDOB</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month,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day,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year);</a:t>
            </a:r>
          </a:p>
          <a:p>
            <a:r>
              <a:rPr lang="en-US" dirty="0">
                <a:solidFill>
                  <a:srgbClr val="0000FF"/>
                </a:solidFill>
                <a:latin typeface="Consolas" panose="020B0609020204030204" pitchFamily="49" charset="0"/>
              </a:rPr>
              <a:t>bool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isMonth</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a:t>
            </a:r>
          </a:p>
        </p:txBody>
      </p:sp>
    </p:spTree>
    <p:extLst>
      <p:ext uri="{BB962C8B-B14F-4D97-AF65-F5344CB8AC3E}">
        <p14:creationId xmlns:p14="http://schemas.microsoft.com/office/powerpoint/2010/main" val="27090117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1840" y="182880"/>
            <a:ext cx="9901783" cy="535531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addressBookType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arrayListType</a:t>
            </a:r>
            <a:r>
              <a:rPr lang="en-US" dirty="0">
                <a:solidFill>
                  <a:prstClr val="black"/>
                </a:solidFill>
                <a:latin typeface="Consolas" panose="020B0609020204030204" pitchFamily="49" charset="0"/>
              </a:rPr>
              <a:t>&lt;</a:t>
            </a:r>
            <a:r>
              <a:rPr lang="en-US" dirty="0" err="1">
                <a:solidFill>
                  <a:prstClr val="black"/>
                </a:solidFill>
                <a:latin typeface="Consolas" panose="020B0609020204030204" pitchFamily="49" charset="0"/>
              </a:rPr>
              <a:t>extPersonType</a:t>
            </a:r>
            <a:r>
              <a:rPr lang="en-US" dirty="0">
                <a:solidFill>
                  <a:prstClr val="black"/>
                </a:solidFill>
                <a:latin typeface="Consolas" panose="020B0609020204030204" pitchFamily="49" charset="0"/>
              </a:rPr>
              <a:t>&gt;</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addressBookType</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print()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printNameInTheMonth</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printInfoOf</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printNamesWithStatus</a:t>
            </a:r>
            <a:r>
              <a:rPr lang="en-US" dirty="0">
                <a:solidFill>
                  <a:prstClr val="black"/>
                </a:solidFill>
                <a:latin typeface="Consolas" panose="020B0609020204030204" pitchFamily="49" charset="0"/>
              </a:rPr>
              <a:t>(string status);</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printAt</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printNamesBetweenLastNames</a:t>
            </a:r>
            <a:r>
              <a:rPr lang="en-US" dirty="0">
                <a:solidFill>
                  <a:prstClr val="black"/>
                </a:solidFill>
                <a:latin typeface="Consolas" panose="020B0609020204030204" pitchFamily="49" charset="0"/>
              </a:rPr>
              <a:t>(string last1, string last2);</a:t>
            </a:r>
          </a:p>
          <a:p>
            <a:endParaRPr lang="en-US" dirty="0">
              <a:solidFill>
                <a:prstClr val="black"/>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search(string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saveData</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ofstream</a:t>
            </a:r>
            <a:r>
              <a:rPr lang="en-US" dirty="0">
                <a:solidFill>
                  <a:prstClr val="black"/>
                </a:solidFill>
                <a:latin typeface="Consolas" panose="020B0609020204030204" pitchFamily="49" charset="0"/>
              </a:rPr>
              <a:t>&amp;);</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887263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209" y="0"/>
            <a:ext cx="9765102" cy="6463308"/>
          </a:xfrm>
          <a:prstGeom prst="rect">
            <a:avLst/>
          </a:prstGeom>
          <a:solidFill>
            <a:schemeClr val="bg1"/>
          </a:solidFill>
        </p:spPr>
        <p:txBody>
          <a:bodyPr wrap="square">
            <a:spAutoFit/>
          </a:bodyPr>
          <a:lstStyle/>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main(){</a:t>
            </a:r>
          </a:p>
          <a:p>
            <a:r>
              <a:rPr lang="en-US" dirty="0" err="1">
                <a:solidFill>
                  <a:prstClr val="black"/>
                </a:solidFill>
                <a:latin typeface="Consolas" panose="020B0609020204030204" pitchFamily="49" charset="0"/>
              </a:rPr>
              <a:t>addressBookType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addressBook</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str</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string str1;</a:t>
            </a:r>
          </a:p>
          <a:p>
            <a:r>
              <a:rPr lang="en-US" dirty="0">
                <a:solidFill>
                  <a:prstClr val="black"/>
                </a:solidFill>
                <a:latin typeface="Consolas" panose="020B0609020204030204" pitchFamily="49" charset="0"/>
              </a:rPr>
              <a:t>string str2;</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choice;</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loc</a:t>
            </a:r>
            <a:r>
              <a:rPr lang="en-US" dirty="0">
                <a:solidFill>
                  <a:prstClr val="black"/>
                </a:solidFill>
                <a:latin typeface="Consolas" panose="020B0609020204030204" pitchFamily="49" charset="0"/>
              </a:rPr>
              <a:t>;</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loadAddressBook</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addressBook</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showMenu</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choice;</a:t>
            </a:r>
          </a:p>
          <a:p>
            <a:r>
              <a:rPr lang="en-US" dirty="0">
                <a:solidFill>
                  <a:srgbClr val="0000FF"/>
                </a:solidFill>
                <a:latin typeface="Consolas" panose="020B0609020204030204" pitchFamily="49" charset="0"/>
              </a:rPr>
              <a:t>while</a:t>
            </a:r>
            <a:r>
              <a:rPr lang="en-US" dirty="0">
                <a:solidFill>
                  <a:prstClr val="black"/>
                </a:solidFill>
                <a:latin typeface="Consolas" panose="020B0609020204030204" pitchFamily="49" charset="0"/>
              </a:rPr>
              <a:t> (choice != 9)</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switch</a:t>
            </a:r>
            <a:r>
              <a:rPr lang="en-US" dirty="0">
                <a:solidFill>
                  <a:prstClr val="black"/>
                </a:solidFill>
                <a:latin typeface="Consolas" panose="020B0609020204030204" pitchFamily="49" charset="0"/>
              </a:rPr>
              <a:t> (choice)</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1: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"Enter the last name of the person: "</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a:t>
            </a:r>
            <a:r>
              <a:rPr lang="en-US" dirty="0" err="1">
                <a:solidFill>
                  <a:prstClr val="black"/>
                </a:solidFill>
                <a:latin typeface="Consolas" panose="020B0609020204030204" pitchFamily="49" charset="0"/>
              </a:rPr>
              <a:t>str</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loc</a:t>
            </a:r>
            <a:r>
              <a:rPr lang="en-US" dirty="0">
                <a:solidFill>
                  <a:prstClr val="black"/>
                </a:solidFill>
                <a:latin typeface="Consolas" panose="020B0609020204030204" pitchFamily="49" charset="0"/>
              </a:rPr>
              <a:t> = </a:t>
            </a:r>
            <a:r>
              <a:rPr lang="en-US" dirty="0" err="1">
                <a:solidFill>
                  <a:prstClr val="black"/>
                </a:solidFill>
                <a:latin typeface="Consolas" panose="020B0609020204030204" pitchFamily="49" charset="0"/>
              </a:rPr>
              <a:t>addressBook.search</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str</a:t>
            </a:r>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840495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278" y="58846"/>
            <a:ext cx="10593238" cy="6740307"/>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if</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loc</a:t>
            </a:r>
            <a:r>
              <a:rPr lang="en-US" sz="1600" dirty="0">
                <a:solidFill>
                  <a:prstClr val="black"/>
                </a:solidFill>
                <a:latin typeface="Consolas" panose="020B0609020204030204" pitchFamily="49" charset="0"/>
              </a:rPr>
              <a:t> != -1)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 is in the address book"</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 is not in the address book"</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2: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"Enter the last name of the person: "</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cin</a:t>
            </a:r>
            <a:r>
              <a:rPr lang="en-US" sz="1600" dirty="0">
                <a:solidFill>
                  <a:prstClr val="black"/>
                </a:solidFill>
                <a:latin typeface="Consolas" panose="020B0609020204030204" pitchFamily="49" charset="0"/>
              </a:rPr>
              <a:t> &gt;&gt; </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loc</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addressBook.search</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loc</a:t>
            </a:r>
            <a:r>
              <a:rPr lang="en-US" sz="1600" dirty="0">
                <a:solidFill>
                  <a:prstClr val="black"/>
                </a:solidFill>
                <a:latin typeface="Consolas" panose="020B0609020204030204" pitchFamily="49" charset="0"/>
              </a:rPr>
              <a:t> != -1)</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addressBook.printAt</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loc</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else</a:t>
            </a:r>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 is not in the address book"</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3: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"Enter the month number: "</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cin</a:t>
            </a:r>
            <a:r>
              <a:rPr lang="en-US" sz="1600" dirty="0">
                <a:solidFill>
                  <a:prstClr val="black"/>
                </a:solidFill>
                <a:latin typeface="Consolas" panose="020B0609020204030204" pitchFamily="49" charset="0"/>
              </a:rPr>
              <a:t> &gt;&gt; month;</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addressBook.printNameInTheMonth</a:t>
            </a:r>
            <a:r>
              <a:rPr lang="en-US" sz="1600" dirty="0">
                <a:solidFill>
                  <a:prstClr val="black"/>
                </a:solidFill>
                <a:latin typeface="Consolas" panose="020B0609020204030204" pitchFamily="49" charset="0"/>
              </a:rPr>
              <a:t>(month);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4: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"Enter starting last name: "</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cin</a:t>
            </a:r>
            <a:r>
              <a:rPr lang="en-US" sz="1600" dirty="0">
                <a:solidFill>
                  <a:prstClr val="black"/>
                </a:solidFill>
                <a:latin typeface="Consolas" panose="020B0609020204030204" pitchFamily="49" charset="0"/>
              </a:rPr>
              <a:t> &gt;&gt; str1;</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"Enter ending last name: "</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cin</a:t>
            </a:r>
            <a:r>
              <a:rPr lang="en-US" sz="1600" dirty="0">
                <a:solidFill>
                  <a:prstClr val="black"/>
                </a:solidFill>
                <a:latin typeface="Consolas" panose="020B0609020204030204" pitchFamily="49" charset="0"/>
              </a:rPr>
              <a:t> &gt;&gt; str2;</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addressBook.printNamesBetweenLastNames</a:t>
            </a:r>
            <a:r>
              <a:rPr lang="en-US" sz="1600" dirty="0">
                <a:solidFill>
                  <a:prstClr val="black"/>
                </a:solidFill>
                <a:latin typeface="Consolas" panose="020B0609020204030204" pitchFamily="49" charset="0"/>
              </a:rPr>
              <a:t>(str1, str2);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5: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"Enter person type Family, Friend, Business: "</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cin</a:t>
            </a:r>
            <a:r>
              <a:rPr lang="en-US" sz="1600" dirty="0">
                <a:solidFill>
                  <a:prstClr val="black"/>
                </a:solidFill>
                <a:latin typeface="Consolas" panose="020B0609020204030204" pitchFamily="49" charset="0"/>
              </a:rPr>
              <a:t> &gt;&gt; </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addressBook.printNamesWithStatus</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6:    </a:t>
            </a:r>
            <a:r>
              <a:rPr lang="en-US" sz="1600" dirty="0" err="1">
                <a:solidFill>
                  <a:prstClr val="black"/>
                </a:solidFill>
                <a:latin typeface="Consolas" panose="020B0609020204030204" pitchFamily="49" charset="0"/>
              </a:rPr>
              <a:t>addressBook.print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7:     </a:t>
            </a:r>
            <a:r>
              <a:rPr lang="en-US" sz="1600" dirty="0" err="1">
                <a:solidFill>
                  <a:prstClr val="black"/>
                </a:solidFill>
                <a:latin typeface="Consolas" panose="020B0609020204030204" pitchFamily="49" charset="0"/>
              </a:rPr>
              <a:t>saveData</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addressBook</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309770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E0FF9A-DA12-4BD7-AB2F-A438B0906D4F}"/>
              </a:ext>
            </a:extLst>
          </p:cNvPr>
          <p:cNvSpPr/>
          <p:nvPr/>
        </p:nvSpPr>
        <p:spPr>
          <a:xfrm>
            <a:off x="826936" y="335846"/>
            <a:ext cx="10288104" cy="6186309"/>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iostream</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x_a</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44</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x_r</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55</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returnByAddress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&amp;</a:t>
            </a:r>
            <a:r>
              <a:rPr lang="en-US" dirty="0" err="1">
                <a:solidFill>
                  <a:srgbClr val="000000"/>
                </a:solidFill>
                <a:latin typeface="Consolas" panose="020B0609020204030204" pitchFamily="49" charset="0"/>
              </a:rPr>
              <a:t>x_a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returnByReference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x_r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en-US" dirty="0" err="1">
                <a:solidFill>
                  <a:srgbClr val="000000"/>
                </a:solidFill>
                <a:latin typeface="Consolas" panose="020B0609020204030204" pitchFamily="49" charset="0"/>
              </a:rPr>
              <a:t>returnByReference</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73</a:t>
            </a:r>
            <a:r>
              <a:rPr lang="en-US" dirty="0">
                <a:solidFill>
                  <a:srgbClr val="000000"/>
                </a:solidFill>
                <a:latin typeface="Consolas" panose="020B0609020204030204" pitchFamily="49" charset="0"/>
              </a:rPr>
              <a:t>; </a:t>
            </a:r>
            <a:r>
              <a:rPr lang="en-US" dirty="0">
                <a:solidFill>
                  <a:srgbClr val="AAAAAA"/>
                </a:solidFill>
                <a:latin typeface="Consolas" panose="020B0609020204030204" pitchFamily="49" charset="0"/>
              </a:rPr>
              <a:t>//possible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x = </a:t>
            </a:r>
            <a:r>
              <a:rPr lang="en-US" dirty="0">
                <a:solidFill>
                  <a:srgbClr val="09885A"/>
                </a:solidFill>
                <a:latin typeface="Consolas" panose="020B0609020204030204" pitchFamily="49" charset="0"/>
              </a:rPr>
              <a:t>75</a:t>
            </a:r>
            <a:r>
              <a:rPr lang="en-US" dirty="0">
                <a:solidFill>
                  <a:srgbClr val="000000"/>
                </a:solidFill>
                <a:latin typeface="Consolas" panose="020B0609020204030204" pitchFamily="49" charset="0"/>
              </a:rPr>
              <a:t>;</a:t>
            </a:r>
          </a:p>
          <a:p>
            <a:r>
              <a:rPr lang="en-US" dirty="0">
                <a:solidFill>
                  <a:srgbClr val="AAAAAA"/>
                </a:solidFill>
                <a:latin typeface="Consolas" panose="020B0609020204030204" pitchFamily="49" charset="0"/>
              </a:rPr>
              <a:t>// </a:t>
            </a:r>
            <a:r>
              <a:rPr lang="en-US" dirty="0" err="1">
                <a:solidFill>
                  <a:srgbClr val="AAAAAA"/>
                </a:solidFill>
                <a:latin typeface="Consolas" panose="020B0609020204030204" pitchFamily="49" charset="0"/>
              </a:rPr>
              <a:t>returnByAddress</a:t>
            </a:r>
            <a:r>
              <a:rPr lang="en-US" dirty="0">
                <a:solidFill>
                  <a:srgbClr val="AAAAAA"/>
                </a:solidFill>
                <a:latin typeface="Consolas" panose="020B0609020204030204" pitchFamily="49" charset="0"/>
              </a:rPr>
              <a:t>() = &amp;x; //not a </a:t>
            </a:r>
            <a:r>
              <a:rPr lang="en-US" dirty="0" err="1">
                <a:solidFill>
                  <a:srgbClr val="AAAAAA"/>
                </a:solidFill>
                <a:latin typeface="Consolas" panose="020B0609020204030204" pitchFamily="49" charset="0"/>
              </a:rPr>
              <a:t>lvalue</a:t>
            </a:r>
            <a:r>
              <a:rPr lang="en-US" dirty="0">
                <a:solidFill>
                  <a:srgbClr val="AAAAAA"/>
                </a:solidFill>
                <a:latin typeface="Consolas" panose="020B0609020204030204" pitchFamily="49" charset="0"/>
              </a:rPr>
              <a:t> error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returnByAddress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63</a:t>
            </a:r>
            <a:r>
              <a:rPr lang="en-US" dirty="0">
                <a:solidFill>
                  <a:srgbClr val="000000"/>
                </a:solidFill>
                <a:latin typeface="Consolas" panose="020B0609020204030204" pitchFamily="49" charset="0"/>
              </a:rPr>
              <a:t>; </a:t>
            </a:r>
            <a:r>
              <a:rPr lang="en-US" dirty="0">
                <a:solidFill>
                  <a:srgbClr val="AAAAAA"/>
                </a:solidFill>
                <a:latin typeface="Consolas" panose="020B0609020204030204" pitchFamily="49" charset="0"/>
              </a:rPr>
              <a:t>//possible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"final value of </a:t>
            </a:r>
            <a:r>
              <a:rPr lang="en-US" dirty="0" err="1">
                <a:solidFill>
                  <a:srgbClr val="A31515"/>
                </a:solidFill>
                <a:latin typeface="Consolas" panose="020B0609020204030204" pitchFamily="49" charset="0"/>
              </a:rPr>
              <a:t>x_a</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err="1">
                <a:solidFill>
                  <a:srgbClr val="000000"/>
                </a:solidFill>
                <a:latin typeface="Consolas" panose="020B0609020204030204" pitchFamily="49" charset="0"/>
              </a:rPr>
              <a:t>x_a</a:t>
            </a:r>
            <a:r>
              <a:rPr lang="en-US" dirty="0">
                <a:solidFill>
                  <a:srgbClr val="000000"/>
                </a:solidFill>
                <a:latin typeface="Consolas" panose="020B0609020204030204" pitchFamily="49" charset="0"/>
              </a:rPr>
              <a:t>&lt;&lt;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"final value of </a:t>
            </a:r>
            <a:r>
              <a:rPr lang="en-US" dirty="0" err="1">
                <a:solidFill>
                  <a:srgbClr val="A31515"/>
                </a:solidFill>
                <a:latin typeface="Consolas" panose="020B0609020204030204" pitchFamily="49" charset="0"/>
              </a:rPr>
              <a:t>x_r</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err="1">
                <a:solidFill>
                  <a:srgbClr val="000000"/>
                </a:solidFill>
                <a:latin typeface="Consolas" panose="020B0609020204030204" pitchFamily="49" charset="0"/>
              </a:rPr>
              <a:t>x_r</a:t>
            </a:r>
            <a:r>
              <a:rPr lang="en-US" dirty="0">
                <a:solidFill>
                  <a:srgbClr val="000000"/>
                </a:solidFill>
                <a:latin typeface="Consolas" panose="020B0609020204030204" pitchFamily="49" charset="0"/>
              </a:rPr>
              <a:t>&lt;&lt;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3" name="Rectangle 2">
            <a:extLst>
              <a:ext uri="{FF2B5EF4-FFF2-40B4-BE49-F238E27FC236}">
                <a16:creationId xmlns:a16="http://schemas.microsoft.com/office/drawing/2014/main" id="{FA1F6E0B-3D6E-41D9-B8B0-8671D4B62EFB}"/>
              </a:ext>
            </a:extLst>
          </p:cNvPr>
          <p:cNvSpPr/>
          <p:nvPr/>
        </p:nvSpPr>
        <p:spPr>
          <a:xfrm>
            <a:off x="5269064" y="1681700"/>
            <a:ext cx="6096000" cy="670120"/>
          </a:xfrm>
          <a:prstGeom prst="rect">
            <a:avLst/>
          </a:prstGeom>
        </p:spPr>
        <p:txBody>
          <a:bodyPr>
            <a:spAutoFit/>
          </a:bodyPr>
          <a:lstStyle/>
          <a:p>
            <a:pPr fontAlgn="base">
              <a:lnSpc>
                <a:spcPct val="107000"/>
              </a:lnSpc>
              <a:spcAft>
                <a:spcPts val="1200"/>
              </a:spcAft>
            </a:pPr>
            <a:r>
              <a:rPr lang="en-US" b="1" dirty="0">
                <a:solidFill>
                  <a:srgbClr val="242729"/>
                </a:solidFill>
                <a:latin typeface="Arial" panose="020B0604020202020204" pitchFamily="34" charset="0"/>
                <a:ea typeface="Times New Roman" panose="02020603050405020304" pitchFamily="18" charset="0"/>
                <a:cs typeface="Times New Roman" panose="02020603050405020304" pitchFamily="18" charset="0"/>
              </a:rPr>
              <a:t>Returning a reference or the address of a local variable is returning garbage.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11352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680" y="233184"/>
            <a:ext cx="9509760" cy="535531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default</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"Invalid choice"</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showMenu</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choice;</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response;</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"Save data Yes (Y/y) No(N/n)?: "</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response;</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(response == </a:t>
            </a:r>
            <a:r>
              <a:rPr lang="en-US" dirty="0">
                <a:solidFill>
                  <a:srgbClr val="A31515"/>
                </a:solidFill>
                <a:latin typeface="Consolas" panose="020B0609020204030204" pitchFamily="49" charset="0"/>
              </a:rPr>
              <a:t>'y'</a:t>
            </a:r>
            <a:r>
              <a:rPr lang="en-US" dirty="0">
                <a:solidFill>
                  <a:prstClr val="black"/>
                </a:solidFill>
                <a:latin typeface="Consolas" panose="020B0609020204030204" pitchFamily="49" charset="0"/>
              </a:rPr>
              <a:t> || response == </a:t>
            </a:r>
            <a:r>
              <a:rPr lang="en-US" dirty="0">
                <a:solidFill>
                  <a:srgbClr val="A31515"/>
                </a:solidFill>
                <a:latin typeface="Consolas" panose="020B0609020204030204" pitchFamily="49" charset="0"/>
              </a:rPr>
              <a:t>'Y'</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saveData</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addressBook</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return</a:t>
            </a:r>
            <a:r>
              <a:rPr lang="en-US" dirty="0">
                <a:solidFill>
                  <a:prstClr val="black"/>
                </a:solidFill>
                <a:latin typeface="Consolas" panose="020B0609020204030204" pitchFamily="49" charset="0"/>
              </a:rPr>
              <a:t> 0;</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839216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450" y="166473"/>
            <a:ext cx="6305908" cy="5632311"/>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loadAddressBook</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addressBookType</a:t>
            </a:r>
            <a:r>
              <a:rPr lang="en-US" dirty="0">
                <a:solidFill>
                  <a:prstClr val="black"/>
                </a:solidFill>
                <a:latin typeface="Consolas" panose="020B0609020204030204" pitchFamily="49" charset="0"/>
              </a:rPr>
              <a:t>&amp; </a:t>
            </a:r>
            <a:r>
              <a:rPr lang="en-US" dirty="0" err="1">
                <a:solidFill>
                  <a:prstClr val="black"/>
                </a:solidFill>
                <a:latin typeface="Consolas" panose="020B0609020204030204" pitchFamily="49" charset="0"/>
              </a:rPr>
              <a:t>adBook</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ifstream</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filename[50];</a:t>
            </a:r>
          </a:p>
          <a:p>
            <a:r>
              <a:rPr lang="en-US" dirty="0">
                <a:solidFill>
                  <a:prstClr val="black"/>
                </a:solidFill>
                <a:latin typeface="Consolas" panose="020B0609020204030204" pitchFamily="49" charset="0"/>
              </a:rPr>
              <a:t>string first;</a:t>
            </a:r>
          </a:p>
          <a:p>
            <a:r>
              <a:rPr lang="en-US" dirty="0">
                <a:solidFill>
                  <a:prstClr val="black"/>
                </a:solidFill>
                <a:latin typeface="Consolas" panose="020B0609020204030204" pitchFamily="49" charset="0"/>
              </a:rPr>
              <a:t>string last;</a:t>
            </a:r>
          </a:p>
          <a:p>
            <a:endParaRPr lang="en-US" dirty="0">
              <a:solidFill>
                <a:prstClr val="black"/>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year;</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string street;</a:t>
            </a:r>
          </a:p>
          <a:p>
            <a:r>
              <a:rPr lang="en-US" dirty="0">
                <a:solidFill>
                  <a:prstClr val="black"/>
                </a:solidFill>
                <a:latin typeface="Consolas" panose="020B0609020204030204" pitchFamily="49" charset="0"/>
              </a:rPr>
              <a:t>string city;</a:t>
            </a:r>
          </a:p>
          <a:p>
            <a:r>
              <a:rPr lang="en-US" dirty="0">
                <a:solidFill>
                  <a:prstClr val="black"/>
                </a:solidFill>
                <a:latin typeface="Consolas" panose="020B0609020204030204" pitchFamily="49" charset="0"/>
              </a:rPr>
              <a:t>string state;</a:t>
            </a:r>
          </a:p>
          <a:p>
            <a:r>
              <a:rPr lang="en-US" dirty="0">
                <a:solidFill>
                  <a:prstClr val="black"/>
                </a:solidFill>
                <a:latin typeface="Consolas" panose="020B0609020204030204" pitchFamily="49" charset="0"/>
              </a:rPr>
              <a:t>string zip;</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string phone;</a:t>
            </a:r>
          </a:p>
          <a:p>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extPersonType</a:t>
            </a:r>
            <a:r>
              <a:rPr lang="en-US" dirty="0">
                <a:solidFill>
                  <a:prstClr val="black"/>
                </a:solidFill>
                <a:latin typeface="Consolas" panose="020B0609020204030204" pitchFamily="49" charset="0"/>
              </a:rPr>
              <a:t> temp;</a:t>
            </a:r>
          </a:p>
          <a:p>
            <a:endParaRPr lang="en-US" dirty="0">
              <a:solidFill>
                <a:prstClr val="black"/>
              </a:solidFill>
              <a:latin typeface="Consolas" panose="020B0609020204030204" pitchFamily="49" charset="0"/>
            </a:endParaRPr>
          </a:p>
        </p:txBody>
      </p:sp>
      <p:sp>
        <p:nvSpPr>
          <p:cNvPr id="3" name="Rectangle 2"/>
          <p:cNvSpPr/>
          <p:nvPr/>
        </p:nvSpPr>
        <p:spPr>
          <a:xfrm>
            <a:off x="6422078" y="0"/>
            <a:ext cx="6096000" cy="6186309"/>
          </a:xfrm>
          <a:prstGeom prst="rect">
            <a:avLst/>
          </a:prstGeom>
          <a:solidFill>
            <a:schemeClr val="bg1"/>
          </a:solidFill>
        </p:spPr>
        <p:txBody>
          <a:bodyPr>
            <a:spAutoFit/>
          </a:bodyPr>
          <a:lstStyle/>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"Enter file name: "</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filename;</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infile.open</a:t>
            </a:r>
            <a:r>
              <a:rPr lang="en-US" dirty="0">
                <a:solidFill>
                  <a:prstClr val="black"/>
                </a:solidFill>
                <a:latin typeface="Consolas" panose="020B0609020204030204" pitchFamily="49" charset="0"/>
              </a:rPr>
              <a:t>(filename);</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"Input file does not exists. "</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"Program terminates!!!"</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return</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 = 0;</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&gt;&gt; first &gt;&gt; last &gt;&gt; month &gt;&gt; day &gt;&gt; year;</a:t>
            </a:r>
          </a:p>
          <a:p>
            <a:r>
              <a:rPr lang="en-US" dirty="0" err="1">
                <a:solidFill>
                  <a:prstClr val="black"/>
                </a:solidFill>
                <a:latin typeface="Consolas" panose="020B0609020204030204" pitchFamily="49" charset="0"/>
              </a:rPr>
              <a:t>infile.ignore</a:t>
            </a:r>
            <a:r>
              <a:rPr lang="en-US" dirty="0">
                <a:solidFill>
                  <a:prstClr val="black"/>
                </a:solidFill>
                <a:latin typeface="Consolas" panose="020B0609020204030204" pitchFamily="49" charset="0"/>
              </a:rPr>
              <a:t>(100,</a:t>
            </a:r>
            <a:r>
              <a:rPr lang="en-US" dirty="0">
                <a:solidFill>
                  <a:srgbClr val="A31515"/>
                </a:solidFill>
                <a:latin typeface="Consolas" panose="020B0609020204030204" pitchFamily="49" charset="0"/>
              </a:rPr>
              <a:t>'\n'</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infile,street</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infile,city</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state);</a:t>
            </a:r>
          </a:p>
          <a:p>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&gt;&gt; zip &gt;&gt; phone &gt;&gt;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596923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356" y="0"/>
            <a:ext cx="4465608" cy="535531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while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temp.setInfo</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first,last,month,day,year,street,city,state</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zip,phone,pStatus</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adBook.insertAt</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 temp);</a:t>
            </a:r>
          </a:p>
          <a:p>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&gt;&gt; first &gt;&gt; last &gt;&gt; month &gt;&gt; day &gt;&gt; year;</a:t>
            </a:r>
          </a:p>
          <a:p>
            <a:r>
              <a:rPr lang="en-US" dirty="0" err="1">
                <a:solidFill>
                  <a:prstClr val="black"/>
                </a:solidFill>
                <a:latin typeface="Consolas" panose="020B0609020204030204" pitchFamily="49" charset="0"/>
              </a:rPr>
              <a:t>infile.ignore</a:t>
            </a:r>
            <a:r>
              <a:rPr lang="en-US" dirty="0">
                <a:solidFill>
                  <a:prstClr val="black"/>
                </a:solidFill>
                <a:latin typeface="Consolas" panose="020B0609020204030204" pitchFamily="49" charset="0"/>
              </a:rPr>
              <a:t>(100,</a:t>
            </a:r>
            <a:r>
              <a:rPr lang="en-US" dirty="0">
                <a:solidFill>
                  <a:srgbClr val="A31515"/>
                </a:solidFill>
                <a:latin typeface="Consolas" panose="020B0609020204030204" pitchFamily="49" charset="0"/>
              </a:rPr>
              <a:t>'\n'</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infile,street</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infile,city</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state);</a:t>
            </a:r>
          </a:p>
          <a:p>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&gt;&gt; zip &gt;&gt; phone &gt;&gt;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
        <p:nvSpPr>
          <p:cNvPr id="3" name="Rectangle 2"/>
          <p:cNvSpPr/>
          <p:nvPr/>
        </p:nvSpPr>
        <p:spPr>
          <a:xfrm>
            <a:off x="4663440" y="0"/>
            <a:ext cx="6096000" cy="5632311"/>
          </a:xfrm>
          <a:prstGeom prst="rect">
            <a:avLst/>
          </a:prstGeom>
          <a:solidFill>
            <a:schemeClr val="bg1"/>
          </a:solidFill>
        </p:spPr>
        <p:txBody>
          <a:bodyPr>
            <a:spAutoFit/>
          </a:bodyPr>
          <a:lstStyle/>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saveData</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addressBookType</a:t>
            </a:r>
            <a:r>
              <a:rPr lang="en-US" dirty="0">
                <a:solidFill>
                  <a:prstClr val="black"/>
                </a:solidFill>
                <a:latin typeface="Consolas" panose="020B0609020204030204" pitchFamily="49" charset="0"/>
              </a:rPr>
              <a:t>&amp; </a:t>
            </a:r>
            <a:r>
              <a:rPr lang="en-US" dirty="0" err="1">
                <a:solidFill>
                  <a:prstClr val="black"/>
                </a:solidFill>
                <a:latin typeface="Consolas" panose="020B0609020204030204" pitchFamily="49" charset="0"/>
              </a:rPr>
              <a:t>adBook</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ofstream</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outfile</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filename[50];</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"Enter file name: "</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filename;</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outfile.open</a:t>
            </a:r>
            <a:r>
              <a:rPr lang="en-US" dirty="0">
                <a:solidFill>
                  <a:prstClr val="black"/>
                </a:solidFill>
                <a:latin typeface="Consolas" panose="020B0609020204030204" pitchFamily="49" charset="0"/>
              </a:rPr>
              <a:t>(filename);</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outfile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"Input file does not exists. "</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"Program terminates!!!"</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return</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adBook.saveData</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outfile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18137489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241" y="110881"/>
            <a:ext cx="9789639" cy="3970318"/>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showMenu</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"Welcome to the address book program."</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"Choose among the following options:"</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"1: To see if a person is in the address book"</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"2: Print the information of a person"</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"3: Print the names of person having birthday in a particular month"</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"4: Print the names of persons between two last names"</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"5: Print the names of persons having a particular status"</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"6: Print the address book"</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"7: Save data"</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"9: Terminate the program"</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5006191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 </a:t>
            </a:r>
          </a:p>
        </p:txBody>
      </p:sp>
      <p:sp>
        <p:nvSpPr>
          <p:cNvPr id="4915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A8578B-8AE0-46A6-A10F-A6573DBC88A6}" type="slidenum">
              <a:rPr lang="en-US" altLang="en-US"/>
              <a:pPr eaLnBrk="1" hangingPunct="1"/>
              <a:t>64</a:t>
            </a:fld>
            <a:endParaRPr lang="en-US" altLang="en-US"/>
          </a:p>
        </p:txBody>
      </p:sp>
      <p:sp>
        <p:nvSpPr>
          <p:cNvPr id="49156" name="Rectangle 2"/>
          <p:cNvSpPr>
            <a:spLocks noGrp="1" noChangeArrowheads="1"/>
          </p:cNvSpPr>
          <p:nvPr>
            <p:ph type="title"/>
          </p:nvPr>
        </p:nvSpPr>
        <p:spPr>
          <a:xfrm>
            <a:off x="838200" y="342900"/>
            <a:ext cx="10972800" cy="1143000"/>
          </a:xfrm>
        </p:spPr>
        <p:txBody>
          <a:bodyPr>
            <a:normAutofit fontScale="90000"/>
          </a:bodyPr>
          <a:lstStyle/>
          <a:p>
            <a:pPr eaLnBrk="1" hangingPunct="1"/>
            <a:r>
              <a:rPr lang="en-US" altLang="en-US" dirty="0"/>
              <a:t>Data Abstraction, Classes, and Abstract Data Types</a:t>
            </a:r>
          </a:p>
        </p:txBody>
      </p:sp>
      <p:sp>
        <p:nvSpPr>
          <p:cNvPr id="49157" name="Rectangle 4"/>
          <p:cNvSpPr>
            <a:spLocks noGrp="1" noChangeArrowheads="1"/>
          </p:cNvSpPr>
          <p:nvPr>
            <p:ph type="body" sz="half" idx="1"/>
          </p:nvPr>
        </p:nvSpPr>
        <p:spPr>
          <a:xfrm>
            <a:off x="1981200" y="1600200"/>
            <a:ext cx="8229600" cy="990600"/>
          </a:xfrm>
        </p:spPr>
        <p:txBody>
          <a:bodyPr>
            <a:normAutofit/>
          </a:bodyPr>
          <a:lstStyle/>
          <a:p>
            <a:pPr eaLnBrk="1" hangingPunct="1"/>
            <a:r>
              <a:rPr lang="en-US" altLang="en-US" sz="2000" dirty="0"/>
              <a:t>ADT</a:t>
            </a:r>
          </a:p>
          <a:p>
            <a:pPr lvl="1" eaLnBrk="1" hangingPunct="1"/>
            <a:r>
              <a:rPr lang="en-US" altLang="en-US" sz="2000" dirty="0"/>
              <a:t>Example: defining the </a:t>
            </a:r>
            <a:r>
              <a:rPr lang="en-US" altLang="en-US" sz="2000" dirty="0" err="1">
                <a:latin typeface="Courier New" panose="02070309020205020404" pitchFamily="49" charset="0"/>
              </a:rPr>
              <a:t>clockType</a:t>
            </a:r>
            <a:r>
              <a:rPr lang="en-US" altLang="en-US" sz="2000" dirty="0"/>
              <a:t> </a:t>
            </a:r>
            <a:r>
              <a:rPr lang="en-US" altLang="en-US" sz="2000" dirty="0">
                <a:latin typeface="Courier New" panose="02070309020205020404" pitchFamily="49" charset="0"/>
              </a:rPr>
              <a:t>ADT</a:t>
            </a:r>
          </a:p>
        </p:txBody>
      </p:sp>
      <p:pic>
        <p:nvPicPr>
          <p:cNvPr id="49158" name="Picture 6" descr="CockType AD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438400" y="2514600"/>
            <a:ext cx="7150100" cy="3327400"/>
          </a:xfrm>
          <a:noFill/>
        </p:spPr>
      </p:pic>
      <p:pic>
        <p:nvPicPr>
          <p:cNvPr id="7" name="Picture 6" descr="CockType ADT">
            <a:extLst>
              <a:ext uri="{FF2B5EF4-FFF2-40B4-BE49-F238E27FC236}">
                <a16:creationId xmlns:a16="http://schemas.microsoft.com/office/drawing/2014/main" id="{20508BE8-D2E1-43A4-B0FE-ADCAC337D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81200" y="2383314"/>
            <a:ext cx="7759700" cy="3611086"/>
          </a:xfrm>
          <a:prstGeom prst="rect">
            <a:avLst/>
          </a:prstGeom>
          <a:noFill/>
        </p:spPr>
      </p:pic>
    </p:spTree>
    <p:extLst>
      <p:ext uri="{BB962C8B-B14F-4D97-AF65-F5344CB8AC3E}">
        <p14:creationId xmlns:p14="http://schemas.microsoft.com/office/powerpoint/2010/main" val="1866583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4348040" y="1330203"/>
            <a:ext cx="9017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sz="2400"/>
          </a:p>
        </p:txBody>
      </p:sp>
      <p:sp>
        <p:nvSpPr>
          <p:cNvPr id="3" name="Rectangle 4"/>
          <p:cNvSpPr>
            <a:spLocks noChangeArrowheads="1"/>
          </p:cNvSpPr>
          <p:nvPr/>
        </p:nvSpPr>
        <p:spPr bwMode="auto">
          <a:xfrm>
            <a:off x="2827215" y="1187328"/>
            <a:ext cx="41910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sz="2400"/>
          </a:p>
        </p:txBody>
      </p:sp>
      <p:sp>
        <p:nvSpPr>
          <p:cNvPr id="4" name="Rectangle 2"/>
          <p:cNvSpPr>
            <a:spLocks noChangeArrowheads="1"/>
          </p:cNvSpPr>
          <p:nvPr/>
        </p:nvSpPr>
        <p:spPr bwMode="auto">
          <a:xfrm>
            <a:off x="4614740" y="1346078"/>
            <a:ext cx="48260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sz="2400"/>
          </a:p>
        </p:txBody>
      </p:sp>
      <p:sp>
        <p:nvSpPr>
          <p:cNvPr id="5" name="Rectangle 7"/>
          <p:cNvSpPr>
            <a:spLocks noChangeArrowheads="1"/>
          </p:cNvSpPr>
          <p:nvPr/>
        </p:nvSpPr>
        <p:spPr bwMode="auto">
          <a:xfrm>
            <a:off x="1125415" y="78028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6" name="Rectangle 8"/>
          <p:cNvSpPr>
            <a:spLocks noChangeArrowheads="1"/>
          </p:cNvSpPr>
          <p:nvPr/>
        </p:nvSpPr>
        <p:spPr bwMode="auto">
          <a:xfrm>
            <a:off x="1125415" y="149624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7" name="Rectangle 9"/>
          <p:cNvSpPr>
            <a:spLocks noChangeArrowheads="1"/>
          </p:cNvSpPr>
          <p:nvPr/>
        </p:nvSpPr>
        <p:spPr bwMode="auto">
          <a:xfrm>
            <a:off x="1125415" y="205187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8" name="Rectangle 10"/>
          <p:cNvSpPr>
            <a:spLocks noChangeArrowheads="1"/>
          </p:cNvSpPr>
          <p:nvPr/>
        </p:nvSpPr>
        <p:spPr bwMode="auto">
          <a:xfrm>
            <a:off x="1125415" y="260749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9" name="Rectangle 11"/>
          <p:cNvSpPr>
            <a:spLocks noChangeArrowheads="1"/>
          </p:cNvSpPr>
          <p:nvPr/>
        </p:nvSpPr>
        <p:spPr bwMode="auto">
          <a:xfrm>
            <a:off x="1441993" y="294706"/>
            <a:ext cx="10591856"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31850" algn="l"/>
              </a:tabLst>
              <a:defRPr>
                <a:solidFill>
                  <a:schemeClr val="tx1"/>
                </a:solidFill>
                <a:latin typeface="Arial" panose="020B0604020202020204" pitchFamily="34" charset="0"/>
              </a:defRPr>
            </a:lvl1pPr>
            <a:lvl2pPr eaLnBrk="0" fontAlgn="base" hangingPunct="0">
              <a:spcBef>
                <a:spcPct val="0"/>
              </a:spcBef>
              <a:spcAft>
                <a:spcPct val="0"/>
              </a:spcAft>
              <a:tabLst>
                <a:tab pos="831850" algn="l"/>
              </a:tabLst>
              <a:defRPr>
                <a:solidFill>
                  <a:schemeClr val="tx1"/>
                </a:solidFill>
                <a:latin typeface="Arial" panose="020B0604020202020204" pitchFamily="34" charset="0"/>
              </a:defRPr>
            </a:lvl2pPr>
            <a:lvl3pPr eaLnBrk="0" fontAlgn="base" hangingPunct="0">
              <a:spcBef>
                <a:spcPct val="0"/>
              </a:spcBef>
              <a:spcAft>
                <a:spcPct val="0"/>
              </a:spcAft>
              <a:tabLst>
                <a:tab pos="831850" algn="l"/>
              </a:tabLst>
              <a:defRPr>
                <a:solidFill>
                  <a:schemeClr val="tx1"/>
                </a:solidFill>
                <a:latin typeface="Arial" panose="020B0604020202020204" pitchFamily="34" charset="0"/>
              </a:defRPr>
            </a:lvl3pPr>
            <a:lvl4pPr eaLnBrk="0" fontAlgn="base" hangingPunct="0">
              <a:spcBef>
                <a:spcPct val="0"/>
              </a:spcBef>
              <a:spcAft>
                <a:spcPct val="0"/>
              </a:spcAft>
              <a:tabLst>
                <a:tab pos="831850" algn="l"/>
              </a:tabLst>
              <a:defRPr>
                <a:solidFill>
                  <a:schemeClr val="tx1"/>
                </a:solidFill>
                <a:latin typeface="Arial" panose="020B0604020202020204" pitchFamily="34" charset="0"/>
              </a:defRPr>
            </a:lvl4pPr>
            <a:lvl5pPr eaLnBrk="0" fontAlgn="base" hangingPunct="0">
              <a:spcBef>
                <a:spcPct val="0"/>
              </a:spcBef>
              <a:spcAft>
                <a:spcPct val="0"/>
              </a:spcAft>
              <a:tabLst>
                <a:tab pos="831850" algn="l"/>
              </a:tabLst>
              <a:defRPr>
                <a:solidFill>
                  <a:schemeClr val="tx1"/>
                </a:solidFill>
                <a:latin typeface="Arial" panose="020B0604020202020204" pitchFamily="34" charset="0"/>
              </a:defRPr>
            </a:lvl5pPr>
            <a:lvl6pPr eaLnBrk="0" fontAlgn="base" hangingPunct="0">
              <a:spcBef>
                <a:spcPct val="0"/>
              </a:spcBef>
              <a:spcAft>
                <a:spcPct val="0"/>
              </a:spcAft>
              <a:tabLst>
                <a:tab pos="831850" algn="l"/>
              </a:tabLst>
              <a:defRPr>
                <a:solidFill>
                  <a:schemeClr val="tx1"/>
                </a:solidFill>
                <a:latin typeface="Arial" panose="020B0604020202020204" pitchFamily="34" charset="0"/>
              </a:defRPr>
            </a:lvl6pPr>
            <a:lvl7pPr eaLnBrk="0" fontAlgn="base" hangingPunct="0">
              <a:spcBef>
                <a:spcPct val="0"/>
              </a:spcBef>
              <a:spcAft>
                <a:spcPct val="0"/>
              </a:spcAft>
              <a:tabLst>
                <a:tab pos="831850" algn="l"/>
              </a:tabLst>
              <a:defRPr>
                <a:solidFill>
                  <a:schemeClr val="tx1"/>
                </a:solidFill>
                <a:latin typeface="Arial" panose="020B0604020202020204" pitchFamily="34" charset="0"/>
              </a:defRPr>
            </a:lvl7pPr>
            <a:lvl8pPr eaLnBrk="0" fontAlgn="base" hangingPunct="0">
              <a:spcBef>
                <a:spcPct val="0"/>
              </a:spcBef>
              <a:spcAft>
                <a:spcPct val="0"/>
              </a:spcAft>
              <a:tabLst>
                <a:tab pos="831850" algn="l"/>
              </a:tabLst>
              <a:defRPr>
                <a:solidFill>
                  <a:schemeClr val="tx1"/>
                </a:solidFill>
                <a:latin typeface="Arial" panose="020B0604020202020204" pitchFamily="34" charset="0"/>
              </a:defRPr>
            </a:lvl8pPr>
            <a:lvl9pPr eaLnBrk="0" fontAlgn="base" hangingPunct="0">
              <a:spcBef>
                <a:spcPct val="0"/>
              </a:spcBef>
              <a:spcAft>
                <a:spcPct val="0"/>
              </a:spcAft>
              <a:tabLst>
                <a:tab pos="831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1850" algn="l"/>
              </a:tabLst>
            </a:pPr>
            <a:r>
              <a:rPr kumimoji="0" lang="en-US" altLang="en-US" sz="2400" b="0" i="0" u="none" strike="noStrike" cap="none" normalizeH="0" baseline="0" dirty="0">
                <a:ln>
                  <a:noFill/>
                </a:ln>
                <a:solidFill>
                  <a:srgbClr val="000000"/>
                </a:solidFill>
                <a:effectLst/>
              </a:rPr>
              <a:t>Write the definition of the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class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dayType</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00"/>
                </a:solidFill>
                <a:effectLst/>
              </a:rPr>
              <a:t>that implements the day of the week in a program. </a:t>
            </a:r>
            <a:br>
              <a:rPr kumimoji="0" lang="en-US" altLang="en-US" sz="2400" b="0" i="0" u="none" strike="noStrike" cap="none" normalizeH="0" baseline="0" dirty="0">
                <a:ln>
                  <a:noFill/>
                </a:ln>
                <a:solidFill>
                  <a:srgbClr val="000000"/>
                </a:solidFill>
                <a:effectLst/>
              </a:rPr>
            </a:br>
            <a:r>
              <a:rPr kumimoji="0" lang="en-US" altLang="en-US" sz="2400" b="0" i="0" u="none" strike="noStrike" cap="none" normalizeH="0" baseline="0" dirty="0">
                <a:ln>
                  <a:noFill/>
                </a:ln>
                <a:solidFill>
                  <a:srgbClr val="000000"/>
                </a:solidFill>
                <a:effectLst/>
              </a:rPr>
              <a:t>The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class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dayType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00"/>
                </a:solidFill>
                <a:effectLst/>
              </a:rPr>
              <a:t>should store the day, such as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Sunday </a:t>
            </a:r>
            <a:r>
              <a:rPr kumimoji="0" lang="en-US" altLang="en-US" sz="2400" b="0" i="0" u="none" strike="noStrike" cap="none" normalizeH="0" baseline="0" dirty="0">
                <a:ln>
                  <a:noFill/>
                </a:ln>
                <a:solidFill>
                  <a:srgbClr val="000000"/>
                </a:solidFill>
                <a:effectLst/>
              </a:rPr>
              <a:t>for Sunday. </a:t>
            </a:r>
            <a:br>
              <a:rPr kumimoji="0" lang="en-US" altLang="en-US" sz="2400" b="0" i="0" u="none" strike="noStrike" cap="none" normalizeH="0" baseline="0" dirty="0">
                <a:ln>
                  <a:noFill/>
                </a:ln>
                <a:solidFill>
                  <a:srgbClr val="000000"/>
                </a:solidFill>
                <a:effectLst/>
              </a:rPr>
            </a:br>
            <a:r>
              <a:rPr kumimoji="0" lang="en-US" altLang="en-US" sz="2400" b="0" i="0" u="none" strike="noStrike" cap="none" normalizeH="0" baseline="0" dirty="0">
                <a:ln>
                  <a:noFill/>
                </a:ln>
                <a:solidFill>
                  <a:srgbClr val="000000"/>
                </a:solidFill>
                <a:effectLst/>
              </a:rPr>
              <a:t>The program should be able to perform the following operations </a:t>
            </a:r>
            <a:br>
              <a:rPr kumimoji="0" lang="en-US" altLang="en-US" sz="2400" b="0" i="0" u="none" strike="noStrike" cap="none" normalizeH="0" baseline="0" dirty="0">
                <a:ln>
                  <a:noFill/>
                </a:ln>
                <a:solidFill>
                  <a:srgbClr val="000000"/>
                </a:solidFill>
                <a:effectLst/>
              </a:rPr>
            </a:br>
            <a:r>
              <a:rPr kumimoji="0" lang="en-US" altLang="en-US" sz="2400" b="0" i="0" u="none" strike="noStrike" cap="none" normalizeH="0" baseline="0" dirty="0">
                <a:ln>
                  <a:noFill/>
                </a:ln>
                <a:solidFill>
                  <a:srgbClr val="000000"/>
                </a:solidFill>
                <a:effectLst/>
              </a:rPr>
              <a:t>on an object of type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dayType</a:t>
            </a:r>
            <a:r>
              <a:rPr kumimoji="0" lang="en-US" altLang="en-US" sz="2400" b="0" i="0" u="none" strike="noStrike" cap="none" normalizeH="0" baseline="0" dirty="0">
                <a:ln>
                  <a:noFill/>
                </a:ln>
                <a:solidFill>
                  <a:srgbClr val="000000"/>
                </a:solidFill>
                <a:effectLst/>
              </a:rPr>
              <a:t>:</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57585B"/>
              </a:buClr>
              <a:buSzTx/>
              <a:buFontTx/>
              <a:buAutoNum type="arabicPeriod"/>
              <a:tabLst>
                <a:tab pos="831850" algn="l"/>
              </a:tabLst>
            </a:pPr>
            <a:r>
              <a:rPr kumimoji="0" lang="en-US" altLang="en-US" sz="2400" b="0" i="0" u="none" strike="noStrike" cap="none" normalizeH="0" baseline="0" dirty="0">
                <a:ln>
                  <a:noFill/>
                </a:ln>
                <a:solidFill>
                  <a:srgbClr val="000000"/>
                </a:solidFill>
                <a:effectLst/>
                <a:ea typeface="Times New Roman" panose="02020603050405020304" pitchFamily="18" charset="0"/>
              </a:rPr>
              <a:t>Set the day.</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57585B"/>
              </a:buClr>
              <a:buSzTx/>
              <a:buFontTx/>
              <a:buAutoNum type="arabicPeriod"/>
              <a:tabLst>
                <a:tab pos="831850" algn="l"/>
              </a:tabLst>
            </a:pPr>
            <a:r>
              <a:rPr kumimoji="0" lang="en-US" altLang="en-US" sz="2400" b="0" i="0" u="none" strike="noStrike" cap="none" normalizeH="0" baseline="0" dirty="0">
                <a:ln>
                  <a:noFill/>
                </a:ln>
                <a:solidFill>
                  <a:srgbClr val="000000"/>
                </a:solidFill>
                <a:effectLst/>
                <a:ea typeface="Times New Roman" panose="02020603050405020304" pitchFamily="18" charset="0"/>
              </a:rPr>
              <a:t>Print the day.</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57585B"/>
              </a:buClr>
              <a:buSzTx/>
              <a:buFontTx/>
              <a:buAutoNum type="arabicPeriod"/>
              <a:tabLst>
                <a:tab pos="831850" algn="l"/>
              </a:tabLst>
            </a:pPr>
            <a:r>
              <a:rPr kumimoji="0" lang="en-US" altLang="en-US" sz="2400" b="0" i="0" u="none" strike="noStrike" cap="none" normalizeH="0" baseline="0" dirty="0">
                <a:ln>
                  <a:noFill/>
                </a:ln>
                <a:solidFill>
                  <a:srgbClr val="000000"/>
                </a:solidFill>
                <a:effectLst/>
                <a:ea typeface="Times New Roman" panose="02020603050405020304" pitchFamily="18" charset="0"/>
              </a:rPr>
              <a:t>R </a:t>
            </a:r>
            <a:r>
              <a:rPr kumimoji="0" lang="en-US" altLang="en-US" sz="2400" b="0" i="0" u="none" strike="noStrike" cap="none" normalizeH="0" baseline="0" dirty="0" err="1">
                <a:ln>
                  <a:noFill/>
                </a:ln>
                <a:solidFill>
                  <a:srgbClr val="000000"/>
                </a:solidFill>
                <a:effectLst/>
                <a:ea typeface="Times New Roman" panose="02020603050405020304" pitchFamily="18" charset="0"/>
              </a:rPr>
              <a:t>eturn</a:t>
            </a:r>
            <a:r>
              <a:rPr kumimoji="0" lang="en-US" altLang="en-US" sz="2400" b="0" i="0" u="none" strike="noStrike" cap="none" normalizeH="0" baseline="0" dirty="0">
                <a:ln>
                  <a:noFill/>
                </a:ln>
                <a:solidFill>
                  <a:srgbClr val="000000"/>
                </a:solidFill>
                <a:effectLst/>
                <a:ea typeface="Times New Roman" panose="02020603050405020304" pitchFamily="18" charset="0"/>
              </a:rPr>
              <a:t> the day.</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57585B"/>
              </a:buClr>
              <a:buSzTx/>
              <a:buFontTx/>
              <a:buAutoNum type="arabicPeriod"/>
              <a:tabLst>
                <a:tab pos="831850" algn="l"/>
              </a:tabLst>
            </a:pPr>
            <a:r>
              <a:rPr kumimoji="0" lang="en-US" altLang="en-US" sz="2400" b="0" i="0" u="none" strike="noStrike" cap="none" normalizeH="0" baseline="0" dirty="0">
                <a:ln>
                  <a:noFill/>
                </a:ln>
                <a:solidFill>
                  <a:srgbClr val="000000"/>
                </a:solidFill>
                <a:effectLst/>
                <a:ea typeface="Times New Roman" panose="02020603050405020304" pitchFamily="18" charset="0"/>
              </a:rPr>
              <a:t>R </a:t>
            </a:r>
            <a:r>
              <a:rPr kumimoji="0" lang="en-US" altLang="en-US" sz="2400" b="0" i="0" u="none" strike="noStrike" cap="none" normalizeH="0" baseline="0" dirty="0" err="1">
                <a:ln>
                  <a:noFill/>
                </a:ln>
                <a:solidFill>
                  <a:srgbClr val="000000"/>
                </a:solidFill>
                <a:effectLst/>
                <a:ea typeface="Times New Roman" panose="02020603050405020304" pitchFamily="18" charset="0"/>
              </a:rPr>
              <a:t>eturn</a:t>
            </a:r>
            <a:r>
              <a:rPr kumimoji="0" lang="en-US" altLang="en-US" sz="2400" b="0" i="0" u="none" strike="noStrike" cap="none" normalizeH="0" baseline="0" dirty="0">
                <a:ln>
                  <a:noFill/>
                </a:ln>
                <a:solidFill>
                  <a:srgbClr val="000000"/>
                </a:solidFill>
                <a:effectLst/>
                <a:ea typeface="Times New Roman" panose="02020603050405020304" pitchFamily="18" charset="0"/>
              </a:rPr>
              <a:t> the next day.</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57585B"/>
              </a:buClr>
              <a:buSzTx/>
              <a:buFontTx/>
              <a:buAutoNum type="arabicPeriod"/>
              <a:tabLst>
                <a:tab pos="831850" algn="l"/>
              </a:tabLst>
            </a:pPr>
            <a:r>
              <a:rPr kumimoji="0" lang="en-US" altLang="en-US" sz="2400" b="0" i="0" u="none" strike="noStrike" cap="none" normalizeH="0" baseline="0" dirty="0">
                <a:ln>
                  <a:noFill/>
                </a:ln>
                <a:solidFill>
                  <a:srgbClr val="000000"/>
                </a:solidFill>
                <a:effectLst/>
                <a:ea typeface="Times New Roman" panose="02020603050405020304" pitchFamily="18" charset="0"/>
              </a:rPr>
              <a:t>R </a:t>
            </a:r>
            <a:r>
              <a:rPr kumimoji="0" lang="en-US" altLang="en-US" sz="2400" b="0" i="0" u="none" strike="noStrike" cap="none" normalizeH="0" baseline="0" dirty="0" err="1">
                <a:ln>
                  <a:noFill/>
                </a:ln>
                <a:solidFill>
                  <a:srgbClr val="000000"/>
                </a:solidFill>
                <a:effectLst/>
                <a:ea typeface="Times New Roman" panose="02020603050405020304" pitchFamily="18" charset="0"/>
              </a:rPr>
              <a:t>eturn</a:t>
            </a:r>
            <a:r>
              <a:rPr kumimoji="0" lang="en-US" altLang="en-US" sz="2400" b="0" i="0" u="none" strike="noStrike" cap="none" normalizeH="0" baseline="0" dirty="0">
                <a:ln>
                  <a:noFill/>
                </a:ln>
                <a:solidFill>
                  <a:srgbClr val="000000"/>
                </a:solidFill>
                <a:effectLst/>
                <a:ea typeface="Times New Roman" panose="02020603050405020304" pitchFamily="18" charset="0"/>
              </a:rPr>
              <a:t> the previous day.</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57585B"/>
              </a:buClr>
              <a:buSzTx/>
              <a:buFontTx/>
              <a:buAutoNum type="arabicPeriod"/>
              <a:tabLst>
                <a:tab pos="831850" algn="l"/>
              </a:tabLst>
            </a:pPr>
            <a:r>
              <a:rPr kumimoji="0" lang="en-US" altLang="en-US" sz="2400" b="0" i="0" u="none" strike="noStrike" cap="none" normalizeH="0" baseline="0" dirty="0">
                <a:ln>
                  <a:noFill/>
                </a:ln>
                <a:solidFill>
                  <a:srgbClr val="000000"/>
                </a:solidFill>
                <a:effectLst/>
                <a:ea typeface="Times New Roman" panose="02020603050405020304" pitchFamily="18" charset="0"/>
              </a:rPr>
              <a:t>Calculate and return the day by adding certain days to the current day.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31850" algn="l"/>
              </a:tabLst>
            </a:pPr>
            <a:r>
              <a:rPr kumimoji="0" lang="en-US" altLang="en-US" sz="2400" b="0" i="0" u="none" strike="noStrike" cap="none" normalizeH="0" baseline="0" dirty="0">
                <a:ln>
                  <a:noFill/>
                </a:ln>
                <a:solidFill>
                  <a:schemeClr val="tx1"/>
                </a:solidFill>
                <a:effectLst/>
                <a:ea typeface="Times New Roman" panose="02020603050405020304" pitchFamily="18" charset="0"/>
              </a:rPr>
              <a:t>For example, if the current day is Monday and we add 4 days,</a:t>
            </a:r>
            <a:br>
              <a:rPr kumimoji="0" lang="en-US" altLang="en-US" sz="2400" b="0" i="0" u="none" strike="noStrike" cap="none" normalizeH="0" baseline="0" dirty="0">
                <a:ln>
                  <a:noFill/>
                </a:ln>
                <a:solidFill>
                  <a:schemeClr val="tx1"/>
                </a:solidFill>
                <a:effectLst/>
                <a:ea typeface="Times New Roman" panose="02020603050405020304" pitchFamily="18" charset="0"/>
              </a:rPr>
            </a:br>
            <a:r>
              <a:rPr kumimoji="0" lang="en-US" altLang="en-US" sz="2400" b="0" i="0" u="none" strike="noStrike" cap="none" normalizeH="0" baseline="0" dirty="0">
                <a:ln>
                  <a:noFill/>
                </a:ln>
                <a:solidFill>
                  <a:schemeClr val="tx1"/>
                </a:solidFill>
                <a:effectLst/>
                <a:ea typeface="Times New Roman" panose="02020603050405020304" pitchFamily="18" charset="0"/>
              </a:rPr>
              <a:t> the day to be returned is Friday. </a:t>
            </a:r>
            <a:br>
              <a:rPr kumimoji="0" lang="en-US" altLang="en-US" sz="2400" b="0" i="0" u="none" strike="noStrike" cap="none" normalizeH="0" baseline="0" dirty="0">
                <a:ln>
                  <a:noFill/>
                </a:ln>
                <a:solidFill>
                  <a:schemeClr val="tx1"/>
                </a:solidFill>
                <a:effectLst/>
                <a:ea typeface="Times New Roman" panose="02020603050405020304" pitchFamily="18" charset="0"/>
              </a:rPr>
            </a:br>
            <a:r>
              <a:rPr kumimoji="0" lang="en-US" altLang="en-US" sz="2400" b="0" i="0" u="none" strike="noStrike" cap="none" normalizeH="0" baseline="0" dirty="0">
                <a:ln>
                  <a:noFill/>
                </a:ln>
                <a:solidFill>
                  <a:schemeClr val="tx1"/>
                </a:solidFill>
                <a:effectLst/>
                <a:ea typeface="Times New Roman" panose="02020603050405020304" pitchFamily="18" charset="0"/>
              </a:rPr>
              <a:t>Similarly, if today is Tuesday and we add 13 days, the day to be returned is Monday.</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57585B"/>
              </a:buClr>
              <a:buSzTx/>
              <a:tabLst>
                <a:tab pos="831850" algn="l"/>
              </a:tabLst>
            </a:pPr>
            <a:r>
              <a:rPr kumimoji="0" lang="en-US" altLang="en-US" sz="2400" b="0" i="0" u="none" strike="noStrike" cap="none" normalizeH="0" baseline="0" dirty="0">
                <a:ln>
                  <a:noFill/>
                </a:ln>
                <a:solidFill>
                  <a:srgbClr val="000000"/>
                </a:solidFill>
                <a:effectLst/>
                <a:ea typeface="Times New Roman" panose="02020603050405020304" pitchFamily="18" charset="0"/>
              </a:rPr>
              <a:t>Add the appropriate constructors.</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374039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8989" y="778655"/>
            <a:ext cx="6096000" cy="6001643"/>
          </a:xfrm>
          <a:prstGeom prst="rect">
            <a:avLst/>
          </a:prstGeom>
          <a:solidFill>
            <a:schemeClr val="bg1"/>
          </a:solidFill>
        </p:spPr>
        <p:txBody>
          <a:bodyPr>
            <a:spAutoFit/>
          </a:bodyPr>
          <a:lstStyle/>
          <a:p>
            <a:r>
              <a:rPr lang="en-US" sz="2400" dirty="0">
                <a:solidFill>
                  <a:srgbClr val="0000FF"/>
                </a:solidFill>
                <a:latin typeface="Consolas" panose="020B0609020204030204" pitchFamily="49" charset="0"/>
              </a:rPr>
              <a:t>class</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dayType</a:t>
            </a:r>
            <a:endParaRPr lang="en-US" sz="2400" dirty="0">
              <a:solidFill>
                <a:prstClr val="black"/>
              </a:solidFill>
              <a:latin typeface="Consolas" panose="020B0609020204030204" pitchFamily="49" charset="0"/>
            </a:endParaRPr>
          </a:p>
          <a:p>
            <a:r>
              <a:rPr lang="en-US" sz="2400" dirty="0">
                <a:solidFill>
                  <a:prstClr val="black"/>
                </a:solidFill>
                <a:latin typeface="Consolas" panose="020B0609020204030204" pitchFamily="49" charset="0"/>
              </a:rPr>
              <a:t>{</a:t>
            </a:r>
          </a:p>
          <a:p>
            <a:r>
              <a:rPr lang="en-US" sz="2400" dirty="0">
                <a:solidFill>
                  <a:srgbClr val="0000FF"/>
                </a:solidFill>
                <a:latin typeface="Consolas" panose="020B0609020204030204" pitchFamily="49" charset="0"/>
              </a:rPr>
              <a:t>private</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string </a:t>
            </a:r>
            <a:r>
              <a:rPr lang="en-US" sz="2400" dirty="0" err="1">
                <a:solidFill>
                  <a:prstClr val="black"/>
                </a:solidFill>
                <a:latin typeface="Consolas" panose="020B0609020204030204" pitchFamily="49" charset="0"/>
              </a:rPr>
              <a:t>weekDay</a:t>
            </a:r>
            <a:r>
              <a:rPr lang="en-US" sz="2400" dirty="0">
                <a:solidFill>
                  <a:prstClr val="black"/>
                </a:solidFill>
                <a:latin typeface="Consolas" panose="020B0609020204030204" pitchFamily="49" charset="0"/>
              </a:rPr>
              <a:t>;</a:t>
            </a:r>
          </a:p>
          <a:p>
            <a:r>
              <a:rPr lang="en-US" sz="2400" dirty="0">
                <a:solidFill>
                  <a:srgbClr val="0000FF"/>
                </a:solidFill>
                <a:latin typeface="Consolas" panose="020B0609020204030204" pitchFamily="49" charset="0"/>
              </a:rPr>
              <a:t>public</a:t>
            </a:r>
            <a:r>
              <a:rPr lang="en-US" sz="2400" dirty="0">
                <a:solidFill>
                  <a:prstClr val="black"/>
                </a:solidFill>
                <a:latin typeface="Consolas" panose="020B0609020204030204" pitchFamily="49" charset="0"/>
              </a:rPr>
              <a:t>:</a:t>
            </a:r>
          </a:p>
          <a:p>
            <a:r>
              <a:rPr lang="en-US" sz="2400" dirty="0">
                <a:solidFill>
                  <a:srgbClr val="0000FF"/>
                </a:solidFill>
                <a:latin typeface="Consolas" panose="020B0609020204030204" pitchFamily="49" charset="0"/>
              </a:rPr>
              <a:t>	static</a:t>
            </a:r>
            <a:r>
              <a:rPr lang="en-US" sz="2400" dirty="0">
                <a:solidFill>
                  <a:prstClr val="black"/>
                </a:solidFill>
                <a:latin typeface="Consolas" panose="020B0609020204030204" pitchFamily="49" charset="0"/>
              </a:rPr>
              <a:t> string </a:t>
            </a:r>
            <a:r>
              <a:rPr lang="en-US" sz="2400" dirty="0" err="1">
                <a:solidFill>
                  <a:prstClr val="black"/>
                </a:solidFill>
                <a:latin typeface="Consolas" panose="020B0609020204030204" pitchFamily="49" charset="0"/>
              </a:rPr>
              <a:t>weekDays</a:t>
            </a:r>
            <a:r>
              <a:rPr lang="en-US" sz="2400" dirty="0">
                <a:solidFill>
                  <a:prstClr val="black"/>
                </a:solidFill>
                <a:latin typeface="Consolas" panose="020B0609020204030204" pitchFamily="49" charset="0"/>
              </a:rPr>
              <a:t>[7];</a:t>
            </a:r>
          </a:p>
          <a:p>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dayType</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dayType</a:t>
            </a:r>
            <a:r>
              <a:rPr lang="en-US" sz="2400" dirty="0">
                <a:solidFill>
                  <a:prstClr val="black"/>
                </a:solidFill>
                <a:latin typeface="Consolas" panose="020B0609020204030204" pitchFamily="49" charset="0"/>
              </a:rPr>
              <a:t>(string d);</a:t>
            </a:r>
          </a:p>
          <a:p>
            <a:r>
              <a:rPr lang="en-US" sz="2400" dirty="0">
                <a:solidFill>
                  <a:srgbClr val="0000FF"/>
                </a:solidFill>
                <a:latin typeface="Consolas" panose="020B0609020204030204" pitchFamily="49" charset="0"/>
              </a:rPr>
              <a:t>	void</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setDay</a:t>
            </a:r>
            <a:r>
              <a:rPr lang="en-US" sz="2400" dirty="0">
                <a:solidFill>
                  <a:prstClr val="black"/>
                </a:solidFill>
                <a:latin typeface="Consolas" panose="020B0609020204030204" pitchFamily="49" charset="0"/>
              </a:rPr>
              <a:t>(string d);</a:t>
            </a:r>
          </a:p>
          <a:p>
            <a:r>
              <a:rPr lang="en-US" sz="2400" dirty="0">
                <a:solidFill>
                  <a:prstClr val="black"/>
                </a:solidFill>
                <a:latin typeface="Consolas" panose="020B0609020204030204" pitchFamily="49" charset="0"/>
              </a:rPr>
              <a:t>   	string </a:t>
            </a:r>
            <a:r>
              <a:rPr lang="en-US" sz="2400" dirty="0" err="1">
                <a:solidFill>
                  <a:prstClr val="black"/>
                </a:solidFill>
                <a:latin typeface="Consolas" panose="020B0609020204030204" pitchFamily="49" charset="0"/>
              </a:rPr>
              <a:t>getDay</a:t>
            </a: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prstClr val="black"/>
                </a:solidFill>
                <a:latin typeface="Consolas" panose="020B0609020204030204" pitchFamily="49" charset="0"/>
              </a:rPr>
              <a:t> print()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string </a:t>
            </a:r>
            <a:r>
              <a:rPr lang="en-US" sz="2400" dirty="0" err="1">
                <a:solidFill>
                  <a:prstClr val="black"/>
                </a:solidFill>
                <a:latin typeface="Consolas" panose="020B0609020204030204" pitchFamily="49" charset="0"/>
              </a:rPr>
              <a:t>nextDay</a:t>
            </a: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string </a:t>
            </a:r>
            <a:r>
              <a:rPr lang="en-US" sz="2400" dirty="0" err="1">
                <a:solidFill>
                  <a:prstClr val="black"/>
                </a:solidFill>
                <a:latin typeface="Consolas" panose="020B0609020204030204" pitchFamily="49" charset="0"/>
              </a:rPr>
              <a:t>prevDay</a:t>
            </a: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addDay</a:t>
            </a:r>
            <a:r>
              <a:rPr lang="en-US" sz="2400" dirty="0">
                <a:solidFill>
                  <a:prstClr val="black"/>
                </a:solidFill>
                <a:latin typeface="Consolas" panose="020B0609020204030204" pitchFamily="49" charset="0"/>
              </a:rPr>
              <a:t>(</a:t>
            </a: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nDays</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a:t>
            </a:r>
          </a:p>
          <a:p>
            <a:endParaRPr lang="en-US" sz="2400" dirty="0">
              <a:solidFill>
                <a:prstClr val="black"/>
              </a:solidFill>
              <a:latin typeface="Consolas" panose="020B0609020204030204" pitchFamily="49" charset="0"/>
            </a:endParaRPr>
          </a:p>
        </p:txBody>
      </p:sp>
      <p:sp>
        <p:nvSpPr>
          <p:cNvPr id="3" name="TextBox 2"/>
          <p:cNvSpPr txBox="1"/>
          <p:nvPr/>
        </p:nvSpPr>
        <p:spPr>
          <a:xfrm>
            <a:off x="5270738" y="146650"/>
            <a:ext cx="2924355" cy="646331"/>
          </a:xfrm>
          <a:prstGeom prst="rect">
            <a:avLst/>
          </a:prstGeom>
          <a:noFill/>
        </p:spPr>
        <p:txBody>
          <a:bodyPr wrap="square" rtlCol="0">
            <a:spAutoFit/>
          </a:bodyPr>
          <a:lstStyle/>
          <a:p>
            <a:r>
              <a:rPr lang="en-US" sz="3600" b="1" dirty="0" err="1">
                <a:solidFill>
                  <a:srgbClr val="FF0000"/>
                </a:solidFill>
              </a:rPr>
              <a:t>dayType.h</a:t>
            </a:r>
            <a:endParaRPr lang="en-US" sz="3600" b="1" dirty="0">
              <a:solidFill>
                <a:srgbClr val="FF0000"/>
              </a:solidFill>
            </a:endParaRPr>
          </a:p>
        </p:txBody>
      </p:sp>
      <p:cxnSp>
        <p:nvCxnSpPr>
          <p:cNvPr id="5" name="Straight Arrow Connector 4"/>
          <p:cNvCxnSpPr/>
          <p:nvPr/>
        </p:nvCxnSpPr>
        <p:spPr>
          <a:xfrm flipV="1">
            <a:off x="1388853" y="2872595"/>
            <a:ext cx="2560320" cy="36576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31632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7977" y="335846"/>
            <a:ext cx="6996023" cy="6186309"/>
          </a:xfrm>
          <a:prstGeom prst="rect">
            <a:avLst/>
          </a:prstGeom>
          <a:solidFill>
            <a:schemeClr val="bg1"/>
          </a:solidFill>
        </p:spPr>
        <p:txBody>
          <a:bodyPr wrap="square">
            <a:spAutoFit/>
          </a:bodyPr>
          <a:lstStyle/>
          <a:p>
            <a:endParaRPr lang="en-US" dirty="0">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main() </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dayType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myDay</a:t>
            </a:r>
            <a:r>
              <a:rPr lang="en-US" dirty="0">
                <a:solidFill>
                  <a:prstClr val="black"/>
                </a:solidFill>
                <a:latin typeface="Consolas" panose="020B0609020204030204" pitchFamily="49" charset="0"/>
              </a:rPr>
              <a:t>(</a:t>
            </a:r>
            <a:r>
              <a:rPr lang="en-US" dirty="0">
                <a:solidFill>
                  <a:srgbClr val="A31515"/>
                </a:solidFill>
                <a:latin typeface="Consolas" panose="020B0609020204030204" pitchFamily="49" charset="0"/>
              </a:rPr>
              <a:t>"Monday"</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dayType</a:t>
            </a:r>
            <a:r>
              <a:rPr lang="en-US" dirty="0">
                <a:solidFill>
                  <a:prstClr val="black"/>
                </a:solidFill>
                <a:latin typeface="Consolas" panose="020B0609020204030204" pitchFamily="49" charset="0"/>
              </a:rPr>
              <a:t> temp(</a:t>
            </a:r>
            <a:r>
              <a:rPr lang="en-US" dirty="0">
                <a:solidFill>
                  <a:srgbClr val="A31515"/>
                </a:solidFill>
                <a:latin typeface="Consolas" panose="020B0609020204030204" pitchFamily="49" charset="0"/>
              </a:rPr>
              <a:t>"Sunday"</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myDay.print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myDay.prevDay</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myDay.nextDay</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temp.print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temp.prevDay</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temp.nextDay</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prstClr val="black"/>
                </a:solidFill>
                <a:latin typeface="Consolas" panose="020B0609020204030204" pitchFamily="49" charset="0"/>
              </a:rPr>
              <a:t> 0;</a:t>
            </a: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975994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206058"/>
            <a:ext cx="10515600" cy="2852737"/>
          </a:xfrm>
          <a:solidFill>
            <a:schemeClr val="bg1"/>
          </a:solidFill>
        </p:spPr>
        <p:txBody>
          <a:bodyPr/>
          <a:lstStyle/>
          <a:p>
            <a:r>
              <a:rPr lang="en-US" dirty="0"/>
              <a:t>Write all the functions !</a:t>
            </a:r>
          </a:p>
        </p:txBody>
      </p:sp>
    </p:spTree>
    <p:extLst>
      <p:ext uri="{BB962C8B-B14F-4D97-AF65-F5344CB8AC3E}">
        <p14:creationId xmlns:p14="http://schemas.microsoft.com/office/powerpoint/2010/main" val="23387838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702957" y="103572"/>
            <a:ext cx="10049774" cy="6186309"/>
          </a:xfrm>
          <a:prstGeom prst="rect">
            <a:avLst/>
          </a:prstGeom>
          <a:solidFill>
            <a:schemeClr val="bg1"/>
          </a:solidFill>
        </p:spPr>
        <p:txBody>
          <a:bodyPr wrap="square">
            <a:spAutoFit/>
          </a:bodyPr>
          <a:lstStyle/>
          <a:p>
            <a:r>
              <a:rPr lang="en-US" sz="3600" spc="65"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dirty="0">
                <a:solidFill>
                  <a:srgbClr val="000000"/>
                </a:solidFill>
                <a:latin typeface="Times New Roman" panose="02020603050405020304" pitchFamily="18" charset="0"/>
                <a:ea typeface="Times New Roman" panose="02020603050405020304" pitchFamily="18" charset="0"/>
              </a:rPr>
              <a:t>e</a:t>
            </a:r>
            <a:r>
              <a:rPr lang="en-US" sz="3600" spc="55" dirty="0">
                <a:solidFill>
                  <a:srgbClr val="000000"/>
                </a:solidFill>
                <a:latin typeface="Times New Roman" panose="02020603050405020304" pitchFamily="18" charset="0"/>
                <a:ea typeface="Times New Roman" panose="02020603050405020304" pitchFamily="18" charset="0"/>
              </a:rPr>
              <a:t> </a:t>
            </a:r>
            <a:r>
              <a:rPr lang="en-US" sz="3600" spc="-15"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q</a:t>
            </a:r>
            <a:r>
              <a:rPr lang="en-US" sz="3600" spc="20" dirty="0">
                <a:solidFill>
                  <a:srgbClr val="000000"/>
                </a:solidFill>
                <a:latin typeface="Times New Roman" panose="02020603050405020304" pitchFamily="18" charset="0"/>
                <a:ea typeface="Times New Roman" panose="02020603050405020304" pitchFamily="18" charset="0"/>
              </a:rPr>
              <a:t>u</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n</a:t>
            </a:r>
            <a:r>
              <a:rPr lang="en-US" sz="3600" spc="80" dirty="0">
                <a:solidFill>
                  <a:srgbClr val="000000"/>
                </a:solidFill>
                <a:latin typeface="Times New Roman" panose="02020603050405020304" pitchFamily="18" charset="0"/>
                <a:ea typeface="Times New Roman" panose="02020603050405020304" pitchFamily="18" charset="0"/>
              </a:rPr>
              <a:t> </a:t>
            </a:r>
            <a:r>
              <a:rPr lang="en-US" sz="3600" spc="25"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f a</a:t>
            </a:r>
            <a:r>
              <a:rPr lang="en-US" sz="3600" spc="10" dirty="0">
                <a:solidFill>
                  <a:srgbClr val="000000"/>
                </a:solidFill>
                <a:latin typeface="Times New Roman" panose="02020603050405020304" pitchFamily="18" charset="0"/>
                <a:ea typeface="Times New Roman" panose="02020603050405020304" pitchFamily="18" charset="0"/>
              </a:rPr>
              <a:t> </a:t>
            </a:r>
            <a:r>
              <a:rPr lang="en-US" sz="3600" spc="-55" dirty="0">
                <a:solidFill>
                  <a:srgbClr val="000000"/>
                </a:solidFill>
                <a:latin typeface="Times New Roman" panose="02020603050405020304" pitchFamily="18" charset="0"/>
                <a:ea typeface="Times New Roman" panose="02020603050405020304" pitchFamily="18" charset="0"/>
              </a:rPr>
              <a:t>l</a:t>
            </a:r>
            <a:r>
              <a:rPr lang="en-US" sz="3600" spc="-25" dirty="0">
                <a:solidFill>
                  <a:srgbClr val="000000"/>
                </a:solidFill>
                <a:latin typeface="Times New Roman" panose="02020603050405020304" pitchFamily="18" charset="0"/>
                <a:ea typeface="Times New Roman" panose="02020603050405020304" pitchFamily="18" charset="0"/>
              </a:rPr>
              <a:t>i</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dirty="0">
                <a:solidFill>
                  <a:srgbClr val="000000"/>
                </a:solidFill>
                <a:latin typeface="Times New Roman" panose="02020603050405020304" pitchFamily="18" charset="0"/>
                <a:ea typeface="Times New Roman" panose="02020603050405020304" pitchFamily="18" charset="0"/>
              </a:rPr>
              <a:t>e</a:t>
            </a:r>
            <a:r>
              <a:rPr lang="en-US" sz="3600" spc="60" dirty="0">
                <a:solidFill>
                  <a:srgbClr val="000000"/>
                </a:solidFill>
                <a:latin typeface="Times New Roman" panose="02020603050405020304" pitchFamily="18" charset="0"/>
                <a:ea typeface="Times New Roman" panose="02020603050405020304" pitchFamily="18" charset="0"/>
              </a:rPr>
              <a:t> </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n</a:t>
            </a:r>
            <a:r>
              <a:rPr lang="en-US" sz="3600" spc="85" dirty="0">
                <a:solidFill>
                  <a:srgbClr val="000000"/>
                </a:solidFill>
                <a:latin typeface="Times New Roman" panose="02020603050405020304" pitchFamily="18" charset="0"/>
                <a:ea typeface="Times New Roman" panose="02020603050405020304" pitchFamily="18" charset="0"/>
              </a:rPr>
              <a:t> </a:t>
            </a:r>
            <a:r>
              <a:rPr lang="en-US" sz="3600" spc="-105" dirty="0">
                <a:solidFill>
                  <a:srgbClr val="000000"/>
                </a:solidFill>
                <a:latin typeface="Times New Roman" panose="02020603050405020304" pitchFamily="18" charset="0"/>
                <a:ea typeface="Times New Roman" panose="02020603050405020304" pitchFamily="18" charset="0"/>
              </a:rPr>
              <a:t>s</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spc="-5" dirty="0">
                <a:solidFill>
                  <a:srgbClr val="000000"/>
                </a:solidFill>
                <a:latin typeface="Times New Roman" panose="02020603050405020304" pitchFamily="18" charset="0"/>
                <a:ea typeface="Times New Roman" panose="02020603050405020304" pitchFamily="18" charset="0"/>
              </a:rPr>
              <a:t>d</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dirty="0">
                <a:solidFill>
                  <a:srgbClr val="000000"/>
                </a:solidFill>
                <a:latin typeface="Times New Roman" panose="02020603050405020304" pitchFamily="18" charset="0"/>
                <a:ea typeface="Times New Roman" panose="02020603050405020304" pitchFamily="18" charset="0"/>
              </a:rPr>
              <a:t>rd</a:t>
            </a:r>
            <a:r>
              <a:rPr lang="en-US" sz="3600" spc="70" dirty="0">
                <a:solidFill>
                  <a:srgbClr val="000000"/>
                </a:solidFill>
                <a:latin typeface="Times New Roman" panose="02020603050405020304" pitchFamily="18" charset="0"/>
                <a:ea typeface="Times New Roman" panose="02020603050405020304" pitchFamily="18" charset="0"/>
              </a:rPr>
              <a:t> </a:t>
            </a:r>
            <a:r>
              <a:rPr lang="en-US" sz="3600" spc="-80" dirty="0">
                <a:solidFill>
                  <a:srgbClr val="000000"/>
                </a:solidFill>
                <a:latin typeface="Times New Roman" panose="02020603050405020304" pitchFamily="18" charset="0"/>
                <a:ea typeface="Times New Roman" panose="02020603050405020304" pitchFamily="18" charset="0"/>
              </a:rPr>
              <a:t>f</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rm</a:t>
            </a:r>
            <a:r>
              <a:rPr lang="en-US" sz="3600" spc="75" dirty="0">
                <a:solidFill>
                  <a:srgbClr val="000000"/>
                </a:solidFill>
                <a:latin typeface="Times New Roman" panose="02020603050405020304" pitchFamily="18" charset="0"/>
                <a:ea typeface="Times New Roman" panose="02020603050405020304" pitchFamily="18" charset="0"/>
              </a:rPr>
              <a:t> </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s</a:t>
            </a:r>
            <a:r>
              <a:rPr lang="en-US" sz="3600" spc="-30" dirty="0">
                <a:solidFill>
                  <a:srgbClr val="000000"/>
                </a:solidFill>
                <a:latin typeface="Times New Roman" panose="02020603050405020304" pitchFamily="18" charset="0"/>
                <a:ea typeface="Times New Roman" panose="02020603050405020304" pitchFamily="18" charset="0"/>
              </a:rPr>
              <a:t> </a:t>
            </a:r>
            <a:r>
              <a:rPr lang="en-US" sz="3600" spc="-175" dirty="0">
                <a:solidFill>
                  <a:schemeClr val="accent1"/>
                </a:solidFill>
                <a:latin typeface="Arial" panose="020B0604020202020204" pitchFamily="34" charset="0"/>
                <a:ea typeface="Times New Roman" panose="02020603050405020304" pitchFamily="18" charset="0"/>
              </a:rPr>
              <a:t>a</a:t>
            </a:r>
            <a:r>
              <a:rPr lang="en-US" sz="3600" dirty="0">
                <a:solidFill>
                  <a:schemeClr val="accent1"/>
                </a:solidFill>
                <a:latin typeface="Arial" panose="020B0604020202020204" pitchFamily="34" charset="0"/>
                <a:ea typeface="Times New Roman" panose="02020603050405020304" pitchFamily="18" charset="0"/>
              </a:rPr>
              <a:t>x</a:t>
            </a:r>
            <a:r>
              <a:rPr lang="en-US" sz="3600" spc="20" dirty="0">
                <a:solidFill>
                  <a:schemeClr val="accent1"/>
                </a:solidFill>
                <a:latin typeface="Arial" panose="020B0604020202020204" pitchFamily="34" charset="0"/>
                <a:ea typeface="Times New Roman" panose="02020603050405020304" pitchFamily="18" charset="0"/>
              </a:rPr>
              <a:t> </a:t>
            </a:r>
            <a:r>
              <a:rPr lang="en-US" sz="3600" dirty="0">
                <a:solidFill>
                  <a:schemeClr val="accent1"/>
                </a:solidFill>
                <a:latin typeface="Times New Roman" panose="02020603050405020304" pitchFamily="18" charset="0"/>
                <a:ea typeface="Times New Roman" panose="02020603050405020304" pitchFamily="18" charset="0"/>
              </a:rPr>
              <a:t>+</a:t>
            </a:r>
            <a:r>
              <a:rPr lang="en-US" sz="3600" spc="160" dirty="0">
                <a:solidFill>
                  <a:schemeClr val="accent1"/>
                </a:solidFill>
                <a:latin typeface="Times New Roman" panose="02020603050405020304" pitchFamily="18" charset="0"/>
                <a:ea typeface="Times New Roman" panose="02020603050405020304" pitchFamily="18" charset="0"/>
              </a:rPr>
              <a:t> </a:t>
            </a:r>
            <a:r>
              <a:rPr lang="en-US" sz="3600" spc="-170" dirty="0">
                <a:solidFill>
                  <a:schemeClr val="accent1"/>
                </a:solidFill>
                <a:latin typeface="Arial" panose="020B0604020202020204" pitchFamily="34" charset="0"/>
                <a:ea typeface="Times New Roman" panose="02020603050405020304" pitchFamily="18" charset="0"/>
              </a:rPr>
              <a:t>b</a:t>
            </a:r>
            <a:r>
              <a:rPr lang="en-US" sz="3600" dirty="0">
                <a:solidFill>
                  <a:schemeClr val="accent1"/>
                </a:solidFill>
                <a:latin typeface="Arial" panose="020B0604020202020204" pitchFamily="34" charset="0"/>
                <a:ea typeface="Times New Roman" panose="02020603050405020304" pitchFamily="18" charset="0"/>
              </a:rPr>
              <a:t>y=</a:t>
            </a:r>
            <a:r>
              <a:rPr lang="en-US" sz="3600" spc="210" dirty="0">
                <a:solidFill>
                  <a:schemeClr val="accent1"/>
                </a:solidFill>
                <a:latin typeface="Arial" panose="020B0604020202020204" pitchFamily="34" charset="0"/>
                <a:ea typeface="Times New Roman" panose="02020603050405020304" pitchFamily="18" charset="0"/>
              </a:rPr>
              <a:t> </a:t>
            </a:r>
            <a:r>
              <a:rPr lang="en-US" sz="3600" spc="-255" dirty="0">
                <a:solidFill>
                  <a:schemeClr val="accent1"/>
                </a:solidFill>
                <a:latin typeface="Arial" panose="020B0604020202020204" pitchFamily="34" charset="0"/>
                <a:ea typeface="Times New Roman" panose="02020603050405020304" pitchFamily="18" charset="0"/>
              </a:rPr>
              <a:t>c</a:t>
            </a:r>
            <a:r>
              <a:rPr lang="en-US" sz="3600" dirty="0">
                <a:solidFill>
                  <a:srgbClr val="000000"/>
                </a:solidFill>
                <a:latin typeface="Times New Roman" panose="02020603050405020304" pitchFamily="18" charset="0"/>
                <a:ea typeface="Times New Roman" panose="02020603050405020304" pitchFamily="18" charset="0"/>
              </a:rPr>
              <a:t>,</a:t>
            </a:r>
            <a:r>
              <a:rPr lang="en-US" sz="3600" spc="75" dirty="0">
                <a:solidFill>
                  <a:srgbClr val="000000"/>
                </a:solidFill>
                <a:latin typeface="Times New Roman" panose="02020603050405020304" pitchFamily="18" charset="0"/>
                <a:ea typeface="Times New Roman" panose="02020603050405020304" pitchFamily="18" charset="0"/>
              </a:rPr>
              <a:t> </a:t>
            </a:r>
            <a:r>
              <a:rPr lang="en-US" sz="3600" spc="15" dirty="0">
                <a:solidFill>
                  <a:srgbClr val="000000"/>
                </a:solidFill>
                <a:latin typeface="Times New Roman" panose="02020603050405020304" pitchFamily="18" charset="0"/>
                <a:ea typeface="Times New Roman" panose="02020603050405020304" pitchFamily="18" charset="0"/>
              </a:rPr>
              <a:t>w</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spc="-15"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re</a:t>
            </a:r>
            <a:r>
              <a:rPr lang="en-US" sz="3600" spc="5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Arial" panose="020B0604020202020204" pitchFamily="34" charset="0"/>
                <a:ea typeface="Times New Roman" panose="02020603050405020304" pitchFamily="18" charset="0"/>
              </a:rPr>
              <a:t>a</a:t>
            </a:r>
            <a:r>
              <a:rPr lang="en-US" sz="3600" spc="-125" dirty="0">
                <a:solidFill>
                  <a:srgbClr val="000000"/>
                </a:solidFill>
                <a:latin typeface="Arial" panose="020B0604020202020204" pitchFamily="34" charset="0"/>
                <a:ea typeface="Times New Roman" panose="02020603050405020304" pitchFamily="18" charset="0"/>
              </a:rPr>
              <a:t> </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dirty="0">
                <a:solidFill>
                  <a:srgbClr val="000000"/>
                </a:solidFill>
                <a:latin typeface="Times New Roman" panose="02020603050405020304" pitchFamily="18" charset="0"/>
                <a:ea typeface="Times New Roman" panose="02020603050405020304" pitchFamily="18" charset="0"/>
              </a:rPr>
              <a:t>d</a:t>
            </a:r>
            <a:r>
              <a:rPr lang="en-US" sz="3600" spc="5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Arial" panose="020B0604020202020204" pitchFamily="34" charset="0"/>
                <a:ea typeface="Times New Roman" panose="02020603050405020304" pitchFamily="18" charset="0"/>
              </a:rPr>
              <a:t>b</a:t>
            </a:r>
            <a:r>
              <a:rPr lang="en-US" sz="3600" spc="-115" dirty="0">
                <a:solidFill>
                  <a:srgbClr val="000000"/>
                </a:solidFill>
                <a:latin typeface="Arial" panose="020B0604020202020204" pitchFamily="34" charset="0"/>
                <a:ea typeface="Times New Roman" panose="02020603050405020304" pitchFamily="18" charset="0"/>
              </a:rPr>
              <a:t> </a:t>
            </a:r>
            <a:r>
              <a:rPr lang="en-US" sz="3600" spc="-5" dirty="0">
                <a:solidFill>
                  <a:srgbClr val="000000"/>
                </a:solidFill>
                <a:latin typeface="Times New Roman" panose="02020603050405020304" pitchFamily="18" charset="0"/>
                <a:ea typeface="Times New Roman" panose="02020603050405020304" pitchFamily="18" charset="0"/>
              </a:rPr>
              <a:t>b</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dirty="0">
                <a:solidFill>
                  <a:srgbClr val="000000"/>
                </a:solidFill>
                <a:latin typeface="Times New Roman" panose="02020603050405020304" pitchFamily="18" charset="0"/>
                <a:ea typeface="Times New Roman" panose="02020603050405020304" pitchFamily="18" charset="0"/>
              </a:rPr>
              <a:t>h </a:t>
            </a:r>
            <a:r>
              <a:rPr lang="en-US" sz="3600" spc="-35" dirty="0">
                <a:solidFill>
                  <a:srgbClr val="000000"/>
                </a:solidFill>
                <a:latin typeface="Times New Roman" panose="02020603050405020304" pitchFamily="18" charset="0"/>
                <a:ea typeface="Times New Roman" panose="02020603050405020304" pitchFamily="18" charset="0"/>
              </a:rPr>
              <a:t>c</a:t>
            </a:r>
            <a:r>
              <a:rPr lang="en-US" sz="3600" spc="-55" dirty="0">
                <a:solidFill>
                  <a:srgbClr val="000000"/>
                </a:solidFill>
                <a:latin typeface="Times New Roman" panose="02020603050405020304" pitchFamily="18" charset="0"/>
                <a:ea typeface="Times New Roman" panose="02020603050405020304" pitchFamily="18" charset="0"/>
              </a:rPr>
              <a:t>a</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spc="10" dirty="0">
                <a:solidFill>
                  <a:srgbClr val="000000"/>
                </a:solidFill>
                <a:latin typeface="Times New Roman" panose="02020603050405020304" pitchFamily="18" charset="0"/>
                <a:ea typeface="Times New Roman" panose="02020603050405020304" pitchFamily="18" charset="0"/>
              </a:rPr>
              <a:t>n</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t</a:t>
            </a:r>
            <a:r>
              <a:rPr lang="en-US" sz="3600" spc="60" dirty="0">
                <a:solidFill>
                  <a:srgbClr val="000000"/>
                </a:solidFill>
                <a:latin typeface="Times New Roman" panose="02020603050405020304" pitchFamily="18" charset="0"/>
                <a:ea typeface="Times New Roman" panose="02020603050405020304" pitchFamily="18" charset="0"/>
              </a:rPr>
              <a:t> </a:t>
            </a:r>
            <a:r>
              <a:rPr lang="en-US" sz="3600" spc="-5" dirty="0">
                <a:solidFill>
                  <a:srgbClr val="000000"/>
                </a:solidFill>
                <a:latin typeface="Times New Roman" panose="02020603050405020304" pitchFamily="18" charset="0"/>
                <a:ea typeface="Times New Roman" panose="02020603050405020304" pitchFamily="18" charset="0"/>
              </a:rPr>
              <a:t>b</a:t>
            </a:r>
            <a:r>
              <a:rPr lang="en-US" sz="3600" dirty="0">
                <a:solidFill>
                  <a:srgbClr val="000000"/>
                </a:solidFill>
                <a:latin typeface="Times New Roman" panose="02020603050405020304" pitchFamily="18" charset="0"/>
                <a:ea typeface="Times New Roman" panose="02020603050405020304" pitchFamily="18" charset="0"/>
              </a:rPr>
              <a:t>e</a:t>
            </a:r>
            <a:r>
              <a:rPr lang="en-US" sz="3600" spc="35" dirty="0">
                <a:solidFill>
                  <a:srgbClr val="000000"/>
                </a:solidFill>
                <a:latin typeface="Times New Roman" panose="02020603050405020304" pitchFamily="18" charset="0"/>
                <a:ea typeface="Times New Roman" panose="02020603050405020304" pitchFamily="18" charset="0"/>
              </a:rPr>
              <a:t> </a:t>
            </a:r>
            <a:r>
              <a:rPr lang="en-US" sz="3600" spc="-45" dirty="0">
                <a:solidFill>
                  <a:srgbClr val="000000"/>
                </a:solidFill>
                <a:latin typeface="Times New Roman" panose="02020603050405020304" pitchFamily="18" charset="0"/>
                <a:ea typeface="Times New Roman" panose="02020603050405020304" pitchFamily="18" charset="0"/>
              </a:rPr>
              <a:t>z</a:t>
            </a:r>
            <a:r>
              <a:rPr lang="en-US" sz="3600" spc="-15"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r</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a:t>
            </a:r>
            <a:r>
              <a:rPr lang="en-US" sz="3600" spc="70" dirty="0">
                <a:solidFill>
                  <a:srgbClr val="000000"/>
                </a:solidFill>
                <a:latin typeface="Times New Roman" panose="02020603050405020304" pitchFamily="18" charset="0"/>
                <a:ea typeface="Times New Roman" panose="02020603050405020304" pitchFamily="18" charset="0"/>
              </a:rPr>
              <a:t> </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dirty="0">
                <a:solidFill>
                  <a:srgbClr val="000000"/>
                </a:solidFill>
                <a:latin typeface="Times New Roman" panose="02020603050405020304" pitchFamily="18" charset="0"/>
                <a:ea typeface="Times New Roman" panose="02020603050405020304" pitchFamily="18" charset="0"/>
              </a:rPr>
              <a:t>d</a:t>
            </a:r>
            <a:r>
              <a:rPr lang="en-US" sz="3600" spc="45" dirty="0">
                <a:solidFill>
                  <a:srgbClr val="000000"/>
                </a:solidFill>
                <a:latin typeface="Times New Roman" panose="02020603050405020304" pitchFamily="18" charset="0"/>
                <a:ea typeface="Times New Roman" panose="02020603050405020304" pitchFamily="18" charset="0"/>
              </a:rPr>
              <a:t> </a:t>
            </a:r>
            <a:r>
              <a:rPr lang="en-US" sz="3600" spc="-180" dirty="0">
                <a:solidFill>
                  <a:srgbClr val="000000"/>
                </a:solidFill>
                <a:latin typeface="Arial" panose="020B0604020202020204" pitchFamily="34" charset="0"/>
                <a:ea typeface="Times New Roman" panose="02020603050405020304" pitchFamily="18" charset="0"/>
              </a:rPr>
              <a:t>a</a:t>
            </a:r>
            <a:r>
              <a:rPr lang="en-US" sz="3600" dirty="0">
                <a:solidFill>
                  <a:srgbClr val="000000"/>
                </a:solidFill>
                <a:latin typeface="Times New Roman" panose="02020603050405020304" pitchFamily="18" charset="0"/>
                <a:ea typeface="Times New Roman" panose="02020603050405020304" pitchFamily="18" charset="0"/>
              </a:rPr>
              <a:t>,</a:t>
            </a:r>
            <a:r>
              <a:rPr lang="en-US" sz="3600" spc="60" dirty="0">
                <a:solidFill>
                  <a:srgbClr val="000000"/>
                </a:solidFill>
                <a:latin typeface="Times New Roman" panose="02020603050405020304" pitchFamily="18" charset="0"/>
                <a:ea typeface="Times New Roman" panose="02020603050405020304" pitchFamily="18" charset="0"/>
              </a:rPr>
              <a:t> </a:t>
            </a:r>
            <a:r>
              <a:rPr lang="en-US" sz="3600" spc="-175" dirty="0">
                <a:solidFill>
                  <a:srgbClr val="000000"/>
                </a:solidFill>
                <a:latin typeface="Arial" panose="020B0604020202020204" pitchFamily="34" charset="0"/>
                <a:ea typeface="Times New Roman" panose="02020603050405020304" pitchFamily="18" charset="0"/>
              </a:rPr>
              <a:t>b</a:t>
            </a:r>
            <a:r>
              <a:rPr lang="en-US" sz="3600" dirty="0">
                <a:solidFill>
                  <a:srgbClr val="000000"/>
                </a:solidFill>
                <a:latin typeface="Times New Roman" panose="02020603050405020304" pitchFamily="18" charset="0"/>
                <a:ea typeface="Times New Roman" panose="02020603050405020304" pitchFamily="18" charset="0"/>
              </a:rPr>
              <a:t>,</a:t>
            </a:r>
            <a:r>
              <a:rPr lang="en-US" sz="3600" spc="60" dirty="0">
                <a:solidFill>
                  <a:srgbClr val="000000"/>
                </a:solidFill>
                <a:latin typeface="Times New Roman" panose="02020603050405020304" pitchFamily="18" charset="0"/>
                <a:ea typeface="Times New Roman" panose="02020603050405020304" pitchFamily="18" charset="0"/>
              </a:rPr>
              <a:t> </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dirty="0">
                <a:solidFill>
                  <a:srgbClr val="000000"/>
                </a:solidFill>
                <a:latin typeface="Times New Roman" panose="02020603050405020304" pitchFamily="18" charset="0"/>
                <a:ea typeface="Times New Roman" panose="02020603050405020304" pitchFamily="18" charset="0"/>
              </a:rPr>
              <a:t>d</a:t>
            </a:r>
            <a:r>
              <a:rPr lang="en-US" sz="3600" spc="40" dirty="0">
                <a:solidFill>
                  <a:srgbClr val="000000"/>
                </a:solidFill>
                <a:latin typeface="Times New Roman" panose="02020603050405020304" pitchFamily="18" charset="0"/>
                <a:ea typeface="Times New Roman" panose="02020603050405020304" pitchFamily="18" charset="0"/>
              </a:rPr>
              <a:t> </a:t>
            </a:r>
            <a:r>
              <a:rPr lang="en-US" sz="3600" spc="80" dirty="0">
                <a:solidFill>
                  <a:srgbClr val="000000"/>
                </a:solidFill>
                <a:latin typeface="Arial" panose="020B0604020202020204" pitchFamily="34" charset="0"/>
                <a:ea typeface="Times New Roman" panose="02020603050405020304" pitchFamily="18" charset="0"/>
              </a:rPr>
              <a:t>c </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dirty="0">
                <a:solidFill>
                  <a:srgbClr val="000000"/>
                </a:solidFill>
                <a:latin typeface="Times New Roman" panose="02020603050405020304" pitchFamily="18" charset="0"/>
                <a:ea typeface="Times New Roman" panose="02020603050405020304" pitchFamily="18" charset="0"/>
              </a:rPr>
              <a:t>re</a:t>
            </a:r>
            <a:r>
              <a:rPr lang="en-US" sz="3600" spc="4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r</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dirty="0">
                <a:solidFill>
                  <a:srgbClr val="000000"/>
                </a:solidFill>
                <a:latin typeface="Times New Roman" panose="02020603050405020304" pitchFamily="18" charset="0"/>
                <a:ea typeface="Times New Roman" panose="02020603050405020304" pitchFamily="18" charset="0"/>
              </a:rPr>
              <a:t>l </a:t>
            </a:r>
            <a:r>
              <a:rPr lang="en-US" sz="3600" spc="20" dirty="0">
                <a:solidFill>
                  <a:srgbClr val="000000"/>
                </a:solidFill>
                <a:latin typeface="Times New Roman" panose="02020603050405020304" pitchFamily="18" charset="0"/>
                <a:ea typeface="Times New Roman" panose="02020603050405020304" pitchFamily="18" charset="0"/>
              </a:rPr>
              <a:t>nu</a:t>
            </a:r>
            <a:r>
              <a:rPr lang="en-US" sz="3600" spc="5" dirty="0">
                <a:solidFill>
                  <a:srgbClr val="000000"/>
                </a:solidFill>
                <a:latin typeface="Times New Roman" panose="02020603050405020304" pitchFamily="18" charset="0"/>
                <a:ea typeface="Times New Roman" panose="02020603050405020304" pitchFamily="18" charset="0"/>
              </a:rPr>
              <a:t>m</a:t>
            </a:r>
            <a:r>
              <a:rPr lang="en-US" sz="3600" spc="-5" dirty="0">
                <a:solidFill>
                  <a:srgbClr val="000000"/>
                </a:solidFill>
                <a:latin typeface="Times New Roman" panose="02020603050405020304" pitchFamily="18" charset="0"/>
                <a:ea typeface="Times New Roman" panose="02020603050405020304" pitchFamily="18" charset="0"/>
              </a:rPr>
              <a:t>b</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r</a:t>
            </a:r>
            <a:r>
              <a:rPr lang="en-US" sz="3600" spc="-105" dirty="0">
                <a:solidFill>
                  <a:srgbClr val="000000"/>
                </a:solidFill>
                <a:latin typeface="Times New Roman" panose="02020603050405020304" pitchFamily="18" charset="0"/>
                <a:ea typeface="Times New Roman" panose="02020603050405020304" pitchFamily="18" charset="0"/>
              </a:rPr>
              <a:t>s</a:t>
            </a:r>
            <a:r>
              <a:rPr lang="en-US" sz="3600" dirty="0">
                <a:solidFill>
                  <a:srgbClr val="000000"/>
                </a:solidFill>
                <a:latin typeface="Times New Roman" panose="02020603050405020304" pitchFamily="18" charset="0"/>
                <a:ea typeface="Times New Roman" panose="02020603050405020304" pitchFamily="18" charset="0"/>
              </a:rPr>
              <a:t>.</a:t>
            </a:r>
            <a:r>
              <a:rPr lang="en-US" sz="3600" spc="5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If</a:t>
            </a:r>
            <a:r>
              <a:rPr lang="en-US" sz="3600" spc="-1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Arial" panose="020B0604020202020204" pitchFamily="34" charset="0"/>
                <a:ea typeface="Times New Roman" panose="02020603050405020304" pitchFamily="18" charset="0"/>
              </a:rPr>
              <a:t>b</a:t>
            </a:r>
            <a:r>
              <a:rPr lang="en-US" sz="3600" spc="85" dirty="0">
                <a:solidFill>
                  <a:srgbClr val="000000"/>
                </a:solidFill>
                <a:latin typeface="Arial" panose="020B0604020202020204" pitchFamily="34" charset="0"/>
                <a:ea typeface="Times New Roman" panose="02020603050405020304" pitchFamily="18" charset="0"/>
              </a:rPr>
              <a:t> !=</a:t>
            </a:r>
            <a:r>
              <a:rPr lang="en-US" sz="3600" spc="-25" dirty="0">
                <a:solidFill>
                  <a:srgbClr val="000000"/>
                </a:solidFill>
                <a:latin typeface="Times New Roman" panose="02020603050405020304" pitchFamily="18" charset="0"/>
                <a:ea typeface="Times New Roman" panose="02020603050405020304" pitchFamily="18" charset="0"/>
              </a:rPr>
              <a:t>0</a:t>
            </a:r>
            <a:r>
              <a:rPr lang="en-US" sz="3600" dirty="0">
                <a:solidFill>
                  <a:srgbClr val="000000"/>
                </a:solidFill>
                <a:latin typeface="Times New Roman" panose="02020603050405020304" pitchFamily="18" charset="0"/>
                <a:ea typeface="Times New Roman" panose="02020603050405020304" pitchFamily="18" charset="0"/>
              </a:rPr>
              <a:t>,</a:t>
            </a:r>
            <a:r>
              <a:rPr lang="en-US" sz="3600" spc="55"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n</a:t>
            </a:r>
            <a:r>
              <a:rPr lang="en-US" sz="3600" spc="70"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a:t>
            </a:r>
            <a:r>
              <a:rPr lang="en-US" sz="3600" dirty="0">
                <a:solidFill>
                  <a:srgbClr val="000000"/>
                </a:solidFill>
                <a:latin typeface="Arial" panose="020B0604020202020204" pitchFamily="34" charset="0"/>
                <a:ea typeface="Times New Roman" panose="02020603050405020304" pitchFamily="18" charset="0"/>
              </a:rPr>
              <a:t>a</a:t>
            </a:r>
            <a:r>
              <a:rPr lang="en-US" sz="3600" spc="-140" dirty="0">
                <a:solidFill>
                  <a:srgbClr val="000000"/>
                </a:solidFill>
                <a:latin typeface="Arial" panose="020B0604020202020204" pitchFamily="34"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a:t>
            </a:r>
            <a:r>
              <a:rPr lang="en-US" sz="3600" spc="23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Arial" panose="020B0604020202020204" pitchFamily="34" charset="0"/>
                <a:ea typeface="Times New Roman" panose="02020603050405020304" pitchFamily="18" charset="0"/>
              </a:rPr>
              <a:t>b</a:t>
            </a:r>
            <a:r>
              <a:rPr lang="en-US" sz="3600" spc="-140" dirty="0">
                <a:solidFill>
                  <a:srgbClr val="000000"/>
                </a:solidFill>
                <a:latin typeface="Arial" panose="020B0604020202020204" pitchFamily="34" charset="0"/>
                <a:ea typeface="Times New Roman" panose="02020603050405020304" pitchFamily="18" charset="0"/>
              </a:rPr>
              <a:t> </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s</a:t>
            </a:r>
            <a:r>
              <a:rPr lang="en-US" sz="3600" spc="-45"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dirty="0">
                <a:solidFill>
                  <a:srgbClr val="000000"/>
                </a:solidFill>
                <a:latin typeface="Times New Roman" panose="02020603050405020304" pitchFamily="18" charset="0"/>
                <a:ea typeface="Times New Roman" panose="02020603050405020304" pitchFamily="18" charset="0"/>
              </a:rPr>
              <a:t>e </a:t>
            </a:r>
            <a:r>
              <a:rPr lang="en-US" sz="3600" spc="-105" dirty="0">
                <a:solidFill>
                  <a:srgbClr val="000000"/>
                </a:solidFill>
                <a:latin typeface="Times New Roman" panose="02020603050405020304" pitchFamily="18" charset="0"/>
                <a:ea typeface="Times New Roman" panose="02020603050405020304" pitchFamily="18" charset="0"/>
              </a:rPr>
              <a:t>s</a:t>
            </a:r>
            <a:r>
              <a:rPr lang="en-US" sz="3600" spc="-55" dirty="0">
                <a:solidFill>
                  <a:srgbClr val="000000"/>
                </a:solidFill>
                <a:latin typeface="Times New Roman" panose="02020603050405020304" pitchFamily="18" charset="0"/>
                <a:ea typeface="Times New Roman" panose="02020603050405020304" pitchFamily="18" charset="0"/>
              </a:rPr>
              <a:t>l</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pe</a:t>
            </a:r>
            <a:r>
              <a:rPr lang="en-US" sz="3600" spc="-20" dirty="0">
                <a:solidFill>
                  <a:srgbClr val="000000"/>
                </a:solidFill>
                <a:latin typeface="Times New Roman" panose="02020603050405020304" pitchFamily="18" charset="0"/>
                <a:ea typeface="Times New Roman" panose="02020603050405020304" pitchFamily="18" charset="0"/>
              </a:rPr>
              <a:t> </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f</a:t>
            </a:r>
            <a:r>
              <a:rPr lang="en-US" sz="3600" spc="-60"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dirty="0">
                <a:solidFill>
                  <a:srgbClr val="000000"/>
                </a:solidFill>
                <a:latin typeface="Times New Roman" panose="02020603050405020304" pitchFamily="18" charset="0"/>
                <a:ea typeface="Times New Roman" panose="02020603050405020304" pitchFamily="18" charset="0"/>
              </a:rPr>
              <a:t>e </a:t>
            </a:r>
            <a:r>
              <a:rPr lang="en-US" sz="3600" spc="-55" dirty="0">
                <a:solidFill>
                  <a:srgbClr val="000000"/>
                </a:solidFill>
                <a:latin typeface="Times New Roman" panose="02020603050405020304" pitchFamily="18" charset="0"/>
                <a:ea typeface="Times New Roman" panose="02020603050405020304" pitchFamily="18" charset="0"/>
              </a:rPr>
              <a:t>l</a:t>
            </a:r>
            <a:r>
              <a:rPr lang="en-US" sz="3600" spc="-25" dirty="0">
                <a:solidFill>
                  <a:srgbClr val="000000"/>
                </a:solidFill>
                <a:latin typeface="Times New Roman" panose="02020603050405020304" pitchFamily="18" charset="0"/>
                <a:ea typeface="Times New Roman" panose="02020603050405020304" pitchFamily="18" charset="0"/>
              </a:rPr>
              <a:t>i</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spc="-5"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a:t>
            </a:r>
            <a:r>
              <a:rPr lang="en-US" sz="3600" spc="1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If</a:t>
            </a:r>
            <a:r>
              <a:rPr lang="en-US" sz="3600" spc="-6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Arial" panose="020B0604020202020204" pitchFamily="34" charset="0"/>
                <a:ea typeface="Times New Roman" panose="02020603050405020304" pitchFamily="18" charset="0"/>
              </a:rPr>
              <a:t>a </a:t>
            </a:r>
            <a:r>
              <a:rPr lang="en-US" sz="3600" spc="-25" dirty="0">
                <a:solidFill>
                  <a:srgbClr val="000000"/>
                </a:solidFill>
                <a:latin typeface="Times New Roman" panose="02020603050405020304" pitchFamily="18" charset="0"/>
                <a:ea typeface="Times New Roman" panose="02020603050405020304" pitchFamily="18" charset="0"/>
              </a:rPr>
              <a:t>0</a:t>
            </a:r>
            <a:r>
              <a:rPr lang="en-US" sz="3600" dirty="0">
                <a:solidFill>
                  <a:srgbClr val="000000"/>
                </a:solidFill>
                <a:latin typeface="Times New Roman" panose="02020603050405020304" pitchFamily="18" charset="0"/>
                <a:ea typeface="Times New Roman" panose="02020603050405020304" pitchFamily="18" charset="0"/>
              </a:rPr>
              <a:t>,</a:t>
            </a:r>
            <a:r>
              <a:rPr lang="en-US" sz="3600" spc="15"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n</a:t>
            </a:r>
            <a:r>
              <a:rPr lang="en-US" sz="3600" spc="25" dirty="0">
                <a:solidFill>
                  <a:srgbClr val="000000"/>
                </a:solidFill>
                <a:latin typeface="Times New Roman" panose="02020603050405020304" pitchFamily="18" charset="0"/>
                <a:ea typeface="Times New Roman" panose="02020603050405020304" pitchFamily="18" charset="0"/>
              </a:rPr>
              <a:t> </a:t>
            </a:r>
            <a:r>
              <a:rPr lang="en-US" sz="3600" spc="-25"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 </a:t>
            </a:r>
            <a:r>
              <a:rPr lang="en-US" sz="3600" spc="-25"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s</a:t>
            </a:r>
            <a:r>
              <a:rPr lang="en-US" sz="3600" spc="-8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a</a:t>
            </a:r>
            <a:r>
              <a:rPr lang="en-US" sz="3600" spc="-50" dirty="0">
                <a:solidFill>
                  <a:srgbClr val="000000"/>
                </a:solidFill>
                <a:latin typeface="Times New Roman" panose="02020603050405020304" pitchFamily="18" charset="0"/>
                <a:ea typeface="Times New Roman" panose="02020603050405020304" pitchFamily="18" charset="0"/>
              </a:rPr>
              <a:t> </a:t>
            </a:r>
            <a:r>
              <a:rPr lang="en-US" sz="3600" spc="20" dirty="0">
                <a:solidFill>
                  <a:srgbClr val="000000"/>
                </a:solidFill>
                <a:latin typeface="Times New Roman" panose="02020603050405020304" pitchFamily="18" charset="0"/>
                <a:ea typeface="Times New Roman" panose="02020603050405020304" pitchFamily="18" charset="0"/>
              </a:rPr>
              <a:t>ho</a:t>
            </a:r>
            <a:r>
              <a:rPr lang="en-US" sz="3600" spc="-10" dirty="0">
                <a:solidFill>
                  <a:srgbClr val="000000"/>
                </a:solidFill>
                <a:latin typeface="Times New Roman" panose="02020603050405020304" pitchFamily="18" charset="0"/>
                <a:ea typeface="Times New Roman" panose="02020603050405020304" pitchFamily="18" charset="0"/>
              </a:rPr>
              <a:t>r</a:t>
            </a:r>
            <a:r>
              <a:rPr lang="en-US" sz="3600" spc="-25" dirty="0">
                <a:solidFill>
                  <a:srgbClr val="000000"/>
                </a:solidFill>
                <a:latin typeface="Times New Roman" panose="02020603050405020304" pitchFamily="18" charset="0"/>
                <a:ea typeface="Times New Roman" panose="02020603050405020304" pitchFamily="18" charset="0"/>
              </a:rPr>
              <a:t>i</a:t>
            </a:r>
            <a:r>
              <a:rPr lang="en-US" sz="3600" spc="-50" dirty="0">
                <a:solidFill>
                  <a:srgbClr val="000000"/>
                </a:solidFill>
                <a:latin typeface="Times New Roman" panose="02020603050405020304" pitchFamily="18" charset="0"/>
                <a:ea typeface="Times New Roman" panose="02020603050405020304" pitchFamily="18" charset="0"/>
              </a:rPr>
              <a:t>z</a:t>
            </a:r>
            <a:r>
              <a:rPr lang="en-US" sz="3600" spc="20" dirty="0">
                <a:solidFill>
                  <a:srgbClr val="000000"/>
                </a:solidFill>
                <a:latin typeface="Times New Roman" panose="02020603050405020304" pitchFamily="18" charset="0"/>
                <a:ea typeface="Times New Roman" panose="02020603050405020304" pitchFamily="18" charset="0"/>
              </a:rPr>
              <a:t>on</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dirty="0">
                <a:solidFill>
                  <a:srgbClr val="000000"/>
                </a:solidFill>
                <a:latin typeface="Times New Roman" panose="02020603050405020304" pitchFamily="18" charset="0"/>
                <a:ea typeface="Times New Roman" panose="02020603050405020304" pitchFamily="18" charset="0"/>
              </a:rPr>
              <a:t>l</a:t>
            </a:r>
            <a:r>
              <a:rPr lang="en-US" sz="3600" spc="-40" dirty="0">
                <a:solidFill>
                  <a:srgbClr val="000000"/>
                </a:solidFill>
                <a:latin typeface="Times New Roman" panose="02020603050405020304" pitchFamily="18" charset="0"/>
                <a:ea typeface="Times New Roman" panose="02020603050405020304" pitchFamily="18" charset="0"/>
              </a:rPr>
              <a:t> </a:t>
            </a:r>
            <a:r>
              <a:rPr lang="en-US" sz="3600" spc="-50" dirty="0">
                <a:solidFill>
                  <a:srgbClr val="000000"/>
                </a:solidFill>
                <a:latin typeface="Times New Roman" panose="02020603050405020304" pitchFamily="18" charset="0"/>
                <a:ea typeface="Times New Roman" panose="02020603050405020304" pitchFamily="18" charset="0"/>
              </a:rPr>
              <a:t>l</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a:t>
            </a:r>
            <a:r>
              <a:rPr lang="en-US" sz="3600" spc="25" dirty="0">
                <a:solidFill>
                  <a:srgbClr val="000000"/>
                </a:solidFill>
                <a:latin typeface="Times New Roman" panose="02020603050405020304" pitchFamily="18" charset="0"/>
                <a:ea typeface="Times New Roman" panose="02020603050405020304" pitchFamily="18" charset="0"/>
              </a:rPr>
              <a:t> </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dirty="0">
                <a:solidFill>
                  <a:srgbClr val="000000"/>
                </a:solidFill>
                <a:latin typeface="Times New Roman" panose="02020603050405020304" pitchFamily="18" charset="0"/>
                <a:ea typeface="Times New Roman" panose="02020603050405020304" pitchFamily="18" charset="0"/>
              </a:rPr>
              <a:t>d </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f</a:t>
            </a:r>
            <a:r>
              <a:rPr lang="en-US" sz="3600" spc="-70"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Arial" panose="020B0604020202020204" pitchFamily="34" charset="0"/>
                <a:ea typeface="Times New Roman" panose="02020603050405020304" pitchFamily="18" charset="0"/>
              </a:rPr>
              <a:t>b </a:t>
            </a:r>
            <a:r>
              <a:rPr lang="en-US" sz="3600" spc="-25" dirty="0">
                <a:solidFill>
                  <a:srgbClr val="000000"/>
                </a:solidFill>
                <a:latin typeface="Times New Roman" panose="02020603050405020304" pitchFamily="18" charset="0"/>
                <a:ea typeface="Times New Roman" panose="02020603050405020304" pitchFamily="18" charset="0"/>
              </a:rPr>
              <a:t>0</a:t>
            </a:r>
            <a:r>
              <a:rPr lang="en-US" sz="3600" dirty="0">
                <a:solidFill>
                  <a:srgbClr val="000000"/>
                </a:solidFill>
                <a:latin typeface="Times New Roman" panose="02020603050405020304" pitchFamily="18" charset="0"/>
                <a:ea typeface="Times New Roman" panose="02020603050405020304" pitchFamily="18" charset="0"/>
              </a:rPr>
              <a:t>,</a:t>
            </a:r>
            <a:r>
              <a:rPr lang="en-US" sz="3600" spc="20"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n</a:t>
            </a:r>
            <a:r>
              <a:rPr lang="en-US" sz="3600" spc="25" dirty="0">
                <a:solidFill>
                  <a:srgbClr val="000000"/>
                </a:solidFill>
                <a:latin typeface="Times New Roman" panose="02020603050405020304" pitchFamily="18" charset="0"/>
                <a:ea typeface="Times New Roman" panose="02020603050405020304" pitchFamily="18" charset="0"/>
              </a:rPr>
              <a:t> </a:t>
            </a:r>
            <a:r>
              <a:rPr lang="en-US" sz="3600" spc="-25"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t</a:t>
            </a:r>
            <a:r>
              <a:rPr lang="en-US" sz="3600" spc="10" dirty="0">
                <a:solidFill>
                  <a:srgbClr val="000000"/>
                </a:solidFill>
                <a:latin typeface="Times New Roman" panose="02020603050405020304" pitchFamily="18" charset="0"/>
                <a:ea typeface="Times New Roman" panose="02020603050405020304" pitchFamily="18" charset="0"/>
              </a:rPr>
              <a:t> </a:t>
            </a:r>
            <a:r>
              <a:rPr lang="en-US" sz="3600" spc="-25"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s</a:t>
            </a:r>
            <a:r>
              <a:rPr lang="en-US" sz="3600" spc="-100"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a </a:t>
            </a:r>
            <a:r>
              <a:rPr lang="en-US" sz="3600" spc="-35" dirty="0">
                <a:solidFill>
                  <a:srgbClr val="000000"/>
                </a:solidFill>
                <a:latin typeface="Times New Roman" panose="02020603050405020304" pitchFamily="18" charset="0"/>
                <a:ea typeface="Times New Roman" panose="02020603050405020304" pitchFamily="18" charset="0"/>
              </a:rPr>
              <a:t>v</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r</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25" dirty="0">
                <a:solidFill>
                  <a:srgbClr val="000000"/>
                </a:solidFill>
                <a:latin typeface="Times New Roman" panose="02020603050405020304" pitchFamily="18" charset="0"/>
                <a:ea typeface="Times New Roman" panose="02020603050405020304" pitchFamily="18" charset="0"/>
              </a:rPr>
              <a:t>c</a:t>
            </a:r>
            <a:r>
              <a:rPr lang="en-US" sz="3600" spc="-55" dirty="0">
                <a:solidFill>
                  <a:srgbClr val="000000"/>
                </a:solidFill>
                <a:latin typeface="Times New Roman" panose="02020603050405020304" pitchFamily="18" charset="0"/>
                <a:ea typeface="Times New Roman" panose="02020603050405020304" pitchFamily="18" charset="0"/>
              </a:rPr>
              <a:t>a</a:t>
            </a:r>
            <a:r>
              <a:rPr lang="en-US" sz="3600" dirty="0">
                <a:solidFill>
                  <a:srgbClr val="000000"/>
                </a:solidFill>
                <a:latin typeface="Times New Roman" panose="02020603050405020304" pitchFamily="18" charset="0"/>
                <a:ea typeface="Times New Roman" panose="02020603050405020304" pitchFamily="18" charset="0"/>
              </a:rPr>
              <a:t>l</a:t>
            </a:r>
            <a:r>
              <a:rPr lang="en-US" sz="3600" spc="-65" dirty="0">
                <a:solidFill>
                  <a:srgbClr val="000000"/>
                </a:solidFill>
                <a:latin typeface="Times New Roman" panose="02020603050405020304" pitchFamily="18" charset="0"/>
                <a:ea typeface="Times New Roman" panose="02020603050405020304" pitchFamily="18" charset="0"/>
              </a:rPr>
              <a:t> </a:t>
            </a:r>
            <a:r>
              <a:rPr lang="en-US" sz="3600" spc="-50" dirty="0">
                <a:solidFill>
                  <a:srgbClr val="000000"/>
                </a:solidFill>
                <a:latin typeface="Times New Roman" panose="02020603050405020304" pitchFamily="18" charset="0"/>
                <a:ea typeface="Times New Roman" panose="02020603050405020304" pitchFamily="18" charset="0"/>
              </a:rPr>
              <a:t>l</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15" dirty="0">
                <a:solidFill>
                  <a:srgbClr val="000000"/>
                </a:solidFill>
                <a:latin typeface="Times New Roman" panose="02020603050405020304" pitchFamily="18" charset="0"/>
                <a:ea typeface="Times New Roman" panose="02020603050405020304" pitchFamily="18" charset="0"/>
              </a:rPr>
              <a:t>n</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a:t>
            </a:r>
            <a:r>
              <a:rPr lang="en-US" sz="3600" spc="-5" dirty="0">
                <a:solidFill>
                  <a:srgbClr val="000000"/>
                </a:solidFill>
                <a:latin typeface="Times New Roman" panose="02020603050405020304" pitchFamily="18" charset="0"/>
                <a:ea typeface="Times New Roman" panose="02020603050405020304" pitchFamily="18" charset="0"/>
              </a:rPr>
              <a:t> </a:t>
            </a:r>
            <a:r>
              <a:rPr lang="en-US" sz="3600" spc="70" dirty="0">
                <a:solidFill>
                  <a:srgbClr val="000000"/>
                </a:solidFill>
                <a:latin typeface="Times New Roman" panose="02020603050405020304" pitchFamily="18" charset="0"/>
                <a:ea typeface="Times New Roman" panose="02020603050405020304" pitchFamily="18" charset="0"/>
              </a:rPr>
              <a:t>T</a:t>
            </a:r>
            <a:r>
              <a:rPr lang="en-US" sz="3600" spc="25" dirty="0">
                <a:solidFill>
                  <a:srgbClr val="000000"/>
                </a:solidFill>
                <a:latin typeface="Times New Roman" panose="02020603050405020304" pitchFamily="18" charset="0"/>
                <a:ea typeface="Times New Roman" panose="02020603050405020304" pitchFamily="18" charset="0"/>
              </a:rPr>
              <a:t>h</a:t>
            </a:r>
            <a:r>
              <a:rPr lang="en-US" sz="3600" dirty="0">
                <a:solidFill>
                  <a:srgbClr val="000000"/>
                </a:solidFill>
                <a:latin typeface="Times New Roman" panose="02020603050405020304" pitchFamily="18" charset="0"/>
                <a:ea typeface="Times New Roman" panose="02020603050405020304" pitchFamily="18" charset="0"/>
              </a:rPr>
              <a:t>e</a:t>
            </a:r>
            <a:r>
              <a:rPr lang="en-US" sz="3600" spc="-25" dirty="0">
                <a:solidFill>
                  <a:srgbClr val="000000"/>
                </a:solidFill>
                <a:latin typeface="Times New Roman" panose="02020603050405020304" pitchFamily="18" charset="0"/>
                <a:ea typeface="Times New Roman" panose="02020603050405020304" pitchFamily="18" charset="0"/>
              </a:rPr>
              <a:t> </a:t>
            </a:r>
            <a:r>
              <a:rPr lang="en-US" sz="3600" spc="-105" dirty="0">
                <a:solidFill>
                  <a:srgbClr val="000000"/>
                </a:solidFill>
                <a:latin typeface="Times New Roman" panose="02020603050405020304" pitchFamily="18" charset="0"/>
                <a:ea typeface="Times New Roman" panose="02020603050405020304" pitchFamily="18" charset="0"/>
              </a:rPr>
              <a:t>s</a:t>
            </a:r>
            <a:r>
              <a:rPr lang="en-US" sz="3600" spc="-50" dirty="0">
                <a:solidFill>
                  <a:srgbClr val="000000"/>
                </a:solidFill>
                <a:latin typeface="Times New Roman" panose="02020603050405020304" pitchFamily="18" charset="0"/>
                <a:ea typeface="Times New Roman" panose="02020603050405020304" pitchFamily="18" charset="0"/>
              </a:rPr>
              <a:t>l</a:t>
            </a:r>
            <a:r>
              <a:rPr lang="en-US" sz="3600" spc="15" dirty="0">
                <a:solidFill>
                  <a:srgbClr val="000000"/>
                </a:solidFill>
                <a:latin typeface="Times New Roman" panose="02020603050405020304" pitchFamily="18" charset="0"/>
                <a:ea typeface="Times New Roman" panose="02020603050405020304" pitchFamily="18" charset="0"/>
              </a:rPr>
              <a:t>o</a:t>
            </a:r>
            <a:r>
              <a:rPr lang="en-US" sz="3600" spc="-5" dirty="0">
                <a:solidFill>
                  <a:srgbClr val="000000"/>
                </a:solidFill>
                <a:latin typeface="Times New Roman" panose="02020603050405020304" pitchFamily="18" charset="0"/>
                <a:ea typeface="Times New Roman" panose="02020603050405020304" pitchFamily="18" charset="0"/>
              </a:rPr>
              <a:t>p</a:t>
            </a:r>
            <a:r>
              <a:rPr lang="en-US" sz="3600" dirty="0">
                <a:solidFill>
                  <a:srgbClr val="000000"/>
                </a:solidFill>
                <a:latin typeface="Times New Roman" panose="02020603050405020304" pitchFamily="18" charset="0"/>
                <a:ea typeface="Times New Roman" panose="02020603050405020304" pitchFamily="18" charset="0"/>
              </a:rPr>
              <a:t>e</a:t>
            </a:r>
            <a:r>
              <a:rPr lang="en-US" sz="3600" spc="-20" dirty="0">
                <a:solidFill>
                  <a:srgbClr val="000000"/>
                </a:solidFill>
                <a:latin typeface="Times New Roman" panose="02020603050405020304" pitchFamily="18" charset="0"/>
                <a:ea typeface="Times New Roman" panose="02020603050405020304" pitchFamily="18" charset="0"/>
              </a:rPr>
              <a:t> </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f</a:t>
            </a:r>
            <a:r>
              <a:rPr lang="en-US" sz="3600" spc="-7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a</a:t>
            </a:r>
            <a:r>
              <a:rPr lang="en-US" sz="3600" spc="-60" dirty="0">
                <a:solidFill>
                  <a:srgbClr val="000000"/>
                </a:solidFill>
                <a:latin typeface="Times New Roman" panose="02020603050405020304" pitchFamily="18" charset="0"/>
                <a:ea typeface="Times New Roman" panose="02020603050405020304" pitchFamily="18" charset="0"/>
              </a:rPr>
              <a:t> </a:t>
            </a:r>
            <a:r>
              <a:rPr lang="en-US" sz="3600" spc="-35" dirty="0">
                <a:solidFill>
                  <a:srgbClr val="000000"/>
                </a:solidFill>
                <a:latin typeface="Times New Roman" panose="02020603050405020304" pitchFamily="18" charset="0"/>
                <a:ea typeface="Times New Roman" panose="02020603050405020304" pitchFamily="18" charset="0"/>
              </a:rPr>
              <a:t>v</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r</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25" dirty="0">
                <a:solidFill>
                  <a:srgbClr val="000000"/>
                </a:solidFill>
                <a:latin typeface="Times New Roman" panose="02020603050405020304" pitchFamily="18" charset="0"/>
                <a:ea typeface="Times New Roman" panose="02020603050405020304" pitchFamily="18" charset="0"/>
              </a:rPr>
              <a:t>c</a:t>
            </a:r>
            <a:r>
              <a:rPr lang="en-US" sz="3600" spc="-55" dirty="0">
                <a:solidFill>
                  <a:srgbClr val="000000"/>
                </a:solidFill>
                <a:latin typeface="Times New Roman" panose="02020603050405020304" pitchFamily="18" charset="0"/>
                <a:ea typeface="Times New Roman" panose="02020603050405020304" pitchFamily="18" charset="0"/>
              </a:rPr>
              <a:t>a</a:t>
            </a:r>
            <a:r>
              <a:rPr lang="en-US" sz="3600" dirty="0">
                <a:solidFill>
                  <a:srgbClr val="000000"/>
                </a:solidFill>
                <a:latin typeface="Times New Roman" panose="02020603050405020304" pitchFamily="18" charset="0"/>
                <a:ea typeface="Times New Roman" panose="02020603050405020304" pitchFamily="18" charset="0"/>
              </a:rPr>
              <a:t>l</a:t>
            </a:r>
            <a:r>
              <a:rPr lang="en-US" sz="3600" spc="-55" dirty="0">
                <a:solidFill>
                  <a:srgbClr val="000000"/>
                </a:solidFill>
                <a:latin typeface="Times New Roman" panose="02020603050405020304" pitchFamily="18" charset="0"/>
                <a:ea typeface="Times New Roman" panose="02020603050405020304" pitchFamily="18" charset="0"/>
              </a:rPr>
              <a:t> </a:t>
            </a:r>
            <a:r>
              <a:rPr lang="en-US" sz="3600" spc="-50" dirty="0">
                <a:solidFill>
                  <a:srgbClr val="000000"/>
                </a:solidFill>
                <a:latin typeface="Times New Roman" panose="02020603050405020304" pitchFamily="18" charset="0"/>
                <a:ea typeface="Times New Roman" panose="02020603050405020304" pitchFamily="18" charset="0"/>
              </a:rPr>
              <a:t>l</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15" dirty="0">
                <a:solidFill>
                  <a:srgbClr val="000000"/>
                </a:solidFill>
                <a:latin typeface="Times New Roman" panose="02020603050405020304" pitchFamily="18" charset="0"/>
                <a:ea typeface="Times New Roman" panose="02020603050405020304" pitchFamily="18" charset="0"/>
              </a:rPr>
              <a:t>n</a:t>
            </a:r>
            <a:r>
              <a:rPr lang="en-US" sz="3600" dirty="0">
                <a:solidFill>
                  <a:srgbClr val="000000"/>
                </a:solidFill>
                <a:latin typeface="Times New Roman" panose="02020603050405020304" pitchFamily="18" charset="0"/>
                <a:ea typeface="Times New Roman" panose="02020603050405020304" pitchFamily="18" charset="0"/>
              </a:rPr>
              <a:t>e</a:t>
            </a:r>
            <a:r>
              <a:rPr lang="en-US" sz="3600" spc="-25" dirty="0">
                <a:solidFill>
                  <a:srgbClr val="000000"/>
                </a:solidFill>
                <a:latin typeface="Times New Roman" panose="02020603050405020304" pitchFamily="18" charset="0"/>
                <a:ea typeface="Times New Roman" panose="02020603050405020304" pitchFamily="18" charset="0"/>
              </a:rPr>
              <a:t> </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s</a:t>
            </a:r>
            <a:r>
              <a:rPr lang="en-US" sz="3600" spc="-100" dirty="0">
                <a:solidFill>
                  <a:srgbClr val="000000"/>
                </a:solidFill>
                <a:latin typeface="Times New Roman" panose="02020603050405020304" pitchFamily="18" charset="0"/>
                <a:ea typeface="Times New Roman" panose="02020603050405020304" pitchFamily="18" charset="0"/>
              </a:rPr>
              <a:t> </a:t>
            </a:r>
            <a:r>
              <a:rPr lang="en-US" sz="3600" spc="15" dirty="0">
                <a:solidFill>
                  <a:srgbClr val="000000"/>
                </a:solidFill>
                <a:latin typeface="Times New Roman" panose="02020603050405020304" pitchFamily="18" charset="0"/>
                <a:ea typeface="Times New Roman" panose="02020603050405020304" pitchFamily="18" charset="0"/>
              </a:rPr>
              <a:t>un</a:t>
            </a:r>
            <a:r>
              <a:rPr lang="en-US" sz="3600" spc="-5" dirty="0">
                <a:solidFill>
                  <a:srgbClr val="000000"/>
                </a:solidFill>
                <a:latin typeface="Times New Roman" panose="02020603050405020304" pitchFamily="18" charset="0"/>
                <a:ea typeface="Times New Roman" panose="02020603050405020304" pitchFamily="18" charset="0"/>
              </a:rPr>
              <a:t>d</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spc="-80" dirty="0">
                <a:solidFill>
                  <a:srgbClr val="000000"/>
                </a:solidFill>
                <a:latin typeface="Times New Roman" panose="02020603050405020304" pitchFamily="18" charset="0"/>
                <a:ea typeface="Times New Roman" panose="02020603050405020304" pitchFamily="18" charset="0"/>
              </a:rPr>
              <a:t>f</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spc="-5" dirty="0">
                <a:solidFill>
                  <a:srgbClr val="000000"/>
                </a:solidFill>
                <a:latin typeface="Times New Roman" panose="02020603050405020304" pitchFamily="18" charset="0"/>
                <a:ea typeface="Times New Roman" panose="02020603050405020304" pitchFamily="18" charset="0"/>
              </a:rPr>
              <a:t>d</a:t>
            </a:r>
            <a:r>
              <a:rPr lang="en-US" sz="3600" dirty="0">
                <a:solidFill>
                  <a:srgbClr val="000000"/>
                </a:solidFill>
                <a:latin typeface="Times New Roman" panose="02020603050405020304" pitchFamily="18" charset="0"/>
                <a:ea typeface="Times New Roman" panose="02020603050405020304" pitchFamily="18" charset="0"/>
              </a:rPr>
              <a:t>.</a:t>
            </a:r>
            <a:r>
              <a:rPr lang="en-US" sz="3600" spc="5" dirty="0">
                <a:solidFill>
                  <a:srgbClr val="000000"/>
                </a:solidFill>
                <a:latin typeface="Times New Roman" panose="02020603050405020304" pitchFamily="18" charset="0"/>
                <a:ea typeface="Times New Roman" panose="02020603050405020304" pitchFamily="18" charset="0"/>
              </a:rPr>
              <a:t> </a:t>
            </a:r>
            <a:r>
              <a:rPr lang="en-US" sz="3600" spc="65" dirty="0">
                <a:solidFill>
                  <a:srgbClr val="000000"/>
                </a:solidFill>
                <a:latin typeface="Times New Roman" panose="02020603050405020304" pitchFamily="18" charset="0"/>
                <a:ea typeface="Times New Roman" panose="02020603050405020304" pitchFamily="18" charset="0"/>
              </a:rPr>
              <a:t>T</a:t>
            </a:r>
            <a:r>
              <a:rPr lang="en-US" sz="3600" spc="15" dirty="0">
                <a:solidFill>
                  <a:srgbClr val="000000"/>
                </a:solidFill>
                <a:latin typeface="Times New Roman" panose="02020603050405020304" pitchFamily="18" charset="0"/>
                <a:ea typeface="Times New Roman" panose="02020603050405020304" pitchFamily="18" charset="0"/>
              </a:rPr>
              <a:t>w</a:t>
            </a:r>
            <a:r>
              <a:rPr lang="en-US" sz="3600" dirty="0">
                <a:solidFill>
                  <a:srgbClr val="000000"/>
                </a:solidFill>
                <a:latin typeface="Times New Roman" panose="02020603050405020304" pitchFamily="18" charset="0"/>
                <a:ea typeface="Times New Roman" panose="02020603050405020304" pitchFamily="18" charset="0"/>
              </a:rPr>
              <a:t>o</a:t>
            </a:r>
            <a:r>
              <a:rPr lang="en-US" sz="3600" spc="5" dirty="0">
                <a:solidFill>
                  <a:srgbClr val="000000"/>
                </a:solidFill>
                <a:latin typeface="Times New Roman" panose="02020603050405020304" pitchFamily="18" charset="0"/>
                <a:ea typeface="Times New Roman" panose="02020603050405020304" pitchFamily="18" charset="0"/>
              </a:rPr>
              <a:t> </a:t>
            </a:r>
            <a:r>
              <a:rPr lang="en-US" sz="3600" spc="-50" dirty="0">
                <a:solidFill>
                  <a:srgbClr val="000000"/>
                </a:solidFill>
                <a:latin typeface="Times New Roman" panose="02020603050405020304" pitchFamily="18" charset="0"/>
                <a:ea typeface="Times New Roman" panose="02020603050405020304" pitchFamily="18" charset="0"/>
              </a:rPr>
              <a:t>l</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15" dirty="0">
                <a:solidFill>
                  <a:srgbClr val="000000"/>
                </a:solidFill>
                <a:latin typeface="Times New Roman" panose="02020603050405020304" pitchFamily="18" charset="0"/>
                <a:ea typeface="Times New Roman" panose="02020603050405020304" pitchFamily="18" charset="0"/>
              </a:rPr>
              <a:t>n</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s</a:t>
            </a:r>
            <a:r>
              <a:rPr lang="en-US" sz="3600" spc="-105" dirty="0">
                <a:solidFill>
                  <a:srgbClr val="000000"/>
                </a:solidFill>
                <a:latin typeface="Times New Roman" panose="02020603050405020304" pitchFamily="18" charset="0"/>
                <a:ea typeface="Times New Roman" panose="02020603050405020304" pitchFamily="18" charset="0"/>
              </a:rPr>
              <a:t> </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10" dirty="0">
                <a:solidFill>
                  <a:srgbClr val="000000"/>
                </a:solidFill>
                <a:latin typeface="Times New Roman" panose="02020603050405020304" pitchFamily="18" charset="0"/>
                <a:ea typeface="Times New Roman" panose="02020603050405020304" pitchFamily="18" charset="0"/>
              </a:rPr>
              <a:t>r</a:t>
            </a:r>
            <a:r>
              <a:rPr lang="en-US" sz="3600" dirty="0">
                <a:solidFill>
                  <a:srgbClr val="000000"/>
                </a:solidFill>
                <a:latin typeface="Times New Roman" panose="02020603050405020304" pitchFamily="18" charset="0"/>
                <a:ea typeface="Times New Roman" panose="02020603050405020304" pitchFamily="18" charset="0"/>
              </a:rPr>
              <a:t>e</a:t>
            </a:r>
            <a:r>
              <a:rPr lang="en-US" sz="3600" spc="-20" dirty="0">
                <a:solidFill>
                  <a:srgbClr val="000000"/>
                </a:solidFill>
                <a:latin typeface="Times New Roman" panose="02020603050405020304" pitchFamily="18" charset="0"/>
                <a:ea typeface="Times New Roman" panose="02020603050405020304" pitchFamily="18" charset="0"/>
              </a:rPr>
              <a:t> </a:t>
            </a:r>
            <a:r>
              <a:rPr lang="en-US" sz="3600" spc="-5" dirty="0">
                <a:solidFill>
                  <a:srgbClr val="000000"/>
                </a:solidFill>
                <a:latin typeface="Times New Roman" panose="02020603050405020304" pitchFamily="18" charset="0"/>
                <a:ea typeface="Times New Roman" panose="02020603050405020304" pitchFamily="18" charset="0"/>
              </a:rPr>
              <a:t>p</a:t>
            </a:r>
            <a:r>
              <a:rPr lang="en-US" sz="3600" spc="-55" dirty="0">
                <a:solidFill>
                  <a:srgbClr val="000000"/>
                </a:solidFill>
                <a:latin typeface="Times New Roman" panose="02020603050405020304" pitchFamily="18" charset="0"/>
                <a:ea typeface="Times New Roman" panose="02020603050405020304" pitchFamily="18" charset="0"/>
              </a:rPr>
              <a:t>a</a:t>
            </a:r>
            <a:r>
              <a:rPr lang="en-US" sz="3600" spc="-10" dirty="0">
                <a:solidFill>
                  <a:srgbClr val="000000"/>
                </a:solidFill>
                <a:latin typeface="Times New Roman" panose="02020603050405020304" pitchFamily="18" charset="0"/>
                <a:ea typeface="Times New Roman" panose="02020603050405020304" pitchFamily="18" charset="0"/>
              </a:rPr>
              <a:t>r</a:t>
            </a:r>
            <a:r>
              <a:rPr lang="en-US" sz="3600" spc="-60" dirty="0">
                <a:solidFill>
                  <a:srgbClr val="000000"/>
                </a:solidFill>
                <a:latin typeface="Times New Roman" panose="02020603050405020304" pitchFamily="18" charset="0"/>
                <a:ea typeface="Times New Roman" panose="02020603050405020304" pitchFamily="18" charset="0"/>
              </a:rPr>
              <a:t>a</a:t>
            </a:r>
            <a:r>
              <a:rPr lang="en-US" sz="3600" spc="-50" dirty="0">
                <a:solidFill>
                  <a:srgbClr val="000000"/>
                </a:solidFill>
                <a:latin typeface="Times New Roman" panose="02020603050405020304" pitchFamily="18" charset="0"/>
                <a:ea typeface="Times New Roman" panose="02020603050405020304" pitchFamily="18" charset="0"/>
              </a:rPr>
              <a:t>ll</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l</a:t>
            </a:r>
            <a:r>
              <a:rPr lang="en-US" sz="3600" spc="-55" dirty="0">
                <a:solidFill>
                  <a:srgbClr val="000000"/>
                </a:solidFill>
                <a:latin typeface="Times New Roman" panose="02020603050405020304" pitchFamily="18" charset="0"/>
                <a:ea typeface="Times New Roman" panose="02020603050405020304" pitchFamily="18" charset="0"/>
              </a:rPr>
              <a:t> </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f </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y</a:t>
            </a:r>
            <a:r>
              <a:rPr lang="en-US" sz="3600" spc="5" dirty="0">
                <a:solidFill>
                  <a:srgbClr val="000000"/>
                </a:solidFill>
                <a:latin typeface="Times New Roman" panose="02020603050405020304" pitchFamily="18" charset="0"/>
                <a:ea typeface="Times New Roman" panose="02020603050405020304" pitchFamily="18" charset="0"/>
              </a:rPr>
              <a:t> </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30" dirty="0">
                <a:solidFill>
                  <a:srgbClr val="000000"/>
                </a:solidFill>
                <a:latin typeface="Times New Roman" panose="02020603050405020304" pitchFamily="18" charset="0"/>
                <a:ea typeface="Times New Roman" panose="02020603050405020304" pitchFamily="18" charset="0"/>
              </a:rPr>
              <a:t>v</a:t>
            </a:r>
            <a:r>
              <a:rPr lang="en-US" sz="3600" dirty="0">
                <a:solidFill>
                  <a:srgbClr val="000000"/>
                </a:solidFill>
                <a:latin typeface="Times New Roman" panose="02020603050405020304" pitchFamily="18" charset="0"/>
                <a:ea typeface="Times New Roman" panose="02020603050405020304" pitchFamily="18" charset="0"/>
              </a:rPr>
              <a:t>e</a:t>
            </a:r>
            <a:r>
              <a:rPr lang="en-US" sz="3600" spc="35"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dirty="0">
                <a:solidFill>
                  <a:srgbClr val="000000"/>
                </a:solidFill>
                <a:latin typeface="Times New Roman" panose="02020603050405020304" pitchFamily="18" charset="0"/>
                <a:ea typeface="Times New Roman" panose="02020603050405020304" pitchFamily="18" charset="0"/>
              </a:rPr>
              <a:t>e</a:t>
            </a:r>
            <a:r>
              <a:rPr lang="en-US" sz="3600" spc="35" dirty="0">
                <a:solidFill>
                  <a:srgbClr val="000000"/>
                </a:solidFill>
                <a:latin typeface="Times New Roman" panose="02020603050405020304" pitchFamily="18" charset="0"/>
                <a:ea typeface="Times New Roman" panose="02020603050405020304" pitchFamily="18" charset="0"/>
              </a:rPr>
              <a:t> </a:t>
            </a:r>
            <a:r>
              <a:rPr lang="en-US" sz="3600" spc="-95" dirty="0">
                <a:solidFill>
                  <a:srgbClr val="000000"/>
                </a:solidFill>
                <a:latin typeface="Times New Roman" panose="02020603050405020304" pitchFamily="18" charset="0"/>
                <a:ea typeface="Times New Roman" panose="02020603050405020304" pitchFamily="18" charset="0"/>
              </a:rPr>
              <a:t>s</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5" dirty="0">
                <a:solidFill>
                  <a:srgbClr val="000000"/>
                </a:solidFill>
                <a:latin typeface="Times New Roman" panose="02020603050405020304" pitchFamily="18" charset="0"/>
                <a:ea typeface="Times New Roman" panose="02020603050405020304" pitchFamily="18" charset="0"/>
              </a:rPr>
              <a:t>m</a:t>
            </a:r>
            <a:r>
              <a:rPr lang="en-US" sz="3600" dirty="0">
                <a:solidFill>
                  <a:srgbClr val="000000"/>
                </a:solidFill>
                <a:latin typeface="Times New Roman" panose="02020603050405020304" pitchFamily="18" charset="0"/>
                <a:ea typeface="Times New Roman" panose="02020603050405020304" pitchFamily="18" charset="0"/>
              </a:rPr>
              <a:t>e</a:t>
            </a:r>
            <a:r>
              <a:rPr lang="en-US" sz="3600" spc="45" dirty="0">
                <a:solidFill>
                  <a:srgbClr val="000000"/>
                </a:solidFill>
                <a:latin typeface="Times New Roman" panose="02020603050405020304" pitchFamily="18" charset="0"/>
                <a:ea typeface="Times New Roman" panose="02020603050405020304" pitchFamily="18" charset="0"/>
              </a:rPr>
              <a:t> </a:t>
            </a:r>
            <a:r>
              <a:rPr lang="en-US" sz="3600" spc="-105" dirty="0">
                <a:solidFill>
                  <a:srgbClr val="000000"/>
                </a:solidFill>
                <a:latin typeface="Times New Roman" panose="02020603050405020304" pitchFamily="18" charset="0"/>
                <a:ea typeface="Times New Roman" panose="02020603050405020304" pitchFamily="18" charset="0"/>
              </a:rPr>
              <a:t>s</a:t>
            </a:r>
            <a:r>
              <a:rPr lang="en-US" sz="3600" spc="-55" dirty="0">
                <a:solidFill>
                  <a:srgbClr val="000000"/>
                </a:solidFill>
                <a:latin typeface="Times New Roman" panose="02020603050405020304" pitchFamily="18" charset="0"/>
                <a:ea typeface="Times New Roman" panose="02020603050405020304" pitchFamily="18" charset="0"/>
              </a:rPr>
              <a:t>l</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spc="-10" dirty="0">
                <a:solidFill>
                  <a:srgbClr val="000000"/>
                </a:solidFill>
                <a:latin typeface="Times New Roman" panose="02020603050405020304" pitchFamily="18" charset="0"/>
                <a:ea typeface="Times New Roman" panose="02020603050405020304" pitchFamily="18" charset="0"/>
              </a:rPr>
              <a:t>p</a:t>
            </a:r>
            <a:r>
              <a:rPr lang="en-US" sz="3600" dirty="0">
                <a:solidFill>
                  <a:srgbClr val="000000"/>
                </a:solidFill>
                <a:latin typeface="Times New Roman" panose="02020603050405020304" pitchFamily="18" charset="0"/>
                <a:ea typeface="Times New Roman" panose="02020603050405020304" pitchFamily="18" charset="0"/>
              </a:rPr>
              <a:t>e</a:t>
            </a:r>
            <a:r>
              <a:rPr lang="en-US" sz="3600" spc="40" dirty="0">
                <a:solidFill>
                  <a:srgbClr val="000000"/>
                </a:solidFill>
                <a:latin typeface="Times New Roman" panose="02020603050405020304" pitchFamily="18" charset="0"/>
                <a:ea typeface="Times New Roman" panose="02020603050405020304" pitchFamily="18" charset="0"/>
              </a:rPr>
              <a:t> </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r</a:t>
            </a:r>
            <a:r>
              <a:rPr lang="en-US" sz="3600" spc="45"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b</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spc="15" dirty="0">
                <a:solidFill>
                  <a:srgbClr val="000000"/>
                </a:solidFill>
                <a:latin typeface="Times New Roman" panose="02020603050405020304" pitchFamily="18" charset="0"/>
                <a:ea typeface="Times New Roman" panose="02020603050405020304" pitchFamily="18" charset="0"/>
              </a:rPr>
              <a:t>t</a:t>
            </a:r>
            <a:r>
              <a:rPr lang="en-US" sz="3600" dirty="0">
                <a:solidFill>
                  <a:srgbClr val="000000"/>
                </a:solidFill>
                <a:latin typeface="Times New Roman" panose="02020603050405020304" pitchFamily="18" charset="0"/>
                <a:ea typeface="Times New Roman" panose="02020603050405020304" pitchFamily="18" charset="0"/>
              </a:rPr>
              <a:t>h</a:t>
            </a:r>
            <a:r>
              <a:rPr lang="en-US" sz="3600" spc="70" dirty="0">
                <a:solidFill>
                  <a:srgbClr val="000000"/>
                </a:solidFill>
                <a:latin typeface="Times New Roman" panose="02020603050405020304" pitchFamily="18" charset="0"/>
                <a:ea typeface="Times New Roman" panose="02020603050405020304" pitchFamily="18" charset="0"/>
              </a:rPr>
              <a:t> </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dirty="0">
                <a:solidFill>
                  <a:srgbClr val="000000"/>
                </a:solidFill>
                <a:latin typeface="Times New Roman" panose="02020603050405020304" pitchFamily="18" charset="0"/>
                <a:ea typeface="Times New Roman" panose="02020603050405020304" pitchFamily="18" charset="0"/>
              </a:rPr>
              <a:t>re</a:t>
            </a:r>
            <a:r>
              <a:rPr lang="en-US" sz="3600" spc="35" dirty="0">
                <a:solidFill>
                  <a:srgbClr val="000000"/>
                </a:solidFill>
                <a:latin typeface="Times New Roman" panose="02020603050405020304" pitchFamily="18" charset="0"/>
                <a:ea typeface="Times New Roman" panose="02020603050405020304" pitchFamily="18" charset="0"/>
              </a:rPr>
              <a:t> </a:t>
            </a:r>
            <a:r>
              <a:rPr lang="en-US" sz="3600" spc="-30" dirty="0">
                <a:solidFill>
                  <a:srgbClr val="000000"/>
                </a:solidFill>
                <a:latin typeface="Times New Roman" panose="02020603050405020304" pitchFamily="18" charset="0"/>
                <a:ea typeface="Times New Roman" panose="02020603050405020304" pitchFamily="18" charset="0"/>
              </a:rPr>
              <a:t>v</a:t>
            </a:r>
            <a:r>
              <a:rPr lang="en-US" sz="3600" spc="-10" dirty="0">
                <a:solidFill>
                  <a:srgbClr val="000000"/>
                </a:solidFill>
                <a:latin typeface="Times New Roman" panose="02020603050405020304" pitchFamily="18" charset="0"/>
                <a:ea typeface="Times New Roman" panose="02020603050405020304" pitchFamily="18" charset="0"/>
              </a:rPr>
              <a:t>er</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5" dirty="0">
                <a:solidFill>
                  <a:srgbClr val="000000"/>
                </a:solidFill>
                <a:latin typeface="Times New Roman" panose="02020603050405020304" pitchFamily="18" charset="0"/>
                <a:ea typeface="Times New Roman" panose="02020603050405020304" pitchFamily="18" charset="0"/>
              </a:rPr>
              <a:t>ic</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dirty="0">
                <a:solidFill>
                  <a:srgbClr val="000000"/>
                </a:solidFill>
                <a:latin typeface="Times New Roman" panose="02020603050405020304" pitchFamily="18" charset="0"/>
                <a:ea typeface="Times New Roman" panose="02020603050405020304" pitchFamily="18" charset="0"/>
              </a:rPr>
              <a:t>l </a:t>
            </a:r>
            <a:r>
              <a:rPr lang="en-US" sz="3600" spc="-50" dirty="0">
                <a:solidFill>
                  <a:srgbClr val="000000"/>
                </a:solidFill>
                <a:latin typeface="Times New Roman" panose="02020603050405020304" pitchFamily="18" charset="0"/>
                <a:ea typeface="Times New Roman" panose="02020603050405020304" pitchFamily="18" charset="0"/>
              </a:rPr>
              <a:t>l</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spc="-105" dirty="0">
                <a:solidFill>
                  <a:srgbClr val="000000"/>
                </a:solidFill>
                <a:latin typeface="Times New Roman" panose="02020603050405020304" pitchFamily="18" charset="0"/>
                <a:ea typeface="Times New Roman" panose="02020603050405020304" pitchFamily="18" charset="0"/>
              </a:rPr>
              <a:t>s</a:t>
            </a:r>
            <a:r>
              <a:rPr lang="en-US" sz="3600" dirty="0">
                <a:solidFill>
                  <a:srgbClr val="000000"/>
                </a:solidFill>
                <a:latin typeface="Times New Roman" panose="02020603050405020304" pitchFamily="18" charset="0"/>
                <a:ea typeface="Times New Roman" panose="02020603050405020304" pitchFamily="18" charset="0"/>
              </a:rPr>
              <a:t>.</a:t>
            </a:r>
            <a:r>
              <a:rPr lang="en-US" sz="3600" spc="55" dirty="0">
                <a:solidFill>
                  <a:srgbClr val="000000"/>
                </a:solidFill>
                <a:latin typeface="Times New Roman" panose="02020603050405020304" pitchFamily="18" charset="0"/>
                <a:ea typeface="Times New Roman" panose="02020603050405020304" pitchFamily="18" charset="0"/>
              </a:rPr>
              <a:t> </a:t>
            </a:r>
            <a:r>
              <a:rPr lang="en-US" sz="3600" spc="75" dirty="0">
                <a:solidFill>
                  <a:srgbClr val="000000"/>
                </a:solidFill>
                <a:latin typeface="Times New Roman" panose="02020603050405020304" pitchFamily="18" charset="0"/>
                <a:ea typeface="Times New Roman" panose="02020603050405020304" pitchFamily="18" charset="0"/>
              </a:rPr>
              <a:t>T</a:t>
            </a:r>
            <a:r>
              <a:rPr lang="en-US" sz="3600" spc="15" dirty="0">
                <a:solidFill>
                  <a:srgbClr val="000000"/>
                </a:solidFill>
                <a:latin typeface="Times New Roman" panose="02020603050405020304" pitchFamily="18" charset="0"/>
                <a:ea typeface="Times New Roman" panose="02020603050405020304" pitchFamily="18" charset="0"/>
              </a:rPr>
              <a:t>w</a:t>
            </a:r>
            <a:r>
              <a:rPr lang="en-US" sz="3600" dirty="0">
                <a:solidFill>
                  <a:srgbClr val="000000"/>
                </a:solidFill>
                <a:latin typeface="Times New Roman" panose="02020603050405020304" pitchFamily="18" charset="0"/>
                <a:ea typeface="Times New Roman" panose="02020603050405020304" pitchFamily="18" charset="0"/>
              </a:rPr>
              <a:t>o</a:t>
            </a:r>
            <a:r>
              <a:rPr lang="en-US" sz="3600" spc="65" dirty="0">
                <a:solidFill>
                  <a:srgbClr val="000000"/>
                </a:solidFill>
                <a:latin typeface="Times New Roman" panose="02020603050405020304" pitchFamily="18" charset="0"/>
                <a:ea typeface="Times New Roman" panose="02020603050405020304" pitchFamily="18" charset="0"/>
              </a:rPr>
              <a:t> </a:t>
            </a:r>
            <a:r>
              <a:rPr lang="en-US" sz="3600" spc="-50" dirty="0">
                <a:solidFill>
                  <a:srgbClr val="000000"/>
                </a:solidFill>
                <a:latin typeface="Times New Roman" panose="02020603050405020304" pitchFamily="18" charset="0"/>
                <a:ea typeface="Times New Roman" panose="02020603050405020304" pitchFamily="18" charset="0"/>
              </a:rPr>
              <a:t>l</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s</a:t>
            </a:r>
            <a:r>
              <a:rPr lang="en-US" sz="3600" spc="-45" dirty="0">
                <a:solidFill>
                  <a:srgbClr val="000000"/>
                </a:solidFill>
                <a:latin typeface="Times New Roman" panose="02020603050405020304" pitchFamily="18" charset="0"/>
                <a:ea typeface="Times New Roman" panose="02020603050405020304" pitchFamily="18" charset="0"/>
              </a:rPr>
              <a:t> </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dirty="0">
                <a:solidFill>
                  <a:srgbClr val="000000"/>
                </a:solidFill>
                <a:latin typeface="Times New Roman" panose="02020603050405020304" pitchFamily="18" charset="0"/>
                <a:ea typeface="Times New Roman" panose="02020603050405020304" pitchFamily="18" charset="0"/>
              </a:rPr>
              <a:t>re</a:t>
            </a:r>
            <a:r>
              <a:rPr lang="en-US" sz="3600" spc="40"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pe</a:t>
            </a:r>
            <a:r>
              <a:rPr lang="en-US" sz="3600" dirty="0">
                <a:solidFill>
                  <a:srgbClr val="000000"/>
                </a:solidFill>
                <a:latin typeface="Times New Roman" panose="02020603050405020304" pitchFamily="18" charset="0"/>
                <a:ea typeface="Times New Roman" panose="02020603050405020304" pitchFamily="18" charset="0"/>
              </a:rPr>
              <a:t>rp</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spc="-10" dirty="0">
                <a:solidFill>
                  <a:srgbClr val="000000"/>
                </a:solidFill>
                <a:latin typeface="Times New Roman" panose="02020603050405020304" pitchFamily="18" charset="0"/>
                <a:ea typeface="Times New Roman" panose="02020603050405020304" pitchFamily="18" charset="0"/>
              </a:rPr>
              <a:t>d</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25" dirty="0">
                <a:solidFill>
                  <a:srgbClr val="000000"/>
                </a:solidFill>
                <a:latin typeface="Times New Roman" panose="02020603050405020304" pitchFamily="18" charset="0"/>
                <a:ea typeface="Times New Roman" panose="02020603050405020304" pitchFamily="18" charset="0"/>
              </a:rPr>
              <a:t>c</a:t>
            </a:r>
            <a:r>
              <a:rPr lang="en-US" sz="3600" spc="20" dirty="0">
                <a:solidFill>
                  <a:srgbClr val="000000"/>
                </a:solidFill>
                <a:latin typeface="Times New Roman" panose="02020603050405020304" pitchFamily="18" charset="0"/>
                <a:ea typeface="Times New Roman" panose="02020603050405020304" pitchFamily="18" charset="0"/>
              </a:rPr>
              <a:t>u</a:t>
            </a:r>
            <a:r>
              <a:rPr lang="en-US" sz="3600" spc="-55" dirty="0">
                <a:solidFill>
                  <a:srgbClr val="000000"/>
                </a:solidFill>
                <a:latin typeface="Times New Roman" panose="02020603050405020304" pitchFamily="18" charset="0"/>
                <a:ea typeface="Times New Roman" panose="02020603050405020304" pitchFamily="18" charset="0"/>
              </a:rPr>
              <a:t>la</a:t>
            </a:r>
            <a:r>
              <a:rPr lang="en-US" sz="3600" dirty="0">
                <a:solidFill>
                  <a:srgbClr val="000000"/>
                </a:solidFill>
                <a:latin typeface="Times New Roman" panose="02020603050405020304" pitchFamily="18" charset="0"/>
                <a:ea typeface="Times New Roman" panose="02020603050405020304" pitchFamily="18" charset="0"/>
              </a:rPr>
              <a:t>r</a:t>
            </a:r>
            <a:r>
              <a:rPr lang="en-US" sz="3600" spc="60" dirty="0">
                <a:solidFill>
                  <a:srgbClr val="000000"/>
                </a:solidFill>
                <a:latin typeface="Times New Roman" panose="02020603050405020304" pitchFamily="18" charset="0"/>
                <a:ea typeface="Times New Roman" panose="02020603050405020304" pitchFamily="18" charset="0"/>
              </a:rPr>
              <a:t> </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f </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r</a:t>
            </a:r>
            <a:r>
              <a:rPr lang="en-US" sz="3600" spc="70" dirty="0">
                <a:solidFill>
                  <a:srgbClr val="000000"/>
                </a:solidFill>
                <a:latin typeface="Times New Roman" panose="02020603050405020304" pitchFamily="18" charset="0"/>
                <a:ea typeface="Times New Roman" panose="02020603050405020304" pitchFamily="18" charset="0"/>
              </a:rPr>
              <a:t> </a:t>
            </a:r>
            <a:r>
              <a:rPr lang="en-US" sz="3600" spc="25" dirty="0">
                <a:solidFill>
                  <a:srgbClr val="000000"/>
                </a:solidFill>
                <a:latin typeface="Times New Roman" panose="02020603050405020304" pitchFamily="18" charset="0"/>
                <a:ea typeface="Times New Roman" panose="02020603050405020304" pitchFamily="18" charset="0"/>
              </a:rPr>
              <a:t>o</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dirty="0">
                <a:solidFill>
                  <a:srgbClr val="000000"/>
                </a:solidFill>
                <a:latin typeface="Times New Roman" panose="02020603050405020304" pitchFamily="18" charset="0"/>
                <a:ea typeface="Times New Roman" panose="02020603050405020304" pitchFamily="18" charset="0"/>
              </a:rPr>
              <a:t>e</a:t>
            </a:r>
            <a:r>
              <a:rPr lang="en-US" sz="3600" spc="60" dirty="0">
                <a:solidFill>
                  <a:srgbClr val="000000"/>
                </a:solidFill>
                <a:latin typeface="Times New Roman" panose="02020603050405020304" pitchFamily="18" charset="0"/>
                <a:ea typeface="Times New Roman" panose="02020603050405020304" pitchFamily="18" charset="0"/>
              </a:rPr>
              <a:t> </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f </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dirty="0">
                <a:solidFill>
                  <a:srgbClr val="000000"/>
                </a:solidFill>
                <a:latin typeface="Times New Roman" panose="02020603050405020304" pitchFamily="18" charset="0"/>
                <a:ea typeface="Times New Roman" panose="02020603050405020304" pitchFamily="18" charset="0"/>
              </a:rPr>
              <a:t>e</a:t>
            </a:r>
            <a:r>
              <a:rPr lang="en-US" sz="3600" spc="55" dirty="0">
                <a:solidFill>
                  <a:srgbClr val="000000"/>
                </a:solidFill>
                <a:latin typeface="Times New Roman" panose="02020603050405020304" pitchFamily="18" charset="0"/>
                <a:ea typeface="Times New Roman" panose="02020603050405020304" pitchFamily="18" charset="0"/>
              </a:rPr>
              <a:t> </a:t>
            </a:r>
            <a:r>
              <a:rPr lang="en-US" sz="3600" spc="-50" dirty="0">
                <a:solidFill>
                  <a:srgbClr val="000000"/>
                </a:solidFill>
                <a:latin typeface="Times New Roman" panose="02020603050405020304" pitchFamily="18" charset="0"/>
                <a:ea typeface="Times New Roman" panose="02020603050405020304" pitchFamily="18" charset="0"/>
              </a:rPr>
              <a:t>l</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s</a:t>
            </a:r>
            <a:r>
              <a:rPr lang="en-US" sz="3600" spc="-20" dirty="0">
                <a:solidFill>
                  <a:srgbClr val="000000"/>
                </a:solidFill>
                <a:latin typeface="Times New Roman" panose="02020603050405020304" pitchFamily="18" charset="0"/>
                <a:ea typeface="Times New Roman" panose="02020603050405020304" pitchFamily="18" charset="0"/>
              </a:rPr>
              <a:t> </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s</a:t>
            </a:r>
            <a:r>
              <a:rPr lang="en-US" sz="3600" spc="-25" dirty="0">
                <a:solidFill>
                  <a:srgbClr val="000000"/>
                </a:solidFill>
                <a:latin typeface="Times New Roman" panose="02020603050405020304" pitchFamily="18" charset="0"/>
                <a:ea typeface="Times New Roman" panose="02020603050405020304" pitchFamily="18" charset="0"/>
              </a:rPr>
              <a:t> </a:t>
            </a:r>
            <a:r>
              <a:rPr lang="en-US" sz="3600" spc="25" dirty="0">
                <a:solidFill>
                  <a:srgbClr val="000000"/>
                </a:solidFill>
                <a:latin typeface="Times New Roman" panose="02020603050405020304" pitchFamily="18" charset="0"/>
                <a:ea typeface="Times New Roman" panose="02020603050405020304" pitchFamily="18" charset="0"/>
              </a:rPr>
              <a:t>h</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r</a:t>
            </a:r>
            <a:r>
              <a:rPr lang="en-US" sz="3600" spc="-25" dirty="0">
                <a:solidFill>
                  <a:srgbClr val="000000"/>
                </a:solidFill>
                <a:latin typeface="Times New Roman" panose="02020603050405020304" pitchFamily="18" charset="0"/>
                <a:ea typeface="Times New Roman" panose="02020603050405020304" pitchFamily="18" charset="0"/>
              </a:rPr>
              <a:t>i</a:t>
            </a:r>
            <a:r>
              <a:rPr lang="en-US" sz="3600" spc="-50" dirty="0">
                <a:solidFill>
                  <a:srgbClr val="000000"/>
                </a:solidFill>
                <a:latin typeface="Times New Roman" panose="02020603050405020304" pitchFamily="18" charset="0"/>
                <a:ea typeface="Times New Roman" panose="02020603050405020304" pitchFamily="18" charset="0"/>
              </a:rPr>
              <a:t>z</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spc="10" dirty="0">
                <a:solidFill>
                  <a:srgbClr val="000000"/>
                </a:solidFill>
                <a:latin typeface="Times New Roman" panose="02020603050405020304" pitchFamily="18" charset="0"/>
                <a:ea typeface="Times New Roman" panose="02020603050405020304" pitchFamily="18" charset="0"/>
              </a:rPr>
              <a:t>n</a:t>
            </a:r>
            <a:r>
              <a:rPr lang="en-US" sz="3600" spc="15" dirty="0">
                <a:solidFill>
                  <a:srgbClr val="000000"/>
                </a:solidFill>
                <a:latin typeface="Times New Roman" panose="02020603050405020304" pitchFamily="18" charset="0"/>
                <a:ea typeface="Times New Roman" panose="02020603050405020304" pitchFamily="18" charset="0"/>
              </a:rPr>
              <a:t>t</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dirty="0">
                <a:solidFill>
                  <a:srgbClr val="000000"/>
                </a:solidFill>
                <a:latin typeface="Times New Roman" panose="02020603050405020304" pitchFamily="18" charset="0"/>
                <a:ea typeface="Times New Roman" panose="02020603050405020304" pitchFamily="18" charset="0"/>
              </a:rPr>
              <a:t>l</a:t>
            </a:r>
            <a:r>
              <a:rPr lang="en-US" sz="3600" spc="25" dirty="0">
                <a:solidFill>
                  <a:srgbClr val="000000"/>
                </a:solidFill>
                <a:latin typeface="Times New Roman" panose="02020603050405020304" pitchFamily="18" charset="0"/>
                <a:ea typeface="Times New Roman" panose="02020603050405020304" pitchFamily="18" charset="0"/>
              </a:rPr>
              <a:t> </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dirty="0">
                <a:solidFill>
                  <a:srgbClr val="000000"/>
                </a:solidFill>
                <a:latin typeface="Times New Roman" panose="02020603050405020304" pitchFamily="18" charset="0"/>
                <a:ea typeface="Times New Roman" panose="02020603050405020304" pitchFamily="18" charset="0"/>
              </a:rPr>
              <a:t>d</a:t>
            </a:r>
            <a:r>
              <a:rPr lang="en-US" sz="3600" spc="65" dirty="0">
                <a:solidFill>
                  <a:srgbClr val="000000"/>
                </a:solidFill>
                <a:latin typeface="Times New Roman" panose="02020603050405020304" pitchFamily="18" charset="0"/>
                <a:ea typeface="Times New Roman" panose="02020603050405020304" pitchFamily="18" charset="0"/>
              </a:rPr>
              <a:t> </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20" dirty="0">
                <a:solidFill>
                  <a:srgbClr val="000000"/>
                </a:solidFill>
                <a:latin typeface="Times New Roman" panose="02020603050405020304" pitchFamily="18" charset="0"/>
                <a:ea typeface="Times New Roman" panose="02020603050405020304" pitchFamily="18" charset="0"/>
              </a:rPr>
              <a:t>n</a:t>
            </a:r>
            <a:r>
              <a:rPr lang="en-US" sz="3600" spc="25" dirty="0">
                <a:solidFill>
                  <a:srgbClr val="000000"/>
                </a:solidFill>
                <a:latin typeface="Times New Roman" panose="02020603050405020304" pitchFamily="18" charset="0"/>
                <a:ea typeface="Times New Roman" panose="02020603050405020304" pitchFamily="18" charset="0"/>
              </a:rPr>
              <a:t>o</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r</a:t>
            </a:r>
            <a:r>
              <a:rPr lang="en-US" sz="3600" spc="65" dirty="0">
                <a:solidFill>
                  <a:srgbClr val="000000"/>
                </a:solidFill>
                <a:latin typeface="Times New Roman" panose="02020603050405020304" pitchFamily="18" charset="0"/>
                <a:ea typeface="Times New Roman" panose="02020603050405020304" pitchFamily="18" charset="0"/>
              </a:rPr>
              <a:t> </a:t>
            </a:r>
            <a:r>
              <a:rPr lang="en-US" sz="3600" spc="-25"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s</a:t>
            </a:r>
            <a:r>
              <a:rPr lang="en-US" sz="3600" spc="-25" dirty="0">
                <a:solidFill>
                  <a:srgbClr val="000000"/>
                </a:solidFill>
                <a:latin typeface="Times New Roman" panose="02020603050405020304" pitchFamily="18" charset="0"/>
                <a:ea typeface="Times New Roman" panose="02020603050405020304" pitchFamily="18" charset="0"/>
              </a:rPr>
              <a:t> </a:t>
            </a:r>
            <a:r>
              <a:rPr lang="en-US" sz="3600" spc="-35" dirty="0">
                <a:solidFill>
                  <a:srgbClr val="000000"/>
                </a:solidFill>
                <a:latin typeface="Times New Roman" panose="02020603050405020304" pitchFamily="18" charset="0"/>
                <a:ea typeface="Times New Roman" panose="02020603050405020304" pitchFamily="18" charset="0"/>
              </a:rPr>
              <a:t>v</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r</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25" dirty="0">
                <a:solidFill>
                  <a:srgbClr val="000000"/>
                </a:solidFill>
                <a:latin typeface="Times New Roman" panose="02020603050405020304" pitchFamily="18" charset="0"/>
                <a:ea typeface="Times New Roman" panose="02020603050405020304" pitchFamily="18" charset="0"/>
              </a:rPr>
              <a:t>c</a:t>
            </a:r>
            <a:r>
              <a:rPr lang="en-US" sz="3600" spc="-65" dirty="0">
                <a:solidFill>
                  <a:srgbClr val="000000"/>
                </a:solidFill>
                <a:latin typeface="Times New Roman" panose="02020603050405020304" pitchFamily="18" charset="0"/>
                <a:ea typeface="Times New Roman" panose="02020603050405020304" pitchFamily="18" charset="0"/>
              </a:rPr>
              <a:t>a</a:t>
            </a:r>
            <a:r>
              <a:rPr lang="en-US" sz="3600" spc="-50" dirty="0">
                <a:solidFill>
                  <a:srgbClr val="000000"/>
                </a:solidFill>
                <a:latin typeface="Times New Roman" panose="02020603050405020304" pitchFamily="18" charset="0"/>
                <a:ea typeface="Times New Roman" panose="02020603050405020304" pitchFamily="18" charset="0"/>
              </a:rPr>
              <a:t>l</a:t>
            </a:r>
            <a:r>
              <a:rPr lang="en-US" sz="3600" dirty="0">
                <a:solidFill>
                  <a:srgbClr val="000000"/>
                </a:solidFill>
                <a:latin typeface="Times New Roman" panose="02020603050405020304" pitchFamily="18" charset="0"/>
                <a:ea typeface="Times New Roman" panose="02020603050405020304" pitchFamily="18" charset="0"/>
              </a:rPr>
              <a:t>,</a:t>
            </a:r>
            <a:r>
              <a:rPr lang="en-US" sz="3600" spc="80"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r</a:t>
            </a:r>
            <a:r>
              <a:rPr lang="en-US" sz="3600" spc="75" dirty="0">
                <a:solidFill>
                  <a:srgbClr val="000000"/>
                </a:solidFill>
                <a:latin typeface="Times New Roman" panose="02020603050405020304" pitchFamily="18" charset="0"/>
                <a:ea typeface="Times New Roman" panose="02020603050405020304" pitchFamily="18" charset="0"/>
              </a:rPr>
              <a:t> </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f </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dirty="0">
                <a:solidFill>
                  <a:srgbClr val="000000"/>
                </a:solidFill>
                <a:latin typeface="Times New Roman" panose="02020603050405020304" pitchFamily="18" charset="0"/>
                <a:ea typeface="Times New Roman" panose="02020603050405020304" pitchFamily="18" charset="0"/>
              </a:rPr>
              <a:t>e </a:t>
            </a:r>
            <a:r>
              <a:rPr lang="en-US" sz="3600" spc="-5" dirty="0">
                <a:solidFill>
                  <a:srgbClr val="000000"/>
                </a:solidFill>
                <a:latin typeface="Times New Roman" panose="02020603050405020304" pitchFamily="18" charset="0"/>
                <a:ea typeface="Times New Roman" panose="02020603050405020304" pitchFamily="18" charset="0"/>
              </a:rPr>
              <a:t>p</a:t>
            </a:r>
            <a:r>
              <a:rPr lang="en-US" sz="3600" dirty="0">
                <a:solidFill>
                  <a:srgbClr val="000000"/>
                </a:solidFill>
                <a:latin typeface="Times New Roman" panose="02020603050405020304" pitchFamily="18" charset="0"/>
                <a:ea typeface="Times New Roman" panose="02020603050405020304" pitchFamily="18" charset="0"/>
              </a:rPr>
              <a:t>r</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spc="-5" dirty="0">
                <a:solidFill>
                  <a:srgbClr val="000000"/>
                </a:solidFill>
                <a:latin typeface="Times New Roman" panose="02020603050405020304" pitchFamily="18" charset="0"/>
                <a:ea typeface="Times New Roman" panose="02020603050405020304" pitchFamily="18" charset="0"/>
              </a:rPr>
              <a:t>d</a:t>
            </a:r>
            <a:r>
              <a:rPr lang="en-US" sz="3600" spc="20" dirty="0">
                <a:solidFill>
                  <a:srgbClr val="000000"/>
                </a:solidFill>
                <a:latin typeface="Times New Roman" panose="02020603050405020304" pitchFamily="18" charset="0"/>
                <a:ea typeface="Times New Roman" panose="02020603050405020304" pitchFamily="18" charset="0"/>
              </a:rPr>
              <a:t>u</a:t>
            </a:r>
            <a:r>
              <a:rPr lang="en-US" sz="3600" spc="-25" dirty="0">
                <a:solidFill>
                  <a:srgbClr val="000000"/>
                </a:solidFill>
                <a:latin typeface="Times New Roman" panose="02020603050405020304" pitchFamily="18" charset="0"/>
                <a:ea typeface="Times New Roman" panose="02020603050405020304" pitchFamily="18" charset="0"/>
              </a:rPr>
              <a:t>c</a:t>
            </a:r>
            <a:r>
              <a:rPr lang="en-US" sz="3600" dirty="0">
                <a:solidFill>
                  <a:srgbClr val="000000"/>
                </a:solidFill>
                <a:latin typeface="Times New Roman" panose="02020603050405020304" pitchFamily="18" charset="0"/>
                <a:ea typeface="Times New Roman" panose="02020603050405020304" pitchFamily="18" charset="0"/>
              </a:rPr>
              <a:t>t</a:t>
            </a:r>
            <a:r>
              <a:rPr lang="en-US" sz="3600" spc="5" dirty="0">
                <a:solidFill>
                  <a:srgbClr val="000000"/>
                </a:solidFill>
                <a:latin typeface="Times New Roman" panose="02020603050405020304" pitchFamily="18" charset="0"/>
                <a:ea typeface="Times New Roman" panose="02020603050405020304" pitchFamily="18" charset="0"/>
              </a:rPr>
              <a:t> </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dirty="0">
                <a:solidFill>
                  <a:srgbClr val="000000"/>
                </a:solidFill>
                <a:latin typeface="Times New Roman" panose="02020603050405020304" pitchFamily="18" charset="0"/>
                <a:ea typeface="Times New Roman" panose="02020603050405020304" pitchFamily="18" charset="0"/>
              </a:rPr>
              <a:t>f</a:t>
            </a:r>
            <a:r>
              <a:rPr lang="en-US" sz="3600" spc="-70" dirty="0">
                <a:solidFill>
                  <a:srgbClr val="000000"/>
                </a:solidFill>
                <a:latin typeface="Times New Roman" panose="02020603050405020304" pitchFamily="18" charset="0"/>
                <a:ea typeface="Times New Roman" panose="02020603050405020304" pitchFamily="18" charset="0"/>
              </a:rPr>
              <a:t> </a:t>
            </a:r>
            <a:r>
              <a:rPr lang="en-US" sz="3600" spc="15" dirty="0">
                <a:solidFill>
                  <a:srgbClr val="000000"/>
                </a:solidFill>
                <a:latin typeface="Times New Roman" panose="02020603050405020304" pitchFamily="18" charset="0"/>
                <a:ea typeface="Times New Roman" panose="02020603050405020304" pitchFamily="18" charset="0"/>
              </a:rPr>
              <a:t>t</a:t>
            </a:r>
            <a:r>
              <a:rPr lang="en-US" sz="3600" spc="10" dirty="0">
                <a:solidFill>
                  <a:srgbClr val="000000"/>
                </a:solidFill>
                <a:latin typeface="Times New Roman" panose="02020603050405020304" pitchFamily="18" charset="0"/>
                <a:ea typeface="Times New Roman" panose="02020603050405020304" pitchFamily="18" charset="0"/>
              </a:rPr>
              <a:t>h</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spc="-25"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r</a:t>
            </a:r>
            <a:r>
              <a:rPr lang="en-US" sz="3600" spc="5" dirty="0">
                <a:solidFill>
                  <a:srgbClr val="000000"/>
                </a:solidFill>
                <a:latin typeface="Times New Roman" panose="02020603050405020304" pitchFamily="18" charset="0"/>
                <a:ea typeface="Times New Roman" panose="02020603050405020304" pitchFamily="18" charset="0"/>
              </a:rPr>
              <a:t> </a:t>
            </a:r>
            <a:r>
              <a:rPr lang="en-US" sz="3600" spc="-105" dirty="0">
                <a:solidFill>
                  <a:srgbClr val="000000"/>
                </a:solidFill>
                <a:latin typeface="Times New Roman" panose="02020603050405020304" pitchFamily="18" charset="0"/>
                <a:ea typeface="Times New Roman" panose="02020603050405020304" pitchFamily="18" charset="0"/>
              </a:rPr>
              <a:t>s</a:t>
            </a:r>
            <a:r>
              <a:rPr lang="en-US" sz="3600" spc="-50" dirty="0">
                <a:solidFill>
                  <a:srgbClr val="000000"/>
                </a:solidFill>
                <a:latin typeface="Times New Roman" panose="02020603050405020304" pitchFamily="18" charset="0"/>
                <a:ea typeface="Times New Roman" panose="02020603050405020304" pitchFamily="18" charset="0"/>
              </a:rPr>
              <a:t>l</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spc="-5" dirty="0">
                <a:solidFill>
                  <a:srgbClr val="000000"/>
                </a:solidFill>
                <a:latin typeface="Times New Roman" panose="02020603050405020304" pitchFamily="18" charset="0"/>
                <a:ea typeface="Times New Roman" panose="02020603050405020304" pitchFamily="18" charset="0"/>
              </a:rPr>
              <a:t>p</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s</a:t>
            </a:r>
            <a:r>
              <a:rPr lang="en-US" sz="3600" spc="-95" dirty="0">
                <a:solidFill>
                  <a:srgbClr val="000000"/>
                </a:solidFill>
                <a:latin typeface="Times New Roman" panose="02020603050405020304" pitchFamily="18" charset="0"/>
                <a:ea typeface="Times New Roman" panose="02020603050405020304" pitchFamily="18" charset="0"/>
              </a:rPr>
              <a:t> </a:t>
            </a:r>
            <a:r>
              <a:rPr lang="en-US" sz="3600" spc="-25" dirty="0">
                <a:solidFill>
                  <a:srgbClr val="000000"/>
                </a:solidFill>
                <a:latin typeface="Times New Roman" panose="02020603050405020304" pitchFamily="18" charset="0"/>
                <a:ea typeface="Times New Roman" panose="02020603050405020304" pitchFamily="18" charset="0"/>
              </a:rPr>
              <a:t>i</a:t>
            </a:r>
            <a:r>
              <a:rPr lang="en-US" sz="3600" dirty="0">
                <a:solidFill>
                  <a:srgbClr val="000000"/>
                </a:solidFill>
                <a:latin typeface="Times New Roman" panose="02020603050405020304" pitchFamily="18" charset="0"/>
                <a:ea typeface="Times New Roman" panose="02020603050405020304" pitchFamily="18" charset="0"/>
              </a:rPr>
              <a:t>s</a:t>
            </a:r>
            <a:r>
              <a:rPr lang="en-US" sz="3600" spc="-9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a:t>
            </a:r>
            <a:r>
              <a:rPr lang="en-US" sz="3600" spc="-25" dirty="0">
                <a:solidFill>
                  <a:srgbClr val="000000"/>
                </a:solidFill>
                <a:latin typeface="Times New Roman" panose="02020603050405020304" pitchFamily="18" charset="0"/>
                <a:ea typeface="Times New Roman" panose="02020603050405020304" pitchFamily="18" charset="0"/>
              </a:rPr>
              <a:t>1</a:t>
            </a:r>
            <a:r>
              <a:rPr lang="en-US" sz="3600" dirty="0">
                <a:solidFill>
                  <a:srgbClr val="000000"/>
                </a:solidFill>
                <a:latin typeface="Times New Roman" panose="02020603050405020304" pitchFamily="18" charset="0"/>
                <a:ea typeface="Times New Roman" panose="02020603050405020304" pitchFamily="18" charset="0"/>
              </a:rPr>
              <a:t>.</a:t>
            </a:r>
            <a:r>
              <a:rPr lang="en-US" sz="3600" spc="5" dirty="0">
                <a:solidFill>
                  <a:srgbClr val="000000"/>
                </a:solidFill>
                <a:latin typeface="Times New Roman" panose="02020603050405020304" pitchFamily="18" charset="0"/>
                <a:ea typeface="Times New Roman" panose="02020603050405020304" pitchFamily="18" charset="0"/>
              </a:rPr>
              <a:t> </a:t>
            </a:r>
            <a:r>
              <a:rPr lang="en-US" sz="3600" spc="40" dirty="0">
                <a:solidFill>
                  <a:srgbClr val="000000"/>
                </a:solidFill>
                <a:latin typeface="Times New Roman" panose="02020603050405020304" pitchFamily="18" charset="0"/>
                <a:ea typeface="Times New Roman" panose="02020603050405020304" pitchFamily="18" charset="0"/>
              </a:rPr>
              <a:t>D</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spc="-105" dirty="0">
                <a:solidFill>
                  <a:srgbClr val="000000"/>
                </a:solidFill>
                <a:latin typeface="Times New Roman" panose="02020603050405020304" pitchFamily="18" charset="0"/>
                <a:ea typeface="Times New Roman" panose="02020603050405020304" pitchFamily="18" charset="0"/>
              </a:rPr>
              <a:t>s</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35" dirty="0">
                <a:solidFill>
                  <a:srgbClr val="000000"/>
                </a:solidFill>
                <a:latin typeface="Times New Roman" panose="02020603050405020304" pitchFamily="18" charset="0"/>
                <a:ea typeface="Times New Roman" panose="02020603050405020304" pitchFamily="18" charset="0"/>
              </a:rPr>
              <a:t>g</a:t>
            </a:r>
            <a:r>
              <a:rPr lang="en-US" sz="3600" dirty="0">
                <a:solidFill>
                  <a:srgbClr val="000000"/>
                </a:solidFill>
                <a:latin typeface="Times New Roman" panose="02020603050405020304" pitchFamily="18" charset="0"/>
                <a:ea typeface="Times New Roman" panose="02020603050405020304" pitchFamily="18" charset="0"/>
              </a:rPr>
              <a:t>n</a:t>
            </a:r>
            <a:r>
              <a:rPr lang="en-US" sz="3600" spc="20"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h</a:t>
            </a:r>
            <a:r>
              <a:rPr lang="en-US" sz="3600" dirty="0">
                <a:solidFill>
                  <a:srgbClr val="000000"/>
                </a:solidFill>
                <a:latin typeface="Times New Roman" panose="02020603050405020304" pitchFamily="18" charset="0"/>
                <a:ea typeface="Times New Roman" panose="02020603050405020304" pitchFamily="18" charset="0"/>
              </a:rPr>
              <a:t>e</a:t>
            </a:r>
            <a:r>
              <a:rPr lang="en-US" sz="3600" spc="-20" dirty="0">
                <a:solidFill>
                  <a:srgbClr val="000000"/>
                </a:solidFill>
                <a:latin typeface="Times New Roman" panose="02020603050405020304" pitchFamily="18" charset="0"/>
                <a:ea typeface="Times New Roman" panose="02020603050405020304" pitchFamily="18" charset="0"/>
              </a:rPr>
              <a:t> </a:t>
            </a:r>
            <a:r>
              <a:rPr lang="en-US" sz="3600" spc="-10" dirty="0">
                <a:solidFill>
                  <a:srgbClr val="000000"/>
                </a:solidFill>
                <a:latin typeface="Courier New" panose="02070309020205020404" pitchFamily="49" charset="0"/>
                <a:ea typeface="Times New Roman" panose="02020603050405020304" pitchFamily="18" charset="0"/>
              </a:rPr>
              <a:t>c</a:t>
            </a:r>
            <a:r>
              <a:rPr lang="en-US" sz="3600" spc="-15" dirty="0">
                <a:solidFill>
                  <a:srgbClr val="000000"/>
                </a:solidFill>
                <a:latin typeface="Courier New" panose="02070309020205020404" pitchFamily="49" charset="0"/>
                <a:ea typeface="Times New Roman" panose="02020603050405020304" pitchFamily="18" charset="0"/>
              </a:rPr>
              <a:t>l</a:t>
            </a:r>
            <a:r>
              <a:rPr lang="en-US" sz="3600" spc="-10" dirty="0">
                <a:solidFill>
                  <a:srgbClr val="000000"/>
                </a:solidFill>
                <a:latin typeface="Courier New" panose="02070309020205020404" pitchFamily="49" charset="0"/>
                <a:ea typeface="Times New Roman" panose="02020603050405020304" pitchFamily="18" charset="0"/>
              </a:rPr>
              <a:t>as</a:t>
            </a:r>
            <a:r>
              <a:rPr lang="en-US" sz="3600" dirty="0">
                <a:solidFill>
                  <a:srgbClr val="000000"/>
                </a:solidFill>
                <a:latin typeface="Courier New" panose="02070309020205020404" pitchFamily="49" charset="0"/>
                <a:ea typeface="Times New Roman" panose="02020603050405020304" pitchFamily="18" charset="0"/>
              </a:rPr>
              <a:t>s</a:t>
            </a:r>
            <a:r>
              <a:rPr lang="en-US" sz="3600" spc="-310" dirty="0">
                <a:solidFill>
                  <a:srgbClr val="000000"/>
                </a:solidFill>
                <a:latin typeface="Courier New" panose="02070309020205020404" pitchFamily="49" charset="0"/>
                <a:ea typeface="Times New Roman" panose="02020603050405020304" pitchFamily="18" charset="0"/>
              </a:rPr>
              <a:t> </a:t>
            </a:r>
            <a:r>
              <a:rPr lang="en-US" sz="3600" spc="-15" dirty="0" err="1">
                <a:solidFill>
                  <a:srgbClr val="000000"/>
                </a:solidFill>
                <a:latin typeface="Courier New" panose="02070309020205020404" pitchFamily="49" charset="0"/>
                <a:ea typeface="Times New Roman" panose="02020603050405020304" pitchFamily="18" charset="0"/>
              </a:rPr>
              <a:t>l</a:t>
            </a:r>
            <a:r>
              <a:rPr lang="en-US" sz="3600" spc="-10" dirty="0" err="1">
                <a:solidFill>
                  <a:srgbClr val="000000"/>
                </a:solidFill>
                <a:latin typeface="Courier New" panose="02070309020205020404" pitchFamily="49" charset="0"/>
                <a:ea typeface="Times New Roman" panose="02020603050405020304" pitchFamily="18" charset="0"/>
              </a:rPr>
              <a:t>i</a:t>
            </a:r>
            <a:r>
              <a:rPr lang="en-US" sz="3600" spc="-15" dirty="0" err="1">
                <a:solidFill>
                  <a:srgbClr val="000000"/>
                </a:solidFill>
                <a:latin typeface="Courier New" panose="02070309020205020404" pitchFamily="49" charset="0"/>
                <a:ea typeface="Times New Roman" panose="02020603050405020304" pitchFamily="18" charset="0"/>
              </a:rPr>
              <a:t>n</a:t>
            </a:r>
            <a:r>
              <a:rPr lang="en-US" sz="3600" dirty="0" err="1">
                <a:solidFill>
                  <a:srgbClr val="000000"/>
                </a:solidFill>
                <a:latin typeface="Courier New" panose="02070309020205020404" pitchFamily="49" charset="0"/>
                <a:ea typeface="Times New Roman" panose="02020603050405020304" pitchFamily="18" charset="0"/>
              </a:rPr>
              <a:t>e</a:t>
            </a:r>
            <a:r>
              <a:rPr lang="en-US" sz="3600" spc="-15" dirty="0" err="1">
                <a:solidFill>
                  <a:srgbClr val="000000"/>
                </a:solidFill>
                <a:latin typeface="Courier New" panose="02070309020205020404" pitchFamily="49" charset="0"/>
                <a:ea typeface="Times New Roman" panose="02020603050405020304" pitchFamily="18" charset="0"/>
              </a:rPr>
              <a:t>T</a:t>
            </a:r>
            <a:r>
              <a:rPr lang="en-US" sz="3600" spc="-10" dirty="0" err="1">
                <a:solidFill>
                  <a:srgbClr val="000000"/>
                </a:solidFill>
                <a:latin typeface="Courier New" panose="02070309020205020404" pitchFamily="49" charset="0"/>
                <a:ea typeface="Times New Roman" panose="02020603050405020304" pitchFamily="18" charset="0"/>
              </a:rPr>
              <a:t>y</a:t>
            </a:r>
            <a:r>
              <a:rPr lang="en-US" sz="3600" spc="-15" dirty="0" err="1">
                <a:solidFill>
                  <a:srgbClr val="000000"/>
                </a:solidFill>
                <a:latin typeface="Courier New" panose="02070309020205020404" pitchFamily="49" charset="0"/>
                <a:ea typeface="Times New Roman" panose="02020603050405020304" pitchFamily="18" charset="0"/>
              </a:rPr>
              <a:t>p</a:t>
            </a:r>
            <a:r>
              <a:rPr lang="en-US" sz="3600" dirty="0" err="1">
                <a:solidFill>
                  <a:srgbClr val="000000"/>
                </a:solidFill>
                <a:latin typeface="Courier New" panose="02070309020205020404" pitchFamily="49" charset="0"/>
                <a:ea typeface="Times New Roman" panose="02020603050405020304" pitchFamily="18" charset="0"/>
              </a:rPr>
              <a:t>e</a:t>
            </a:r>
            <a:r>
              <a:rPr lang="en-US" sz="3600" spc="-300" dirty="0">
                <a:solidFill>
                  <a:srgbClr val="000000"/>
                </a:solidFill>
                <a:latin typeface="Courier New" panose="02070309020205020404" pitchFamily="49" charset="0"/>
                <a:ea typeface="Times New Roman" panose="02020603050405020304" pitchFamily="18" charset="0"/>
              </a:rPr>
              <a:t> </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dirty="0">
                <a:solidFill>
                  <a:srgbClr val="000000"/>
                </a:solidFill>
                <a:latin typeface="Times New Roman" panose="02020603050405020304" pitchFamily="18" charset="0"/>
                <a:ea typeface="Times New Roman" panose="02020603050405020304" pitchFamily="18" charset="0"/>
              </a:rPr>
              <a:t>o</a:t>
            </a:r>
            <a:r>
              <a:rPr lang="en-US" sz="3600" spc="15" dirty="0">
                <a:solidFill>
                  <a:srgbClr val="000000"/>
                </a:solidFill>
                <a:latin typeface="Times New Roman" panose="02020603050405020304" pitchFamily="18" charset="0"/>
                <a:ea typeface="Times New Roman" panose="02020603050405020304" pitchFamily="18" charset="0"/>
              </a:rPr>
              <a:t> </a:t>
            </a:r>
            <a:r>
              <a:rPr lang="en-US" sz="3600" spc="-100" dirty="0">
                <a:solidFill>
                  <a:srgbClr val="000000"/>
                </a:solidFill>
                <a:latin typeface="Times New Roman" panose="02020603050405020304" pitchFamily="18" charset="0"/>
                <a:ea typeface="Times New Roman" panose="02020603050405020304" pitchFamily="18" charset="0"/>
              </a:rPr>
              <a:t>s</a:t>
            </a:r>
            <a:r>
              <a:rPr lang="en-US" sz="3600" spc="10" dirty="0">
                <a:solidFill>
                  <a:srgbClr val="000000"/>
                </a:solidFill>
                <a:latin typeface="Times New Roman" panose="02020603050405020304" pitchFamily="18" charset="0"/>
                <a:ea typeface="Times New Roman" panose="02020603050405020304" pitchFamily="18" charset="0"/>
              </a:rPr>
              <a:t>t</a:t>
            </a:r>
            <a:r>
              <a:rPr lang="en-US" sz="3600" spc="20" dirty="0">
                <a:solidFill>
                  <a:srgbClr val="000000"/>
                </a:solidFill>
                <a:latin typeface="Times New Roman" panose="02020603050405020304" pitchFamily="18" charset="0"/>
                <a:ea typeface="Times New Roman" panose="02020603050405020304" pitchFamily="18" charset="0"/>
              </a:rPr>
              <a:t>o</a:t>
            </a:r>
            <a:r>
              <a:rPr lang="en-US" sz="3600" spc="-10" dirty="0">
                <a:solidFill>
                  <a:srgbClr val="000000"/>
                </a:solidFill>
                <a:latin typeface="Times New Roman" panose="02020603050405020304" pitchFamily="18" charset="0"/>
                <a:ea typeface="Times New Roman" panose="02020603050405020304" pitchFamily="18" charset="0"/>
              </a:rPr>
              <a:t>r</a:t>
            </a:r>
            <a:r>
              <a:rPr lang="en-US" sz="3600" dirty="0">
                <a:solidFill>
                  <a:srgbClr val="000000"/>
                </a:solidFill>
                <a:latin typeface="Times New Roman" panose="02020603050405020304" pitchFamily="18" charset="0"/>
                <a:ea typeface="Times New Roman" panose="02020603050405020304" pitchFamily="18" charset="0"/>
              </a:rPr>
              <a:t>e</a:t>
            </a:r>
            <a:r>
              <a:rPr lang="en-US" sz="3600" spc="-5"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a</a:t>
            </a:r>
            <a:r>
              <a:rPr lang="en-US" sz="3600" spc="-60" dirty="0">
                <a:solidFill>
                  <a:srgbClr val="000000"/>
                </a:solidFill>
                <a:latin typeface="Times New Roman" panose="02020603050405020304" pitchFamily="18" charset="0"/>
                <a:ea typeface="Times New Roman" panose="02020603050405020304" pitchFamily="18" charset="0"/>
              </a:rPr>
              <a:t> </a:t>
            </a:r>
            <a:r>
              <a:rPr lang="en-US" sz="3600" spc="-50" dirty="0">
                <a:solidFill>
                  <a:srgbClr val="000000"/>
                </a:solidFill>
                <a:latin typeface="Times New Roman" panose="02020603050405020304" pitchFamily="18" charset="0"/>
                <a:ea typeface="Times New Roman" panose="02020603050405020304" pitchFamily="18" charset="0"/>
              </a:rPr>
              <a:t>l</a:t>
            </a:r>
            <a:r>
              <a:rPr lang="en-US" sz="3600" spc="-30" dirty="0">
                <a:solidFill>
                  <a:srgbClr val="000000"/>
                </a:solidFill>
                <a:latin typeface="Times New Roman" panose="02020603050405020304" pitchFamily="18" charset="0"/>
                <a:ea typeface="Times New Roman" panose="02020603050405020304" pitchFamily="18" charset="0"/>
              </a:rPr>
              <a:t>i</a:t>
            </a:r>
            <a:r>
              <a:rPr lang="en-US" sz="3600" spc="25" dirty="0">
                <a:solidFill>
                  <a:srgbClr val="000000"/>
                </a:solidFill>
                <a:latin typeface="Times New Roman" panose="02020603050405020304" pitchFamily="18" charset="0"/>
                <a:ea typeface="Times New Roman" panose="02020603050405020304" pitchFamily="18" charset="0"/>
              </a:rPr>
              <a:t>n</a:t>
            </a:r>
            <a:r>
              <a:rPr lang="en-US" sz="3600" spc="-10" dirty="0">
                <a:solidFill>
                  <a:srgbClr val="000000"/>
                </a:solidFill>
                <a:latin typeface="Times New Roman" panose="02020603050405020304" pitchFamily="18" charset="0"/>
                <a:ea typeface="Times New Roman" panose="02020603050405020304" pitchFamily="18" charset="0"/>
              </a:rPr>
              <a:t>e</a:t>
            </a:r>
            <a:r>
              <a:rPr lang="en-US" sz="3600" dirty="0">
                <a:solidFill>
                  <a:srgbClr val="000000"/>
                </a:solidFill>
                <a:latin typeface="Times New Roman" panose="02020603050405020304" pitchFamily="18" charset="0"/>
                <a:ea typeface="Times New Roman" panose="02020603050405020304" pitchFamily="18" charset="0"/>
              </a:rPr>
              <a:t>.</a:t>
            </a:r>
            <a:endParaRPr lang="en-US" sz="3600" dirty="0"/>
          </a:p>
        </p:txBody>
      </p:sp>
    </p:spTree>
    <p:extLst>
      <p:ext uri="{BB962C8B-B14F-4D97-AF65-F5344CB8AC3E}">
        <p14:creationId xmlns:p14="http://schemas.microsoft.com/office/powerpoint/2010/main" val="188048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2245F6-CF2E-4BA4-AE74-48F9CDA7EA8C}"/>
              </a:ext>
            </a:extLst>
          </p:cNvPr>
          <p:cNvSpPr/>
          <p:nvPr/>
        </p:nvSpPr>
        <p:spPr>
          <a:xfrm>
            <a:off x="1209040" y="300421"/>
            <a:ext cx="8168640" cy="669158"/>
          </a:xfrm>
          <a:prstGeom prst="rect">
            <a:avLst/>
          </a:prstGeom>
        </p:spPr>
        <p:txBody>
          <a:bodyPr wrap="square">
            <a:spAutoFit/>
          </a:bodyPr>
          <a:lstStyle/>
          <a:p>
            <a:pPr marL="127000" marR="0" algn="just">
              <a:lnSpc>
                <a:spcPct val="107000"/>
              </a:lnSpc>
              <a:spcBef>
                <a:spcPts val="800"/>
              </a:spcBef>
              <a:spcAft>
                <a:spcPts val="1000"/>
              </a:spcAft>
            </a:pP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Returning a pointer or a reference =</a:t>
            </a: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return a reference to a pointer.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DBF0D5E2-B4E8-4F28-BB61-50A5F8B62105}"/>
              </a:ext>
            </a:extLst>
          </p:cNvPr>
          <p:cNvSpPr/>
          <p:nvPr/>
        </p:nvSpPr>
        <p:spPr>
          <a:xfrm>
            <a:off x="518160" y="1198890"/>
            <a:ext cx="5201920" cy="5632311"/>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iostream</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*&amp; </a:t>
            </a:r>
            <a:r>
              <a:rPr lang="en-US" dirty="0" err="1">
                <a:solidFill>
                  <a:srgbClr val="000000"/>
                </a:solidFill>
                <a:latin typeface="Consolas" panose="020B0609020204030204" pitchFamily="49" charset="0"/>
              </a:rPr>
              <a:t>printa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 = </a:t>
            </a:r>
            <a:r>
              <a:rPr lang="en-US" dirty="0">
                <a:solidFill>
                  <a:srgbClr val="09885A"/>
                </a:solidFill>
                <a:latin typeface="Consolas" panose="020B0609020204030204" pitchFamily="49" charset="0"/>
              </a:rPr>
              <a:t>3.14</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 = &amp;a;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v;}</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wprinta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 = </a:t>
            </a:r>
            <a:r>
              <a:rPr lang="en-US" dirty="0">
                <a:solidFill>
                  <a:srgbClr val="09885A"/>
                </a:solidFill>
                <a:latin typeface="Consolas" panose="020B0609020204030204" pitchFamily="49" charset="0"/>
              </a:rPr>
              <a:t>3.14</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 = &amp;a;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v;}</a:t>
            </a:r>
          </a:p>
          <a:p>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&amp;</a:t>
            </a:r>
            <a:r>
              <a:rPr lang="en-US" dirty="0" err="1">
                <a:solidFill>
                  <a:srgbClr val="000000"/>
                </a:solidFill>
                <a:latin typeface="Consolas" panose="020B0609020204030204" pitchFamily="49" charset="0"/>
              </a:rPr>
              <a:t>printb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b = </a:t>
            </a:r>
            <a:r>
              <a:rPr lang="en-US" dirty="0">
                <a:solidFill>
                  <a:srgbClr val="09885A"/>
                </a:solidFill>
                <a:latin typeface="Consolas" panose="020B0609020204030204" pitchFamily="49" charset="0"/>
              </a:rPr>
              <a:t>11.77</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b; </a:t>
            </a:r>
            <a:r>
              <a:rPr lang="en-US" dirty="0">
                <a:solidFill>
                  <a:srgbClr val="AAAAAA"/>
                </a:solidFill>
                <a:latin typeface="Consolas" panose="020B0609020204030204" pitchFamily="49" charset="0"/>
              </a:rPr>
              <a:t>//warning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wprintb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b = </a:t>
            </a:r>
            <a:r>
              <a:rPr lang="en-US" dirty="0">
                <a:solidFill>
                  <a:srgbClr val="09885A"/>
                </a:solidFill>
                <a:latin typeface="Consolas" panose="020B0609020204030204" pitchFamily="49" charset="0"/>
              </a:rPr>
              <a:t>11.77</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b;</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5C6B5E91-6414-486E-A351-F143DEC4C412}"/>
              </a:ext>
            </a:extLst>
          </p:cNvPr>
          <p:cNvSpPr/>
          <p:nvPr/>
        </p:nvSpPr>
        <p:spPr>
          <a:xfrm>
            <a:off x="5577840" y="1859339"/>
            <a:ext cx="6096000" cy="3139321"/>
          </a:xfrm>
          <a:prstGeom prst="rect">
            <a:avLst/>
          </a:prstGeom>
        </p:spPr>
        <p:txBody>
          <a:bodyPr>
            <a:spAutoFit/>
          </a:bodyPr>
          <a:lstStyle/>
          <a:p>
            <a:pPr lvl="0"/>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pPr lvl="0"/>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Number = *</a:t>
            </a:r>
            <a:r>
              <a:rPr lang="en-US" dirty="0" err="1">
                <a:solidFill>
                  <a:srgbClr val="000000"/>
                </a:solidFill>
                <a:latin typeface="Consolas" panose="020B0609020204030204" pitchFamily="49" charset="0"/>
              </a:rPr>
              <a:t>printa</a:t>
            </a:r>
            <a:r>
              <a:rPr lang="en-US" dirty="0">
                <a:solidFill>
                  <a:srgbClr val="000000"/>
                </a:solidFill>
                <a:latin typeface="Consolas" panose="020B0609020204030204" pitchFamily="49" charset="0"/>
              </a:rPr>
              <a:t>();</a:t>
            </a:r>
          </a:p>
          <a:p>
            <a:pPr lvl="0"/>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"Number: "</a:t>
            </a:r>
            <a:r>
              <a:rPr lang="en-US" dirty="0">
                <a:solidFill>
                  <a:srgbClr val="000000"/>
                </a:solidFill>
                <a:latin typeface="Consolas" panose="020B0609020204030204" pitchFamily="49" charset="0"/>
              </a:rPr>
              <a:t> &lt;&lt; Number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0"/>
            <a:r>
              <a:rPr lang="en-US" dirty="0">
                <a:solidFill>
                  <a:srgbClr val="000000"/>
                </a:solidFill>
                <a:latin typeface="Consolas" panose="020B0609020204030204" pitchFamily="49" charset="0"/>
              </a:rPr>
              <a:t>Number = *w</a:t>
            </a:r>
          </a:p>
          <a:p>
            <a:pPr lvl="0"/>
            <a:r>
              <a:rPr lang="en-US" dirty="0" err="1">
                <a:solidFill>
                  <a:srgbClr val="000000"/>
                </a:solidFill>
                <a:latin typeface="Consolas" panose="020B0609020204030204" pitchFamily="49" charset="0"/>
              </a:rPr>
              <a:t>printa</a:t>
            </a:r>
            <a:r>
              <a:rPr lang="en-US" dirty="0">
                <a:solidFill>
                  <a:srgbClr val="000000"/>
                </a:solidFill>
                <a:latin typeface="Consolas" panose="020B0609020204030204" pitchFamily="49" charset="0"/>
              </a:rPr>
              <a:t>();</a:t>
            </a:r>
          </a:p>
          <a:p>
            <a:pPr lvl="0"/>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"Number: "</a:t>
            </a:r>
            <a:r>
              <a:rPr lang="en-US" dirty="0">
                <a:solidFill>
                  <a:srgbClr val="000000"/>
                </a:solidFill>
                <a:latin typeface="Consolas" panose="020B0609020204030204" pitchFamily="49" charset="0"/>
              </a:rPr>
              <a:t> &lt;&lt; Number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0"/>
            <a:r>
              <a:rPr lang="en-US" dirty="0">
                <a:solidFill>
                  <a:srgbClr val="000000"/>
                </a:solidFill>
                <a:latin typeface="Consolas" panose="020B0609020204030204" pitchFamily="49" charset="0"/>
              </a:rPr>
              <a:t>Number = </a:t>
            </a:r>
            <a:r>
              <a:rPr lang="en-US" dirty="0" err="1">
                <a:solidFill>
                  <a:srgbClr val="000000"/>
                </a:solidFill>
                <a:latin typeface="Consolas" panose="020B0609020204030204" pitchFamily="49" charset="0"/>
              </a:rPr>
              <a:t>printb</a:t>
            </a:r>
            <a:r>
              <a:rPr lang="en-US" dirty="0">
                <a:solidFill>
                  <a:srgbClr val="000000"/>
                </a:solidFill>
                <a:latin typeface="Consolas" panose="020B0609020204030204" pitchFamily="49" charset="0"/>
              </a:rPr>
              <a:t>();</a:t>
            </a:r>
          </a:p>
          <a:p>
            <a:pPr lvl="0"/>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"Number: "</a:t>
            </a:r>
            <a:r>
              <a:rPr lang="en-US" dirty="0">
                <a:solidFill>
                  <a:srgbClr val="000000"/>
                </a:solidFill>
                <a:latin typeface="Consolas" panose="020B0609020204030204" pitchFamily="49" charset="0"/>
              </a:rPr>
              <a:t> &lt;&lt; Number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0"/>
            <a:r>
              <a:rPr lang="en-US" dirty="0">
                <a:solidFill>
                  <a:srgbClr val="000000"/>
                </a:solidFill>
                <a:latin typeface="Consolas" panose="020B0609020204030204" pitchFamily="49" charset="0"/>
              </a:rPr>
              <a:t>Number = </a:t>
            </a:r>
            <a:r>
              <a:rPr lang="en-US" dirty="0" err="1">
                <a:solidFill>
                  <a:srgbClr val="000000"/>
                </a:solidFill>
                <a:latin typeface="Consolas" panose="020B0609020204030204" pitchFamily="49" charset="0"/>
              </a:rPr>
              <a:t>wprintb</a:t>
            </a:r>
            <a:r>
              <a:rPr lang="en-US" dirty="0">
                <a:solidFill>
                  <a:srgbClr val="000000"/>
                </a:solidFill>
                <a:latin typeface="Consolas" panose="020B0609020204030204" pitchFamily="49" charset="0"/>
              </a:rPr>
              <a:t>();</a:t>
            </a:r>
          </a:p>
          <a:p>
            <a:pPr lvl="0"/>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"Number: "</a:t>
            </a:r>
            <a:r>
              <a:rPr lang="en-US" dirty="0">
                <a:solidFill>
                  <a:srgbClr val="000000"/>
                </a:solidFill>
                <a:latin typeface="Consolas" panose="020B0609020204030204" pitchFamily="49" charset="0"/>
              </a:rPr>
              <a:t> &lt;&lt; Number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0"/>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47937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3730" y="306242"/>
            <a:ext cx="9149751" cy="1435778"/>
          </a:xfrm>
          <a:prstGeom prst="rect">
            <a:avLst/>
          </a:prstGeom>
          <a:solidFill>
            <a:schemeClr val="bg1"/>
          </a:solidFill>
        </p:spPr>
        <p:txBody>
          <a:bodyPr wrap="square">
            <a:spAutoFit/>
          </a:bodyPr>
          <a:lstStyle/>
          <a:p>
            <a:pPr marR="772160" lvl="0" algn="just" eaLnBrk="0" hangingPunct="0">
              <a:lnSpc>
                <a:spcPct val="97000"/>
              </a:lnSpc>
              <a:spcBef>
                <a:spcPts val="310"/>
              </a:spcBef>
              <a:spcAft>
                <a:spcPts val="0"/>
              </a:spcAft>
              <a:buClr>
                <a:srgbClr val="57585B"/>
              </a:buClr>
              <a:buSzPts val="800"/>
              <a:tabLst>
                <a:tab pos="601345" algn="l"/>
              </a:tabLst>
            </a:pPr>
            <a:r>
              <a:rPr lang="en-US" sz="3000" spc="1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65" dirty="0">
                <a:solidFill>
                  <a:srgbClr val="FF0000"/>
                </a:solidFill>
                <a:latin typeface="Arial" panose="020B0604020202020204" pitchFamily="34" charset="0"/>
                <a:ea typeface="Times New Roman" panose="02020603050405020304" pitchFamily="18" charset="0"/>
                <a:cs typeface="Arial" panose="020B0604020202020204" pitchFamily="34" charset="0"/>
              </a:rPr>
              <a:t>T</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o </a:t>
            </a:r>
            <a:r>
              <a:rPr lang="en-US" sz="3000" spc="-105" dirty="0">
                <a:solidFill>
                  <a:srgbClr val="FF0000"/>
                </a:solidFill>
                <a:latin typeface="Arial" panose="020B0604020202020204" pitchFamily="34" charset="0"/>
                <a:ea typeface="Times New Roman" panose="02020603050405020304" pitchFamily="18" charset="0"/>
                <a:cs typeface="Arial" panose="020B0604020202020204" pitchFamily="34" charset="0"/>
              </a:rPr>
              <a:t>s</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t</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re a</a:t>
            </a:r>
            <a:r>
              <a:rPr lang="en-US" sz="3000" spc="-3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50" dirty="0">
                <a:solidFill>
                  <a:srgbClr val="FF0000"/>
                </a:solidFill>
                <a:latin typeface="Arial" panose="020B0604020202020204" pitchFamily="34" charset="0"/>
                <a:ea typeface="Times New Roman" panose="02020603050405020304" pitchFamily="18" charset="0"/>
                <a:cs typeface="Arial" panose="020B0604020202020204" pitchFamily="34" charset="0"/>
              </a:rPr>
              <a:t>l</a:t>
            </a:r>
            <a:r>
              <a:rPr lang="en-US" sz="3000" spc="-30" dirty="0">
                <a:solidFill>
                  <a:srgbClr val="FF0000"/>
                </a:solidFill>
                <a:latin typeface="Arial" panose="020B0604020202020204" pitchFamily="34" charset="0"/>
                <a:ea typeface="Times New Roman" panose="02020603050405020304" pitchFamily="18" charset="0"/>
                <a:cs typeface="Arial" panose="020B0604020202020204" pitchFamily="34" charset="0"/>
              </a:rPr>
              <a:t>i</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n</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e</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a:t>
            </a:r>
            <a:r>
              <a:rPr lang="en-US" sz="3000" spc="2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45" dirty="0">
                <a:solidFill>
                  <a:srgbClr val="FF0000"/>
                </a:solidFill>
                <a:latin typeface="Arial" panose="020B0604020202020204" pitchFamily="34" charset="0"/>
                <a:ea typeface="Times New Roman" panose="02020603050405020304" pitchFamily="18" charset="0"/>
                <a:cs typeface="Arial" panose="020B0604020202020204" pitchFamily="34" charset="0"/>
              </a:rPr>
              <a:t>y</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u</a:t>
            </a:r>
            <a:r>
              <a:rPr lang="en-US" sz="3000" spc="4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n</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ee</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d</a:t>
            </a:r>
            <a:r>
              <a:rPr lang="en-US" sz="3000" spc="1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t</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3000" spc="3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100" dirty="0">
                <a:solidFill>
                  <a:srgbClr val="FF0000"/>
                </a:solidFill>
                <a:latin typeface="Arial" panose="020B0604020202020204" pitchFamily="34" charset="0"/>
                <a:ea typeface="Times New Roman" panose="02020603050405020304" pitchFamily="18" charset="0"/>
                <a:cs typeface="Arial" panose="020B0604020202020204" pitchFamily="34" charset="0"/>
              </a:rPr>
              <a:t>s</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t</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r</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e</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 t</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h</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e</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35" dirty="0">
                <a:solidFill>
                  <a:srgbClr val="FF0000"/>
                </a:solidFill>
                <a:latin typeface="Arial" panose="020B0604020202020204" pitchFamily="34" charset="0"/>
                <a:ea typeface="Times New Roman" panose="02020603050405020304" pitchFamily="18" charset="0"/>
                <a:cs typeface="Arial" panose="020B0604020202020204" pitchFamily="34" charset="0"/>
              </a:rPr>
              <a:t>v</a:t>
            </a:r>
            <a:r>
              <a:rPr lang="en-US" sz="3000" spc="-65" dirty="0">
                <a:solidFill>
                  <a:srgbClr val="FF0000"/>
                </a:solidFill>
                <a:latin typeface="Arial" panose="020B0604020202020204" pitchFamily="34" charset="0"/>
                <a:ea typeface="Times New Roman" panose="02020603050405020304" pitchFamily="18" charset="0"/>
                <a:cs typeface="Arial" panose="020B0604020202020204" pitchFamily="34" charset="0"/>
              </a:rPr>
              <a:t>a</a:t>
            </a:r>
            <a:r>
              <a:rPr lang="en-US" sz="3000" spc="-50" dirty="0">
                <a:solidFill>
                  <a:srgbClr val="FF0000"/>
                </a:solidFill>
                <a:latin typeface="Arial" panose="020B0604020202020204" pitchFamily="34" charset="0"/>
                <a:ea typeface="Times New Roman" panose="02020603050405020304" pitchFamily="18" charset="0"/>
                <a:cs typeface="Arial" panose="020B0604020202020204" pitchFamily="34" charset="0"/>
              </a:rPr>
              <a:t>l</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u</a:t>
            </a:r>
            <a:r>
              <a:rPr lang="en-US" sz="3000" spc="-15" dirty="0">
                <a:solidFill>
                  <a:srgbClr val="FF0000"/>
                </a:solidFill>
                <a:latin typeface="Arial" panose="020B0604020202020204" pitchFamily="34" charset="0"/>
                <a:ea typeface="Times New Roman" panose="02020603050405020304" pitchFamily="18" charset="0"/>
                <a:cs typeface="Arial" panose="020B0604020202020204" pitchFamily="34" charset="0"/>
              </a:rPr>
              <a:t>e</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s</a:t>
            </a:r>
            <a:r>
              <a:rPr lang="en-US" sz="3000" spc="-7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f</a:t>
            </a:r>
            <a:r>
              <a:rPr lang="en-US" sz="3000" spc="-5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a</a:t>
            </a:r>
            <a:r>
              <a:rPr lang="en-US" sz="3000" spc="-17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45" dirty="0">
                <a:solidFill>
                  <a:srgbClr val="FF0000"/>
                </a:solidFill>
                <a:latin typeface="Arial" panose="020B0604020202020204" pitchFamily="34" charset="0"/>
                <a:ea typeface="Times New Roman" panose="02020603050405020304" pitchFamily="18" charset="0"/>
                <a:cs typeface="Arial" panose="020B0604020202020204" pitchFamily="34" charset="0"/>
              </a:rPr>
              <a:t>(</a:t>
            </a:r>
            <a:r>
              <a:rPr lang="en-US" sz="3000" spc="-25" dirty="0">
                <a:solidFill>
                  <a:srgbClr val="FF0000"/>
                </a:solidFill>
                <a:latin typeface="Arial" panose="020B0604020202020204" pitchFamily="34" charset="0"/>
                <a:ea typeface="Times New Roman" panose="02020603050405020304" pitchFamily="18" charset="0"/>
                <a:cs typeface="Arial" panose="020B0604020202020204" pitchFamily="34" charset="0"/>
              </a:rPr>
              <a:t>c</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e</a:t>
            </a:r>
            <a:r>
              <a:rPr lang="en-US" sz="3000" spc="-80" dirty="0">
                <a:solidFill>
                  <a:srgbClr val="FF0000"/>
                </a:solidFill>
                <a:latin typeface="Arial" panose="020B0604020202020204" pitchFamily="34" charset="0"/>
                <a:ea typeface="Times New Roman" panose="02020603050405020304" pitchFamily="18" charset="0"/>
                <a:cs typeface="Arial" panose="020B0604020202020204" pitchFamily="34" charset="0"/>
              </a:rPr>
              <a:t>f</a:t>
            </a:r>
            <a:r>
              <a:rPr lang="en-US" sz="3000" spc="-75" dirty="0">
                <a:solidFill>
                  <a:srgbClr val="FF0000"/>
                </a:solidFill>
                <a:latin typeface="Arial" panose="020B0604020202020204" pitchFamily="34" charset="0"/>
                <a:ea typeface="Times New Roman" panose="02020603050405020304" pitchFamily="18" charset="0"/>
                <a:cs typeface="Arial" panose="020B0604020202020204" pitchFamily="34" charset="0"/>
              </a:rPr>
              <a:t>f</a:t>
            </a:r>
            <a:r>
              <a:rPr lang="en-US" sz="3000" spc="-30" dirty="0">
                <a:solidFill>
                  <a:srgbClr val="FF0000"/>
                </a:solidFill>
                <a:latin typeface="Arial" panose="020B0604020202020204" pitchFamily="34" charset="0"/>
                <a:ea typeface="Times New Roman" panose="02020603050405020304" pitchFamily="18" charset="0"/>
                <a:cs typeface="Arial" panose="020B0604020202020204" pitchFamily="34" charset="0"/>
              </a:rPr>
              <a:t>i</a:t>
            </a:r>
            <a:r>
              <a:rPr lang="en-US" sz="3000" spc="-15" dirty="0">
                <a:solidFill>
                  <a:srgbClr val="FF0000"/>
                </a:solidFill>
                <a:latin typeface="Arial" panose="020B0604020202020204" pitchFamily="34" charset="0"/>
                <a:ea typeface="Times New Roman" panose="02020603050405020304" pitchFamily="18" charset="0"/>
                <a:cs typeface="Arial" panose="020B0604020202020204" pitchFamily="34" charset="0"/>
              </a:rPr>
              <a:t>c</a:t>
            </a:r>
            <a:r>
              <a:rPr lang="en-US" sz="3000" spc="-30" dirty="0">
                <a:solidFill>
                  <a:srgbClr val="FF0000"/>
                </a:solidFill>
                <a:latin typeface="Arial" panose="020B0604020202020204" pitchFamily="34" charset="0"/>
                <a:ea typeface="Times New Roman" panose="02020603050405020304" pitchFamily="18" charset="0"/>
                <a:cs typeface="Arial" panose="020B0604020202020204" pitchFamily="34" charset="0"/>
              </a:rPr>
              <a:t>i</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e</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n</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t</a:t>
            </a:r>
            <a:r>
              <a:rPr lang="en-US" sz="3000" spc="3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f</a:t>
            </a:r>
            <a:r>
              <a:rPr lang="en-US" sz="3000" spc="-5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x</a:t>
            </a:r>
            <a:r>
              <a:rPr lang="en-US" sz="3000" spc="-45" dirty="0">
                <a:solidFill>
                  <a:srgbClr val="FF0000"/>
                </a:solidFill>
                <a:latin typeface="Arial" panose="020B0604020202020204" pitchFamily="34" charset="0"/>
                <a:ea typeface="Times New Roman" panose="02020603050405020304" pitchFamily="18" charset="0"/>
                <a:cs typeface="Arial" panose="020B0604020202020204" pitchFamily="34" charset="0"/>
              </a:rPr>
              <a:t>)</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b</a:t>
            </a:r>
            <a:r>
              <a:rPr lang="en-US" sz="3000" spc="-17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45" dirty="0">
                <a:solidFill>
                  <a:srgbClr val="FF0000"/>
                </a:solidFill>
                <a:latin typeface="Arial" panose="020B0604020202020204" pitchFamily="34" charset="0"/>
                <a:ea typeface="Times New Roman" panose="02020603050405020304" pitchFamily="18" charset="0"/>
                <a:cs typeface="Arial" panose="020B0604020202020204" pitchFamily="34" charset="0"/>
              </a:rPr>
              <a:t>(</a:t>
            </a:r>
            <a:r>
              <a:rPr lang="en-US" sz="3000" spc="-25" dirty="0">
                <a:solidFill>
                  <a:srgbClr val="FF0000"/>
                </a:solidFill>
                <a:latin typeface="Arial" panose="020B0604020202020204" pitchFamily="34" charset="0"/>
                <a:ea typeface="Times New Roman" panose="02020603050405020304" pitchFamily="18" charset="0"/>
                <a:cs typeface="Arial" panose="020B0604020202020204" pitchFamily="34" charset="0"/>
              </a:rPr>
              <a:t>c</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e</a:t>
            </a:r>
            <a:r>
              <a:rPr lang="en-US" sz="3000" spc="-80" dirty="0">
                <a:solidFill>
                  <a:srgbClr val="FF0000"/>
                </a:solidFill>
                <a:latin typeface="Arial" panose="020B0604020202020204" pitchFamily="34" charset="0"/>
                <a:ea typeface="Times New Roman" panose="02020603050405020304" pitchFamily="18" charset="0"/>
                <a:cs typeface="Arial" panose="020B0604020202020204" pitchFamily="34" charset="0"/>
              </a:rPr>
              <a:t>f</a:t>
            </a:r>
            <a:r>
              <a:rPr lang="en-US" sz="3000" spc="-65" dirty="0">
                <a:solidFill>
                  <a:srgbClr val="FF0000"/>
                </a:solidFill>
                <a:latin typeface="Arial" panose="020B0604020202020204" pitchFamily="34" charset="0"/>
                <a:ea typeface="Times New Roman" panose="02020603050405020304" pitchFamily="18" charset="0"/>
                <a:cs typeface="Arial" panose="020B0604020202020204" pitchFamily="34" charset="0"/>
              </a:rPr>
              <a:t>f</a:t>
            </a:r>
            <a:r>
              <a:rPr lang="en-US" sz="3000" spc="-30" dirty="0">
                <a:solidFill>
                  <a:srgbClr val="FF0000"/>
                </a:solidFill>
                <a:latin typeface="Arial" panose="020B0604020202020204" pitchFamily="34" charset="0"/>
                <a:ea typeface="Times New Roman" panose="02020603050405020304" pitchFamily="18" charset="0"/>
                <a:cs typeface="Arial" panose="020B0604020202020204" pitchFamily="34" charset="0"/>
              </a:rPr>
              <a:t>i</a:t>
            </a:r>
            <a:r>
              <a:rPr lang="en-US" sz="3000" spc="-25" dirty="0">
                <a:solidFill>
                  <a:srgbClr val="FF0000"/>
                </a:solidFill>
                <a:latin typeface="Arial" panose="020B0604020202020204" pitchFamily="34" charset="0"/>
                <a:ea typeface="Times New Roman" panose="02020603050405020304" pitchFamily="18" charset="0"/>
                <a:cs typeface="Arial" panose="020B0604020202020204" pitchFamily="34" charset="0"/>
              </a:rPr>
              <a:t>ci</a:t>
            </a:r>
            <a:r>
              <a:rPr lang="en-US" sz="3000" spc="-15" dirty="0">
                <a:solidFill>
                  <a:srgbClr val="FF0000"/>
                </a:solidFill>
                <a:latin typeface="Arial" panose="020B0604020202020204" pitchFamily="34" charset="0"/>
                <a:ea typeface="Times New Roman" panose="02020603050405020304" pitchFamily="18" charset="0"/>
                <a:cs typeface="Arial" panose="020B0604020202020204" pitchFamily="34" charset="0"/>
              </a:rPr>
              <a:t>e</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nt </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f</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75" dirty="0">
                <a:solidFill>
                  <a:srgbClr val="FF0000"/>
                </a:solidFill>
                <a:latin typeface="Arial" panose="020B0604020202020204" pitchFamily="34" charset="0"/>
                <a:ea typeface="Times New Roman" panose="02020603050405020304" pitchFamily="18" charset="0"/>
                <a:cs typeface="Arial" panose="020B0604020202020204" pitchFamily="34" charset="0"/>
              </a:rPr>
              <a:t>y</a:t>
            </a:r>
            <a:r>
              <a:rPr lang="en-US" sz="3000" spc="-45" dirty="0">
                <a:solidFill>
                  <a:srgbClr val="FF0000"/>
                </a:solidFill>
                <a:latin typeface="Arial" panose="020B0604020202020204" pitchFamily="34" charset="0"/>
                <a:ea typeface="Times New Roman" panose="02020603050405020304" pitchFamily="18" charset="0"/>
                <a:cs typeface="Arial" panose="020B0604020202020204" pitchFamily="34" charset="0"/>
              </a:rPr>
              <a:t>)</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a:t>
            </a:r>
            <a:r>
              <a:rPr lang="en-US" sz="3000" spc="6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65" dirty="0">
                <a:solidFill>
                  <a:srgbClr val="FF0000"/>
                </a:solidFill>
                <a:latin typeface="Arial" panose="020B0604020202020204" pitchFamily="34" charset="0"/>
                <a:ea typeface="Times New Roman" panose="02020603050405020304" pitchFamily="18" charset="0"/>
                <a:cs typeface="Arial" panose="020B0604020202020204" pitchFamily="34" charset="0"/>
              </a:rPr>
              <a:t>a</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n</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d</a:t>
            </a:r>
            <a:r>
              <a:rPr lang="en-US" sz="3000" spc="5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255" dirty="0">
                <a:solidFill>
                  <a:srgbClr val="FF0000"/>
                </a:solidFill>
                <a:latin typeface="Arial" panose="020B0604020202020204" pitchFamily="34" charset="0"/>
                <a:ea typeface="Times New Roman" panose="02020603050405020304" pitchFamily="18" charset="0"/>
                <a:cs typeface="Arial" panose="020B0604020202020204" pitchFamily="34" charset="0"/>
              </a:rPr>
              <a:t>c</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a:t>
            </a:r>
            <a:r>
              <a:rPr lang="en-US" sz="3000" spc="6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15" dirty="0">
                <a:solidFill>
                  <a:srgbClr val="FF0000"/>
                </a:solidFill>
                <a:latin typeface="Arial" panose="020B0604020202020204" pitchFamily="34" charset="0"/>
                <a:ea typeface="Times New Roman" panose="02020603050405020304" pitchFamily="18" charset="0"/>
                <a:cs typeface="Arial" panose="020B0604020202020204" pitchFamily="34" charset="0"/>
              </a:rPr>
              <a:t>Y</a:t>
            </a:r>
            <a:r>
              <a:rPr lang="en-US" sz="3000" spc="25" dirty="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3000" spc="20" dirty="0">
                <a:solidFill>
                  <a:srgbClr val="FF0000"/>
                </a:solidFill>
                <a:latin typeface="Arial" panose="020B0604020202020204" pitchFamily="34" charset="0"/>
                <a:ea typeface="Times New Roman" panose="02020603050405020304" pitchFamily="18" charset="0"/>
                <a:cs typeface="Arial" panose="020B0604020202020204" pitchFamily="34" charset="0"/>
              </a:rPr>
              <a:t>u</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r</a:t>
            </a:r>
            <a:r>
              <a:rPr lang="en-US" sz="3000" spc="5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25" dirty="0">
                <a:solidFill>
                  <a:srgbClr val="FF0000"/>
                </a:solidFill>
                <a:latin typeface="Arial" panose="020B0604020202020204" pitchFamily="34" charset="0"/>
                <a:ea typeface="Times New Roman" panose="02020603050405020304" pitchFamily="18" charset="0"/>
                <a:cs typeface="Arial" panose="020B0604020202020204" pitchFamily="34" charset="0"/>
              </a:rPr>
              <a:t>c</a:t>
            </a:r>
            <a:r>
              <a:rPr lang="en-US" sz="3000" spc="-55" dirty="0">
                <a:solidFill>
                  <a:srgbClr val="FF0000"/>
                </a:solidFill>
                <a:latin typeface="Arial" panose="020B0604020202020204" pitchFamily="34" charset="0"/>
                <a:ea typeface="Times New Roman" panose="02020603050405020304" pitchFamily="18" charset="0"/>
                <a:cs typeface="Arial" panose="020B0604020202020204" pitchFamily="34" charset="0"/>
              </a:rPr>
              <a:t>l</a:t>
            </a:r>
            <a:r>
              <a:rPr lang="en-US" sz="3000" spc="-65" dirty="0">
                <a:solidFill>
                  <a:srgbClr val="FF0000"/>
                </a:solidFill>
                <a:latin typeface="Arial" panose="020B0604020202020204" pitchFamily="34" charset="0"/>
                <a:ea typeface="Times New Roman" panose="02020603050405020304" pitchFamily="18" charset="0"/>
                <a:cs typeface="Arial" panose="020B0604020202020204" pitchFamily="34" charset="0"/>
              </a:rPr>
              <a:t>a</a:t>
            </a:r>
            <a:r>
              <a:rPr lang="en-US" sz="3000" spc="-105" dirty="0">
                <a:solidFill>
                  <a:srgbClr val="FF0000"/>
                </a:solidFill>
                <a:latin typeface="Arial" panose="020B0604020202020204" pitchFamily="34" charset="0"/>
                <a:ea typeface="Times New Roman" panose="02020603050405020304" pitchFamily="18" charset="0"/>
                <a:cs typeface="Arial" panose="020B0604020202020204" pitchFamily="34" charset="0"/>
              </a:rPr>
              <a:t>s</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s</a:t>
            </a:r>
            <a:r>
              <a:rPr lang="en-US" sz="3000" spc="-3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15" dirty="0">
                <a:solidFill>
                  <a:srgbClr val="FF0000"/>
                </a:solidFill>
                <a:latin typeface="Arial" panose="020B0604020202020204" pitchFamily="34" charset="0"/>
                <a:ea typeface="Times New Roman" panose="02020603050405020304" pitchFamily="18" charset="0"/>
                <a:cs typeface="Arial" panose="020B0604020202020204" pitchFamily="34" charset="0"/>
              </a:rPr>
              <a:t>mu</a:t>
            </a:r>
            <a:r>
              <a:rPr lang="en-US" sz="3000" spc="-105" dirty="0">
                <a:solidFill>
                  <a:srgbClr val="FF0000"/>
                </a:solidFill>
                <a:latin typeface="Arial" panose="020B0604020202020204" pitchFamily="34" charset="0"/>
                <a:ea typeface="Times New Roman" panose="02020603050405020304" pitchFamily="18" charset="0"/>
                <a:cs typeface="Arial" panose="020B0604020202020204" pitchFamily="34" charset="0"/>
              </a:rPr>
              <a:t>s</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t</a:t>
            </a:r>
            <a:r>
              <a:rPr lang="en-US" sz="3000" spc="5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25" dirty="0">
                <a:solidFill>
                  <a:srgbClr val="FF0000"/>
                </a:solidFill>
                <a:latin typeface="Arial" panose="020B0604020202020204" pitchFamily="34" charset="0"/>
                <a:ea typeface="Times New Roman" panose="02020603050405020304" pitchFamily="18" charset="0"/>
                <a:cs typeface="Arial" panose="020B0604020202020204" pitchFamily="34" charset="0"/>
              </a:rPr>
              <a:t>c</a:t>
            </a:r>
            <a:r>
              <a:rPr lang="en-US" sz="3000" spc="15" dirty="0">
                <a:solidFill>
                  <a:srgbClr val="FF0000"/>
                </a:solidFill>
                <a:latin typeface="Arial" panose="020B0604020202020204" pitchFamily="34" charset="0"/>
                <a:ea typeface="Times New Roman" panose="02020603050405020304" pitchFamily="18" charset="0"/>
                <a:cs typeface="Arial" panose="020B0604020202020204" pitchFamily="34" charset="0"/>
              </a:rPr>
              <a:t>ont</a:t>
            </a:r>
            <a:r>
              <a:rPr lang="en-US" sz="3000" spc="-65" dirty="0">
                <a:solidFill>
                  <a:srgbClr val="FF0000"/>
                </a:solidFill>
                <a:latin typeface="Arial" panose="020B0604020202020204" pitchFamily="34" charset="0"/>
                <a:ea typeface="Times New Roman" panose="02020603050405020304" pitchFamily="18" charset="0"/>
                <a:cs typeface="Arial" panose="020B0604020202020204" pitchFamily="34" charset="0"/>
              </a:rPr>
              <a:t>a</a:t>
            </a:r>
            <a:r>
              <a:rPr lang="en-US" sz="3000" spc="-25" dirty="0">
                <a:solidFill>
                  <a:srgbClr val="FF0000"/>
                </a:solidFill>
                <a:latin typeface="Arial" panose="020B0604020202020204" pitchFamily="34" charset="0"/>
                <a:ea typeface="Times New Roman" panose="02020603050405020304" pitchFamily="18" charset="0"/>
                <a:cs typeface="Arial" panose="020B0604020202020204" pitchFamily="34" charset="0"/>
              </a:rPr>
              <a:t>i</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n</a:t>
            </a:r>
            <a:r>
              <a:rPr lang="en-US" sz="3000" spc="75"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10" dirty="0">
                <a:solidFill>
                  <a:srgbClr val="FF0000"/>
                </a:solidFill>
                <a:latin typeface="Arial" panose="020B0604020202020204" pitchFamily="34" charset="0"/>
                <a:ea typeface="Times New Roman" panose="02020603050405020304" pitchFamily="18" charset="0"/>
                <a:cs typeface="Arial" panose="020B0604020202020204" pitchFamily="34" charset="0"/>
              </a:rPr>
              <a:t>t</a:t>
            </a:r>
            <a:r>
              <a:rPr lang="en-US" sz="3000" spc="15" dirty="0">
                <a:solidFill>
                  <a:srgbClr val="FF0000"/>
                </a:solidFill>
                <a:latin typeface="Arial" panose="020B0604020202020204" pitchFamily="34" charset="0"/>
                <a:ea typeface="Times New Roman" panose="02020603050405020304" pitchFamily="18" charset="0"/>
                <a:cs typeface="Arial" panose="020B0604020202020204" pitchFamily="34" charset="0"/>
              </a:rPr>
              <a:t>h</a:t>
            </a:r>
            <a:r>
              <a:rPr lang="en-US" sz="30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e</a:t>
            </a:r>
            <a:r>
              <a:rPr lang="en-US" sz="3000" spc="5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3000" spc="-75" dirty="0">
                <a:latin typeface="Arial" panose="020B0604020202020204" pitchFamily="34" charset="0"/>
                <a:ea typeface="Times New Roman" panose="02020603050405020304" pitchFamily="18" charset="0"/>
                <a:cs typeface="Arial" panose="020B0604020202020204" pitchFamily="34" charset="0"/>
              </a:rPr>
              <a:t>f</a:t>
            </a:r>
            <a:r>
              <a:rPr lang="en-US" sz="3000" spc="20" dirty="0">
                <a:latin typeface="Arial" panose="020B0604020202020204" pitchFamily="34" charset="0"/>
                <a:ea typeface="Times New Roman" panose="02020603050405020304" pitchFamily="18" charset="0"/>
                <a:cs typeface="Arial" panose="020B0604020202020204" pitchFamily="34" charset="0"/>
              </a:rPr>
              <a:t>o</a:t>
            </a:r>
            <a:r>
              <a:rPr lang="en-US" sz="3000" spc="-55" dirty="0">
                <a:latin typeface="Arial" panose="020B0604020202020204" pitchFamily="34" charset="0"/>
                <a:ea typeface="Times New Roman" panose="02020603050405020304" pitchFamily="18" charset="0"/>
                <a:cs typeface="Arial" panose="020B0604020202020204" pitchFamily="34" charset="0"/>
              </a:rPr>
              <a:t>l</a:t>
            </a:r>
            <a:r>
              <a:rPr lang="en-US" sz="3000" spc="-50" dirty="0">
                <a:latin typeface="Arial" panose="020B0604020202020204" pitchFamily="34" charset="0"/>
                <a:ea typeface="Times New Roman" panose="02020603050405020304" pitchFamily="18" charset="0"/>
                <a:cs typeface="Arial" panose="020B0604020202020204" pitchFamily="34" charset="0"/>
              </a:rPr>
              <a:t>l</a:t>
            </a:r>
            <a:r>
              <a:rPr lang="en-US" sz="3000" spc="15" dirty="0">
                <a:latin typeface="Arial" panose="020B0604020202020204" pitchFamily="34" charset="0"/>
                <a:ea typeface="Times New Roman" panose="02020603050405020304" pitchFamily="18" charset="0"/>
                <a:cs typeface="Arial" panose="020B0604020202020204" pitchFamily="34" charset="0"/>
              </a:rPr>
              <a:t>ow</a:t>
            </a:r>
            <a:r>
              <a:rPr lang="en-US" sz="3000" spc="-30" dirty="0">
                <a:latin typeface="Arial" panose="020B0604020202020204" pitchFamily="34" charset="0"/>
                <a:ea typeface="Times New Roman" panose="02020603050405020304" pitchFamily="18" charset="0"/>
                <a:cs typeface="Arial" panose="020B0604020202020204" pitchFamily="34" charset="0"/>
              </a:rPr>
              <a:t>i</a:t>
            </a:r>
            <a:r>
              <a:rPr lang="en-US" sz="3000" spc="20" dirty="0">
                <a:latin typeface="Arial" panose="020B0604020202020204" pitchFamily="34" charset="0"/>
                <a:ea typeface="Times New Roman" panose="02020603050405020304" pitchFamily="18" charset="0"/>
                <a:cs typeface="Arial" panose="020B0604020202020204" pitchFamily="34" charset="0"/>
              </a:rPr>
              <a:t>n</a:t>
            </a:r>
            <a:r>
              <a:rPr lang="en-US" sz="3000" spc="-5" dirty="0">
                <a:latin typeface="Arial" panose="020B0604020202020204" pitchFamily="34" charset="0"/>
                <a:ea typeface="Times New Roman" panose="02020603050405020304" pitchFamily="18" charset="0"/>
                <a:cs typeface="Arial" panose="020B0604020202020204" pitchFamily="34" charset="0"/>
              </a:rPr>
              <a:t>g</a:t>
            </a:r>
            <a:r>
              <a:rPr lang="en-US" sz="3000" spc="20" dirty="0">
                <a:latin typeface="Arial" panose="020B0604020202020204" pitchFamily="34" charset="0"/>
                <a:ea typeface="Times New Roman" panose="02020603050405020304" pitchFamily="18" charset="0"/>
                <a:cs typeface="Arial" panose="020B0604020202020204" pitchFamily="34" charset="0"/>
              </a:rPr>
              <a:t> </a:t>
            </a:r>
            <a:r>
              <a:rPr lang="en-US" sz="3000" spc="25" dirty="0">
                <a:latin typeface="Arial" panose="020B0604020202020204" pitchFamily="34" charset="0"/>
                <a:ea typeface="Times New Roman" panose="02020603050405020304" pitchFamily="18" charset="0"/>
                <a:cs typeface="Arial" panose="020B0604020202020204" pitchFamily="34" charset="0"/>
              </a:rPr>
              <a:t>o</a:t>
            </a:r>
            <a:r>
              <a:rPr lang="en-US" sz="3000" spc="-5" dirty="0">
                <a:latin typeface="Arial" panose="020B0604020202020204" pitchFamily="34" charset="0"/>
                <a:ea typeface="Times New Roman" panose="02020603050405020304" pitchFamily="18" charset="0"/>
                <a:cs typeface="Arial" panose="020B0604020202020204" pitchFamily="34" charset="0"/>
              </a:rPr>
              <a:t>p</a:t>
            </a:r>
            <a:r>
              <a:rPr lang="en-US" sz="3000" spc="-15" dirty="0">
                <a:latin typeface="Arial" panose="020B0604020202020204" pitchFamily="34" charset="0"/>
                <a:ea typeface="Times New Roman" panose="02020603050405020304" pitchFamily="18" charset="0"/>
                <a:cs typeface="Arial" panose="020B0604020202020204" pitchFamily="34" charset="0"/>
              </a:rPr>
              <a:t>e</a:t>
            </a:r>
            <a:r>
              <a:rPr lang="en-US" sz="3000" spc="-5" dirty="0">
                <a:latin typeface="Arial" panose="020B0604020202020204" pitchFamily="34" charset="0"/>
                <a:ea typeface="Times New Roman" panose="02020603050405020304" pitchFamily="18" charset="0"/>
                <a:cs typeface="Arial" panose="020B0604020202020204" pitchFamily="34" charset="0"/>
              </a:rPr>
              <a:t>r</a:t>
            </a:r>
            <a:r>
              <a:rPr lang="en-US" sz="3000" spc="-65" dirty="0">
                <a:latin typeface="Arial" panose="020B0604020202020204" pitchFamily="34" charset="0"/>
                <a:ea typeface="Times New Roman" panose="02020603050405020304" pitchFamily="18" charset="0"/>
                <a:cs typeface="Arial" panose="020B0604020202020204" pitchFamily="34" charset="0"/>
              </a:rPr>
              <a:t>a</a:t>
            </a:r>
            <a:r>
              <a:rPr lang="en-US" sz="3000" spc="10" dirty="0">
                <a:latin typeface="Arial" panose="020B0604020202020204" pitchFamily="34" charset="0"/>
                <a:ea typeface="Times New Roman" panose="02020603050405020304" pitchFamily="18" charset="0"/>
                <a:cs typeface="Arial" panose="020B0604020202020204" pitchFamily="34" charset="0"/>
              </a:rPr>
              <a:t>t</a:t>
            </a:r>
            <a:r>
              <a:rPr lang="en-US" sz="3000" spc="-25" dirty="0">
                <a:latin typeface="Arial" panose="020B0604020202020204" pitchFamily="34" charset="0"/>
                <a:ea typeface="Times New Roman" panose="02020603050405020304" pitchFamily="18" charset="0"/>
                <a:cs typeface="Arial" panose="020B0604020202020204" pitchFamily="34" charset="0"/>
              </a:rPr>
              <a:t>i</a:t>
            </a:r>
            <a:r>
              <a:rPr lang="en-US" sz="3000" spc="15" dirty="0">
                <a:latin typeface="Arial" panose="020B0604020202020204" pitchFamily="34" charset="0"/>
                <a:ea typeface="Times New Roman" panose="02020603050405020304" pitchFamily="18" charset="0"/>
                <a:cs typeface="Arial" panose="020B0604020202020204" pitchFamily="34" charset="0"/>
              </a:rPr>
              <a:t>on</a:t>
            </a:r>
            <a:r>
              <a:rPr lang="en-US" sz="3000" spc="-105" dirty="0">
                <a:latin typeface="Arial" panose="020B0604020202020204" pitchFamily="34" charset="0"/>
                <a:ea typeface="Times New Roman" panose="02020603050405020304" pitchFamily="18" charset="0"/>
                <a:cs typeface="Arial" panose="020B0604020202020204" pitchFamily="34" charset="0"/>
              </a:rPr>
              <a:t>s</a:t>
            </a:r>
            <a:r>
              <a:rPr lang="en-US" sz="3000" spc="-5" dirty="0">
                <a:latin typeface="Arial" panose="020B0604020202020204" pitchFamily="34" charset="0"/>
                <a:ea typeface="Times New Roman" panose="02020603050405020304" pitchFamily="18" charset="0"/>
                <a:cs typeface="Arial" panose="020B0604020202020204" pitchFamily="34" charset="0"/>
              </a:rPr>
              <a:t>:</a:t>
            </a:r>
            <a:endParaRPr lang="en-US" sz="3000" spc="-5"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4102" name="Rectangle 4101"/>
          <p:cNvSpPr/>
          <p:nvPr/>
        </p:nvSpPr>
        <p:spPr>
          <a:xfrm>
            <a:off x="2170880" y="2478686"/>
            <a:ext cx="5617563" cy="369332"/>
          </a:xfrm>
          <a:prstGeom prst="rect">
            <a:avLst/>
          </a:prstGeom>
        </p:spPr>
        <p:txBody>
          <a:bodyPr wrap="none">
            <a:spAutoFit/>
          </a:bodyPr>
          <a:lstStyle/>
          <a:p>
            <a:pPr marL="742950" marR="0" lvl="1" indent="-285750" eaLnBrk="0" hangingPunct="0">
              <a:spcBef>
                <a:spcPts val="0"/>
              </a:spcBef>
              <a:spcAft>
                <a:spcPts val="0"/>
              </a:spcAft>
              <a:buClr>
                <a:srgbClr val="57585B"/>
              </a:buClr>
              <a:buSzPts val="800"/>
              <a:buFont typeface="Arial" panose="020B0604020202020204" pitchFamily="34" charset="0"/>
              <a:buChar char="•"/>
              <a:tabLst>
                <a:tab pos="831215" algn="l"/>
              </a:tabLst>
            </a:pP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If</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a l</a:t>
            </a:r>
            <a:r>
              <a:rPr lang="en-US" spc="-30"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4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25"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s</a:t>
            </a:r>
            <a:r>
              <a:rPr lang="en-US" spc="-2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20" dirty="0" err="1">
                <a:solidFill>
                  <a:srgbClr val="000000"/>
                </a:solidFill>
                <a:latin typeface="Arial" panose="020B0604020202020204" pitchFamily="34" charset="0"/>
                <a:ea typeface="Times New Roman" panose="02020603050405020304" pitchFamily="18" charset="0"/>
                <a:cs typeface="Arial" panose="020B0604020202020204" pitchFamily="34" charset="0"/>
              </a:rPr>
              <a:t>non</a:t>
            </a:r>
            <a:r>
              <a:rPr lang="en-US" spc="-35" dirty="0" err="1">
                <a:solidFill>
                  <a:srgbClr val="000000"/>
                </a:solidFill>
                <a:latin typeface="Arial" panose="020B0604020202020204" pitchFamily="34" charset="0"/>
                <a:ea typeface="Times New Roman" panose="02020603050405020304" pitchFamily="18" charset="0"/>
                <a:cs typeface="Arial" panose="020B0604020202020204" pitchFamily="34" charset="0"/>
              </a:rPr>
              <a:t>v</a:t>
            </a:r>
            <a:r>
              <a:rPr lang="en-US" spc="-10" dirty="0" err="1">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err="1">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en-US" spc="1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3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5" dirty="0" err="1">
                <a:solidFill>
                  <a:srgbClr val="000000"/>
                </a:solidFill>
                <a:latin typeface="Arial" panose="020B0604020202020204" pitchFamily="34" charset="0"/>
                <a:ea typeface="Times New Roman" panose="02020603050405020304" pitchFamily="18" charset="0"/>
                <a:cs typeface="Arial" panose="020B0604020202020204" pitchFamily="34" charset="0"/>
              </a:rPr>
              <a:t>c</a:t>
            </a:r>
            <a:r>
              <a:rPr lang="en-US" spc="-65" dirty="0" err="1">
                <a:solidFill>
                  <a:srgbClr val="000000"/>
                </a:solidFill>
                <a:latin typeface="Arial" panose="020B0604020202020204" pitchFamily="34" charset="0"/>
                <a:ea typeface="Times New Roman" panose="02020603050405020304" pitchFamily="18" charset="0"/>
                <a:cs typeface="Arial" panose="020B0604020202020204" pitchFamily="34" charset="0"/>
              </a:rPr>
              <a:t>a</a:t>
            </a:r>
            <a:r>
              <a:rPr lang="en-US" spc="-50" dirty="0" err="1">
                <a:solidFill>
                  <a:srgbClr val="000000"/>
                </a:solidFill>
                <a:latin typeface="Arial" panose="020B0604020202020204" pitchFamily="34" charset="0"/>
                <a:ea typeface="Times New Roman" panose="02020603050405020304" pitchFamily="18" charset="0"/>
                <a:cs typeface="Arial" panose="020B0604020202020204" pitchFamily="34" charset="0"/>
              </a:rPr>
              <a:t>l</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pc="6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h</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7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d</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er</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m</a:t>
            </a:r>
            <a:r>
              <a:rPr lang="en-US" spc="-30"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25"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s</a:t>
            </a:r>
            <a:r>
              <a:rPr lang="en-US" spc="-4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100" dirty="0">
                <a:solidFill>
                  <a:srgbClr val="000000"/>
                </a:solidFill>
                <a:latin typeface="Arial" panose="020B0604020202020204" pitchFamily="34" charset="0"/>
                <a:ea typeface="Times New Roman" panose="02020603050405020304" pitchFamily="18" charset="0"/>
                <a:cs typeface="Arial" panose="020B0604020202020204" pitchFamily="34" charset="0"/>
              </a:rPr>
              <a:t>s</a:t>
            </a:r>
            <a:r>
              <a:rPr lang="en-US" spc="-55" dirty="0">
                <a:solidFill>
                  <a:srgbClr val="000000"/>
                </a:solidFill>
                <a:latin typeface="Arial" panose="020B0604020202020204" pitchFamily="34" charset="0"/>
                <a:ea typeface="Times New Roman" panose="02020603050405020304" pitchFamily="18" charset="0"/>
                <a:cs typeface="Arial" panose="020B0604020202020204" pitchFamily="34" charset="0"/>
              </a:rPr>
              <a:t>l</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o</a:t>
            </a:r>
            <a:r>
              <a:rPr lang="en-US" spc="-5" dirty="0">
                <a:solidFill>
                  <a:srgbClr val="000000"/>
                </a:solidFill>
                <a:latin typeface="Arial" panose="020B0604020202020204" pitchFamily="34" charset="0"/>
                <a:ea typeface="Times New Roman" panose="02020603050405020304" pitchFamily="18" charset="0"/>
                <a:cs typeface="Arial" panose="020B0604020202020204" pitchFamily="34" charset="0"/>
              </a:rPr>
              <a:t>p</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US" spc="-5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4131" name="Rectangle 4130"/>
          <p:cNvSpPr/>
          <p:nvPr/>
        </p:nvSpPr>
        <p:spPr>
          <a:xfrm>
            <a:off x="2170880" y="3189278"/>
            <a:ext cx="4322978" cy="369332"/>
          </a:xfrm>
          <a:prstGeom prst="rect">
            <a:avLst/>
          </a:prstGeom>
        </p:spPr>
        <p:txBody>
          <a:bodyPr wrap="none">
            <a:spAutoFit/>
          </a:bodyPr>
          <a:lstStyle/>
          <a:p>
            <a:pPr marL="742950" marR="0" lvl="1" indent="-285750" eaLnBrk="0" hangingPunct="0">
              <a:spcBef>
                <a:spcPts val="160"/>
              </a:spcBef>
              <a:spcAft>
                <a:spcPts val="0"/>
              </a:spcAft>
              <a:buClr>
                <a:srgbClr val="57585B"/>
              </a:buClr>
              <a:buSzPts val="800"/>
              <a:buFont typeface="Arial" panose="020B0604020202020204" pitchFamily="34" charset="0"/>
              <a:buChar char="•"/>
              <a:tabLst>
                <a:tab pos="831215" algn="l"/>
              </a:tabLst>
            </a:pPr>
            <a:r>
              <a:rPr lang="en-US" spc="40" dirty="0">
                <a:solidFill>
                  <a:srgbClr val="000000"/>
                </a:solidFill>
                <a:latin typeface="Arial" panose="020B0604020202020204" pitchFamily="34" charset="0"/>
                <a:ea typeface="Times New Roman" panose="02020603050405020304" pitchFamily="18" charset="0"/>
                <a:cs typeface="Arial" panose="020B0604020202020204" pitchFamily="34" charset="0"/>
              </a:rPr>
              <a:t>D</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m</a:t>
            </a:r>
            <a:r>
              <a:rPr lang="en-US" spc="-30"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30"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f</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tw</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o</a:t>
            </a:r>
            <a:r>
              <a:rPr lang="en-US" spc="6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l</a:t>
            </a:r>
            <a:r>
              <a:rPr lang="en-US" spc="-30"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s</a:t>
            </a:r>
            <a:r>
              <a:rPr lang="en-US" spc="-3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65" dirty="0">
                <a:solidFill>
                  <a:srgbClr val="000000"/>
                </a:solidFill>
                <a:latin typeface="Arial" panose="020B0604020202020204" pitchFamily="34" charset="0"/>
                <a:ea typeface="Times New Roman" panose="02020603050405020304" pitchFamily="18" charset="0"/>
                <a:cs typeface="Arial" panose="020B0604020202020204" pitchFamily="34" charset="0"/>
              </a:rPr>
              <a:t>a</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re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5" dirty="0">
                <a:solidFill>
                  <a:srgbClr val="000000"/>
                </a:solidFill>
                <a:latin typeface="Arial" panose="020B0604020202020204" pitchFamily="34" charset="0"/>
                <a:ea typeface="Times New Roman" panose="02020603050405020304" pitchFamily="18" charset="0"/>
                <a:cs typeface="Arial" panose="020B0604020202020204" pitchFamily="34" charset="0"/>
              </a:rPr>
              <a:t>p</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a</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en-US" spc="-65" dirty="0">
                <a:solidFill>
                  <a:srgbClr val="000000"/>
                </a:solidFill>
                <a:latin typeface="Arial" panose="020B0604020202020204" pitchFamily="34" charset="0"/>
                <a:ea typeface="Times New Roman" panose="02020603050405020304" pitchFamily="18" charset="0"/>
                <a:cs typeface="Arial" panose="020B0604020202020204" pitchFamily="34" charset="0"/>
              </a:rPr>
              <a:t>a</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ll</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l.</a:t>
            </a:r>
            <a:endParaRPr lang="en-US" spc="-5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4132" name="Rectangle 4131"/>
          <p:cNvSpPr/>
          <p:nvPr/>
        </p:nvSpPr>
        <p:spPr>
          <a:xfrm>
            <a:off x="2170880" y="2874092"/>
            <a:ext cx="4992457" cy="369332"/>
          </a:xfrm>
          <a:prstGeom prst="rect">
            <a:avLst/>
          </a:prstGeom>
        </p:spPr>
        <p:txBody>
          <a:bodyPr wrap="none">
            <a:spAutoFit/>
          </a:bodyPr>
          <a:lstStyle/>
          <a:p>
            <a:pPr marL="742950" marR="0" lvl="1" indent="-285750" eaLnBrk="0" hangingPunct="0">
              <a:spcBef>
                <a:spcPts val="280"/>
              </a:spcBef>
              <a:spcAft>
                <a:spcPts val="0"/>
              </a:spcAft>
              <a:buClr>
                <a:srgbClr val="57585B"/>
              </a:buClr>
              <a:buSzPts val="800"/>
              <a:buFont typeface="Arial" panose="020B0604020202020204" pitchFamily="34" charset="0"/>
              <a:buChar char="•"/>
              <a:tabLst>
                <a:tab pos="831215" algn="l"/>
              </a:tabLst>
            </a:pPr>
            <a:r>
              <a:rPr lang="en-US" spc="40" dirty="0">
                <a:solidFill>
                  <a:srgbClr val="000000"/>
                </a:solidFill>
                <a:latin typeface="Arial" panose="020B0604020202020204" pitchFamily="34" charset="0"/>
                <a:ea typeface="Times New Roman" panose="02020603050405020304" pitchFamily="18" charset="0"/>
                <a:cs typeface="Arial" panose="020B0604020202020204" pitchFamily="34" charset="0"/>
              </a:rPr>
              <a:t>D</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m</a:t>
            </a:r>
            <a:r>
              <a:rPr lang="en-US" spc="-30"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4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30"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f</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tw</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o</a:t>
            </a:r>
            <a:r>
              <a:rPr lang="en-US" spc="5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l</a:t>
            </a:r>
            <a:r>
              <a:rPr lang="en-US" spc="-30"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s</a:t>
            </a:r>
            <a:r>
              <a:rPr lang="en-US" spc="-4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65" dirty="0">
                <a:solidFill>
                  <a:srgbClr val="000000"/>
                </a:solidFill>
                <a:latin typeface="Arial" panose="020B0604020202020204" pitchFamily="34" charset="0"/>
                <a:ea typeface="Times New Roman" panose="02020603050405020304" pitchFamily="18" charset="0"/>
                <a:cs typeface="Arial" panose="020B0604020202020204" pitchFamily="34" charset="0"/>
              </a:rPr>
              <a:t>a</a:t>
            </a:r>
            <a:r>
              <a:rPr lang="en-US" spc="-5"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4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5" dirty="0">
                <a:solidFill>
                  <a:srgbClr val="000000"/>
                </a:solidFill>
                <a:latin typeface="Arial" panose="020B0604020202020204" pitchFamily="34" charset="0"/>
                <a:ea typeface="Times New Roman" panose="02020603050405020304" pitchFamily="18" charset="0"/>
                <a:cs typeface="Arial" panose="020B0604020202020204" pitchFamily="34" charset="0"/>
              </a:rPr>
              <a:t>perp</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5" dirty="0">
                <a:solidFill>
                  <a:srgbClr val="000000"/>
                </a:solidFill>
                <a:latin typeface="Arial" panose="020B0604020202020204" pitchFamily="34" charset="0"/>
                <a:ea typeface="Times New Roman" panose="02020603050405020304" pitchFamily="18" charset="0"/>
                <a:cs typeface="Arial" panose="020B0604020202020204" pitchFamily="34" charset="0"/>
              </a:rPr>
              <a:t>d</a:t>
            </a:r>
            <a:r>
              <a:rPr lang="en-US" spc="-25" dirty="0">
                <a:solidFill>
                  <a:srgbClr val="000000"/>
                </a:solidFill>
                <a:latin typeface="Arial" panose="020B0604020202020204" pitchFamily="34" charset="0"/>
                <a:ea typeface="Times New Roman" panose="02020603050405020304" pitchFamily="18" charset="0"/>
                <a:cs typeface="Arial" panose="020B0604020202020204" pitchFamily="34" charset="0"/>
              </a:rPr>
              <a:t>ic</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u</a:t>
            </a:r>
            <a:r>
              <a:rPr lang="en-US" spc="-55" dirty="0">
                <a:solidFill>
                  <a:srgbClr val="000000"/>
                </a:solidFill>
                <a:latin typeface="Arial" panose="020B0604020202020204" pitchFamily="34" charset="0"/>
                <a:ea typeface="Times New Roman" panose="02020603050405020304" pitchFamily="18" charset="0"/>
                <a:cs typeface="Arial" panose="020B0604020202020204" pitchFamily="34" charset="0"/>
              </a:rPr>
              <a:t>l</a:t>
            </a:r>
            <a:r>
              <a:rPr lang="en-US" spc="-65" dirty="0">
                <a:solidFill>
                  <a:srgbClr val="000000"/>
                </a:solidFill>
                <a:latin typeface="Arial" panose="020B0604020202020204" pitchFamily="34" charset="0"/>
                <a:ea typeface="Times New Roman" panose="02020603050405020304" pitchFamily="18" charset="0"/>
                <a:cs typeface="Arial" panose="020B0604020202020204" pitchFamily="34" charset="0"/>
              </a:rPr>
              <a:t>a</a:t>
            </a:r>
            <a:r>
              <a:rPr lang="en-US" spc="-5"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endParaRPr lang="en-US" spc="-5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4133" name="Rectangle 4132"/>
          <p:cNvSpPr/>
          <p:nvPr/>
        </p:nvSpPr>
        <p:spPr>
          <a:xfrm>
            <a:off x="2170880" y="3584684"/>
            <a:ext cx="7054495" cy="369332"/>
          </a:xfrm>
          <a:prstGeom prst="rect">
            <a:avLst/>
          </a:prstGeom>
        </p:spPr>
        <p:txBody>
          <a:bodyPr wrap="none">
            <a:spAutoFit/>
          </a:bodyPr>
          <a:lstStyle/>
          <a:p>
            <a:pPr marL="742950" marR="0" lvl="1" indent="-285750" eaLnBrk="0" hangingPunct="0">
              <a:spcBef>
                <a:spcPts val="275"/>
              </a:spcBef>
              <a:spcAft>
                <a:spcPts val="0"/>
              </a:spcAft>
              <a:buClr>
                <a:srgbClr val="57585B"/>
              </a:buClr>
              <a:buSzPts val="800"/>
              <a:buFont typeface="Arial" panose="020B0604020202020204" pitchFamily="34" charset="0"/>
              <a:buChar char="•"/>
              <a:tabLst>
                <a:tab pos="831215" algn="l"/>
              </a:tabLst>
            </a:pP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If</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w</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o</a:t>
            </a:r>
            <a:r>
              <a:rPr lang="en-US" spc="7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55" dirty="0">
                <a:solidFill>
                  <a:srgbClr val="000000"/>
                </a:solidFill>
                <a:latin typeface="Arial" panose="020B0604020202020204" pitchFamily="34" charset="0"/>
                <a:ea typeface="Times New Roman" panose="02020603050405020304" pitchFamily="18" charset="0"/>
                <a:cs typeface="Arial" panose="020B0604020202020204" pitchFamily="34" charset="0"/>
              </a:rPr>
              <a:t>l</a:t>
            </a:r>
            <a:r>
              <a:rPr lang="en-US" spc="-25"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s</a:t>
            </a:r>
            <a:r>
              <a:rPr lang="en-US" spc="-3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65" dirty="0">
                <a:solidFill>
                  <a:srgbClr val="000000"/>
                </a:solidFill>
                <a:latin typeface="Arial" panose="020B0604020202020204" pitchFamily="34" charset="0"/>
                <a:ea typeface="Times New Roman" panose="02020603050405020304" pitchFamily="18" charset="0"/>
                <a:cs typeface="Arial" panose="020B0604020202020204" pitchFamily="34" charset="0"/>
              </a:rPr>
              <a:t>a</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o</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7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5" dirty="0">
                <a:solidFill>
                  <a:srgbClr val="000000"/>
                </a:solidFill>
                <a:latin typeface="Arial" panose="020B0604020202020204" pitchFamily="34" charset="0"/>
                <a:ea typeface="Times New Roman" panose="02020603050405020304" pitchFamily="18" charset="0"/>
                <a:cs typeface="Arial" panose="020B0604020202020204" pitchFamily="34" charset="0"/>
              </a:rPr>
              <a:t>p</a:t>
            </a:r>
            <a:r>
              <a:rPr lang="en-US" spc="-65" dirty="0">
                <a:solidFill>
                  <a:srgbClr val="000000"/>
                </a:solidFill>
                <a:latin typeface="Arial" panose="020B0604020202020204" pitchFamily="34" charset="0"/>
                <a:ea typeface="Times New Roman" panose="02020603050405020304" pitchFamily="18" charset="0"/>
                <a:cs typeface="Arial" panose="020B0604020202020204" pitchFamily="34" charset="0"/>
              </a:rPr>
              <a:t>a</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en-US" spc="-65" dirty="0">
                <a:solidFill>
                  <a:srgbClr val="000000"/>
                </a:solidFill>
                <a:latin typeface="Arial" panose="020B0604020202020204" pitchFamily="34" charset="0"/>
                <a:ea typeface="Times New Roman" panose="02020603050405020304" pitchFamily="18" charset="0"/>
                <a:cs typeface="Arial" panose="020B0604020202020204" pitchFamily="34" charset="0"/>
              </a:rPr>
              <a:t>a</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l</a:t>
            </a:r>
            <a:r>
              <a:rPr lang="en-US" spc="-55" dirty="0">
                <a:solidFill>
                  <a:srgbClr val="000000"/>
                </a:solidFill>
                <a:latin typeface="Arial" panose="020B0604020202020204" pitchFamily="34" charset="0"/>
                <a:ea typeface="Times New Roman" panose="02020603050405020304" pitchFamily="18" charset="0"/>
                <a:cs typeface="Arial" panose="020B0604020202020204" pitchFamily="34" charset="0"/>
              </a:rPr>
              <a:t>l</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l,</a:t>
            </a:r>
            <a:r>
              <a:rPr lang="en-US" spc="6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h</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7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75" dirty="0">
                <a:solidFill>
                  <a:srgbClr val="000000"/>
                </a:solidFill>
                <a:latin typeface="Arial" panose="020B0604020202020204" pitchFamily="34" charset="0"/>
                <a:ea typeface="Times New Roman" panose="02020603050405020304" pitchFamily="18" charset="0"/>
                <a:cs typeface="Arial" panose="020B0604020202020204" pitchFamily="34" charset="0"/>
              </a:rPr>
              <a:t>f</a:t>
            </a:r>
            <a:r>
              <a:rPr lang="en-US" spc="-30"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d</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h</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5" dirty="0">
                <a:solidFill>
                  <a:srgbClr val="000000"/>
                </a:solidFill>
                <a:latin typeface="Arial" panose="020B0604020202020204" pitchFamily="34" charset="0"/>
                <a:ea typeface="Times New Roman" panose="02020603050405020304" pitchFamily="18" charset="0"/>
                <a:cs typeface="Arial" panose="020B0604020202020204" pitchFamily="34" charset="0"/>
              </a:rPr>
              <a:t>p</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o</a:t>
            </a:r>
            <a:r>
              <a:rPr lang="en-US" spc="-25"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75"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o</a:t>
            </a:r>
            <a:r>
              <a:rPr lang="en-US" spc="-50" dirty="0">
                <a:solidFill>
                  <a:srgbClr val="000000"/>
                </a:solidFill>
                <a:latin typeface="Arial" panose="020B0604020202020204" pitchFamily="34" charset="0"/>
                <a:ea typeface="Times New Roman" panose="02020603050405020304" pitchFamily="18" charset="0"/>
                <a:cs typeface="Arial" panose="020B0604020202020204" pitchFamily="34" charset="0"/>
              </a:rPr>
              <a:t>f</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pc="-25"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er</a:t>
            </a:r>
            <a:r>
              <a:rPr lang="en-US" spc="-100" dirty="0">
                <a:solidFill>
                  <a:srgbClr val="000000"/>
                </a:solidFill>
                <a:latin typeface="Arial" panose="020B0604020202020204" pitchFamily="34" charset="0"/>
                <a:ea typeface="Times New Roman" panose="02020603050405020304" pitchFamily="18" charset="0"/>
                <a:cs typeface="Arial" panose="020B0604020202020204" pitchFamily="34" charset="0"/>
              </a:rPr>
              <a:t>s</a:t>
            </a:r>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25" dirty="0">
                <a:solidFill>
                  <a:srgbClr val="000000"/>
                </a:solidFill>
                <a:latin typeface="Arial" panose="020B0604020202020204" pitchFamily="34" charset="0"/>
                <a:ea typeface="Times New Roman" panose="02020603050405020304" pitchFamily="18" charset="0"/>
                <a:cs typeface="Arial" panose="020B0604020202020204" pitchFamily="34" charset="0"/>
              </a:rPr>
              <a:t>c</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25"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spc="20" dirty="0">
                <a:solidFill>
                  <a:srgbClr val="000000"/>
                </a:solidFill>
                <a:latin typeface="Arial" panose="020B0604020202020204" pitchFamily="34" charset="0"/>
                <a:ea typeface="Times New Roman" panose="02020603050405020304" pitchFamily="18" charset="0"/>
                <a:cs typeface="Arial" panose="020B0604020202020204" pitchFamily="34" charset="0"/>
              </a:rPr>
              <a:t>on.</a:t>
            </a:r>
            <a:endParaRPr lang="en-US" spc="-5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4134" name="Rectangle 4133"/>
          <p:cNvSpPr/>
          <p:nvPr/>
        </p:nvSpPr>
        <p:spPr>
          <a:xfrm>
            <a:off x="2650127" y="3980090"/>
            <a:ext cx="3550331" cy="369332"/>
          </a:xfrm>
          <a:prstGeom prst="rect">
            <a:avLst/>
          </a:prstGeom>
        </p:spPr>
        <p:txBody>
          <a:bodyPr wrap="none">
            <a:spAutoFit/>
          </a:bodyPr>
          <a:lstStyle/>
          <a:p>
            <a:r>
              <a:rPr lang="en-US" spc="15" dirty="0">
                <a:solidFill>
                  <a:srgbClr val="000000"/>
                </a:solidFill>
                <a:latin typeface="Arial" panose="020B0604020202020204" pitchFamily="34" charset="0"/>
                <a:ea typeface="Times New Roman" panose="02020603050405020304" pitchFamily="18" charset="0"/>
                <a:cs typeface="Arial" panose="020B0604020202020204" pitchFamily="34" charset="0"/>
              </a:rPr>
              <a:t>.    D</a:t>
            </a:r>
            <a:r>
              <a:rPr lang="en-US" spc="-4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US" spc="-40" dirty="0">
                <a:solidFill>
                  <a:srgbClr val="000000"/>
                </a:solidFill>
                <a:latin typeface="Arial" panose="020B0604020202020204" pitchFamily="34" charset="0"/>
                <a:ea typeface="Times New Roman" panose="02020603050405020304" pitchFamily="18" charset="0"/>
                <a:cs typeface="Arial" panose="020B0604020202020204" pitchFamily="34" charset="0"/>
              </a:rPr>
              <a:t>e</a:t>
            </a:r>
            <a:r>
              <a:rPr lang="en-US" spc="-30" dirty="0">
                <a:solidFill>
                  <a:srgbClr val="000000"/>
                </a:solidFill>
                <a:latin typeface="Arial" panose="020B0604020202020204" pitchFamily="34" charset="0"/>
                <a:ea typeface="Times New Roman" panose="02020603050405020304" pitchFamily="18" charset="0"/>
                <a:cs typeface="Arial" panose="020B0604020202020204" pitchFamily="34" charset="0"/>
              </a:rPr>
              <a:t>r</a:t>
            </a:r>
            <a:r>
              <a:rPr lang="en-US" spc="-10" dirty="0">
                <a:solidFill>
                  <a:srgbClr val="000000"/>
                </a:solidFill>
                <a:latin typeface="Arial" panose="020B0604020202020204" pitchFamily="34" charset="0"/>
                <a:ea typeface="Times New Roman" panose="02020603050405020304" pitchFamily="18" charset="0"/>
                <a:cs typeface="Arial" panose="020B0604020202020204" pitchFamily="34" charset="0"/>
              </a:rPr>
              <a:t>m</a:t>
            </a:r>
            <a:r>
              <a:rPr lang="en-US" spc="-55" dirty="0">
                <a:solidFill>
                  <a:srgbClr val="000000"/>
                </a:solidFill>
                <a:latin typeface="Arial" panose="020B0604020202020204" pitchFamily="34" charset="0"/>
                <a:ea typeface="Times New Roman" panose="02020603050405020304" pitchFamily="18" charset="0"/>
                <a:cs typeface="Arial" panose="020B0604020202020204" pitchFamily="34" charset="0"/>
              </a:rPr>
              <a:t>i</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ne</a:t>
            </a:r>
            <a:r>
              <a:rPr lang="en-US" spc="-35" dirty="0">
                <a:solidFill>
                  <a:srgbClr val="000000"/>
                </a:solidFill>
                <a:latin typeface="Times New Roman" panose="02020603050405020304" pitchFamily="18" charset="0"/>
                <a:ea typeface="Times New Roman" panose="02020603050405020304" pitchFamily="18" charset="0"/>
              </a:rPr>
              <a:t> </a:t>
            </a:r>
            <a:r>
              <a:rPr lang="en-US" spc="-55" dirty="0">
                <a:solidFill>
                  <a:srgbClr val="000000"/>
                </a:solidFill>
                <a:latin typeface="Times New Roman" panose="02020603050405020304" pitchFamily="18" charset="0"/>
                <a:ea typeface="Times New Roman" panose="02020603050405020304" pitchFamily="18" charset="0"/>
              </a:rPr>
              <a:t>i</a:t>
            </a:r>
            <a:r>
              <a:rPr lang="en-US" dirty="0">
                <a:solidFill>
                  <a:srgbClr val="000000"/>
                </a:solidFill>
                <a:latin typeface="Times New Roman" panose="02020603050405020304" pitchFamily="18" charset="0"/>
                <a:ea typeface="Times New Roman" panose="02020603050405020304" pitchFamily="18" charset="0"/>
              </a:rPr>
              <a:t>f</a:t>
            </a:r>
            <a:r>
              <a:rPr lang="en-US" spc="-95" dirty="0">
                <a:solidFill>
                  <a:srgbClr val="000000"/>
                </a:solidFill>
                <a:latin typeface="Times New Roman" panose="02020603050405020304" pitchFamily="18" charset="0"/>
                <a:ea typeface="Times New Roman" panose="02020603050405020304" pitchFamily="18" charset="0"/>
              </a:rPr>
              <a:t> </a:t>
            </a:r>
            <a:r>
              <a:rPr lang="en-US" spc="-10" dirty="0">
                <a:solidFill>
                  <a:srgbClr val="000000"/>
                </a:solidFill>
                <a:latin typeface="Times New Roman" panose="02020603050405020304" pitchFamily="18" charset="0"/>
                <a:ea typeface="Times New Roman" panose="02020603050405020304" pitchFamily="18" charset="0"/>
              </a:rPr>
              <a:t>tw</a:t>
            </a:r>
            <a:r>
              <a:rPr lang="en-US" dirty="0">
                <a:solidFill>
                  <a:srgbClr val="000000"/>
                </a:solidFill>
                <a:latin typeface="Times New Roman" panose="02020603050405020304" pitchFamily="18" charset="0"/>
                <a:ea typeface="Times New Roman" panose="02020603050405020304" pitchFamily="18" charset="0"/>
              </a:rPr>
              <a:t>o</a:t>
            </a:r>
            <a:r>
              <a:rPr lang="en-US" spc="-5" dirty="0">
                <a:solidFill>
                  <a:srgbClr val="000000"/>
                </a:solidFill>
                <a:latin typeface="Times New Roman" panose="02020603050405020304" pitchFamily="18" charset="0"/>
                <a:ea typeface="Times New Roman" panose="02020603050405020304" pitchFamily="18" charset="0"/>
              </a:rPr>
              <a:t> </a:t>
            </a:r>
            <a:r>
              <a:rPr lang="en-US" spc="-75" dirty="0">
                <a:solidFill>
                  <a:srgbClr val="000000"/>
                </a:solidFill>
                <a:latin typeface="Times New Roman" panose="02020603050405020304" pitchFamily="18" charset="0"/>
                <a:ea typeface="Times New Roman" panose="02020603050405020304" pitchFamily="18" charset="0"/>
              </a:rPr>
              <a:t>l</a:t>
            </a:r>
            <a:r>
              <a:rPr lang="en-US" spc="-50" dirty="0">
                <a:solidFill>
                  <a:srgbClr val="000000"/>
                </a:solidFill>
                <a:latin typeface="Times New Roman" panose="02020603050405020304" pitchFamily="18" charset="0"/>
                <a:ea typeface="Times New Roman" panose="02020603050405020304" pitchFamily="18" charset="0"/>
              </a:rPr>
              <a:t>i</a:t>
            </a:r>
            <a:r>
              <a:rPr lang="en-US" spc="-5" dirty="0">
                <a:solidFill>
                  <a:srgbClr val="000000"/>
                </a:solidFill>
                <a:latin typeface="Times New Roman" panose="02020603050405020304" pitchFamily="18" charset="0"/>
                <a:ea typeface="Times New Roman" panose="02020603050405020304" pitchFamily="18" charset="0"/>
              </a:rPr>
              <a:t>n</a:t>
            </a:r>
            <a:r>
              <a:rPr lang="en-US" spc="-40" dirty="0">
                <a:solidFill>
                  <a:srgbClr val="000000"/>
                </a:solidFill>
                <a:latin typeface="Times New Roman" panose="02020603050405020304" pitchFamily="18" charset="0"/>
                <a:ea typeface="Times New Roman" panose="02020603050405020304" pitchFamily="18" charset="0"/>
              </a:rPr>
              <a:t>e</a:t>
            </a:r>
            <a:r>
              <a:rPr lang="en-US" dirty="0">
                <a:solidFill>
                  <a:srgbClr val="000000"/>
                </a:solidFill>
                <a:latin typeface="Times New Roman" panose="02020603050405020304" pitchFamily="18" charset="0"/>
                <a:ea typeface="Times New Roman" panose="02020603050405020304" pitchFamily="18" charset="0"/>
              </a:rPr>
              <a:t>s</a:t>
            </a:r>
            <a:r>
              <a:rPr lang="en-US" spc="-130" dirty="0">
                <a:solidFill>
                  <a:srgbClr val="000000"/>
                </a:solidFill>
                <a:latin typeface="Times New Roman" panose="02020603050405020304" pitchFamily="18" charset="0"/>
                <a:ea typeface="Times New Roman" panose="02020603050405020304" pitchFamily="18" charset="0"/>
              </a:rPr>
              <a:t> </a:t>
            </a:r>
            <a:r>
              <a:rPr lang="en-US" spc="-80" dirty="0">
                <a:solidFill>
                  <a:srgbClr val="000000"/>
                </a:solidFill>
                <a:latin typeface="Times New Roman" panose="02020603050405020304" pitchFamily="18" charset="0"/>
                <a:ea typeface="Times New Roman" panose="02020603050405020304" pitchFamily="18" charset="0"/>
              </a:rPr>
              <a:t>a</a:t>
            </a:r>
            <a:r>
              <a:rPr lang="en-US" spc="-30" dirty="0">
                <a:solidFill>
                  <a:srgbClr val="000000"/>
                </a:solidFill>
                <a:latin typeface="Times New Roman" panose="02020603050405020304" pitchFamily="18" charset="0"/>
                <a:ea typeface="Times New Roman" panose="02020603050405020304" pitchFamily="18" charset="0"/>
              </a:rPr>
              <a:t>r</a:t>
            </a:r>
            <a:r>
              <a:rPr lang="en-US" dirty="0">
                <a:solidFill>
                  <a:srgbClr val="000000"/>
                </a:solidFill>
                <a:latin typeface="Times New Roman" panose="02020603050405020304" pitchFamily="18" charset="0"/>
                <a:ea typeface="Times New Roman" panose="02020603050405020304" pitchFamily="18" charset="0"/>
              </a:rPr>
              <a:t>e</a:t>
            </a:r>
            <a:r>
              <a:rPr lang="en-US" spc="-40" dirty="0">
                <a:solidFill>
                  <a:srgbClr val="000000"/>
                </a:solidFill>
                <a:latin typeface="Times New Roman" panose="02020603050405020304" pitchFamily="18" charset="0"/>
                <a:ea typeface="Times New Roman" panose="02020603050405020304" pitchFamily="18" charset="0"/>
              </a:rPr>
              <a:t> e</a:t>
            </a:r>
            <a:r>
              <a:rPr lang="en-US" spc="-30" dirty="0">
                <a:solidFill>
                  <a:srgbClr val="000000"/>
                </a:solidFill>
                <a:latin typeface="Times New Roman" panose="02020603050405020304" pitchFamily="18" charset="0"/>
                <a:ea typeface="Times New Roman" panose="02020603050405020304" pitchFamily="18" charset="0"/>
              </a:rPr>
              <a:t>q</a:t>
            </a:r>
            <a:r>
              <a:rPr lang="en-US" spc="-5" dirty="0">
                <a:solidFill>
                  <a:srgbClr val="000000"/>
                </a:solidFill>
                <a:latin typeface="Times New Roman" panose="02020603050405020304" pitchFamily="18" charset="0"/>
                <a:ea typeface="Times New Roman" panose="02020603050405020304" pitchFamily="18" charset="0"/>
              </a:rPr>
              <a:t>u</a:t>
            </a:r>
            <a:r>
              <a:rPr lang="en-US" spc="-80" dirty="0">
                <a:solidFill>
                  <a:srgbClr val="000000"/>
                </a:solidFill>
                <a:latin typeface="Times New Roman" panose="02020603050405020304" pitchFamily="18" charset="0"/>
                <a:ea typeface="Times New Roman" panose="02020603050405020304" pitchFamily="18" charset="0"/>
              </a:rPr>
              <a:t>a</a:t>
            </a:r>
            <a:r>
              <a:rPr lang="en-US" spc="-75" dirty="0">
                <a:solidFill>
                  <a:srgbClr val="000000"/>
                </a:solidFill>
                <a:latin typeface="Times New Roman" panose="02020603050405020304" pitchFamily="18" charset="0"/>
                <a:ea typeface="Times New Roman" panose="02020603050405020304" pitchFamily="18" charset="0"/>
              </a:rPr>
              <a:t>l</a:t>
            </a:r>
            <a:r>
              <a:rPr lang="en-US" dirty="0">
                <a:solidFill>
                  <a:srgbClr val="000000"/>
                </a:solidFill>
                <a:latin typeface="Times New Roman" panose="02020603050405020304" pitchFamily="18" charset="0"/>
                <a:ea typeface="Times New Roman" panose="02020603050405020304" pitchFamily="18" charset="0"/>
              </a:rPr>
              <a:t>.</a:t>
            </a:r>
            <a:r>
              <a:rPr lang="en-US" spc="-20" dirty="0">
                <a:solidFill>
                  <a:srgbClr val="000000"/>
                </a:solidFill>
                <a:latin typeface="Times New Roman" panose="02020603050405020304" pitchFamily="18" charset="0"/>
                <a:ea typeface="Times New Roman" panose="02020603050405020304" pitchFamily="18" charset="0"/>
              </a:rPr>
              <a:t> </a:t>
            </a:r>
            <a:endParaRPr lang="en-US" dirty="0"/>
          </a:p>
        </p:txBody>
      </p:sp>
      <p:sp>
        <p:nvSpPr>
          <p:cNvPr id="4135" name="Rectangle 4134"/>
          <p:cNvSpPr/>
          <p:nvPr/>
        </p:nvSpPr>
        <p:spPr>
          <a:xfrm>
            <a:off x="2650127" y="4690682"/>
            <a:ext cx="6096000" cy="646331"/>
          </a:xfrm>
          <a:prstGeom prst="rect">
            <a:avLst/>
          </a:prstGeom>
        </p:spPr>
        <p:txBody>
          <a:bodyPr>
            <a:spAutoFit/>
          </a:bodyPr>
          <a:lstStyle/>
          <a:p>
            <a:r>
              <a:rPr lang="en-US" spc="-55" dirty="0">
                <a:solidFill>
                  <a:srgbClr val="FF0000"/>
                </a:solidFill>
                <a:latin typeface="Times New Roman" panose="02020603050405020304" pitchFamily="18" charset="0"/>
                <a:ea typeface="Times New Roman" panose="02020603050405020304" pitchFamily="18" charset="0"/>
              </a:rPr>
              <a:t>A</a:t>
            </a:r>
            <a:r>
              <a:rPr lang="en-US" spc="-5" dirty="0">
                <a:solidFill>
                  <a:srgbClr val="FF0000"/>
                </a:solidFill>
                <a:latin typeface="Times New Roman" panose="02020603050405020304" pitchFamily="18" charset="0"/>
                <a:ea typeface="Times New Roman" panose="02020603050405020304" pitchFamily="18" charset="0"/>
              </a:rPr>
              <a:t>d</a:t>
            </a:r>
            <a:r>
              <a:rPr lang="en-US" dirty="0">
                <a:solidFill>
                  <a:srgbClr val="FF0000"/>
                </a:solidFill>
                <a:latin typeface="Times New Roman" panose="02020603050405020304" pitchFamily="18" charset="0"/>
                <a:ea typeface="Times New Roman" panose="02020603050405020304" pitchFamily="18" charset="0"/>
              </a:rPr>
              <a:t>d</a:t>
            </a:r>
            <a:r>
              <a:rPr lang="en-US" spc="175" dirty="0">
                <a:solidFill>
                  <a:srgbClr val="FF0000"/>
                </a:solidFill>
                <a:latin typeface="Times New Roman" panose="02020603050405020304" pitchFamily="18" charset="0"/>
                <a:ea typeface="Times New Roman" panose="02020603050405020304" pitchFamily="18" charset="0"/>
              </a:rPr>
              <a:t> </a:t>
            </a:r>
            <a:r>
              <a:rPr lang="en-US" spc="-65" dirty="0">
                <a:solidFill>
                  <a:srgbClr val="FF0000"/>
                </a:solidFill>
                <a:latin typeface="Times New Roman" panose="02020603050405020304" pitchFamily="18" charset="0"/>
                <a:ea typeface="Times New Roman" panose="02020603050405020304" pitchFamily="18" charset="0"/>
              </a:rPr>
              <a:t>a</a:t>
            </a:r>
            <a:r>
              <a:rPr lang="en-US" spc="-5" dirty="0">
                <a:solidFill>
                  <a:srgbClr val="FF0000"/>
                </a:solidFill>
                <a:latin typeface="Times New Roman" panose="02020603050405020304" pitchFamily="18" charset="0"/>
                <a:ea typeface="Times New Roman" panose="02020603050405020304" pitchFamily="18" charset="0"/>
              </a:rPr>
              <a:t>pp</a:t>
            </a:r>
            <a:r>
              <a:rPr lang="en-US" dirty="0">
                <a:solidFill>
                  <a:srgbClr val="FF0000"/>
                </a:solidFill>
                <a:latin typeface="Times New Roman" panose="02020603050405020304" pitchFamily="18" charset="0"/>
                <a:ea typeface="Times New Roman" panose="02020603050405020304" pitchFamily="18" charset="0"/>
              </a:rPr>
              <a:t>r</a:t>
            </a:r>
            <a:r>
              <a:rPr lang="en-US" spc="20" dirty="0">
                <a:solidFill>
                  <a:srgbClr val="FF0000"/>
                </a:solidFill>
                <a:latin typeface="Times New Roman" panose="02020603050405020304" pitchFamily="18" charset="0"/>
                <a:ea typeface="Times New Roman" panose="02020603050405020304" pitchFamily="18" charset="0"/>
              </a:rPr>
              <a:t>o</a:t>
            </a:r>
            <a:r>
              <a:rPr lang="en-US" dirty="0">
                <a:solidFill>
                  <a:srgbClr val="FF0000"/>
                </a:solidFill>
                <a:latin typeface="Times New Roman" panose="02020603050405020304" pitchFamily="18" charset="0"/>
                <a:ea typeface="Times New Roman" panose="02020603050405020304" pitchFamily="18" charset="0"/>
              </a:rPr>
              <a:t>pr</a:t>
            </a:r>
            <a:r>
              <a:rPr lang="en-US" spc="-25" dirty="0">
                <a:solidFill>
                  <a:srgbClr val="FF0000"/>
                </a:solidFill>
                <a:latin typeface="Times New Roman" panose="02020603050405020304" pitchFamily="18" charset="0"/>
                <a:ea typeface="Times New Roman" panose="02020603050405020304" pitchFamily="18" charset="0"/>
              </a:rPr>
              <a:t>i</a:t>
            </a:r>
            <a:r>
              <a:rPr lang="en-US" spc="-65" dirty="0">
                <a:solidFill>
                  <a:srgbClr val="FF0000"/>
                </a:solidFill>
                <a:latin typeface="Times New Roman" panose="02020603050405020304" pitchFamily="18" charset="0"/>
                <a:ea typeface="Times New Roman" panose="02020603050405020304" pitchFamily="18" charset="0"/>
              </a:rPr>
              <a:t>a</a:t>
            </a:r>
            <a:r>
              <a:rPr lang="en-US" spc="10" dirty="0">
                <a:solidFill>
                  <a:srgbClr val="FF0000"/>
                </a:solidFill>
                <a:latin typeface="Times New Roman" panose="02020603050405020304" pitchFamily="18" charset="0"/>
                <a:ea typeface="Times New Roman" panose="02020603050405020304" pitchFamily="18" charset="0"/>
              </a:rPr>
              <a:t>t</a:t>
            </a:r>
            <a:r>
              <a:rPr lang="en-US" dirty="0">
                <a:solidFill>
                  <a:srgbClr val="FF0000"/>
                </a:solidFill>
                <a:latin typeface="Times New Roman" panose="02020603050405020304" pitchFamily="18" charset="0"/>
                <a:ea typeface="Times New Roman" panose="02020603050405020304" pitchFamily="18" charset="0"/>
              </a:rPr>
              <a:t>e</a:t>
            </a:r>
            <a:r>
              <a:rPr lang="en-US" spc="165" dirty="0">
                <a:solidFill>
                  <a:srgbClr val="FF0000"/>
                </a:solidFill>
                <a:latin typeface="Times New Roman" panose="02020603050405020304" pitchFamily="18" charset="0"/>
                <a:ea typeface="Times New Roman" panose="02020603050405020304" pitchFamily="18" charset="0"/>
              </a:rPr>
              <a:t> </a:t>
            </a:r>
            <a:r>
              <a:rPr lang="en-US" spc="-25" dirty="0">
                <a:solidFill>
                  <a:srgbClr val="FF0000"/>
                </a:solidFill>
                <a:latin typeface="Times New Roman" panose="02020603050405020304" pitchFamily="18" charset="0"/>
                <a:ea typeface="Times New Roman" panose="02020603050405020304" pitchFamily="18" charset="0"/>
              </a:rPr>
              <a:t>c</a:t>
            </a:r>
            <a:r>
              <a:rPr lang="en-US" spc="20" dirty="0">
                <a:solidFill>
                  <a:srgbClr val="FF0000"/>
                </a:solidFill>
                <a:latin typeface="Times New Roman" panose="02020603050405020304" pitchFamily="18" charset="0"/>
                <a:ea typeface="Times New Roman" panose="02020603050405020304" pitchFamily="18" charset="0"/>
              </a:rPr>
              <a:t>on</a:t>
            </a:r>
            <a:r>
              <a:rPr lang="en-US" spc="-105" dirty="0">
                <a:solidFill>
                  <a:srgbClr val="FF0000"/>
                </a:solidFill>
                <a:latin typeface="Times New Roman" panose="02020603050405020304" pitchFamily="18" charset="0"/>
                <a:ea typeface="Times New Roman" panose="02020603050405020304" pitchFamily="18" charset="0"/>
              </a:rPr>
              <a:t>s</a:t>
            </a:r>
            <a:r>
              <a:rPr lang="en-US" spc="10" dirty="0">
                <a:solidFill>
                  <a:srgbClr val="FF0000"/>
                </a:solidFill>
                <a:latin typeface="Times New Roman" panose="02020603050405020304" pitchFamily="18" charset="0"/>
                <a:ea typeface="Times New Roman" panose="02020603050405020304" pitchFamily="18" charset="0"/>
              </a:rPr>
              <a:t>t</a:t>
            </a:r>
            <a:r>
              <a:rPr lang="en-US" dirty="0">
                <a:solidFill>
                  <a:srgbClr val="FF0000"/>
                </a:solidFill>
                <a:latin typeface="Times New Roman" panose="02020603050405020304" pitchFamily="18" charset="0"/>
                <a:ea typeface="Times New Roman" panose="02020603050405020304" pitchFamily="18" charset="0"/>
              </a:rPr>
              <a:t>r</a:t>
            </a:r>
            <a:r>
              <a:rPr lang="en-US" spc="20" dirty="0">
                <a:solidFill>
                  <a:srgbClr val="FF0000"/>
                </a:solidFill>
                <a:latin typeface="Times New Roman" panose="02020603050405020304" pitchFamily="18" charset="0"/>
                <a:ea typeface="Times New Roman" panose="02020603050405020304" pitchFamily="18" charset="0"/>
              </a:rPr>
              <a:t>u</a:t>
            </a:r>
            <a:r>
              <a:rPr lang="en-US" spc="-25" dirty="0">
                <a:solidFill>
                  <a:srgbClr val="FF0000"/>
                </a:solidFill>
                <a:latin typeface="Times New Roman" panose="02020603050405020304" pitchFamily="18" charset="0"/>
                <a:ea typeface="Times New Roman" panose="02020603050405020304" pitchFamily="18" charset="0"/>
              </a:rPr>
              <a:t>c</a:t>
            </a:r>
            <a:r>
              <a:rPr lang="en-US" spc="10" dirty="0">
                <a:solidFill>
                  <a:srgbClr val="FF0000"/>
                </a:solidFill>
                <a:latin typeface="Times New Roman" panose="02020603050405020304" pitchFamily="18" charset="0"/>
                <a:ea typeface="Times New Roman" panose="02020603050405020304" pitchFamily="18" charset="0"/>
              </a:rPr>
              <a:t>t</a:t>
            </a:r>
            <a:r>
              <a:rPr lang="en-US" spc="20" dirty="0">
                <a:solidFill>
                  <a:srgbClr val="FF0000"/>
                </a:solidFill>
                <a:latin typeface="Times New Roman" panose="02020603050405020304" pitchFamily="18" charset="0"/>
                <a:ea typeface="Times New Roman" panose="02020603050405020304" pitchFamily="18" charset="0"/>
              </a:rPr>
              <a:t>o</a:t>
            </a:r>
            <a:r>
              <a:rPr lang="en-US" dirty="0">
                <a:solidFill>
                  <a:srgbClr val="FF0000"/>
                </a:solidFill>
                <a:latin typeface="Times New Roman" panose="02020603050405020304" pitchFamily="18" charset="0"/>
                <a:ea typeface="Times New Roman" panose="02020603050405020304" pitchFamily="18" charset="0"/>
              </a:rPr>
              <a:t>rs</a:t>
            </a:r>
            <a:r>
              <a:rPr lang="en-US" spc="85" dirty="0">
                <a:solidFill>
                  <a:srgbClr val="FF0000"/>
                </a:solidFill>
                <a:latin typeface="Times New Roman" panose="02020603050405020304" pitchFamily="18" charset="0"/>
                <a:ea typeface="Times New Roman" panose="02020603050405020304" pitchFamily="18" charset="0"/>
              </a:rPr>
              <a:t> </a:t>
            </a:r>
            <a:r>
              <a:rPr lang="en-US" spc="10" dirty="0">
                <a:solidFill>
                  <a:srgbClr val="FF0000"/>
                </a:solidFill>
                <a:latin typeface="Times New Roman" panose="02020603050405020304" pitchFamily="18" charset="0"/>
                <a:ea typeface="Times New Roman" panose="02020603050405020304" pitchFamily="18" charset="0"/>
              </a:rPr>
              <a:t>t</a:t>
            </a:r>
            <a:r>
              <a:rPr lang="en-US" dirty="0">
                <a:solidFill>
                  <a:srgbClr val="FF0000"/>
                </a:solidFill>
                <a:latin typeface="Times New Roman" panose="02020603050405020304" pitchFamily="18" charset="0"/>
                <a:ea typeface="Times New Roman" panose="02020603050405020304" pitchFamily="18" charset="0"/>
              </a:rPr>
              <a:t>o</a:t>
            </a:r>
            <a:r>
              <a:rPr lang="en-US" spc="200" dirty="0">
                <a:solidFill>
                  <a:srgbClr val="FF0000"/>
                </a:solidFill>
                <a:latin typeface="Times New Roman" panose="02020603050405020304" pitchFamily="18" charset="0"/>
                <a:ea typeface="Times New Roman" panose="02020603050405020304" pitchFamily="18" charset="0"/>
              </a:rPr>
              <a:t> </a:t>
            </a:r>
            <a:r>
              <a:rPr lang="en-US" spc="-30" dirty="0">
                <a:solidFill>
                  <a:srgbClr val="FF0000"/>
                </a:solidFill>
                <a:latin typeface="Times New Roman" panose="02020603050405020304" pitchFamily="18" charset="0"/>
                <a:ea typeface="Times New Roman" panose="02020603050405020304" pitchFamily="18" charset="0"/>
              </a:rPr>
              <a:t>i</a:t>
            </a:r>
            <a:r>
              <a:rPr lang="en-US" spc="20" dirty="0">
                <a:solidFill>
                  <a:srgbClr val="FF0000"/>
                </a:solidFill>
                <a:latin typeface="Times New Roman" panose="02020603050405020304" pitchFamily="18" charset="0"/>
                <a:ea typeface="Times New Roman" panose="02020603050405020304" pitchFamily="18" charset="0"/>
              </a:rPr>
              <a:t>n</a:t>
            </a:r>
            <a:r>
              <a:rPr lang="en-US" spc="-25" dirty="0">
                <a:solidFill>
                  <a:srgbClr val="FF0000"/>
                </a:solidFill>
                <a:latin typeface="Times New Roman" panose="02020603050405020304" pitchFamily="18" charset="0"/>
                <a:ea typeface="Times New Roman" panose="02020603050405020304" pitchFamily="18" charset="0"/>
              </a:rPr>
              <a:t>i</a:t>
            </a:r>
            <a:r>
              <a:rPr lang="en-US" spc="10" dirty="0">
                <a:solidFill>
                  <a:srgbClr val="FF0000"/>
                </a:solidFill>
                <a:latin typeface="Times New Roman" panose="02020603050405020304" pitchFamily="18" charset="0"/>
                <a:ea typeface="Times New Roman" panose="02020603050405020304" pitchFamily="18" charset="0"/>
              </a:rPr>
              <a:t>t</a:t>
            </a:r>
            <a:r>
              <a:rPr lang="en-US" spc="-30" dirty="0">
                <a:solidFill>
                  <a:srgbClr val="FF0000"/>
                </a:solidFill>
                <a:latin typeface="Times New Roman" panose="02020603050405020304" pitchFamily="18" charset="0"/>
                <a:ea typeface="Times New Roman" panose="02020603050405020304" pitchFamily="18" charset="0"/>
              </a:rPr>
              <a:t>i</a:t>
            </a:r>
            <a:r>
              <a:rPr lang="en-US" spc="-65" dirty="0">
                <a:solidFill>
                  <a:srgbClr val="FF0000"/>
                </a:solidFill>
                <a:latin typeface="Times New Roman" panose="02020603050405020304" pitchFamily="18" charset="0"/>
                <a:ea typeface="Times New Roman" panose="02020603050405020304" pitchFamily="18" charset="0"/>
              </a:rPr>
              <a:t>a</a:t>
            </a:r>
            <a:r>
              <a:rPr lang="en-US" spc="-50" dirty="0">
                <a:solidFill>
                  <a:srgbClr val="FF0000"/>
                </a:solidFill>
                <a:latin typeface="Times New Roman" panose="02020603050405020304" pitchFamily="18" charset="0"/>
                <a:ea typeface="Times New Roman" panose="02020603050405020304" pitchFamily="18" charset="0"/>
              </a:rPr>
              <a:t>l</a:t>
            </a:r>
            <a:r>
              <a:rPr lang="en-US" spc="-30" dirty="0">
                <a:solidFill>
                  <a:srgbClr val="FF0000"/>
                </a:solidFill>
                <a:latin typeface="Times New Roman" panose="02020603050405020304" pitchFamily="18" charset="0"/>
                <a:ea typeface="Times New Roman" panose="02020603050405020304" pitchFamily="18" charset="0"/>
              </a:rPr>
              <a:t>i</a:t>
            </a:r>
            <a:r>
              <a:rPr lang="en-US" spc="-50" dirty="0">
                <a:solidFill>
                  <a:srgbClr val="FF0000"/>
                </a:solidFill>
                <a:latin typeface="Times New Roman" panose="02020603050405020304" pitchFamily="18" charset="0"/>
                <a:ea typeface="Times New Roman" panose="02020603050405020304" pitchFamily="18" charset="0"/>
              </a:rPr>
              <a:t>z</a:t>
            </a:r>
            <a:r>
              <a:rPr lang="en-US" dirty="0">
                <a:solidFill>
                  <a:srgbClr val="FF0000"/>
                </a:solidFill>
                <a:latin typeface="Times New Roman" panose="02020603050405020304" pitchFamily="18" charset="0"/>
                <a:ea typeface="Times New Roman" panose="02020603050405020304" pitchFamily="18" charset="0"/>
              </a:rPr>
              <a:t>e</a:t>
            </a:r>
            <a:r>
              <a:rPr lang="en-US" spc="170" dirty="0">
                <a:solidFill>
                  <a:srgbClr val="FF0000"/>
                </a:solidFill>
                <a:latin typeface="Times New Roman" panose="02020603050405020304" pitchFamily="18" charset="0"/>
                <a:ea typeface="Times New Roman" panose="02020603050405020304" pitchFamily="18" charset="0"/>
              </a:rPr>
              <a:t> </a:t>
            </a:r>
            <a:r>
              <a:rPr lang="en-US" spc="-30" dirty="0">
                <a:solidFill>
                  <a:srgbClr val="FF0000"/>
                </a:solidFill>
                <a:latin typeface="Times New Roman" panose="02020603050405020304" pitchFamily="18" charset="0"/>
                <a:ea typeface="Times New Roman" panose="02020603050405020304" pitchFamily="18" charset="0"/>
              </a:rPr>
              <a:t>v</a:t>
            </a:r>
            <a:r>
              <a:rPr lang="en-US" spc="-65" dirty="0">
                <a:solidFill>
                  <a:srgbClr val="FF0000"/>
                </a:solidFill>
                <a:latin typeface="Times New Roman" panose="02020603050405020304" pitchFamily="18" charset="0"/>
                <a:ea typeface="Times New Roman" panose="02020603050405020304" pitchFamily="18" charset="0"/>
              </a:rPr>
              <a:t>a</a:t>
            </a:r>
            <a:r>
              <a:rPr lang="en-US" dirty="0">
                <a:solidFill>
                  <a:srgbClr val="FF0000"/>
                </a:solidFill>
                <a:latin typeface="Times New Roman" panose="02020603050405020304" pitchFamily="18" charset="0"/>
                <a:ea typeface="Times New Roman" panose="02020603050405020304" pitchFamily="18" charset="0"/>
              </a:rPr>
              <a:t>r</a:t>
            </a:r>
            <a:r>
              <a:rPr lang="en-US" spc="-30" dirty="0">
                <a:solidFill>
                  <a:srgbClr val="FF0000"/>
                </a:solidFill>
                <a:latin typeface="Times New Roman" panose="02020603050405020304" pitchFamily="18" charset="0"/>
                <a:ea typeface="Times New Roman" panose="02020603050405020304" pitchFamily="18" charset="0"/>
              </a:rPr>
              <a:t>i</a:t>
            </a:r>
            <a:r>
              <a:rPr lang="en-US" spc="-65" dirty="0">
                <a:solidFill>
                  <a:srgbClr val="FF0000"/>
                </a:solidFill>
                <a:latin typeface="Times New Roman" panose="02020603050405020304" pitchFamily="18" charset="0"/>
                <a:ea typeface="Times New Roman" panose="02020603050405020304" pitchFamily="18" charset="0"/>
              </a:rPr>
              <a:t>a</a:t>
            </a:r>
            <a:r>
              <a:rPr lang="en-US" dirty="0">
                <a:solidFill>
                  <a:srgbClr val="FF0000"/>
                </a:solidFill>
                <a:latin typeface="Times New Roman" panose="02020603050405020304" pitchFamily="18" charset="0"/>
                <a:ea typeface="Times New Roman" panose="02020603050405020304" pitchFamily="18" charset="0"/>
              </a:rPr>
              <a:t>b</a:t>
            </a:r>
            <a:r>
              <a:rPr lang="en-US" spc="-50" dirty="0">
                <a:solidFill>
                  <a:srgbClr val="FF0000"/>
                </a:solidFill>
                <a:latin typeface="Times New Roman" panose="02020603050405020304" pitchFamily="18" charset="0"/>
                <a:ea typeface="Times New Roman" panose="02020603050405020304" pitchFamily="18" charset="0"/>
              </a:rPr>
              <a:t>l</a:t>
            </a:r>
            <a:r>
              <a:rPr lang="en-US" spc="-10" dirty="0">
                <a:solidFill>
                  <a:srgbClr val="FF0000"/>
                </a:solidFill>
                <a:latin typeface="Times New Roman" panose="02020603050405020304" pitchFamily="18" charset="0"/>
                <a:ea typeface="Times New Roman" panose="02020603050405020304" pitchFamily="18" charset="0"/>
              </a:rPr>
              <a:t>e</a:t>
            </a:r>
            <a:r>
              <a:rPr lang="en-US" dirty="0">
                <a:solidFill>
                  <a:srgbClr val="FF0000"/>
                </a:solidFill>
                <a:latin typeface="Times New Roman" panose="02020603050405020304" pitchFamily="18" charset="0"/>
                <a:ea typeface="Times New Roman" panose="02020603050405020304" pitchFamily="18" charset="0"/>
              </a:rPr>
              <a:t>s</a:t>
            </a:r>
            <a:r>
              <a:rPr lang="en-US" spc="85" dirty="0">
                <a:solidFill>
                  <a:srgbClr val="FF0000"/>
                </a:solidFill>
                <a:latin typeface="Times New Roman" panose="02020603050405020304" pitchFamily="18" charset="0"/>
                <a:ea typeface="Times New Roman" panose="02020603050405020304" pitchFamily="18" charset="0"/>
              </a:rPr>
              <a:t> </a:t>
            </a:r>
            <a:r>
              <a:rPr lang="en-US" spc="20" dirty="0">
                <a:solidFill>
                  <a:srgbClr val="FF0000"/>
                </a:solidFill>
                <a:latin typeface="Times New Roman" panose="02020603050405020304" pitchFamily="18" charset="0"/>
                <a:ea typeface="Times New Roman" panose="02020603050405020304" pitchFamily="18" charset="0"/>
              </a:rPr>
              <a:t>o</a:t>
            </a:r>
            <a:r>
              <a:rPr lang="en-US" dirty="0">
                <a:solidFill>
                  <a:srgbClr val="FF0000"/>
                </a:solidFill>
                <a:latin typeface="Times New Roman" panose="02020603050405020304" pitchFamily="18" charset="0"/>
                <a:ea typeface="Times New Roman" panose="02020603050405020304" pitchFamily="18" charset="0"/>
              </a:rPr>
              <a:t>f</a:t>
            </a:r>
            <a:r>
              <a:rPr lang="en-US" spc="100" dirty="0">
                <a:solidFill>
                  <a:srgbClr val="FF0000"/>
                </a:solidFill>
                <a:latin typeface="Times New Roman" panose="02020603050405020304" pitchFamily="18" charset="0"/>
                <a:ea typeface="Times New Roman" panose="02020603050405020304" pitchFamily="18" charset="0"/>
              </a:rPr>
              <a:t> </a:t>
            </a:r>
            <a:r>
              <a:rPr lang="en-US" spc="-10" dirty="0" err="1">
                <a:solidFill>
                  <a:srgbClr val="FF0000"/>
                </a:solidFill>
                <a:latin typeface="Courier New" panose="02070309020205020404" pitchFamily="49" charset="0"/>
                <a:ea typeface="Times New Roman" panose="02020603050405020304" pitchFamily="18" charset="0"/>
              </a:rPr>
              <a:t>l</a:t>
            </a:r>
            <a:r>
              <a:rPr lang="en-US" spc="-15" dirty="0" err="1">
                <a:solidFill>
                  <a:srgbClr val="FF0000"/>
                </a:solidFill>
                <a:latin typeface="Courier New" panose="02070309020205020404" pitchFamily="49" charset="0"/>
                <a:ea typeface="Times New Roman" panose="02020603050405020304" pitchFamily="18" charset="0"/>
              </a:rPr>
              <a:t>i</a:t>
            </a:r>
            <a:r>
              <a:rPr lang="en-US" spc="-10" dirty="0" err="1">
                <a:solidFill>
                  <a:srgbClr val="FF0000"/>
                </a:solidFill>
                <a:latin typeface="Courier New" panose="02070309020205020404" pitchFamily="49" charset="0"/>
                <a:ea typeface="Times New Roman" panose="02020603050405020304" pitchFamily="18" charset="0"/>
              </a:rPr>
              <a:t>n</a:t>
            </a:r>
            <a:r>
              <a:rPr lang="en-US" spc="-15" dirty="0" err="1">
                <a:solidFill>
                  <a:srgbClr val="FF0000"/>
                </a:solidFill>
                <a:latin typeface="Courier New" panose="02070309020205020404" pitchFamily="49" charset="0"/>
                <a:ea typeface="Times New Roman" panose="02020603050405020304" pitchFamily="18" charset="0"/>
              </a:rPr>
              <a:t>e</a:t>
            </a:r>
            <a:r>
              <a:rPr lang="en-US" spc="-10" dirty="0" err="1">
                <a:solidFill>
                  <a:srgbClr val="FF0000"/>
                </a:solidFill>
                <a:latin typeface="Courier New" panose="02070309020205020404" pitchFamily="49" charset="0"/>
                <a:ea typeface="Times New Roman" panose="02020603050405020304" pitchFamily="18" charset="0"/>
              </a:rPr>
              <a:t>T</a:t>
            </a:r>
            <a:r>
              <a:rPr lang="en-US" spc="-15" dirty="0" err="1">
                <a:solidFill>
                  <a:srgbClr val="FF0000"/>
                </a:solidFill>
                <a:latin typeface="Courier New" panose="02070309020205020404" pitchFamily="49" charset="0"/>
                <a:ea typeface="Times New Roman" panose="02020603050405020304" pitchFamily="18" charset="0"/>
              </a:rPr>
              <a:t>y</a:t>
            </a:r>
            <a:r>
              <a:rPr lang="en-US" dirty="0" err="1">
                <a:solidFill>
                  <a:srgbClr val="FF0000"/>
                </a:solidFill>
                <a:latin typeface="Courier New" panose="02070309020205020404" pitchFamily="49" charset="0"/>
                <a:ea typeface="Times New Roman" panose="02020603050405020304" pitchFamily="18" charset="0"/>
              </a:rPr>
              <a:t>p</a:t>
            </a:r>
            <a:r>
              <a:rPr lang="en-US" spc="-15" dirty="0" err="1">
                <a:solidFill>
                  <a:srgbClr val="FF0000"/>
                </a:solidFill>
                <a:latin typeface="Courier New" panose="02070309020205020404" pitchFamily="49" charset="0"/>
                <a:ea typeface="Times New Roman" panose="02020603050405020304" pitchFamily="18" charset="0"/>
              </a:rPr>
              <a:t>e</a:t>
            </a:r>
            <a:r>
              <a:rPr lang="en-US" dirty="0">
                <a:solidFill>
                  <a:srgbClr val="FF0000"/>
                </a:solidFill>
                <a:latin typeface="Times New Roman" panose="02020603050405020304" pitchFamily="18" charset="0"/>
                <a:ea typeface="Times New Roman" panose="02020603050405020304" pitchFamily="18" charset="0"/>
              </a:rPr>
              <a:t>.</a:t>
            </a:r>
            <a:r>
              <a:rPr lang="en-US" spc="190" dirty="0">
                <a:solidFill>
                  <a:srgbClr val="FF0000"/>
                </a:solidFill>
                <a:latin typeface="Times New Roman" panose="02020603050405020304" pitchFamily="18" charset="0"/>
                <a:ea typeface="Times New Roman" panose="02020603050405020304" pitchFamily="18" charset="0"/>
              </a:rPr>
              <a:t> </a:t>
            </a:r>
            <a:r>
              <a:rPr lang="en-US" spc="-65" dirty="0">
                <a:solidFill>
                  <a:srgbClr val="FF0000"/>
                </a:solidFill>
                <a:latin typeface="Times New Roman" panose="02020603050405020304" pitchFamily="18" charset="0"/>
                <a:ea typeface="Times New Roman" panose="02020603050405020304" pitchFamily="18" charset="0"/>
              </a:rPr>
              <a:t>A</a:t>
            </a:r>
            <a:r>
              <a:rPr lang="en-US" spc="-50" dirty="0">
                <a:solidFill>
                  <a:srgbClr val="FF0000"/>
                </a:solidFill>
                <a:latin typeface="Times New Roman" panose="02020603050405020304" pitchFamily="18" charset="0"/>
                <a:ea typeface="Times New Roman" panose="02020603050405020304" pitchFamily="18" charset="0"/>
              </a:rPr>
              <a:t>l</a:t>
            </a:r>
            <a:r>
              <a:rPr lang="en-US" spc="-105" dirty="0">
                <a:solidFill>
                  <a:srgbClr val="FF0000"/>
                </a:solidFill>
                <a:latin typeface="Times New Roman" panose="02020603050405020304" pitchFamily="18" charset="0"/>
                <a:ea typeface="Times New Roman" panose="02020603050405020304" pitchFamily="18" charset="0"/>
              </a:rPr>
              <a:t>s</a:t>
            </a:r>
            <a:r>
              <a:rPr lang="en-US" dirty="0">
                <a:solidFill>
                  <a:srgbClr val="FF0000"/>
                </a:solidFill>
                <a:latin typeface="Times New Roman" panose="02020603050405020304" pitchFamily="18" charset="0"/>
                <a:ea typeface="Times New Roman" panose="02020603050405020304" pitchFamily="18" charset="0"/>
              </a:rPr>
              <a:t>o </a:t>
            </a:r>
            <a:r>
              <a:rPr lang="en-US" spc="15" dirty="0">
                <a:solidFill>
                  <a:srgbClr val="FF0000"/>
                </a:solidFill>
                <a:latin typeface="Times New Roman" panose="02020603050405020304" pitchFamily="18" charset="0"/>
                <a:ea typeface="Times New Roman" panose="02020603050405020304" pitchFamily="18" charset="0"/>
              </a:rPr>
              <a:t>w</a:t>
            </a:r>
            <a:r>
              <a:rPr lang="en-US" dirty="0">
                <a:solidFill>
                  <a:srgbClr val="FF0000"/>
                </a:solidFill>
                <a:latin typeface="Times New Roman" panose="02020603050405020304" pitchFamily="18" charset="0"/>
                <a:ea typeface="Times New Roman" panose="02020603050405020304" pitchFamily="18" charset="0"/>
              </a:rPr>
              <a:t>r</a:t>
            </a:r>
            <a:r>
              <a:rPr lang="en-US" spc="-30" dirty="0">
                <a:solidFill>
                  <a:srgbClr val="FF0000"/>
                </a:solidFill>
                <a:latin typeface="Times New Roman" panose="02020603050405020304" pitchFamily="18" charset="0"/>
                <a:ea typeface="Times New Roman" panose="02020603050405020304" pitchFamily="18" charset="0"/>
              </a:rPr>
              <a:t>i</a:t>
            </a:r>
            <a:r>
              <a:rPr lang="en-US" spc="15" dirty="0">
                <a:solidFill>
                  <a:srgbClr val="FF0000"/>
                </a:solidFill>
                <a:latin typeface="Times New Roman" panose="02020603050405020304" pitchFamily="18" charset="0"/>
                <a:ea typeface="Times New Roman" panose="02020603050405020304" pitchFamily="18" charset="0"/>
              </a:rPr>
              <a:t>t</a:t>
            </a:r>
            <a:r>
              <a:rPr lang="en-US" dirty="0">
                <a:solidFill>
                  <a:srgbClr val="FF0000"/>
                </a:solidFill>
                <a:latin typeface="Times New Roman" panose="02020603050405020304" pitchFamily="18" charset="0"/>
                <a:ea typeface="Times New Roman" panose="02020603050405020304" pitchFamily="18" charset="0"/>
              </a:rPr>
              <a:t>e</a:t>
            </a:r>
            <a:r>
              <a:rPr lang="en-US" spc="50" dirty="0">
                <a:solidFill>
                  <a:srgbClr val="FF0000"/>
                </a:solidFill>
                <a:latin typeface="Times New Roman" panose="02020603050405020304" pitchFamily="18" charset="0"/>
                <a:ea typeface="Times New Roman" panose="02020603050405020304" pitchFamily="18" charset="0"/>
              </a:rPr>
              <a:t> </a:t>
            </a:r>
            <a:r>
              <a:rPr lang="en-US" dirty="0">
                <a:solidFill>
                  <a:srgbClr val="FF0000"/>
                </a:solidFill>
                <a:latin typeface="Times New Roman" panose="02020603050405020304" pitchFamily="18" charset="0"/>
                <a:ea typeface="Times New Roman" panose="02020603050405020304" pitchFamily="18" charset="0"/>
              </a:rPr>
              <a:t>a </a:t>
            </a:r>
            <a:r>
              <a:rPr lang="en-US" spc="-5" dirty="0">
                <a:solidFill>
                  <a:srgbClr val="FF0000"/>
                </a:solidFill>
                <a:latin typeface="Times New Roman" panose="02020603050405020304" pitchFamily="18" charset="0"/>
                <a:ea typeface="Times New Roman" panose="02020603050405020304" pitchFamily="18" charset="0"/>
              </a:rPr>
              <a:t>p</a:t>
            </a:r>
            <a:r>
              <a:rPr lang="en-US" dirty="0">
                <a:solidFill>
                  <a:srgbClr val="FF0000"/>
                </a:solidFill>
                <a:latin typeface="Times New Roman" panose="02020603050405020304" pitchFamily="18" charset="0"/>
                <a:ea typeface="Times New Roman" panose="02020603050405020304" pitchFamily="18" charset="0"/>
              </a:rPr>
              <a:t>r</a:t>
            </a:r>
            <a:r>
              <a:rPr lang="en-US" spc="15" dirty="0">
                <a:solidFill>
                  <a:srgbClr val="FF0000"/>
                </a:solidFill>
                <a:latin typeface="Times New Roman" panose="02020603050405020304" pitchFamily="18" charset="0"/>
                <a:ea typeface="Times New Roman" panose="02020603050405020304" pitchFamily="18" charset="0"/>
              </a:rPr>
              <a:t>o</a:t>
            </a:r>
            <a:r>
              <a:rPr lang="en-US" spc="-35" dirty="0">
                <a:solidFill>
                  <a:srgbClr val="FF0000"/>
                </a:solidFill>
                <a:latin typeface="Times New Roman" panose="02020603050405020304" pitchFamily="18" charset="0"/>
                <a:ea typeface="Times New Roman" panose="02020603050405020304" pitchFamily="18" charset="0"/>
              </a:rPr>
              <a:t>g</a:t>
            </a:r>
            <a:r>
              <a:rPr lang="en-US" spc="-10" dirty="0">
                <a:solidFill>
                  <a:srgbClr val="FF0000"/>
                </a:solidFill>
                <a:latin typeface="Times New Roman" panose="02020603050405020304" pitchFamily="18" charset="0"/>
                <a:ea typeface="Times New Roman" panose="02020603050405020304" pitchFamily="18" charset="0"/>
              </a:rPr>
              <a:t>r</a:t>
            </a:r>
            <a:r>
              <a:rPr lang="en-US" spc="-65" dirty="0">
                <a:solidFill>
                  <a:srgbClr val="FF0000"/>
                </a:solidFill>
                <a:latin typeface="Times New Roman" panose="02020603050405020304" pitchFamily="18" charset="0"/>
                <a:ea typeface="Times New Roman" panose="02020603050405020304" pitchFamily="18" charset="0"/>
              </a:rPr>
              <a:t>a</a:t>
            </a:r>
            <a:r>
              <a:rPr lang="en-US" dirty="0">
                <a:solidFill>
                  <a:srgbClr val="FF0000"/>
                </a:solidFill>
                <a:latin typeface="Times New Roman" panose="02020603050405020304" pitchFamily="18" charset="0"/>
                <a:ea typeface="Times New Roman" panose="02020603050405020304" pitchFamily="18" charset="0"/>
              </a:rPr>
              <a:t>m</a:t>
            </a:r>
            <a:r>
              <a:rPr lang="en-US" spc="75" dirty="0">
                <a:solidFill>
                  <a:srgbClr val="FF0000"/>
                </a:solidFill>
                <a:latin typeface="Times New Roman" panose="02020603050405020304" pitchFamily="18" charset="0"/>
                <a:ea typeface="Times New Roman" panose="02020603050405020304" pitchFamily="18" charset="0"/>
              </a:rPr>
              <a:t> </a:t>
            </a:r>
            <a:r>
              <a:rPr lang="en-US" spc="10" dirty="0">
                <a:solidFill>
                  <a:srgbClr val="FF0000"/>
                </a:solidFill>
                <a:latin typeface="Times New Roman" panose="02020603050405020304" pitchFamily="18" charset="0"/>
                <a:ea typeface="Times New Roman" panose="02020603050405020304" pitchFamily="18" charset="0"/>
              </a:rPr>
              <a:t>t</a:t>
            </a:r>
            <a:r>
              <a:rPr lang="en-US" dirty="0">
                <a:solidFill>
                  <a:srgbClr val="FF0000"/>
                </a:solidFill>
                <a:latin typeface="Times New Roman" panose="02020603050405020304" pitchFamily="18" charset="0"/>
                <a:ea typeface="Times New Roman" panose="02020603050405020304" pitchFamily="18" charset="0"/>
              </a:rPr>
              <a:t>o</a:t>
            </a:r>
            <a:r>
              <a:rPr lang="en-US" spc="75" dirty="0">
                <a:solidFill>
                  <a:srgbClr val="FF0000"/>
                </a:solidFill>
                <a:latin typeface="Times New Roman" panose="02020603050405020304" pitchFamily="18" charset="0"/>
                <a:ea typeface="Times New Roman" panose="02020603050405020304" pitchFamily="18" charset="0"/>
              </a:rPr>
              <a:t> </a:t>
            </a:r>
            <a:r>
              <a:rPr lang="en-US" spc="10" dirty="0">
                <a:solidFill>
                  <a:srgbClr val="FF0000"/>
                </a:solidFill>
                <a:latin typeface="Times New Roman" panose="02020603050405020304" pitchFamily="18" charset="0"/>
                <a:ea typeface="Times New Roman" panose="02020603050405020304" pitchFamily="18" charset="0"/>
              </a:rPr>
              <a:t>t</a:t>
            </a:r>
            <a:r>
              <a:rPr lang="en-US" spc="-10" dirty="0">
                <a:solidFill>
                  <a:srgbClr val="FF0000"/>
                </a:solidFill>
                <a:latin typeface="Times New Roman" panose="02020603050405020304" pitchFamily="18" charset="0"/>
                <a:ea typeface="Times New Roman" panose="02020603050405020304" pitchFamily="18" charset="0"/>
              </a:rPr>
              <a:t>e</a:t>
            </a:r>
            <a:r>
              <a:rPr lang="en-US" spc="-105" dirty="0">
                <a:solidFill>
                  <a:srgbClr val="FF0000"/>
                </a:solidFill>
                <a:latin typeface="Times New Roman" panose="02020603050405020304" pitchFamily="18" charset="0"/>
                <a:ea typeface="Times New Roman" panose="02020603050405020304" pitchFamily="18" charset="0"/>
              </a:rPr>
              <a:t>s</a:t>
            </a:r>
            <a:r>
              <a:rPr lang="en-US" dirty="0">
                <a:solidFill>
                  <a:srgbClr val="FF0000"/>
                </a:solidFill>
                <a:latin typeface="Times New Roman" panose="02020603050405020304" pitchFamily="18" charset="0"/>
                <a:ea typeface="Times New Roman" panose="02020603050405020304" pitchFamily="18" charset="0"/>
              </a:rPr>
              <a:t>t</a:t>
            </a:r>
            <a:r>
              <a:rPr lang="en-US" spc="75" dirty="0">
                <a:solidFill>
                  <a:srgbClr val="FF0000"/>
                </a:solidFill>
                <a:latin typeface="Times New Roman" panose="02020603050405020304" pitchFamily="18" charset="0"/>
                <a:ea typeface="Times New Roman" panose="02020603050405020304" pitchFamily="18" charset="0"/>
              </a:rPr>
              <a:t> </a:t>
            </a:r>
            <a:r>
              <a:rPr lang="en-US" spc="-45" dirty="0">
                <a:solidFill>
                  <a:srgbClr val="FF0000"/>
                </a:solidFill>
                <a:latin typeface="Times New Roman" panose="02020603050405020304" pitchFamily="18" charset="0"/>
                <a:ea typeface="Times New Roman" panose="02020603050405020304" pitchFamily="18" charset="0"/>
              </a:rPr>
              <a:t>y</a:t>
            </a:r>
            <a:r>
              <a:rPr lang="en-US" spc="15" dirty="0">
                <a:solidFill>
                  <a:srgbClr val="FF0000"/>
                </a:solidFill>
                <a:latin typeface="Times New Roman" panose="02020603050405020304" pitchFamily="18" charset="0"/>
                <a:ea typeface="Times New Roman" panose="02020603050405020304" pitchFamily="18" charset="0"/>
              </a:rPr>
              <a:t>ou</a:t>
            </a:r>
            <a:r>
              <a:rPr lang="en-US" dirty="0">
                <a:solidFill>
                  <a:srgbClr val="FF0000"/>
                </a:solidFill>
                <a:latin typeface="Times New Roman" panose="02020603050405020304" pitchFamily="18" charset="0"/>
                <a:ea typeface="Times New Roman" panose="02020603050405020304" pitchFamily="18" charset="0"/>
              </a:rPr>
              <a:t>r</a:t>
            </a:r>
            <a:r>
              <a:rPr lang="en-US" spc="55" dirty="0">
                <a:solidFill>
                  <a:srgbClr val="FF0000"/>
                </a:solidFill>
                <a:latin typeface="Times New Roman" panose="02020603050405020304" pitchFamily="18" charset="0"/>
                <a:ea typeface="Times New Roman" panose="02020603050405020304" pitchFamily="18" charset="0"/>
              </a:rPr>
              <a:t> </a:t>
            </a:r>
            <a:r>
              <a:rPr lang="en-US" spc="-15" dirty="0">
                <a:solidFill>
                  <a:srgbClr val="FF0000"/>
                </a:solidFill>
                <a:latin typeface="Times New Roman" panose="02020603050405020304" pitchFamily="18" charset="0"/>
                <a:ea typeface="Times New Roman" panose="02020603050405020304" pitchFamily="18" charset="0"/>
              </a:rPr>
              <a:t>c</a:t>
            </a:r>
            <a:r>
              <a:rPr lang="en-US" spc="-55" dirty="0">
                <a:solidFill>
                  <a:srgbClr val="FF0000"/>
                </a:solidFill>
                <a:latin typeface="Times New Roman" panose="02020603050405020304" pitchFamily="18" charset="0"/>
                <a:ea typeface="Times New Roman" panose="02020603050405020304" pitchFamily="18" charset="0"/>
              </a:rPr>
              <a:t>la</a:t>
            </a:r>
            <a:r>
              <a:rPr lang="en-US" spc="-105" dirty="0">
                <a:solidFill>
                  <a:srgbClr val="FF0000"/>
                </a:solidFill>
                <a:latin typeface="Times New Roman" panose="02020603050405020304" pitchFamily="18" charset="0"/>
                <a:ea typeface="Times New Roman" panose="02020603050405020304" pitchFamily="18" charset="0"/>
              </a:rPr>
              <a:t>ss</a:t>
            </a:r>
            <a:endParaRPr lang="en-US" dirty="0">
              <a:solidFill>
                <a:srgbClr val="FF0000"/>
              </a:solidFill>
            </a:endParaRPr>
          </a:p>
        </p:txBody>
      </p:sp>
    </p:spTree>
    <p:extLst>
      <p:ext uri="{BB962C8B-B14F-4D97-AF65-F5344CB8AC3E}">
        <p14:creationId xmlns:p14="http://schemas.microsoft.com/office/powerpoint/2010/main" val="223378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720" y="0"/>
            <a:ext cx="11810329" cy="6924973"/>
          </a:xfrm>
          <a:prstGeom prst="rect">
            <a:avLst/>
          </a:prstGeom>
          <a:solidFill>
            <a:schemeClr val="bg1"/>
          </a:solidFill>
        </p:spPr>
        <p:txBody>
          <a:bodyPr wrap="square">
            <a:spAutoFit/>
          </a:bodyPr>
          <a:lstStyle/>
          <a:p>
            <a:r>
              <a:rPr lang="en-US" sz="1200" dirty="0">
                <a:solidFill>
                  <a:srgbClr val="0000FF"/>
                </a:solidFill>
                <a:latin typeface="Consolas" panose="020B0609020204030204" pitchFamily="49" charset="0"/>
              </a:rPr>
              <a:t>class</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lineType</a:t>
            </a:r>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a:t>
            </a:r>
          </a:p>
          <a:p>
            <a:r>
              <a:rPr lang="en-US" sz="1200" dirty="0">
                <a:solidFill>
                  <a:srgbClr val="0000FF"/>
                </a:solidFill>
                <a:latin typeface="Consolas" panose="020B0609020204030204" pitchFamily="49" charset="0"/>
              </a:rPr>
              <a:t>private</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xCoeff</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yCoeff</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constTerm</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bool</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hasSlope</a:t>
            </a:r>
            <a:r>
              <a:rPr lang="en-US" sz="1200" dirty="0">
                <a:solidFill>
                  <a:prstClr val="black"/>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prstClr val="black"/>
                </a:solidFill>
                <a:latin typeface="Consolas" panose="020B0609020204030204" pitchFamily="49" charset="0"/>
              </a:rPr>
              <a:t>:</a:t>
            </a:r>
          </a:p>
          <a:p>
            <a:r>
              <a:rPr lang="fr-FR" sz="1200" dirty="0">
                <a:solidFill>
                  <a:prstClr val="black"/>
                </a:solidFill>
                <a:latin typeface="Consolas" panose="020B0609020204030204" pitchFamily="49" charset="0"/>
              </a:rPr>
              <a:t>     </a:t>
            </a:r>
            <a:r>
              <a:rPr lang="fr-FR" sz="1200" dirty="0" err="1">
                <a:solidFill>
                  <a:prstClr val="black"/>
                </a:solidFill>
                <a:latin typeface="Consolas" panose="020B0609020204030204" pitchFamily="49" charset="0"/>
              </a:rPr>
              <a:t>lineType</a:t>
            </a:r>
            <a:r>
              <a:rPr lang="fr-FR" sz="1200" dirty="0">
                <a:solidFill>
                  <a:prstClr val="black"/>
                </a:solidFill>
                <a:latin typeface="Consolas" panose="020B0609020204030204" pitchFamily="49" charset="0"/>
              </a:rPr>
              <a:t>(</a:t>
            </a:r>
            <a:r>
              <a:rPr lang="fr-FR" sz="1200" dirty="0">
                <a:solidFill>
                  <a:srgbClr val="0000FF"/>
                </a:solidFill>
                <a:latin typeface="Consolas" panose="020B0609020204030204" pitchFamily="49" charset="0"/>
              </a:rPr>
              <a:t>double</a:t>
            </a:r>
            <a:r>
              <a:rPr lang="fr-FR" sz="1200" dirty="0">
                <a:solidFill>
                  <a:prstClr val="black"/>
                </a:solidFill>
                <a:latin typeface="Consolas" panose="020B0609020204030204" pitchFamily="49" charset="0"/>
              </a:rPr>
              <a:t> a = 0, </a:t>
            </a:r>
            <a:r>
              <a:rPr lang="fr-FR" sz="1200" dirty="0">
                <a:solidFill>
                  <a:srgbClr val="0000FF"/>
                </a:solidFill>
                <a:latin typeface="Consolas" panose="020B0609020204030204" pitchFamily="49" charset="0"/>
              </a:rPr>
              <a:t>double</a:t>
            </a:r>
            <a:r>
              <a:rPr lang="fr-FR" sz="1200" dirty="0">
                <a:solidFill>
                  <a:prstClr val="black"/>
                </a:solidFill>
                <a:latin typeface="Consolas" panose="020B0609020204030204" pitchFamily="49" charset="0"/>
              </a:rPr>
              <a:t> b = 0, </a:t>
            </a:r>
            <a:r>
              <a:rPr lang="fr-FR" sz="1200" dirty="0">
                <a:solidFill>
                  <a:srgbClr val="0000FF"/>
                </a:solidFill>
                <a:latin typeface="Consolas" panose="020B0609020204030204" pitchFamily="49" charset="0"/>
              </a:rPr>
              <a:t>double</a:t>
            </a:r>
            <a:r>
              <a:rPr lang="fr-FR" sz="1200" dirty="0">
                <a:solidFill>
                  <a:prstClr val="black"/>
                </a:solidFill>
                <a:latin typeface="Consolas" panose="020B0609020204030204" pitchFamily="49" charset="0"/>
              </a:rPr>
              <a:t> c = 0);</a:t>
            </a:r>
            <a:endParaRPr lang="en-US" sz="1200" dirty="0">
              <a:solidFill>
                <a:prstClr val="black"/>
              </a:solidFill>
              <a:latin typeface="Consolas" panose="020B0609020204030204" pitchFamily="49" charset="0"/>
            </a:endParaRPr>
          </a:p>
          <a:p>
            <a:endParaRPr lang="en-US" sz="1200" dirty="0">
              <a:solidFill>
                <a:prstClr val="black"/>
              </a:solidFill>
              <a:latin typeface="Consolas" panose="020B0609020204030204" pitchFamily="49" charset="0"/>
            </a:endParaRPr>
          </a:p>
          <a:p>
            <a:r>
              <a:rPr lang="en-US" sz="1200" dirty="0">
                <a:solidFill>
                  <a:srgbClr val="0000FF"/>
                </a:solidFill>
                <a:latin typeface="Consolas" panose="020B0609020204030204" pitchFamily="49" charset="0"/>
              </a:rPr>
              <a:t>    void</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setLine</a:t>
            </a:r>
            <a:r>
              <a:rPr lang="en-US" sz="1200" dirty="0">
                <a:solidFill>
                  <a:prstClr val="black"/>
                </a:solidFill>
                <a:latin typeface="Consolas" panose="020B0609020204030204" pitchFamily="49" charset="0"/>
              </a:rPr>
              <a:t>(</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a = 0, </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b = 0, </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c = 0);</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prstClr val="black"/>
                </a:solidFill>
                <a:latin typeface="Consolas" panose="020B0609020204030204" pitchFamily="49" charset="0"/>
              </a:rPr>
              <a:t> equation() </a:t>
            </a:r>
            <a:r>
              <a:rPr lang="en-US" sz="1200" dirty="0" err="1">
                <a:solidFill>
                  <a:srgbClr val="0000FF"/>
                </a:solidFill>
                <a:latin typeface="Consolas" panose="020B0609020204030204" pitchFamily="49" charset="0"/>
              </a:rPr>
              <a:t>const</a:t>
            </a:r>
            <a:r>
              <a:rPr lang="en-US" sz="1200" dirty="0">
                <a:solidFill>
                  <a:prstClr val="black"/>
                </a:solidFill>
                <a:latin typeface="Consolas" panose="020B0609020204030204" pitchFamily="49" charset="0"/>
              </a:rPr>
              <a:t>;</a:t>
            </a:r>
          </a:p>
          <a:p>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getXCoefficient</a:t>
            </a:r>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getYCoefficient</a:t>
            </a:r>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getCOnstantTerm</a:t>
            </a:r>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prstClr val="black"/>
                </a:solidFill>
                <a:latin typeface="Consolas" panose="020B0609020204030204" pitchFamily="49" charset="0"/>
              </a:rPr>
              <a:t>;</a:t>
            </a:r>
          </a:p>
          <a:p>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setXCoefficient</a:t>
            </a:r>
            <a:r>
              <a:rPr lang="en-US" sz="1200" dirty="0">
                <a:solidFill>
                  <a:prstClr val="black"/>
                </a:solidFill>
                <a:latin typeface="Consolas" panose="020B0609020204030204" pitchFamily="49" charset="0"/>
              </a:rPr>
              <a:t>(</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coeff</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setYCoefficient</a:t>
            </a:r>
            <a:r>
              <a:rPr lang="en-US" sz="1200" dirty="0">
                <a:solidFill>
                  <a:prstClr val="black"/>
                </a:solidFill>
                <a:latin typeface="Consolas" panose="020B0609020204030204" pitchFamily="49" charset="0"/>
              </a:rPr>
              <a:t>(</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coeff</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setConstantTerm</a:t>
            </a:r>
            <a:r>
              <a:rPr lang="en-US" sz="1200" dirty="0">
                <a:solidFill>
                  <a:prstClr val="black"/>
                </a:solidFill>
                <a:latin typeface="Consolas" panose="020B0609020204030204" pitchFamily="49" charset="0"/>
              </a:rPr>
              <a:t>(</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c);</a:t>
            </a:r>
          </a:p>
          <a:p>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prstClr val="black"/>
                </a:solidFill>
                <a:latin typeface="Consolas" panose="020B0609020204030204" pitchFamily="49" charset="0"/>
              </a:rPr>
              <a:t> slope() </a:t>
            </a:r>
            <a:r>
              <a:rPr lang="en-US" sz="1200" dirty="0" err="1">
                <a:solidFill>
                  <a:srgbClr val="0000FF"/>
                </a:solidFill>
                <a:latin typeface="Consolas" panose="020B0609020204030204" pitchFamily="49" charset="0"/>
              </a:rPr>
              <a:t>const</a:t>
            </a:r>
            <a:r>
              <a:rPr lang="en-US" sz="1200" dirty="0">
                <a:solidFill>
                  <a:prstClr val="black"/>
                </a:solidFill>
                <a:latin typeface="Consolas" panose="020B0609020204030204" pitchFamily="49" charset="0"/>
              </a:rPr>
              <a:t>;   </a:t>
            </a:r>
            <a:r>
              <a:rPr lang="en-US" sz="1200" dirty="0">
                <a:solidFill>
                  <a:srgbClr val="008000"/>
                </a:solidFill>
                <a:latin typeface="Consolas" panose="020B0609020204030204" pitchFamily="49" charset="0"/>
              </a:rPr>
              <a:t>//Return the slope. This function does not check if the</a:t>
            </a:r>
            <a:r>
              <a:rPr lang="en-US" sz="1200" dirty="0">
                <a:solidFill>
                  <a:prstClr val="black"/>
                </a:solidFill>
                <a:latin typeface="Consolas" panose="020B0609020204030204" pitchFamily="49" charset="0"/>
              </a:rPr>
              <a:t> </a:t>
            </a:r>
            <a:r>
              <a:rPr lang="en-US" sz="1200" dirty="0">
                <a:solidFill>
                  <a:srgbClr val="008000"/>
                </a:solidFill>
                <a:latin typeface="Consolas" panose="020B0609020204030204" pitchFamily="49" charset="0"/>
              </a:rPr>
              <a:t>line is vertical. Because the slope of a   </a:t>
            </a:r>
          </a:p>
          <a:p>
            <a:r>
              <a:rPr lang="en-US" sz="1200" dirty="0">
                <a:solidFill>
                  <a:srgbClr val="008000"/>
                </a:solidFill>
                <a:latin typeface="Consolas" panose="020B0609020204030204" pitchFamily="49" charset="0"/>
              </a:rPr>
              <a:t>                             //vertical line is undefined, before calling this function check if the</a:t>
            </a:r>
            <a:r>
              <a:rPr lang="en-US" sz="1200" dirty="0">
                <a:solidFill>
                  <a:prstClr val="black"/>
                </a:solidFill>
                <a:latin typeface="Consolas" panose="020B0609020204030204" pitchFamily="49" charset="0"/>
              </a:rPr>
              <a:t> </a:t>
            </a:r>
            <a:r>
              <a:rPr lang="en-US" sz="1200" dirty="0">
                <a:solidFill>
                  <a:srgbClr val="008000"/>
                </a:solidFill>
                <a:latin typeface="Consolas" panose="020B0609020204030204" pitchFamily="49" charset="0"/>
              </a:rPr>
              <a:t>line is </a:t>
            </a:r>
            <a:r>
              <a:rPr lang="en-US" sz="1200" dirty="0" err="1">
                <a:solidFill>
                  <a:srgbClr val="008000"/>
                </a:solidFill>
                <a:latin typeface="Consolas" panose="020B0609020204030204" pitchFamily="49" charset="0"/>
              </a:rPr>
              <a:t>nonvertical</a:t>
            </a:r>
            <a:r>
              <a:rPr lang="en-US" sz="1200" dirty="0">
                <a:solidFill>
                  <a:srgbClr val="008000"/>
                </a:solidFill>
                <a:latin typeface="Consolas" panose="020B0609020204030204" pitchFamily="49" charset="0"/>
              </a:rPr>
              <a:t>.</a:t>
            </a:r>
            <a:endParaRPr lang="en-US" sz="1200" dirty="0">
              <a:solidFill>
                <a:prstClr val="black"/>
              </a:solidFill>
              <a:latin typeface="Consolas" panose="020B0609020204030204" pitchFamily="49" charset="0"/>
            </a:endParaRPr>
          </a:p>
          <a:p>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bool</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verticalLine</a:t>
            </a:r>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bool</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horizontalLine</a:t>
            </a:r>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prstClr val="black"/>
                </a:solidFill>
                <a:latin typeface="Consolas" panose="020B0609020204030204" pitchFamily="49" charset="0"/>
              </a:rPr>
              <a:t>;</a:t>
            </a:r>
          </a:p>
          <a:p>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bool</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equalLines</a:t>
            </a:r>
            <a:r>
              <a:rPr lang="en-US" sz="1200" dirty="0">
                <a:solidFill>
                  <a:prstClr val="black"/>
                </a:solidFill>
                <a:latin typeface="Consolas" panose="020B0609020204030204" pitchFamily="49" charset="0"/>
              </a:rPr>
              <a:t>(</a:t>
            </a:r>
            <a:r>
              <a:rPr lang="en-US" sz="1200" dirty="0" err="1">
                <a:solidFill>
                  <a:prstClr val="black"/>
                </a:solidFill>
                <a:latin typeface="Consolas" panose="020B0609020204030204" pitchFamily="49" charset="0"/>
              </a:rPr>
              <a:t>lineType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otherLine</a:t>
            </a:r>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prstClr val="black"/>
                </a:solidFill>
                <a:latin typeface="Consolas" panose="020B0609020204030204" pitchFamily="49" charset="0"/>
              </a:rPr>
              <a:t>;      </a:t>
            </a:r>
            <a:r>
              <a:rPr lang="en-US" sz="1200" dirty="0">
                <a:solidFill>
                  <a:srgbClr val="008000"/>
                </a:solidFill>
                <a:latin typeface="Consolas" panose="020B0609020204030204" pitchFamily="49" charset="0"/>
              </a:rPr>
              <a:t>//Returns true of both lines are the same.</a:t>
            </a:r>
            <a:endParaRPr lang="en-US" sz="1200" dirty="0">
              <a:solidFill>
                <a:prstClr val="black"/>
              </a:solidFill>
              <a:latin typeface="Consolas" panose="020B0609020204030204" pitchFamily="49" charset="0"/>
            </a:endParaRPr>
          </a:p>
          <a:p>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bool</a:t>
            </a:r>
            <a:r>
              <a:rPr lang="en-US" sz="1200" dirty="0">
                <a:solidFill>
                  <a:prstClr val="black"/>
                </a:solidFill>
                <a:latin typeface="Consolas" panose="020B0609020204030204" pitchFamily="49" charset="0"/>
              </a:rPr>
              <a:t> parallel(</a:t>
            </a:r>
            <a:r>
              <a:rPr lang="en-US" sz="1200" dirty="0" err="1">
                <a:solidFill>
                  <a:prstClr val="black"/>
                </a:solidFill>
                <a:latin typeface="Consolas" panose="020B0609020204030204" pitchFamily="49" charset="0"/>
              </a:rPr>
              <a:t>lineType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otherLine</a:t>
            </a:r>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prstClr val="black"/>
                </a:solidFill>
                <a:latin typeface="Consolas" panose="020B0609020204030204" pitchFamily="49" charset="0"/>
              </a:rPr>
              <a:t>;         </a:t>
            </a:r>
            <a:r>
              <a:rPr lang="en-US" sz="1200" dirty="0">
                <a:solidFill>
                  <a:srgbClr val="008000"/>
                </a:solidFill>
                <a:latin typeface="Consolas" panose="020B0609020204030204" pitchFamily="49" charset="0"/>
              </a:rPr>
              <a:t>//Function to determine if this line is parallel to </a:t>
            </a:r>
            <a:r>
              <a:rPr lang="en-US" sz="1200" dirty="0" err="1">
                <a:solidFill>
                  <a:srgbClr val="008000"/>
                </a:solidFill>
                <a:latin typeface="Consolas" panose="020B0609020204030204" pitchFamily="49" charset="0"/>
              </a:rPr>
              <a:t>otherLine</a:t>
            </a:r>
            <a:r>
              <a:rPr lang="en-US" sz="1200" dirty="0">
                <a:solidFill>
                  <a:srgbClr val="008000"/>
                </a:solidFill>
                <a:latin typeface="Consolas" panose="020B0609020204030204" pitchFamily="49" charset="0"/>
              </a:rPr>
              <a:t>.</a:t>
            </a:r>
            <a:endParaRPr lang="en-US" sz="1200" dirty="0">
              <a:solidFill>
                <a:prstClr val="black"/>
              </a:solidFill>
              <a:latin typeface="Consolas" panose="020B0609020204030204" pitchFamily="49" charset="0"/>
            </a:endParaRPr>
          </a:p>
          <a:p>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bool</a:t>
            </a:r>
            <a:r>
              <a:rPr lang="en-US" sz="1200" dirty="0">
                <a:solidFill>
                  <a:prstClr val="black"/>
                </a:solidFill>
                <a:latin typeface="Consolas" panose="020B0609020204030204" pitchFamily="49" charset="0"/>
              </a:rPr>
              <a:t> perpendicular(</a:t>
            </a:r>
            <a:r>
              <a:rPr lang="en-US" sz="1200" dirty="0" err="1">
                <a:solidFill>
                  <a:prstClr val="black"/>
                </a:solidFill>
                <a:latin typeface="Consolas" panose="020B0609020204030204" pitchFamily="49" charset="0"/>
              </a:rPr>
              <a:t>lineType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otherLine</a:t>
            </a:r>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prstClr val="black"/>
                </a:solidFill>
                <a:latin typeface="Consolas" panose="020B0609020204030204" pitchFamily="49" charset="0"/>
              </a:rPr>
              <a:t>;        </a:t>
            </a:r>
            <a:r>
              <a:rPr lang="en-US" sz="1200" dirty="0">
                <a:solidFill>
                  <a:srgbClr val="008000"/>
                </a:solidFill>
                <a:latin typeface="Consolas" panose="020B0609020204030204" pitchFamily="49" charset="0"/>
              </a:rPr>
              <a:t>//Function to determine if this line is </a:t>
            </a:r>
            <a:r>
              <a:rPr lang="en-US" sz="1200" dirty="0" err="1">
                <a:solidFill>
                  <a:srgbClr val="008000"/>
                </a:solidFill>
                <a:latin typeface="Consolas" panose="020B0609020204030204" pitchFamily="49" charset="0"/>
              </a:rPr>
              <a:t>perperdicular</a:t>
            </a:r>
            <a:r>
              <a:rPr lang="en-US" sz="1200" dirty="0">
                <a:solidFill>
                  <a:srgbClr val="008000"/>
                </a:solidFill>
                <a:latin typeface="Consolas" panose="020B0609020204030204" pitchFamily="49" charset="0"/>
              </a:rPr>
              <a:t> to </a:t>
            </a:r>
            <a:r>
              <a:rPr lang="en-US" sz="1200" dirty="0" err="1">
                <a:solidFill>
                  <a:srgbClr val="008000"/>
                </a:solidFill>
                <a:latin typeface="Consolas" panose="020B0609020204030204" pitchFamily="49" charset="0"/>
              </a:rPr>
              <a:t>otherLine</a:t>
            </a:r>
            <a:r>
              <a:rPr lang="en-US" sz="1200" dirty="0">
                <a:solidFill>
                  <a:srgbClr val="008000"/>
                </a:solidFill>
                <a:latin typeface="Consolas" panose="020B0609020204030204" pitchFamily="49" charset="0"/>
              </a:rPr>
              <a:t>.</a:t>
            </a:r>
            <a:endParaRPr lang="en-US" sz="1200" dirty="0">
              <a:solidFill>
                <a:prstClr val="black"/>
              </a:solidFill>
              <a:latin typeface="Consolas" panose="020B0609020204030204" pitchFamily="49" charset="0"/>
            </a:endParaRPr>
          </a:p>
          <a:p>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pointOfIntersection</a:t>
            </a:r>
            <a:r>
              <a:rPr lang="en-US" sz="1200" dirty="0">
                <a:solidFill>
                  <a:prstClr val="black"/>
                </a:solidFill>
                <a:latin typeface="Consolas" panose="020B0609020204030204" pitchFamily="49" charset="0"/>
              </a:rPr>
              <a:t>(</a:t>
            </a:r>
            <a:r>
              <a:rPr lang="en-US" sz="1200" dirty="0" err="1">
                <a:solidFill>
                  <a:prstClr val="black"/>
                </a:solidFill>
                <a:latin typeface="Consolas" panose="020B0609020204030204" pitchFamily="49" charset="0"/>
              </a:rPr>
              <a:t>lineType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otherLine</a:t>
            </a:r>
            <a:r>
              <a:rPr lang="en-US" sz="1200" dirty="0">
                <a:solidFill>
                  <a:prstClr val="black"/>
                </a:solidFill>
                <a:latin typeface="Consolas" panose="020B0609020204030204" pitchFamily="49" charset="0"/>
              </a:rPr>
              <a:t>);   </a:t>
            </a:r>
            <a:r>
              <a:rPr lang="en-US" sz="1200" dirty="0">
                <a:solidFill>
                  <a:srgbClr val="008000"/>
                </a:solidFill>
                <a:latin typeface="Consolas" panose="020B0609020204030204" pitchFamily="49" charset="0"/>
              </a:rPr>
              <a:t>//If lines intersect, then this function finds the point of intersection.</a:t>
            </a:r>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1671428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410" y="175578"/>
            <a:ext cx="10191750" cy="2852737"/>
          </a:xfrm>
          <a:solidFill>
            <a:schemeClr val="bg1"/>
          </a:solidFill>
        </p:spPr>
        <p:txBody>
          <a:bodyPr/>
          <a:lstStyle/>
          <a:p>
            <a:r>
              <a:rPr lang="en-US" dirty="0"/>
              <a:t>Write all the functions !</a:t>
            </a:r>
          </a:p>
        </p:txBody>
      </p:sp>
    </p:spTree>
    <p:extLst>
      <p:ext uri="{BB962C8B-B14F-4D97-AF65-F5344CB8AC3E}">
        <p14:creationId xmlns:p14="http://schemas.microsoft.com/office/powerpoint/2010/main" val="37993233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735" y="0"/>
            <a:ext cx="10255465" cy="7417415"/>
          </a:xfrm>
          <a:prstGeom prst="rect">
            <a:avLst/>
          </a:prstGeom>
          <a:solidFill>
            <a:schemeClr val="bg1"/>
          </a:solidFill>
        </p:spPr>
        <p:txBody>
          <a:bodyPr wrap="square">
            <a:spAutoFit/>
          </a:bodyPr>
          <a:lstStyle/>
          <a:p>
            <a:r>
              <a:rPr lang="en-US" sz="1700" dirty="0">
                <a:solidFill>
                  <a:srgbClr val="0000FF"/>
                </a:solidFill>
                <a:latin typeface="Consolas" panose="020B0609020204030204" pitchFamily="49" charset="0"/>
              </a:rPr>
              <a:t>template</a:t>
            </a:r>
            <a:r>
              <a:rPr lang="en-US" sz="1700" dirty="0">
                <a:solidFill>
                  <a:prstClr val="black"/>
                </a:solidFill>
                <a:latin typeface="Consolas" panose="020B0609020204030204" pitchFamily="49" charset="0"/>
              </a:rPr>
              <a:t> &lt;</a:t>
            </a:r>
            <a:r>
              <a:rPr lang="en-US" sz="1700" dirty="0">
                <a:solidFill>
                  <a:srgbClr val="0000FF"/>
                </a:solidFill>
                <a:latin typeface="Consolas" panose="020B0609020204030204" pitchFamily="49" charset="0"/>
              </a:rPr>
              <a:t>class</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&gt;</a:t>
            </a:r>
          </a:p>
          <a:p>
            <a:r>
              <a:rPr lang="en-US" sz="1700" dirty="0">
                <a:solidFill>
                  <a:srgbClr val="0000FF"/>
                </a:solidFill>
                <a:latin typeface="Consolas" panose="020B0609020204030204" pitchFamily="49" charset="0"/>
              </a:rPr>
              <a:t>class</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a:t>
            </a:r>
          </a:p>
          <a:p>
            <a:r>
              <a:rPr lang="en-US" sz="1700" dirty="0">
                <a:solidFill>
                  <a:srgbClr val="0000FF"/>
                </a:solidFill>
                <a:latin typeface="Consolas" panose="020B0609020204030204" pitchFamily="49" charset="0"/>
              </a:rPr>
              <a:t>protected</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 *list;  </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length;      </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maxSize</a:t>
            </a:r>
            <a:r>
              <a:rPr lang="en-US" sz="1700" dirty="0">
                <a:solidFill>
                  <a:prstClr val="black"/>
                </a:solidFill>
                <a:latin typeface="Consolas" panose="020B0609020204030204" pitchFamily="49" charset="0"/>
              </a:rPr>
              <a:t>;</a:t>
            </a:r>
          </a:p>
          <a:p>
            <a:r>
              <a:rPr lang="en-US" sz="1700" dirty="0">
                <a:solidFill>
                  <a:srgbClr val="0000FF"/>
                </a:solidFill>
                <a:latin typeface="Consolas" panose="020B0609020204030204" pitchFamily="49" charset="0"/>
              </a:rPr>
              <a:t>public</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size = 100);</a:t>
            </a:r>
          </a:p>
          <a:p>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&lt;</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&gt;&amp; </a:t>
            </a:r>
            <a:r>
              <a:rPr lang="en-US" sz="1700" dirty="0" err="1">
                <a:solidFill>
                  <a:prstClr val="black"/>
                </a:solidFill>
                <a:latin typeface="Consolas" panose="020B0609020204030204" pitchFamily="49" charset="0"/>
              </a:rPr>
              <a:t>otherList</a:t>
            </a:r>
            <a:r>
              <a:rPr lang="en-US" sz="1700" dirty="0">
                <a:solidFill>
                  <a:prstClr val="black"/>
                </a:solidFill>
                <a:latin typeface="Consolas" panose="020B0609020204030204" pitchFamily="49" charset="0"/>
              </a:rPr>
              <a:t>); </a:t>
            </a:r>
          </a:p>
          <a:p>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&lt;</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&gt;&amp; </a:t>
            </a:r>
            <a:r>
              <a:rPr lang="en-US" sz="1700" dirty="0">
                <a:solidFill>
                  <a:srgbClr val="0000FF"/>
                </a:solidFill>
                <a:latin typeface="Consolas" panose="020B0609020204030204" pitchFamily="49" charset="0"/>
              </a:rPr>
              <a:t>operator</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arrayListType</a:t>
            </a:r>
            <a:r>
              <a:rPr lang="en-US" sz="1700" dirty="0">
                <a:solidFill>
                  <a:prstClr val="black"/>
                </a:solidFill>
                <a:latin typeface="Consolas" panose="020B0609020204030204" pitchFamily="49" charset="0"/>
              </a:rPr>
              <a:t>&lt;</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&gt;&amp;);</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isEmpty</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isFull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listSize</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maxListSize</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print()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isItemAtEqual</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location,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item)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insertAt</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location,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insertItem</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insertEnd</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insertItem</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removeAt</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location);</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retrieveAt</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location,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retItem</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replaceAt</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location,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repItem</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clearList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int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seqSearch</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item)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insert(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insertItem</a:t>
            </a:r>
            <a:r>
              <a:rPr lang="en-US" sz="1700" dirty="0">
                <a:solidFill>
                  <a:prstClr val="black"/>
                </a:solidFill>
                <a:latin typeface="Consolas" panose="020B0609020204030204" pitchFamily="49" charset="0"/>
              </a:rPr>
              <a:t>);</a:t>
            </a:r>
          </a:p>
          <a:p>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prstClr val="black"/>
                </a:solidFill>
                <a:latin typeface="Consolas" panose="020B0609020204030204" pitchFamily="49" charset="0"/>
              </a:rPr>
              <a:t> remove(</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elemType</a:t>
            </a:r>
            <a:r>
              <a:rPr lang="en-US" sz="1700" dirty="0">
                <a:solidFill>
                  <a:prstClr val="black"/>
                </a:solidFill>
                <a:latin typeface="Consolas" panose="020B0609020204030204" pitchFamily="49" charset="0"/>
              </a:rPr>
              <a:t>&amp; </a:t>
            </a:r>
            <a:r>
              <a:rPr lang="en-US" sz="1700" dirty="0" err="1">
                <a:solidFill>
                  <a:prstClr val="black"/>
                </a:solidFill>
                <a:latin typeface="Consolas" panose="020B0609020204030204" pitchFamily="49" charset="0"/>
              </a:rPr>
              <a:t>removeItem</a:t>
            </a:r>
            <a:r>
              <a:rPr lang="en-US" sz="1700" dirty="0">
                <a:solidFill>
                  <a:prstClr val="black"/>
                </a:solidFill>
                <a:latin typeface="Consolas" panose="020B0609020204030204" pitchFamily="49" charset="0"/>
              </a:rPr>
              <a:t>);};</a:t>
            </a:r>
          </a:p>
          <a:p>
            <a:endParaRPr lang="en-US" sz="17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251517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3439" y="115005"/>
            <a:ext cx="9540241" cy="5078313"/>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addressType</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print()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setAddress</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sAddress</a:t>
            </a:r>
            <a:r>
              <a:rPr lang="en-US" dirty="0">
                <a:solidFill>
                  <a:prstClr val="black"/>
                </a:solidFill>
                <a:latin typeface="Consolas" panose="020B0609020204030204" pitchFamily="49" charset="0"/>
              </a:rPr>
              <a:t>, string c, string s, string z);</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getAddress</a:t>
            </a:r>
            <a:r>
              <a:rPr lang="en-US" dirty="0">
                <a:solidFill>
                  <a:prstClr val="black"/>
                </a:solidFill>
                <a:latin typeface="Consolas" panose="020B0609020204030204" pitchFamily="49" charset="0"/>
              </a:rPr>
              <a:t>(string&amp; </a:t>
            </a:r>
            <a:r>
              <a:rPr lang="en-US" dirty="0" err="1">
                <a:solidFill>
                  <a:prstClr val="black"/>
                </a:solidFill>
                <a:latin typeface="Consolas" panose="020B0609020204030204" pitchFamily="49" charset="0"/>
              </a:rPr>
              <a:t>sAddress</a:t>
            </a:r>
            <a:r>
              <a:rPr lang="en-US" dirty="0">
                <a:solidFill>
                  <a:prstClr val="black"/>
                </a:solidFill>
                <a:latin typeface="Consolas" panose="020B0609020204030204" pitchFamily="49" charset="0"/>
              </a:rPr>
              <a:t>, string&amp; c, </a:t>
            </a:r>
          </a:p>
          <a:p>
            <a:r>
              <a:rPr lang="en-US" dirty="0">
                <a:solidFill>
                  <a:prstClr val="black"/>
                </a:solidFill>
                <a:latin typeface="Consolas" panose="020B0609020204030204" pitchFamily="49" charset="0"/>
              </a:rPr>
              <a:t>string&amp; s, string&amp; z);</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addressType</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sAddress</a:t>
            </a:r>
            <a:r>
              <a:rPr lang="en-US" dirty="0">
                <a:solidFill>
                  <a:prstClr val="black"/>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c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string s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z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private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streetAddress</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string city;</a:t>
            </a:r>
          </a:p>
          <a:p>
            <a:r>
              <a:rPr lang="en-US" dirty="0">
                <a:solidFill>
                  <a:prstClr val="black"/>
                </a:solidFill>
                <a:latin typeface="Consolas" panose="020B0609020204030204" pitchFamily="49" charset="0"/>
              </a:rPr>
              <a:t>string state;</a:t>
            </a:r>
          </a:p>
          <a:p>
            <a:r>
              <a:rPr lang="en-US" dirty="0">
                <a:solidFill>
                  <a:prstClr val="black"/>
                </a:solidFill>
                <a:latin typeface="Consolas" panose="020B0609020204030204" pitchFamily="49" charset="0"/>
              </a:rPr>
              <a:t>string zip;</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2416060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451" y="186070"/>
            <a:ext cx="10471509" cy="5078313"/>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personType</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firstName</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lastName</a:t>
            </a:r>
            <a:r>
              <a:rPr lang="en-US" dirty="0">
                <a:solidFill>
                  <a:prstClr val="black"/>
                </a:solidFill>
                <a:latin typeface="Consolas" panose="020B0609020204030204" pitchFamily="49" charset="0"/>
              </a:rPr>
              <a:t>;  </a:t>
            </a:r>
          </a:p>
          <a:p>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personType</a:t>
            </a:r>
            <a:r>
              <a:rPr lang="en-US" dirty="0">
                <a:solidFill>
                  <a:prstClr val="black"/>
                </a:solidFill>
                <a:latin typeface="Consolas" panose="020B0609020204030204" pitchFamily="49" charset="0"/>
              </a:rPr>
              <a:t>(string first, string last);</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personType</a:t>
            </a:r>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setName</a:t>
            </a:r>
            <a:r>
              <a:rPr lang="en-US" dirty="0">
                <a:solidFill>
                  <a:prstClr val="black"/>
                </a:solidFill>
                <a:latin typeface="Consolas" panose="020B0609020204030204" pitchFamily="49" charset="0"/>
              </a:rPr>
              <a:t>(string first, string last);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getName</a:t>
            </a:r>
            <a:r>
              <a:rPr lang="en-US" dirty="0">
                <a:solidFill>
                  <a:prstClr val="black"/>
                </a:solidFill>
                <a:latin typeface="Consolas" panose="020B0609020204030204" pitchFamily="49" charset="0"/>
              </a:rPr>
              <a:t>(string&amp; first, string&amp; last);</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print()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4487759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 y="277565"/>
            <a:ext cx="10099040" cy="535531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dateType</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private</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bool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isLeapYear</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 </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dMonth</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dDay</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dYear</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dateType</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 = 1,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 = 1,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year = 1900);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setDate</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year);</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    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getDate</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month,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day,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year);</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   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printDate</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9047480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309" y="0"/>
            <a:ext cx="12787224" cy="6740307"/>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extPersonType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personType</a:t>
            </a:r>
            <a:r>
              <a:rPr lang="en-US" dirty="0">
                <a:solidFill>
                  <a:prstClr val="black"/>
                </a:solidFill>
                <a:latin typeface="Consolas" panose="020B0609020204030204" pitchFamily="49" charset="0"/>
              </a:rPr>
              <a:t>            </a:t>
            </a:r>
            <a:r>
              <a:rPr lang="en-US" dirty="0">
                <a:solidFill>
                  <a:srgbClr val="00B050"/>
                </a:solidFill>
                <a:latin typeface="Consolas" panose="020B0609020204030204" pitchFamily="49" charset="0"/>
              </a:rPr>
              <a:t>//inheritance</a:t>
            </a:r>
          </a:p>
          <a:p>
            <a:r>
              <a:rPr lang="en-US" dirty="0">
                <a:solidFill>
                  <a:prstClr val="black"/>
                </a:solidFill>
                <a:latin typeface="Consolas" panose="020B0609020204030204" pitchFamily="49" charset="0"/>
              </a:rPr>
              <a:t>{</a:t>
            </a:r>
            <a:r>
              <a:rPr lang="en-US" dirty="0">
                <a:solidFill>
                  <a:srgbClr val="0000FF"/>
                </a:solidFill>
                <a:latin typeface="Consolas" panose="020B0609020204030204" pitchFamily="49" charset="0"/>
              </a:rPr>
              <a:t>private</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addressType</a:t>
            </a:r>
            <a:r>
              <a:rPr lang="en-US" dirty="0">
                <a:solidFill>
                  <a:prstClr val="black"/>
                </a:solidFill>
                <a:latin typeface="Consolas" panose="020B0609020204030204" pitchFamily="49" charset="0"/>
              </a:rPr>
              <a:t> address;  </a:t>
            </a:r>
            <a:r>
              <a:rPr lang="en-US" dirty="0">
                <a:solidFill>
                  <a:srgbClr val="00B050"/>
                </a:solidFill>
                <a:latin typeface="Consolas" panose="020B0609020204030204" pitchFamily="49" charset="0"/>
              </a:rPr>
              <a:t>//composition</a:t>
            </a:r>
          </a:p>
          <a:p>
            <a:r>
              <a:rPr lang="en-US" dirty="0" err="1">
                <a:solidFill>
                  <a:prstClr val="black"/>
                </a:solidFill>
                <a:latin typeface="Consolas" panose="020B0609020204030204" pitchFamily="49" charset="0"/>
              </a:rPr>
              <a:t>dateType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dob</a:t>
            </a:r>
            <a:r>
              <a:rPr lang="en-US" dirty="0">
                <a:solidFill>
                  <a:prstClr val="black"/>
                </a:solidFill>
                <a:latin typeface="Consolas" panose="020B0609020204030204" pitchFamily="49" charset="0"/>
              </a:rPr>
              <a:t>;		</a:t>
            </a:r>
            <a:r>
              <a:rPr lang="en-US" dirty="0">
                <a:solidFill>
                  <a:srgbClr val="00B050"/>
                </a:solidFill>
                <a:latin typeface="Consolas" panose="020B0609020204030204" pitchFamily="49" charset="0"/>
              </a:rPr>
              <a:t> //composition</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phoneNumber</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personStatus</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extPersonType</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fName</a:t>
            </a:r>
            <a:r>
              <a:rPr lang="en-US" dirty="0">
                <a:solidFill>
                  <a:prstClr val="black"/>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 = 1,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 = 1,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year = 1900,string street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c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s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z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phone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printAddress</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printInfo</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setInfo</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fName</a:t>
            </a:r>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lName,</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year,string</a:t>
            </a:r>
            <a:r>
              <a:rPr lang="en-US" dirty="0">
                <a:solidFill>
                  <a:prstClr val="black"/>
                </a:solidFill>
                <a:latin typeface="Consolas" panose="020B0609020204030204" pitchFamily="49" charset="0"/>
              </a:rPr>
              <a:t> street, string c,</a:t>
            </a:r>
          </a:p>
          <a:p>
            <a:r>
              <a:rPr lang="en-US" dirty="0">
                <a:solidFill>
                  <a:prstClr val="black"/>
                </a:solidFill>
                <a:latin typeface="Consolas" panose="020B0609020204030204" pitchFamily="49" charset="0"/>
              </a:rPr>
              <a:t> string s, string z, string phone, string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setInfo</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fName</a:t>
            </a:r>
            <a:r>
              <a:rPr lang="en-US" dirty="0">
                <a:solidFill>
                  <a:prstClr val="black"/>
                </a:solidFill>
                <a:latin typeface="Consolas" panose="020B0609020204030204" pitchFamily="49" charset="0"/>
              </a:rPr>
              <a:t>, string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dateType</a:t>
            </a:r>
            <a:r>
              <a:rPr lang="en-US" dirty="0">
                <a:solidFill>
                  <a:prstClr val="black"/>
                </a:solidFill>
                <a:latin typeface="Consolas" panose="020B0609020204030204" pitchFamily="49" charset="0"/>
              </a:rPr>
              <a:t> d, </a:t>
            </a:r>
            <a:r>
              <a:rPr lang="en-US" dirty="0" err="1">
                <a:solidFill>
                  <a:prstClr val="black"/>
                </a:solidFill>
                <a:latin typeface="Consolas" panose="020B0609020204030204" pitchFamily="49" charset="0"/>
              </a:rPr>
              <a:t>addressType</a:t>
            </a:r>
            <a:r>
              <a:rPr lang="en-US" dirty="0">
                <a:solidFill>
                  <a:prstClr val="black"/>
                </a:solidFill>
                <a:latin typeface="Consolas" panose="020B0609020204030204" pitchFamily="49" charset="0"/>
              </a:rPr>
              <a:t> ad, string phone, string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bool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isLastName</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getLastName</a:t>
            </a:r>
            <a:r>
              <a:rPr lang="en-US" dirty="0">
                <a:solidFill>
                  <a:prstClr val="black"/>
                </a:solidFill>
                <a:latin typeface="Consolas" panose="020B0609020204030204" pitchFamily="49" charset="0"/>
              </a:rPr>
              <a:t>(string&amp;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getAddress</a:t>
            </a:r>
            <a:r>
              <a:rPr lang="en-US" dirty="0">
                <a:solidFill>
                  <a:prstClr val="black"/>
                </a:solidFill>
                <a:latin typeface="Consolas" panose="020B0609020204030204" pitchFamily="49" charset="0"/>
              </a:rPr>
              <a:t>(string&amp; </a:t>
            </a:r>
            <a:r>
              <a:rPr lang="en-US" dirty="0" err="1">
                <a:solidFill>
                  <a:prstClr val="black"/>
                </a:solidFill>
                <a:latin typeface="Consolas" panose="020B0609020204030204" pitchFamily="49" charset="0"/>
              </a:rPr>
              <a:t>sAddress</a:t>
            </a:r>
            <a:r>
              <a:rPr lang="en-US" dirty="0">
                <a:solidFill>
                  <a:prstClr val="black"/>
                </a:solidFill>
                <a:latin typeface="Consolas" panose="020B0609020204030204" pitchFamily="49" charset="0"/>
              </a:rPr>
              <a:t>, string&amp; c, string&amp; s, string&amp; z);</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getStatus</a:t>
            </a:r>
            <a:r>
              <a:rPr lang="en-US" dirty="0">
                <a:solidFill>
                  <a:prstClr val="black"/>
                </a:solidFill>
                <a:latin typeface="Consolas" panose="020B0609020204030204" pitchFamily="49" charset="0"/>
              </a:rPr>
              <a:t>(string&amp; status);</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getPhoneNumber</a:t>
            </a:r>
            <a:r>
              <a:rPr lang="en-US" dirty="0">
                <a:solidFill>
                  <a:prstClr val="black"/>
                </a:solidFill>
                <a:latin typeface="Consolas" panose="020B0609020204030204" pitchFamily="49" charset="0"/>
              </a:rPr>
              <a:t>(string&amp; phone);</a:t>
            </a:r>
          </a:p>
          <a:p>
            <a:r>
              <a:rPr lang="en-US" dirty="0">
                <a:solidFill>
                  <a:srgbClr val="0000FF"/>
                </a:solidFill>
                <a:latin typeface="Consolas" panose="020B0609020204030204" pitchFamily="49" charset="0"/>
              </a:rPr>
              <a:t>bool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isStatus</a:t>
            </a:r>
            <a:r>
              <a:rPr lang="en-US" dirty="0">
                <a:solidFill>
                  <a:prstClr val="black"/>
                </a:solidFill>
                <a:latin typeface="Consolas" panose="020B0609020204030204" pitchFamily="49" charset="0"/>
              </a:rPr>
              <a:t>(string status);</a:t>
            </a:r>
          </a:p>
          <a:p>
            <a:r>
              <a:rPr lang="en-US" dirty="0">
                <a:solidFill>
                  <a:srgbClr val="0000FF"/>
                </a:solidFill>
                <a:latin typeface="Consolas" panose="020B0609020204030204" pitchFamily="49" charset="0"/>
              </a:rPr>
              <a:t>bool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isDOB</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year);</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getDOB</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month,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day,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&amp; year);</a:t>
            </a:r>
          </a:p>
          <a:p>
            <a:r>
              <a:rPr lang="en-US" dirty="0">
                <a:solidFill>
                  <a:srgbClr val="0000FF"/>
                </a:solidFill>
                <a:latin typeface="Consolas" panose="020B0609020204030204" pitchFamily="49" charset="0"/>
              </a:rPr>
              <a:t>bool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isMonth</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a:t>
            </a:r>
          </a:p>
        </p:txBody>
      </p:sp>
    </p:spTree>
    <p:extLst>
      <p:ext uri="{BB962C8B-B14F-4D97-AF65-F5344CB8AC3E}">
        <p14:creationId xmlns:p14="http://schemas.microsoft.com/office/powerpoint/2010/main" val="8613979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820" y="75899"/>
            <a:ext cx="9350459" cy="535531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addressBookType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arrayListType</a:t>
            </a:r>
            <a:r>
              <a:rPr lang="en-US" dirty="0">
                <a:solidFill>
                  <a:prstClr val="black"/>
                </a:solidFill>
                <a:latin typeface="Consolas" panose="020B0609020204030204" pitchFamily="49" charset="0"/>
              </a:rPr>
              <a:t>&lt;</a:t>
            </a:r>
            <a:r>
              <a:rPr lang="en-US" dirty="0" err="1">
                <a:solidFill>
                  <a:prstClr val="black"/>
                </a:solidFill>
                <a:latin typeface="Consolas" panose="020B0609020204030204" pitchFamily="49" charset="0"/>
              </a:rPr>
              <a:t>extPersonType</a:t>
            </a:r>
            <a:r>
              <a:rPr lang="en-US" dirty="0">
                <a:solidFill>
                  <a:prstClr val="black"/>
                </a:solidFill>
                <a:latin typeface="Consolas" panose="020B0609020204030204" pitchFamily="49" charset="0"/>
              </a:rPr>
              <a:t>&gt;</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addressBookType</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print()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printNameInTheMonth</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printInfoOf</a:t>
            </a:r>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printNamesWithStatus</a:t>
            </a:r>
            <a:r>
              <a:rPr lang="en-US" dirty="0">
                <a:solidFill>
                  <a:prstClr val="black"/>
                </a:solidFill>
                <a:latin typeface="Consolas" panose="020B0609020204030204" pitchFamily="49" charset="0"/>
              </a:rPr>
              <a:t>(string status);</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printAt</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printNamesBetweenLastNames</a:t>
            </a:r>
            <a:r>
              <a:rPr lang="en-US" dirty="0">
                <a:solidFill>
                  <a:prstClr val="black"/>
                </a:solidFill>
                <a:latin typeface="Consolas" panose="020B0609020204030204" pitchFamily="49" charset="0"/>
              </a:rPr>
              <a:t>(string last1, string last2);</a:t>
            </a:r>
          </a:p>
          <a:p>
            <a:endParaRPr lang="en-US" dirty="0">
              <a:solidFill>
                <a:prstClr val="black"/>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search(string </a:t>
            </a:r>
            <a:r>
              <a:rPr lang="en-US" dirty="0" err="1">
                <a:solidFill>
                  <a:prstClr val="black"/>
                </a:solidFill>
                <a:latin typeface="Consolas" panose="020B0609020204030204" pitchFamily="49" charset="0"/>
              </a:rPr>
              <a:t>lName</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saveData</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ofstream</a:t>
            </a:r>
            <a:r>
              <a:rPr lang="en-US" dirty="0">
                <a:solidFill>
                  <a:prstClr val="black"/>
                </a:solidFill>
                <a:latin typeface="Consolas" panose="020B0609020204030204" pitchFamily="49" charset="0"/>
              </a:rPr>
              <a:t>&amp;);</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5909050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209" y="0"/>
            <a:ext cx="9765102" cy="6463308"/>
          </a:xfrm>
          <a:prstGeom prst="rect">
            <a:avLst/>
          </a:prstGeom>
          <a:solidFill>
            <a:schemeClr val="bg1"/>
          </a:solidFill>
        </p:spPr>
        <p:txBody>
          <a:bodyPr wrap="square">
            <a:spAutoFit/>
          </a:bodyPr>
          <a:lstStyle/>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main(){</a:t>
            </a:r>
          </a:p>
          <a:p>
            <a:r>
              <a:rPr lang="en-US" dirty="0" err="1">
                <a:solidFill>
                  <a:prstClr val="black"/>
                </a:solidFill>
                <a:latin typeface="Consolas" panose="020B0609020204030204" pitchFamily="49" charset="0"/>
              </a:rPr>
              <a:t>addressBookType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addressBook</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str</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string str1;</a:t>
            </a:r>
          </a:p>
          <a:p>
            <a:r>
              <a:rPr lang="en-US" dirty="0">
                <a:solidFill>
                  <a:prstClr val="black"/>
                </a:solidFill>
                <a:latin typeface="Consolas" panose="020B0609020204030204" pitchFamily="49" charset="0"/>
              </a:rPr>
              <a:t>string str2;</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choice;</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loc</a:t>
            </a:r>
            <a:r>
              <a:rPr lang="en-US" dirty="0">
                <a:solidFill>
                  <a:prstClr val="black"/>
                </a:solidFill>
                <a:latin typeface="Consolas" panose="020B0609020204030204" pitchFamily="49" charset="0"/>
              </a:rPr>
              <a:t>;</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loadAddressBook</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addressBook</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showMenu</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choice;</a:t>
            </a:r>
          </a:p>
          <a:p>
            <a:r>
              <a:rPr lang="en-US" dirty="0">
                <a:solidFill>
                  <a:srgbClr val="0000FF"/>
                </a:solidFill>
                <a:latin typeface="Consolas" panose="020B0609020204030204" pitchFamily="49" charset="0"/>
              </a:rPr>
              <a:t>while</a:t>
            </a:r>
            <a:r>
              <a:rPr lang="en-US" dirty="0">
                <a:solidFill>
                  <a:prstClr val="black"/>
                </a:solidFill>
                <a:latin typeface="Consolas" panose="020B0609020204030204" pitchFamily="49" charset="0"/>
              </a:rPr>
              <a:t> (choice != 9)</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switch</a:t>
            </a:r>
            <a:r>
              <a:rPr lang="en-US" dirty="0">
                <a:solidFill>
                  <a:prstClr val="black"/>
                </a:solidFill>
                <a:latin typeface="Consolas" panose="020B0609020204030204" pitchFamily="49" charset="0"/>
              </a:rPr>
              <a:t> (choice)</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1: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"Enter the last name of the person: "</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a:t>
            </a:r>
            <a:r>
              <a:rPr lang="en-US" dirty="0" err="1">
                <a:solidFill>
                  <a:prstClr val="black"/>
                </a:solidFill>
                <a:latin typeface="Consolas" panose="020B0609020204030204" pitchFamily="49" charset="0"/>
              </a:rPr>
              <a:t>str</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loc</a:t>
            </a:r>
            <a:r>
              <a:rPr lang="en-US" dirty="0">
                <a:solidFill>
                  <a:prstClr val="black"/>
                </a:solidFill>
                <a:latin typeface="Consolas" panose="020B0609020204030204" pitchFamily="49" charset="0"/>
              </a:rPr>
              <a:t> = </a:t>
            </a:r>
            <a:r>
              <a:rPr lang="en-US" dirty="0" err="1">
                <a:solidFill>
                  <a:prstClr val="black"/>
                </a:solidFill>
                <a:latin typeface="Consolas" panose="020B0609020204030204" pitchFamily="49" charset="0"/>
              </a:rPr>
              <a:t>addressBook.search</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str</a:t>
            </a:r>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358533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0B9D78-1856-46D0-84FB-5EBBCF2497A6}"/>
              </a:ext>
            </a:extLst>
          </p:cNvPr>
          <p:cNvSpPr/>
          <p:nvPr/>
        </p:nvSpPr>
        <p:spPr>
          <a:xfrm>
            <a:off x="4013200" y="0"/>
            <a:ext cx="10210800" cy="7017306"/>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iostream</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T&gt;</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Array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size;</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Array(T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p>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T&gt;</a:t>
            </a:r>
          </a:p>
          <a:p>
            <a:r>
              <a:rPr lang="en-US" dirty="0">
                <a:solidFill>
                  <a:srgbClr val="000000"/>
                </a:solidFill>
                <a:latin typeface="Consolas" panose="020B0609020204030204" pitchFamily="49" charset="0"/>
              </a:rPr>
              <a:t>Array&lt;T&gt;::Array(T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 {</a:t>
            </a:r>
          </a:p>
          <a:p>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T[s];</a:t>
            </a:r>
          </a:p>
          <a:p>
            <a:r>
              <a:rPr lang="en-US" dirty="0">
                <a:solidFill>
                  <a:srgbClr val="000000"/>
                </a:solidFill>
                <a:latin typeface="Consolas" panose="020B0609020204030204" pitchFamily="49" charset="0"/>
              </a:rPr>
              <a:t>size = s;</a:t>
            </a:r>
          </a:p>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size;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T&gt;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Array&lt;T&gt;::print() {</a:t>
            </a:r>
          </a:p>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size;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&lt;&lt;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&lt;&lt;*(</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&lt;&lt;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Array&lt;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a.print</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52296213-D6A9-4D61-9559-DF6085CB439C}"/>
              </a:ext>
            </a:extLst>
          </p:cNvPr>
          <p:cNvSpPr txBox="1"/>
          <p:nvPr/>
        </p:nvSpPr>
        <p:spPr>
          <a:xfrm>
            <a:off x="1117600" y="579120"/>
            <a:ext cx="1816588" cy="523220"/>
          </a:xfrm>
          <a:prstGeom prst="rect">
            <a:avLst/>
          </a:prstGeom>
          <a:noFill/>
        </p:spPr>
        <p:txBody>
          <a:bodyPr wrap="none" rtlCol="0">
            <a:spAutoFit/>
          </a:bodyPr>
          <a:lstStyle/>
          <a:p>
            <a:r>
              <a:rPr lang="en-US" sz="2800" b="1" dirty="0"/>
              <a:t>Array Class</a:t>
            </a:r>
          </a:p>
        </p:txBody>
      </p:sp>
    </p:spTree>
    <p:extLst>
      <p:ext uri="{BB962C8B-B14F-4D97-AF65-F5344CB8AC3E}">
        <p14:creationId xmlns:p14="http://schemas.microsoft.com/office/powerpoint/2010/main" val="38334692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98" y="0"/>
            <a:ext cx="10593238" cy="6740307"/>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if</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loc</a:t>
            </a:r>
            <a:r>
              <a:rPr lang="en-US" sz="1600" dirty="0">
                <a:solidFill>
                  <a:prstClr val="black"/>
                </a:solidFill>
                <a:latin typeface="Consolas" panose="020B0609020204030204" pitchFamily="49" charset="0"/>
              </a:rPr>
              <a:t> != -1)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 is in the address book"</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 is not in the address book"</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2: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"Enter the last name of the person: "</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cin</a:t>
            </a:r>
            <a:r>
              <a:rPr lang="en-US" sz="1600" dirty="0">
                <a:solidFill>
                  <a:prstClr val="black"/>
                </a:solidFill>
                <a:latin typeface="Consolas" panose="020B0609020204030204" pitchFamily="49" charset="0"/>
              </a:rPr>
              <a:t> &gt;&gt; </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loc</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addressBook.search</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loc</a:t>
            </a:r>
            <a:r>
              <a:rPr lang="en-US" sz="1600" dirty="0">
                <a:solidFill>
                  <a:prstClr val="black"/>
                </a:solidFill>
                <a:latin typeface="Consolas" panose="020B0609020204030204" pitchFamily="49" charset="0"/>
              </a:rPr>
              <a:t> != -1)</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addressBook.printAt</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loc</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else</a:t>
            </a:r>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 is not in the address book"</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3: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"Enter the month number: "</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cin</a:t>
            </a:r>
            <a:r>
              <a:rPr lang="en-US" sz="1600" dirty="0">
                <a:solidFill>
                  <a:prstClr val="black"/>
                </a:solidFill>
                <a:latin typeface="Consolas" panose="020B0609020204030204" pitchFamily="49" charset="0"/>
              </a:rPr>
              <a:t> &gt;&gt; month;</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addressBook.printNameInTheMonth</a:t>
            </a:r>
            <a:r>
              <a:rPr lang="en-US" sz="1600" dirty="0">
                <a:solidFill>
                  <a:prstClr val="black"/>
                </a:solidFill>
                <a:latin typeface="Consolas" panose="020B0609020204030204" pitchFamily="49" charset="0"/>
              </a:rPr>
              <a:t>(month);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4: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"Enter starting last name: "</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cin</a:t>
            </a:r>
            <a:r>
              <a:rPr lang="en-US" sz="1600" dirty="0">
                <a:solidFill>
                  <a:prstClr val="black"/>
                </a:solidFill>
                <a:latin typeface="Consolas" panose="020B0609020204030204" pitchFamily="49" charset="0"/>
              </a:rPr>
              <a:t> &gt;&gt; str1;</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"Enter ending last name: "</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cin</a:t>
            </a:r>
            <a:r>
              <a:rPr lang="en-US" sz="1600" dirty="0">
                <a:solidFill>
                  <a:prstClr val="black"/>
                </a:solidFill>
                <a:latin typeface="Consolas" panose="020B0609020204030204" pitchFamily="49" charset="0"/>
              </a:rPr>
              <a:t> &gt;&gt; str2;</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addressBook.printNamesBetweenLastNames</a:t>
            </a:r>
            <a:r>
              <a:rPr lang="en-US" sz="1600" dirty="0">
                <a:solidFill>
                  <a:prstClr val="black"/>
                </a:solidFill>
                <a:latin typeface="Consolas" panose="020B0609020204030204" pitchFamily="49" charset="0"/>
              </a:rPr>
              <a:t>(str1, str2);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5: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a:solidFill>
                  <a:srgbClr val="A31515"/>
                </a:solidFill>
                <a:latin typeface="Consolas" panose="020B0609020204030204" pitchFamily="49" charset="0"/>
              </a:rPr>
              <a:t>"Enter person type Family, Friend, Business: "</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cin</a:t>
            </a:r>
            <a:r>
              <a:rPr lang="en-US" sz="1600" dirty="0">
                <a:solidFill>
                  <a:prstClr val="black"/>
                </a:solidFill>
                <a:latin typeface="Consolas" panose="020B0609020204030204" pitchFamily="49" charset="0"/>
              </a:rPr>
              <a:t> &gt;&gt; </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cout</a:t>
            </a:r>
            <a:r>
              <a:rPr lang="en-US" sz="1600" dirty="0">
                <a:solidFill>
                  <a:prstClr val="black"/>
                </a:solidFill>
                <a:latin typeface="Consolas" panose="020B0609020204030204" pitchFamily="49" charset="0"/>
              </a:rPr>
              <a:t> &lt;&lt; </a:t>
            </a:r>
            <a:r>
              <a:rPr lang="en-US" sz="1600" dirty="0" err="1">
                <a:solidFill>
                  <a:prstClr val="black"/>
                </a:solidFill>
                <a:latin typeface="Consolas" panose="020B0609020204030204" pitchFamily="49" charset="0"/>
              </a:rPr>
              <a:t>endl</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addressBook.printNamesWithStatus</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str</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6:    </a:t>
            </a:r>
            <a:r>
              <a:rPr lang="en-US" sz="1600" dirty="0" err="1">
                <a:solidFill>
                  <a:prstClr val="black"/>
                </a:solidFill>
                <a:latin typeface="Consolas" panose="020B0609020204030204" pitchFamily="49" charset="0"/>
              </a:rPr>
              <a:t>addressBook.print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case</a:t>
            </a:r>
            <a:r>
              <a:rPr lang="en-US" sz="1600" dirty="0">
                <a:solidFill>
                  <a:prstClr val="black"/>
                </a:solidFill>
                <a:latin typeface="Consolas" panose="020B0609020204030204" pitchFamily="49" charset="0"/>
              </a:rPr>
              <a:t> 7:     </a:t>
            </a:r>
            <a:r>
              <a:rPr lang="en-US" sz="1600" dirty="0" err="1">
                <a:solidFill>
                  <a:prstClr val="black"/>
                </a:solidFill>
                <a:latin typeface="Consolas" panose="020B0609020204030204" pitchFamily="49" charset="0"/>
              </a:rPr>
              <a:t>saveData</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addressBook</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break</a:t>
            </a:r>
            <a:r>
              <a:rPr lang="en-US" sz="16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0374663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120" y="0"/>
            <a:ext cx="7752080" cy="535531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default</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"Invalid choice"</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showMenu</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choice;</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response;</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"Save data Yes (Y/y) No(N/n)?: "</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response;</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(response == </a:t>
            </a:r>
            <a:r>
              <a:rPr lang="en-US" dirty="0">
                <a:solidFill>
                  <a:srgbClr val="A31515"/>
                </a:solidFill>
                <a:latin typeface="Consolas" panose="020B0609020204030204" pitchFamily="49" charset="0"/>
              </a:rPr>
              <a:t>'y'</a:t>
            </a:r>
            <a:r>
              <a:rPr lang="en-US" dirty="0">
                <a:solidFill>
                  <a:prstClr val="black"/>
                </a:solidFill>
                <a:latin typeface="Consolas" panose="020B0609020204030204" pitchFamily="49" charset="0"/>
              </a:rPr>
              <a:t> || response == </a:t>
            </a:r>
            <a:r>
              <a:rPr lang="en-US" dirty="0">
                <a:solidFill>
                  <a:srgbClr val="A31515"/>
                </a:solidFill>
                <a:latin typeface="Consolas" panose="020B0609020204030204" pitchFamily="49" charset="0"/>
              </a:rPr>
              <a:t>'Y'</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saveData</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addressBook</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return</a:t>
            </a:r>
            <a:r>
              <a:rPr lang="en-US" dirty="0">
                <a:solidFill>
                  <a:prstClr val="black"/>
                </a:solidFill>
                <a:latin typeface="Consolas" panose="020B0609020204030204" pitchFamily="49" charset="0"/>
              </a:rPr>
              <a:t> 0;</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9713118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755" y="27698"/>
            <a:ext cx="6305908" cy="5632311"/>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loadAddressBook</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addressBookType</a:t>
            </a:r>
            <a:r>
              <a:rPr lang="en-US" dirty="0">
                <a:solidFill>
                  <a:prstClr val="black"/>
                </a:solidFill>
                <a:latin typeface="Consolas" panose="020B0609020204030204" pitchFamily="49" charset="0"/>
              </a:rPr>
              <a:t>&amp; </a:t>
            </a:r>
            <a:r>
              <a:rPr lang="en-US" dirty="0" err="1">
                <a:solidFill>
                  <a:prstClr val="black"/>
                </a:solidFill>
                <a:latin typeface="Consolas" panose="020B0609020204030204" pitchFamily="49" charset="0"/>
              </a:rPr>
              <a:t>adBook</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ifstream</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filename[50];</a:t>
            </a:r>
          </a:p>
          <a:p>
            <a:r>
              <a:rPr lang="en-US" dirty="0">
                <a:solidFill>
                  <a:prstClr val="black"/>
                </a:solidFill>
                <a:latin typeface="Consolas" panose="020B0609020204030204" pitchFamily="49" charset="0"/>
              </a:rPr>
              <a:t>string first;</a:t>
            </a:r>
          </a:p>
          <a:p>
            <a:r>
              <a:rPr lang="en-US" dirty="0">
                <a:solidFill>
                  <a:prstClr val="black"/>
                </a:solidFill>
                <a:latin typeface="Consolas" panose="020B0609020204030204" pitchFamily="49" charset="0"/>
              </a:rPr>
              <a:t>string last;</a:t>
            </a:r>
          </a:p>
          <a:p>
            <a:endParaRPr lang="en-US" dirty="0">
              <a:solidFill>
                <a:prstClr val="black"/>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month;</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day;</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year;</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string street;</a:t>
            </a:r>
          </a:p>
          <a:p>
            <a:r>
              <a:rPr lang="en-US" dirty="0">
                <a:solidFill>
                  <a:prstClr val="black"/>
                </a:solidFill>
                <a:latin typeface="Consolas" panose="020B0609020204030204" pitchFamily="49" charset="0"/>
              </a:rPr>
              <a:t>string city;</a:t>
            </a:r>
          </a:p>
          <a:p>
            <a:r>
              <a:rPr lang="en-US" dirty="0">
                <a:solidFill>
                  <a:prstClr val="black"/>
                </a:solidFill>
                <a:latin typeface="Consolas" panose="020B0609020204030204" pitchFamily="49" charset="0"/>
              </a:rPr>
              <a:t>string state;</a:t>
            </a:r>
          </a:p>
          <a:p>
            <a:r>
              <a:rPr lang="en-US" dirty="0">
                <a:solidFill>
                  <a:prstClr val="black"/>
                </a:solidFill>
                <a:latin typeface="Consolas" panose="020B0609020204030204" pitchFamily="49" charset="0"/>
              </a:rPr>
              <a:t>string zip;</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string phone;</a:t>
            </a:r>
          </a:p>
          <a:p>
            <a:r>
              <a:rPr lang="en-US" dirty="0">
                <a:solidFill>
                  <a:prstClr val="black"/>
                </a:solidFill>
                <a:latin typeface="Consolas" panose="020B0609020204030204" pitchFamily="49" charset="0"/>
              </a:rPr>
              <a:t>string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extPersonType</a:t>
            </a:r>
            <a:r>
              <a:rPr lang="en-US" dirty="0">
                <a:solidFill>
                  <a:prstClr val="black"/>
                </a:solidFill>
                <a:latin typeface="Consolas" panose="020B0609020204030204" pitchFamily="49" charset="0"/>
              </a:rPr>
              <a:t> temp;</a:t>
            </a:r>
          </a:p>
          <a:p>
            <a:endParaRPr lang="en-US" dirty="0">
              <a:solidFill>
                <a:prstClr val="black"/>
              </a:solidFill>
              <a:latin typeface="Consolas" panose="020B0609020204030204" pitchFamily="49" charset="0"/>
            </a:endParaRPr>
          </a:p>
        </p:txBody>
      </p:sp>
      <p:sp>
        <p:nvSpPr>
          <p:cNvPr id="3" name="Rectangle 2"/>
          <p:cNvSpPr/>
          <p:nvPr/>
        </p:nvSpPr>
        <p:spPr>
          <a:xfrm>
            <a:off x="6371278" y="27698"/>
            <a:ext cx="4530402" cy="6740307"/>
          </a:xfrm>
          <a:prstGeom prst="rect">
            <a:avLst/>
          </a:prstGeom>
          <a:solidFill>
            <a:schemeClr val="bg1"/>
          </a:solidFill>
        </p:spPr>
        <p:txBody>
          <a:bodyPr wrap="square">
            <a:spAutoFit/>
          </a:bodyPr>
          <a:lstStyle/>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"Enter file name: "</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filename;</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infile.open</a:t>
            </a:r>
            <a:r>
              <a:rPr lang="en-US" dirty="0">
                <a:solidFill>
                  <a:prstClr val="black"/>
                </a:solidFill>
                <a:latin typeface="Consolas" panose="020B0609020204030204" pitchFamily="49" charset="0"/>
              </a:rPr>
              <a:t>(filename);</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"Input file does not exists. "</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"Program terminates!!!"</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return</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 = 0;</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&gt;&gt; first &gt;&gt; last &gt;&gt; month &gt;&gt; day &gt;&gt; year;</a:t>
            </a:r>
          </a:p>
          <a:p>
            <a:r>
              <a:rPr lang="en-US" dirty="0" err="1">
                <a:solidFill>
                  <a:prstClr val="black"/>
                </a:solidFill>
                <a:latin typeface="Consolas" panose="020B0609020204030204" pitchFamily="49" charset="0"/>
              </a:rPr>
              <a:t>infile.ignore</a:t>
            </a:r>
            <a:r>
              <a:rPr lang="en-US" dirty="0">
                <a:solidFill>
                  <a:prstClr val="black"/>
                </a:solidFill>
                <a:latin typeface="Consolas" panose="020B0609020204030204" pitchFamily="49" charset="0"/>
              </a:rPr>
              <a:t>(100,</a:t>
            </a:r>
            <a:r>
              <a:rPr lang="en-US" dirty="0">
                <a:solidFill>
                  <a:srgbClr val="A31515"/>
                </a:solidFill>
                <a:latin typeface="Consolas" panose="020B0609020204030204" pitchFamily="49" charset="0"/>
              </a:rPr>
              <a:t>'\n'</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infile,street</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infile,city</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state);</a:t>
            </a:r>
          </a:p>
          <a:p>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&gt;&gt; zip &gt;&gt; phone &gt;&gt;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1348677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116" y="240100"/>
            <a:ext cx="4465608" cy="535531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while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temp.setInfo</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first,last,month,day,year,street,city,state</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zip,phone,pStatus</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adBook.insertAt</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 temp);</a:t>
            </a:r>
          </a:p>
          <a:p>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&gt;&gt; first &gt;&gt; last &gt;&gt; month &gt;&gt; day &gt;&gt; year;</a:t>
            </a:r>
          </a:p>
          <a:p>
            <a:r>
              <a:rPr lang="en-US" dirty="0" err="1">
                <a:solidFill>
                  <a:prstClr val="black"/>
                </a:solidFill>
                <a:latin typeface="Consolas" panose="020B0609020204030204" pitchFamily="49" charset="0"/>
              </a:rPr>
              <a:t>infile.ignore</a:t>
            </a:r>
            <a:r>
              <a:rPr lang="en-US" dirty="0">
                <a:solidFill>
                  <a:prstClr val="black"/>
                </a:solidFill>
                <a:latin typeface="Consolas" panose="020B0609020204030204" pitchFamily="49" charset="0"/>
              </a:rPr>
              <a:t>(100,</a:t>
            </a:r>
            <a:r>
              <a:rPr lang="en-US" dirty="0">
                <a:solidFill>
                  <a:srgbClr val="A31515"/>
                </a:solidFill>
                <a:latin typeface="Consolas" panose="020B0609020204030204" pitchFamily="49" charset="0"/>
              </a:rPr>
              <a:t>'\n'</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infile,street</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infile,city</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getline</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state);</a:t>
            </a:r>
          </a:p>
          <a:p>
            <a:r>
              <a:rPr lang="en-US" dirty="0" err="1">
                <a:solidFill>
                  <a:prstClr val="black"/>
                </a:solidFill>
                <a:latin typeface="Consolas" panose="020B0609020204030204" pitchFamily="49" charset="0"/>
              </a:rPr>
              <a:t>infile</a:t>
            </a:r>
            <a:r>
              <a:rPr lang="en-US" dirty="0">
                <a:solidFill>
                  <a:prstClr val="black"/>
                </a:solidFill>
                <a:latin typeface="Consolas" panose="020B0609020204030204" pitchFamily="49" charset="0"/>
              </a:rPr>
              <a:t> &gt;&gt; zip &gt;&gt; phone &gt;&gt; </a:t>
            </a:r>
            <a:r>
              <a:rPr lang="en-US" dirty="0" err="1">
                <a:solidFill>
                  <a:prstClr val="black"/>
                </a:solidFill>
                <a:latin typeface="Consolas" panose="020B0609020204030204" pitchFamily="49" charset="0"/>
              </a:rPr>
              <a:t>pStatus</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
        <p:nvSpPr>
          <p:cNvPr id="3" name="Rectangle 2"/>
          <p:cNvSpPr/>
          <p:nvPr/>
        </p:nvSpPr>
        <p:spPr>
          <a:xfrm>
            <a:off x="4640724" y="240100"/>
            <a:ext cx="6096000" cy="5632311"/>
          </a:xfrm>
          <a:prstGeom prst="rect">
            <a:avLst/>
          </a:prstGeom>
          <a:solidFill>
            <a:schemeClr val="bg1"/>
          </a:solidFill>
        </p:spPr>
        <p:txBody>
          <a:bodyPr>
            <a:spAutoFit/>
          </a:bodyPr>
          <a:lstStyle/>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saveData</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addressBookType</a:t>
            </a:r>
            <a:r>
              <a:rPr lang="en-US" dirty="0">
                <a:solidFill>
                  <a:prstClr val="black"/>
                </a:solidFill>
                <a:latin typeface="Consolas" panose="020B0609020204030204" pitchFamily="49" charset="0"/>
              </a:rPr>
              <a:t>&amp; </a:t>
            </a:r>
            <a:r>
              <a:rPr lang="en-US" dirty="0" err="1">
                <a:solidFill>
                  <a:prstClr val="black"/>
                </a:solidFill>
                <a:latin typeface="Consolas" panose="020B0609020204030204" pitchFamily="49" charset="0"/>
              </a:rPr>
              <a:t>adBook</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ofstream</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outfile</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filename[50];</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"Enter file name: "</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filename;</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outfile.open</a:t>
            </a:r>
            <a:r>
              <a:rPr lang="en-US" dirty="0">
                <a:solidFill>
                  <a:prstClr val="black"/>
                </a:solidFill>
                <a:latin typeface="Consolas" panose="020B0609020204030204" pitchFamily="49" charset="0"/>
              </a:rPr>
              <a:t>(filename);</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outfile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"Input file does not exists. "</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"Program terminates!!!"</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return</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err="1">
                <a:solidFill>
                  <a:prstClr val="black"/>
                </a:solidFill>
                <a:latin typeface="Consolas" panose="020B0609020204030204" pitchFamily="49" charset="0"/>
              </a:rPr>
              <a:t>adBook.saveData</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outfile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19806638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321" y="182001"/>
            <a:ext cx="10399239" cy="3970318"/>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showMenu</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"Welcome to the address book program."</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"Choose among the following options:"</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"1: To see if a person is in the address book"</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"2: Print the information of a person"</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"3: Print the names of person having birthday in a particular month"</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"4: Print the names of persons between two last names"</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"5: Print the names of persons having a particular status"</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"6: Print the address book"</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"7: Save data"</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"9: Terminate the program"</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9476622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0B38-CFBF-48C9-90EE-4A9845CE309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17858D6-227D-4F5A-A992-E8CAF4ED83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810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Graphic showing memory sections used by program . First is code memory, second Static memory, third Stack memory and fourth heap memory">
            <a:extLst>
              <a:ext uri="{FF2B5EF4-FFF2-40B4-BE49-F238E27FC236}">
                <a16:creationId xmlns:a16="http://schemas.microsoft.com/office/drawing/2014/main" id="{304C5664-C0DA-4A30-8352-D72F0F53B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259" y="2095805"/>
            <a:ext cx="6087409" cy="266638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0E24030-B9EC-4631-9BE1-DEBA041581AD}"/>
              </a:ext>
            </a:extLst>
          </p:cNvPr>
          <p:cNvSpPr txBox="1">
            <a:spLocks/>
          </p:cNvSpPr>
          <p:nvPr/>
        </p:nvSpPr>
        <p:spPr>
          <a:xfrm>
            <a:off x="1005840" y="281940"/>
            <a:ext cx="8229600" cy="914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MEMORY MANAGEMENT</a:t>
            </a:r>
            <a:endParaRPr lang="en-IN" dirty="0"/>
          </a:p>
        </p:txBody>
      </p:sp>
    </p:spTree>
    <p:extLst>
      <p:ext uri="{BB962C8B-B14F-4D97-AF65-F5344CB8AC3E}">
        <p14:creationId xmlns:p14="http://schemas.microsoft.com/office/powerpoint/2010/main" val="996942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6432</Words>
  <Application>Microsoft Office PowerPoint</Application>
  <PresentationFormat>Widescreen</PresentationFormat>
  <Paragraphs>1518</Paragraphs>
  <Slides>85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Calibri Light</vt:lpstr>
      <vt:lpstr>Consolas</vt:lpstr>
      <vt:lpstr>Courier New</vt:lpstr>
      <vt:lpstr>Times New Roman</vt:lpstr>
      <vt:lpstr>Verdana</vt:lpstr>
      <vt:lpstr>Office Theme</vt:lpstr>
      <vt:lpstr>N. Rizk</vt:lpstr>
      <vt:lpstr> &amp; pointers </vt:lpstr>
      <vt:lpstr>References</vt:lpstr>
      <vt:lpstr>PowerPoint Presentation</vt:lpstr>
      <vt:lpstr>PowerPoint Presentation</vt:lpstr>
      <vt:lpstr>PowerPoint Presentation</vt:lpstr>
      <vt:lpstr>PowerPoint Presentation</vt:lpstr>
      <vt:lpstr>PowerPoint Presentation</vt:lpstr>
      <vt:lpstr>PowerPoint Presentation</vt:lpstr>
      <vt:lpstr>Heap Memory</vt:lpstr>
      <vt:lpstr>Heap Memory</vt:lpstr>
      <vt:lpstr>Heap Memory</vt:lpstr>
      <vt:lpstr>Two-Dimensional Array</vt:lpstr>
      <vt:lpstr>Two-Dimensional Array</vt:lpstr>
      <vt:lpstr>Two-Dimensional Array</vt:lpstr>
      <vt:lpstr>Two-Dimensional Array</vt:lpstr>
      <vt:lpstr>Two-Dimensional Array</vt:lpstr>
      <vt:lpstr>Two-Dimensional Array</vt:lpstr>
      <vt:lpstr>Two-Dimensional Array</vt:lpstr>
      <vt:lpstr>Two-Dimensional Array</vt:lpstr>
      <vt:lpstr>Two-Dimensional Array</vt:lpstr>
      <vt:lpstr>A Matrix Class</vt:lpstr>
      <vt:lpstr>A Matrix Class</vt:lpstr>
      <vt:lpstr>A Matrix Class</vt:lpstr>
      <vt:lpstr>A Matrix Class</vt:lpstr>
      <vt:lpstr>A Matrix Class</vt:lpstr>
      <vt:lpstr>A Matrix Class</vt:lpstr>
      <vt:lpstr>A Matrix Class</vt:lpstr>
      <vt:lpstr>A Matrix Class</vt:lpstr>
      <vt:lpstr>A Matrix Class</vt:lpstr>
      <vt:lpstr>Future Value of a Fixed Investment</vt:lpstr>
      <vt:lpstr>A Matrix Class</vt:lpstr>
      <vt:lpstr>A Matrix Class</vt:lpstr>
      <vt:lpstr>A Matrix Class</vt:lpstr>
      <vt:lpstr>A Matrix Class</vt:lpstr>
      <vt:lpstr>A Matrix Class</vt:lpstr>
      <vt:lpstr>Array-Based Lists</vt:lpstr>
      <vt:lpstr>Array-Based Lists</vt:lpstr>
      <vt:lpstr>Array-Based Lists </vt:lpstr>
      <vt:lpstr>Array-Based Lists</vt:lpstr>
      <vt:lpstr>Array-Based Lists (cont’d.)</vt:lpstr>
      <vt:lpstr>Array-Based Lists (cont’d.)</vt:lpstr>
      <vt:lpstr>Array-Based Lists (cont’d.)</vt:lpstr>
      <vt:lpstr>Array-Based Lists (cont’d.)</vt:lpstr>
      <vt:lpstr>Array-Based Lists (cont’d.)</vt:lpstr>
      <vt:lpstr>Array-Based Lists (cont’d.)</vt:lpstr>
      <vt:lpstr>Array-Based Lists (cont’d.)</vt:lpstr>
      <vt:lpstr>Array-Based Lists (cont’d.)</vt:lpstr>
      <vt:lpstr>Array-Based Lists (cont’d.)</vt:lpstr>
      <vt:lpstr>Array-Based Lists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Abstraction, Classes, and Abstract Data Types</vt:lpstr>
      <vt:lpstr>PowerPoint Presentation</vt:lpstr>
      <vt:lpstr>PowerPoint Presentation</vt:lpstr>
      <vt:lpstr>PowerPoint Presentation</vt:lpstr>
      <vt:lpstr>Write all the functions !</vt:lpstr>
      <vt:lpstr>PowerPoint Presentation</vt:lpstr>
      <vt:lpstr>PowerPoint Presentation</vt:lpstr>
      <vt:lpstr>PowerPoint Presentation</vt:lpstr>
      <vt:lpstr>Write all the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Nouhad Rizk</dc:creator>
  <cp:lastModifiedBy>Dr. Nouhad Rizk</cp:lastModifiedBy>
  <cp:revision>33</cp:revision>
  <dcterms:created xsi:type="dcterms:W3CDTF">2020-07-13T14:35:58Z</dcterms:created>
  <dcterms:modified xsi:type="dcterms:W3CDTF">2020-07-15T23:47:03Z</dcterms:modified>
</cp:coreProperties>
</file>