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3A7A-F7B7-47E7-AD9F-567567FA4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1E457-726A-452B-8A6C-F256567E0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EE3F-0497-435C-AF83-4E36F99B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F8F6-F460-47E8-B240-93363C57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90681-2CD8-4610-96FE-1E485742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06F2-D015-4397-BFDB-CAB8A19C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E2FEC-E688-4169-986A-19C071189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B570-029B-44CB-893A-E94F8E04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70978-9825-4D2F-A6B8-CAE5BBB2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AC8C-219D-4766-AE43-88F0BEFCE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0B664-223C-41C2-8386-591D07BA0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4D740-013A-4569-8DC9-41AFBEDA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B97D9-ADC7-4F18-BC3C-1B846C4B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C7D1D-6A61-4F17-B72C-4ED4893F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1695C-B63C-48CC-B070-77C77FA7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8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5AC2-3A8E-4AA6-A548-80B8D185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47D3-E55C-4174-9705-88EB08625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EE45-54C4-46FC-9519-8FE31C3D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2C56B-7BC6-475D-873B-62381666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9BE6-E8EF-4125-8E54-53A9D160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87F2-FD23-4ABE-84D5-2E93A1A5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B6B08-E022-494B-924D-EAA105EF5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5673-00F4-47D8-98C6-41309D36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FB174-BF30-4E37-8EE2-5DCB6B7B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844BE-20F8-479A-9D5E-564D4B8E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734E-612A-4A9F-9180-35223105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CEAF-211F-4255-ADE9-E08F34BDE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B7F03-9D1D-4B93-95FC-303888F85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B4A6-1C0F-411A-A259-6D115840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00E5F-9640-49D2-A0B0-7112377A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F41F5-40FD-4D12-8CB3-056F92BF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1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8F55-0134-46FB-9E8F-FC07D785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F5B94-80A6-4200-B43E-6D78751A1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F077C-3D34-4FA9-A93B-E5DEAA89B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840FF-6FE9-4BC9-94FC-84EE050EE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843AF-CAD1-410F-BC47-AC29375C7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879E1-D6A4-4FBA-BAD3-AD9088B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806DF-3124-41E4-AFDB-4903DAC7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946C1-714D-4508-A5C0-02AB4E46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EE8A-C309-453A-9A57-2FE5BD31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FC334-1F1D-4F4E-8ABB-AC06ED78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A25C5-2F18-4C0C-9BEF-ACBA7A5E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51468-0ABF-4A24-A26A-A35FCBB1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1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9F307-F520-407F-988C-24DC43F9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4AD1CB-FCFF-4D24-ACF4-4876B69E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99F2A-494C-42F1-A219-3209DF87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6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FBC3-BA78-49EB-8006-EB16598B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B216-9043-4A0F-B8ED-0F569E712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70EAD-C8A6-4254-8ADC-2035B48EE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000F6-6AB2-4CF3-8E0C-AF8B98E0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9A0C3-E1D2-44C8-8D38-E42910C1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0EDB9-6FCF-48AF-BC30-40802B61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8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405D-9E74-4DC4-94B6-D698D59E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D7190-C9E7-4CC3-95CA-2133AB976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E961C-8F97-4C99-931A-A8616F100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47109-8C00-419F-916F-DF173DCE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C8B01-8F07-42FA-BCC7-85E561F7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33190-58F2-42A6-8105-938292FC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3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EE4C5-AA87-4519-BBD8-28F809DA5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85605-5D96-44D6-A9EE-A2D595C6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A2DD3-EBB1-425E-A305-69E22C9E9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BD79F-607A-4E4A-8414-8CAF6F9DA3B4}" type="datetimeFigureOut">
              <a:rPr lang="en-US" smtClean="0"/>
              <a:t>12/27/2020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B3B92-C90B-49E2-AEB1-BD6E522CE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ED484-D12F-4A22-A9C8-545B0EDF4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DF3AF-64B3-4B44-999B-2003305C1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6D4A-F092-4965-89F0-6C0FD60A0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class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5F6E8-481B-40F7-B806-9C6B303A57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</a:t>
            </a:r>
          </a:p>
        </p:txBody>
      </p:sp>
    </p:spTree>
    <p:extLst>
      <p:ext uri="{BB962C8B-B14F-4D97-AF65-F5344CB8AC3E}">
        <p14:creationId xmlns:p14="http://schemas.microsoft.com/office/powerpoint/2010/main" val="145631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B2EDD9-B51A-4C3E-899E-43CD226BD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376487"/>
            <a:ext cx="84201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4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3EC522-3E9D-4911-ABAB-39180E20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" y="227647"/>
            <a:ext cx="8362950" cy="2371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488A6-1893-4358-8821-E18AA4BB7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215" y="2877503"/>
            <a:ext cx="80200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7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31BB5F-1171-4636-826B-01E2DA64B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27" y="3429000"/>
            <a:ext cx="9058275" cy="28289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1AF59D-625D-4D91-BCBB-0ABDFC5C7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02" y="600075"/>
            <a:ext cx="73818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8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B6B46A-B929-4F78-9200-71C908E7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1331912"/>
            <a:ext cx="82677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7DF269-E452-4739-B394-04BBC0AF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1966912"/>
            <a:ext cx="88582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2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6F1F13-FE7A-41E3-9BBC-58F11478B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690687"/>
            <a:ext cx="92011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2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4061DC-F117-4E3D-B1D6-2D800ADA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2557462"/>
            <a:ext cx="8429625" cy="3552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DECED1-98D4-465A-AF45-DD05FFD2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143510"/>
            <a:ext cx="85058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0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74E671-220C-4901-BFB9-8C610541B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278130"/>
            <a:ext cx="8915400" cy="2705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DF47BB-019B-40C2-88C0-3871648A5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745" y="2422525"/>
            <a:ext cx="81343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 class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class </dc:title>
  <dc:creator>Dr. Nouhad Rizk</dc:creator>
  <cp:lastModifiedBy>Dr. Nouhad Rizk</cp:lastModifiedBy>
  <cp:revision>3</cp:revision>
  <dcterms:created xsi:type="dcterms:W3CDTF">2020-12-28T03:21:04Z</dcterms:created>
  <dcterms:modified xsi:type="dcterms:W3CDTF">2020-12-28T03:35:59Z</dcterms:modified>
</cp:coreProperties>
</file>