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59" r:id="rId7"/>
    <p:sldId id="262" r:id="rId8"/>
    <p:sldId id="260" r:id="rId9"/>
    <p:sldId id="264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B1A1AD-989F-4C86-9E2F-22D7F521FD78}">
          <p14:sldIdLst>
            <p14:sldId id="256"/>
            <p14:sldId id="257"/>
          </p14:sldIdLst>
        </p14:section>
        <p14:section name="Untitled Section" id="{4635AF40-E9BA-4AD9-9EBE-9E0E654F8381}">
          <p14:sldIdLst>
            <p14:sldId id="258"/>
            <p14:sldId id="265"/>
            <p14:sldId id="266"/>
            <p14:sldId id="259"/>
            <p14:sldId id="262"/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58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6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5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679025"/>
            <a:ext cx="70485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Fluent Interface Pattern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63195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5161598"/>
            <a:ext cx="19202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Sadat khan</a:t>
            </a:r>
            <a:endParaRPr lang="en-US" sz="2187" dirty="0"/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Nabil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 we conclude our exploration of the Fluent Interface Pattern, we hope you now have a solid understanding of its concept, benefits, implementation best practices, and potential challenges. Embrace the power of Fluent Interfaces and elevate your code to new heights!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8" name="Text 3"/>
          <p:cNvSpPr/>
          <p:nvPr/>
        </p:nvSpPr>
        <p:spPr>
          <a:xfrm>
            <a:off x="5912955" y="411480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fluent interface pattern is a design pattern used in object-oriented programming to create a readable, flowing interface. It allows method chaining to make the code more expressive and intuitive.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28" name="Shape 0"/>
          <p:cNvSpPr/>
          <p:nvPr/>
        </p:nvSpPr>
        <p:spPr>
          <a:xfrm>
            <a:off x="1" y="0"/>
            <a:ext cx="102870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1" name="Text 2"/>
          <p:cNvSpPr/>
          <p:nvPr/>
        </p:nvSpPr>
        <p:spPr>
          <a:xfrm>
            <a:off x="833199" y="204870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Intent</a:t>
            </a:r>
            <a:endParaRPr lang="en-US" sz="4374" dirty="0"/>
          </a:p>
        </p:txBody>
      </p:sp>
      <p:sp>
        <p:nvSpPr>
          <p:cNvPr id="32" name="Shape 3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33" name="Text 4"/>
          <p:cNvSpPr/>
          <p:nvPr/>
        </p:nvSpPr>
        <p:spPr>
          <a:xfrm>
            <a:off x="1010722" y="329160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34" name="Text 5"/>
          <p:cNvSpPr/>
          <p:nvPr/>
        </p:nvSpPr>
        <p:spPr>
          <a:xfrm>
            <a:off x="1555313" y="33262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Clarity</a:t>
            </a:r>
            <a:endParaRPr lang="en-US" sz="2187" dirty="0"/>
          </a:p>
        </p:txBody>
      </p:sp>
      <p:sp>
        <p:nvSpPr>
          <p:cNvPr id="35" name="Text 6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intent of the pattern is to improve the readability and understandability of the code.</a:t>
            </a:r>
            <a:endParaRPr lang="en-US" sz="1750" dirty="0"/>
          </a:p>
        </p:txBody>
      </p:sp>
      <p:sp>
        <p:nvSpPr>
          <p:cNvPr id="36" name="Shape 7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37" name="Text 8"/>
          <p:cNvSpPr/>
          <p:nvPr/>
        </p:nvSpPr>
        <p:spPr>
          <a:xfrm>
            <a:off x="5752148" y="329160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38" name="Text 9"/>
          <p:cNvSpPr/>
          <p:nvPr/>
        </p:nvSpPr>
        <p:spPr>
          <a:xfrm>
            <a:off x="6319599" y="33262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Fluency</a:t>
            </a:r>
            <a:endParaRPr lang="en-US" sz="2187" dirty="0"/>
          </a:p>
        </p:txBody>
      </p:sp>
      <p:sp>
        <p:nvSpPr>
          <p:cNvPr id="39" name="Text 10"/>
          <p:cNvSpPr/>
          <p:nvPr/>
        </p:nvSpPr>
        <p:spPr>
          <a:xfrm>
            <a:off x="63195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aims to provide a smooth and natural way to interact with classes and methods.</a:t>
            </a:r>
            <a:endParaRPr lang="en-US" sz="1750" dirty="0"/>
          </a:p>
        </p:txBody>
      </p:sp>
      <p:sp>
        <p:nvSpPr>
          <p:cNvPr id="40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41" name="Text 12"/>
          <p:cNvSpPr/>
          <p:nvPr/>
        </p:nvSpPr>
        <p:spPr>
          <a:xfrm>
            <a:off x="991672" y="53103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42" name="Text 13"/>
          <p:cNvSpPr/>
          <p:nvPr/>
        </p:nvSpPr>
        <p:spPr>
          <a:xfrm>
            <a:off x="1555313" y="5344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Expressiveness</a:t>
            </a:r>
            <a:endParaRPr lang="en-US" sz="2187" dirty="0"/>
          </a:p>
        </p:txBody>
      </p:sp>
      <p:sp>
        <p:nvSpPr>
          <p:cNvPr id="43" name="Text 14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enables concise and self-explanatory code, enhancing developer productivity.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28" name="Shape 0"/>
          <p:cNvSpPr/>
          <p:nvPr/>
        </p:nvSpPr>
        <p:spPr>
          <a:xfrm>
            <a:off x="0" y="0"/>
            <a:ext cx="12521547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7" name="Text 8"/>
          <p:cNvSpPr/>
          <p:nvPr/>
        </p:nvSpPr>
        <p:spPr>
          <a:xfrm>
            <a:off x="5752148" y="329160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1" name="Text 1"/>
          <p:cNvSpPr/>
          <p:nvPr/>
        </p:nvSpPr>
        <p:spPr>
          <a:xfrm>
            <a:off x="962527" y="1600201"/>
            <a:ext cx="4499810" cy="986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>
                    <a:lumMod val="75000"/>
                  </a:schemeClr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Core Concepts</a:t>
            </a:r>
            <a:endParaRPr lang="en-US" sz="4374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 2"/>
          <p:cNvSpPr/>
          <p:nvPr/>
        </p:nvSpPr>
        <p:spPr>
          <a:xfrm>
            <a:off x="1143000" y="2779295"/>
            <a:ext cx="4319337" cy="512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>
                    <a:lumMod val="75000"/>
                  </a:schemeClr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Method Chaining:</a:t>
            </a:r>
            <a:endParaRPr lang="en-US" sz="218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 3"/>
          <p:cNvSpPr/>
          <p:nvPr/>
        </p:nvSpPr>
        <p:spPr>
          <a:xfrm>
            <a:off x="1143001" y="3708083"/>
            <a:ext cx="4799647" cy="171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 a fluent interface, each method call returns an instance of the object, enabling the chaining of multiple method calls in a single line.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 5"/>
          <p:cNvSpPr/>
          <p:nvPr/>
        </p:nvSpPr>
        <p:spPr>
          <a:xfrm>
            <a:off x="6605338" y="3708083"/>
            <a:ext cx="5642809" cy="171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0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28" name="Shape 0"/>
          <p:cNvSpPr/>
          <p:nvPr/>
        </p:nvSpPr>
        <p:spPr>
          <a:xfrm>
            <a:off x="0" y="0"/>
            <a:ext cx="12521547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7" name="Text 8"/>
          <p:cNvSpPr/>
          <p:nvPr/>
        </p:nvSpPr>
        <p:spPr>
          <a:xfrm>
            <a:off x="5752148" y="329160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1" name="Text 1"/>
          <p:cNvSpPr/>
          <p:nvPr/>
        </p:nvSpPr>
        <p:spPr>
          <a:xfrm>
            <a:off x="962527" y="1600201"/>
            <a:ext cx="4499810" cy="986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chemeClr val="bg1">
                    <a:lumMod val="75000"/>
                  </a:schemeClr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Class diagram</a:t>
            </a:r>
            <a:endParaRPr lang="en-US" sz="4374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 5"/>
          <p:cNvSpPr/>
          <p:nvPr/>
        </p:nvSpPr>
        <p:spPr>
          <a:xfrm>
            <a:off x="6605338" y="3708083"/>
            <a:ext cx="5642809" cy="171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26" y="2586789"/>
            <a:ext cx="6619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5323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Benefits of using Fluent Interface Pattern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488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7" name="Text 4"/>
          <p:cNvSpPr/>
          <p:nvPr/>
        </p:nvSpPr>
        <p:spPr>
          <a:xfrm>
            <a:off x="4668322" y="3090505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125153"/>
            <a:ext cx="305562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Improved Readability </a:t>
            </a: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📖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620810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using a Fluent Interface, code becomes more self-explanatory and easier to comprehend, making your projects more maintainable in the long run.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0488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1" name="Text 8"/>
          <p:cNvSpPr/>
          <p:nvPr/>
        </p:nvSpPr>
        <p:spPr>
          <a:xfrm>
            <a:off x="9409748" y="309050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125153"/>
            <a:ext cx="318516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Enhanced Productivity </a:t>
            </a: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⚡</a:t>
            </a: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️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0810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Fluent interfaces enable developers to write code faster, as the syntax is concise and intuitive, reducing the need to consult extensive documentation.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7935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5" name="Text 12"/>
          <p:cNvSpPr/>
          <p:nvPr/>
        </p:nvSpPr>
        <p:spPr>
          <a:xfrm>
            <a:off x="4649272" y="583525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69900"/>
            <a:ext cx="232410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Reduced Errors </a:t>
            </a: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❌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36555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With a Fluent Interface, the risk of syntax errors is minimized, thanks to the structured and self-contained approach of the pattern.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Potential Challenges and Considerations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1080135" y="2202537"/>
            <a:ext cx="41910" cy="5453539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7" name="Shape 4"/>
          <p:cNvSpPr/>
          <p:nvPr/>
        </p:nvSpPr>
        <p:spPr>
          <a:xfrm>
            <a:off x="1337072" y="2581394"/>
            <a:ext cx="734139" cy="41910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8" name="Shape 5"/>
          <p:cNvSpPr/>
          <p:nvPr/>
        </p:nvSpPr>
        <p:spPr>
          <a:xfrm>
            <a:off x="865108" y="2366367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9" name="Text 6"/>
          <p:cNvSpPr/>
          <p:nvPr/>
        </p:nvSpPr>
        <p:spPr>
          <a:xfrm>
            <a:off x="1032510" y="2405658"/>
            <a:ext cx="1371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2254806" y="2412206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Method Overload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2254806" y="286571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Address the potential challenge of method overload in your Fluent Interface and learn how to manage it effectively.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1337072" y="4469130"/>
            <a:ext cx="734139" cy="41910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3" name="Shape 10"/>
          <p:cNvSpPr/>
          <p:nvPr/>
        </p:nvSpPr>
        <p:spPr>
          <a:xfrm>
            <a:off x="865108" y="4254103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4" name="Text 11"/>
          <p:cNvSpPr/>
          <p:nvPr/>
        </p:nvSpPr>
        <p:spPr>
          <a:xfrm>
            <a:off x="1013460" y="4293394"/>
            <a:ext cx="1752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2254806" y="4299942"/>
            <a:ext cx="262128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Maintaining Flexibility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2254806" y="475345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 your Fluent Interface remains flexible to accommodate various use cases without sacrificing its intuitive nature.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1337072" y="6356866"/>
            <a:ext cx="734139" cy="41910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8" name="Shape 15"/>
          <p:cNvSpPr/>
          <p:nvPr/>
        </p:nvSpPr>
        <p:spPr>
          <a:xfrm>
            <a:off x="865108" y="6141839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9" name="Text 16"/>
          <p:cNvSpPr/>
          <p:nvPr/>
        </p:nvSpPr>
        <p:spPr>
          <a:xfrm>
            <a:off x="1013460" y="6181130"/>
            <a:ext cx="1752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2254806" y="6187678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Curve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2254806" y="664118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Discuss strategies to minimize the learning curve associated with using a Fluent Interface and provide tips for easy adoption.</a:t>
            </a:r>
            <a:endParaRPr lang="en-US" sz="165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1683"/>
            <a:ext cx="9075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Examples of Fluent Interface Pattern</a:t>
            </a:r>
            <a:endParaRPr lang="en-US" sz="437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62" y="2137053"/>
            <a:ext cx="4190433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395563" y="4653023"/>
            <a:ext cx="4190432" cy="229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Form Validation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395563" y="5015508"/>
            <a:ext cx="41904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how to use a Fluent Interface to validate form inputs with a seamless and intuitive API that guides users through the validation process.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210" y="2220397"/>
            <a:ext cx="473319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859210" y="4535091"/>
            <a:ext cx="36591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Database Query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859210" y="5015508"/>
            <a:ext cx="473319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Discover how a Fluent Interface can simplify database query construction by providing an elegant and readable way to express complex query logic.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1683"/>
            <a:ext cx="9075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Examples of Fluent Interface Pattern</a:t>
            </a:r>
            <a:endParaRPr lang="en-US" sz="4374" dirty="0"/>
          </a:p>
        </p:txBody>
      </p:sp>
      <p:sp>
        <p:nvSpPr>
          <p:cNvPr id="9" name="Text 5"/>
          <p:cNvSpPr/>
          <p:nvPr/>
        </p:nvSpPr>
        <p:spPr>
          <a:xfrm>
            <a:off x="2037993" y="2220397"/>
            <a:ext cx="4190432" cy="229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Form Validation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7454279" y="2220397"/>
            <a:ext cx="36591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Database Query</a:t>
            </a:r>
            <a:endParaRPr lang="en-US" sz="218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16" y="2982891"/>
            <a:ext cx="5729469" cy="3857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982891"/>
            <a:ext cx="6553200" cy="38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3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409</Words>
  <Application>Microsoft Office PowerPoint</Application>
  <PresentationFormat>Custom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DM Sans</vt:lpstr>
      <vt:lpstr>Gelasio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Sadat khan</cp:lastModifiedBy>
  <cp:revision>9</cp:revision>
  <dcterms:created xsi:type="dcterms:W3CDTF">2023-12-18T17:17:28Z</dcterms:created>
  <dcterms:modified xsi:type="dcterms:W3CDTF">2023-12-19T03:33:10Z</dcterms:modified>
</cp:coreProperties>
</file>