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3" r:id="rId16"/>
    <p:sldId id="272" r:id="rId17"/>
    <p:sldId id="274" r:id="rId18"/>
    <p:sldId id="27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58D-0955-46AA-8B3F-B7AA0F6A101B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553-150F-4238-883E-9958DFB5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started we wanted to make a real</a:t>
            </a:r>
            <a:r>
              <a:rPr lang="en-US" baseline="0" dirty="0" smtClean="0"/>
              <a:t> time multiplayer game that allowed players to customize their characters as the match progressed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Eevee</a:t>
            </a:r>
            <a:r>
              <a:rPr lang="en-US" dirty="0" smtClean="0"/>
              <a:t> Hound:</a:t>
            </a:r>
          </a:p>
          <a:p>
            <a:r>
              <a:rPr lang="en-US" dirty="0" smtClean="0"/>
              <a:t>Joshua Folly</a:t>
            </a:r>
          </a:p>
          <a:p>
            <a:r>
              <a:rPr lang="en-US" dirty="0" smtClean="0"/>
              <a:t>Arnold </a:t>
            </a:r>
            <a:r>
              <a:rPr lang="en-US" dirty="0" err="1" smtClean="0"/>
              <a:t>Rolle</a:t>
            </a:r>
            <a:endParaRPr lang="en-US" dirty="0" smtClean="0"/>
          </a:p>
          <a:p>
            <a:r>
              <a:rPr lang="en-US" dirty="0" smtClean="0"/>
              <a:t>Tyler van </a:t>
            </a:r>
            <a:r>
              <a:rPr lang="en-US" dirty="0" err="1" smtClean="0"/>
              <a:t>Gastel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6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LIMB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ination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input for keyboard and mouse </a:t>
            </a:r>
          </a:p>
          <a:p>
            <a:r>
              <a:rPr lang="en-US" sz="4000" dirty="0" err="1" smtClean="0"/>
              <a:t>XInput</a:t>
            </a:r>
            <a:r>
              <a:rPr lang="en-US" sz="4000" dirty="0" smtClean="0"/>
              <a:t> for controllers</a:t>
            </a:r>
            <a:endParaRPr lang="en-US" sz="4000" dirty="0"/>
          </a:p>
          <a:p>
            <a:r>
              <a:rPr lang="en-US" sz="4000" dirty="0" smtClean="0"/>
              <a:t>Generic input 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90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Full Gravity and physics</a:t>
            </a:r>
          </a:p>
          <a:p>
            <a:r>
              <a:rPr lang="en-US" sz="2000" dirty="0" smtClean="0"/>
              <a:t>Collision detection and resolution between:</a:t>
            </a:r>
          </a:p>
          <a:p>
            <a:pPr lvl="1"/>
            <a:r>
              <a:rPr lang="en-US" sz="2000" dirty="0" smtClean="0"/>
              <a:t>Players and other players</a:t>
            </a:r>
          </a:p>
          <a:p>
            <a:pPr lvl="1"/>
            <a:r>
              <a:rPr lang="en-US" sz="2000" dirty="0" smtClean="0"/>
              <a:t>Players and terrain</a:t>
            </a:r>
          </a:p>
          <a:p>
            <a:pPr lvl="1"/>
            <a:r>
              <a:rPr lang="en-US" sz="2000" dirty="0" smtClean="0"/>
              <a:t>Players and bullets</a:t>
            </a:r>
          </a:p>
          <a:p>
            <a:pPr lvl="1"/>
            <a:r>
              <a:rPr lang="en-US" sz="2000" dirty="0" smtClean="0"/>
              <a:t>Bullets and terrain</a:t>
            </a:r>
          </a:p>
          <a:p>
            <a:pPr lvl="1"/>
            <a:r>
              <a:rPr lang="en-US" sz="2000" dirty="0" smtClean="0"/>
              <a:t>Players and limb box</a:t>
            </a:r>
          </a:p>
          <a:p>
            <a:pPr lvl="1"/>
            <a:r>
              <a:rPr lang="en-US" sz="2000" dirty="0" smtClean="0"/>
              <a:t>Limb box and terrain</a:t>
            </a:r>
            <a:endParaRPr lang="en-US" sz="2000" dirty="0"/>
          </a:p>
          <a:p>
            <a:r>
              <a:rPr lang="en-US" sz="2000" dirty="0" smtClean="0"/>
              <a:t>Fully controllable aiming and </a:t>
            </a:r>
            <a:r>
              <a:rPr lang="en-US" sz="2000" dirty="0" err="1" smtClean="0"/>
              <a:t>platforming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9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Fully Functional Limb System </a:t>
            </a:r>
          </a:p>
          <a:p>
            <a:pPr lvl="1"/>
            <a:r>
              <a:rPr lang="en-US" sz="3200" dirty="0" smtClean="0"/>
              <a:t>Modifiable part system </a:t>
            </a:r>
          </a:p>
          <a:p>
            <a:pPr lvl="1"/>
            <a:r>
              <a:rPr lang="en-US" sz="3200" dirty="0" smtClean="0"/>
              <a:t>Modular and accessible by multiple players</a:t>
            </a:r>
          </a:p>
          <a:p>
            <a:pPr lvl="1"/>
            <a:r>
              <a:rPr lang="en-US" sz="3200" dirty="0" smtClean="0"/>
              <a:t>Base move set for Enemy class</a:t>
            </a:r>
          </a:p>
          <a:p>
            <a:pPr lvl="1"/>
            <a:r>
              <a:rPr lang="en-US" sz="3200" dirty="0" smtClean="0"/>
              <a:t>Holder system for player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Item Drop system </a:t>
            </a:r>
          </a:p>
          <a:p>
            <a:pPr lvl="1"/>
            <a:r>
              <a:rPr lang="en-US" sz="2800" dirty="0" smtClean="0"/>
              <a:t>Delivery system for parts </a:t>
            </a:r>
          </a:p>
          <a:p>
            <a:pPr lvl="1"/>
            <a:r>
              <a:rPr lang="en-US" sz="2800" dirty="0" smtClean="0"/>
              <a:t>Spawns a random part from players item holder on death </a:t>
            </a:r>
          </a:p>
          <a:p>
            <a:pPr lvl="1"/>
            <a:r>
              <a:rPr lang="en-US" sz="2800" dirty="0" smtClean="0"/>
              <a:t>Spawns random parts from enemy mobs</a:t>
            </a:r>
          </a:p>
          <a:p>
            <a:pPr lvl="1"/>
            <a:r>
              <a:rPr lang="en-US" sz="2800" dirty="0" smtClean="0"/>
              <a:t>Adds / Removes part from player class</a:t>
            </a:r>
          </a:p>
          <a:p>
            <a:pPr lvl="1"/>
            <a:r>
              <a:rPr lang="en-US" sz="2800" dirty="0" smtClean="0"/>
              <a:t>Removes / Drops Item from defeated enemy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API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Direct X SDK June 2010</a:t>
            </a:r>
          </a:p>
          <a:p>
            <a:r>
              <a:rPr lang="en-US" sz="4000" dirty="0"/>
              <a:t>FMOD </a:t>
            </a:r>
            <a:r>
              <a:rPr lang="en-US" sz="4000" dirty="0" smtClean="0"/>
              <a:t>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2012</a:t>
            </a:r>
          </a:p>
          <a:p>
            <a:r>
              <a:rPr lang="en-US" sz="3200" dirty="0" smtClean="0"/>
              <a:t>MS Paint</a:t>
            </a:r>
          </a:p>
          <a:p>
            <a:r>
              <a:rPr lang="en-US" sz="3200" dirty="0" smtClean="0"/>
              <a:t>Photoshop</a:t>
            </a:r>
          </a:p>
          <a:p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Audacity</a:t>
            </a:r>
          </a:p>
          <a:p>
            <a:r>
              <a:rPr lang="en-US" sz="3200" dirty="0" smtClean="0"/>
              <a:t>Google Docs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</a:t>
            </a:r>
          </a:p>
          <a:p>
            <a:r>
              <a:rPr lang="en-US" sz="2800" dirty="0" smtClean="0"/>
              <a:t>Communication</a:t>
            </a:r>
          </a:p>
          <a:p>
            <a:r>
              <a:rPr lang="en-US" sz="2800" dirty="0" smtClean="0"/>
              <a:t>Motivation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69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Cut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Networked Multiplayer</a:t>
            </a:r>
          </a:p>
          <a:p>
            <a:r>
              <a:rPr lang="en-US" sz="2800" dirty="0" smtClean="0"/>
              <a:t>AI Monsters</a:t>
            </a:r>
          </a:p>
          <a:p>
            <a:r>
              <a:rPr lang="en-US" sz="2800" dirty="0" smtClean="0"/>
              <a:t>Items</a:t>
            </a:r>
          </a:p>
          <a:p>
            <a:r>
              <a:rPr lang="en-US" sz="2800" dirty="0" smtClean="0"/>
              <a:t>Improved Camera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20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924800" cy="1143000"/>
          </a:xfrm>
        </p:spPr>
        <p:txBody>
          <a:bodyPr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8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Concept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Multiplayer </a:t>
            </a:r>
            <a:r>
              <a:rPr lang="en-US" sz="4400" dirty="0"/>
              <a:t>Networked Game</a:t>
            </a:r>
          </a:p>
          <a:p>
            <a:pPr lvl="1"/>
            <a:r>
              <a:rPr lang="en-US" sz="4400" dirty="0"/>
              <a:t>Dynamic Character </a:t>
            </a:r>
            <a:r>
              <a:rPr lang="en-US" sz="4400" dirty="0" smtClean="0"/>
              <a:t>Development</a:t>
            </a:r>
          </a:p>
          <a:p>
            <a:pPr lvl="1"/>
            <a:r>
              <a:rPr lang="en-US" sz="4400" dirty="0" smtClean="0"/>
              <a:t>Real-Time </a:t>
            </a:r>
            <a:r>
              <a:rPr lang="en-US" sz="4400" dirty="0"/>
              <a:t>Battle </a:t>
            </a:r>
            <a:r>
              <a:rPr lang="en-US" sz="4400" dirty="0" smtClean="0"/>
              <a:t>Royale </a:t>
            </a:r>
            <a:r>
              <a:rPr lang="en-US" sz="4400" dirty="0"/>
              <a:t>Game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Multiplayer Networked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Able to play offline with up to four friends in split screen </a:t>
            </a:r>
            <a:r>
              <a:rPr lang="en-US" sz="2400" dirty="0" smtClean="0"/>
              <a:t>mode</a:t>
            </a:r>
          </a:p>
          <a:p>
            <a:endParaRPr lang="en-US" sz="2400" dirty="0"/>
          </a:p>
          <a:p>
            <a:r>
              <a:rPr lang="en-US" sz="2400" dirty="0"/>
              <a:t>Online Mode able to play with </a:t>
            </a:r>
            <a:r>
              <a:rPr lang="en-US" sz="2400" dirty="0" smtClean="0"/>
              <a:t>10+ clients</a:t>
            </a:r>
            <a:endParaRPr lang="en-US" sz="2400" dirty="0"/>
          </a:p>
          <a:p>
            <a:pPr lvl="1"/>
            <a:r>
              <a:rPr lang="en-US" sz="2400" dirty="0"/>
              <a:t>Client will run in one of two modes: </a:t>
            </a:r>
          </a:p>
          <a:p>
            <a:pPr lvl="2"/>
            <a:r>
              <a:rPr lang="en-US" sz="2400" dirty="0"/>
              <a:t>Host: Act as a server for other clients to connect to </a:t>
            </a:r>
          </a:p>
          <a:p>
            <a:pPr lvl="2"/>
            <a:r>
              <a:rPr lang="en-US" sz="2400" dirty="0"/>
              <a:t>Client: Search for host games to connect and play.</a:t>
            </a:r>
          </a:p>
          <a:p>
            <a:pPr lvl="1"/>
            <a:r>
              <a:rPr lang="en-US" sz="2400" dirty="0" smtClean="0"/>
              <a:t>Dedicated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Dynamic 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Players able to customize their character to fit the play style that suits them the most.</a:t>
            </a:r>
          </a:p>
          <a:p>
            <a:endParaRPr lang="en-US" sz="2400" dirty="0"/>
          </a:p>
          <a:p>
            <a:r>
              <a:rPr lang="en-US" sz="2400" dirty="0"/>
              <a:t>Multiple Limb Parts that provide different styles of gameplay (melee-combat, ranged, stealth, speed)</a:t>
            </a:r>
          </a:p>
          <a:p>
            <a:pPr lvl="1"/>
            <a:r>
              <a:rPr lang="en-US" sz="2400" dirty="0"/>
              <a:t>Players are able to kill mobs and receive parts to augment their character’s abilities (variety of different skills based on types of parts gained)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 algn="ctr" rtl="0">
              <a:spcBef>
                <a:spcPct val="20000"/>
              </a:spcBef>
              <a:spcAft>
                <a:spcPts val="600"/>
              </a:spcAft>
            </a:pPr>
            <a:r>
              <a:rPr lang="en-US" sz="4800" kern="1200" spc="30" dirty="0">
                <a:solidFill>
                  <a:srgbClr val="FFFFFF"/>
                </a:solidFill>
                <a:latin typeface="Arial Narrow"/>
              </a:rPr>
              <a:t>Real-Time Battle Royal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is divided into three phases:</a:t>
            </a:r>
          </a:p>
          <a:p>
            <a:pPr lvl="1"/>
            <a:r>
              <a:rPr lang="en-US" sz="3200" dirty="0"/>
              <a:t>Phase One: Part gathering and character strength development.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Two: Countdown to Battle </a:t>
            </a:r>
            <a:r>
              <a:rPr lang="en-US" sz="3200" dirty="0" smtClean="0"/>
              <a:t>Royale </a:t>
            </a:r>
            <a:r>
              <a:rPr lang="en-US" sz="3200" dirty="0"/>
              <a:t>Tournament.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Three: Battle </a:t>
            </a:r>
            <a:r>
              <a:rPr lang="en-US" sz="3200" dirty="0" smtClean="0"/>
              <a:t>Royale Showdown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Part </a:t>
            </a:r>
            <a:r>
              <a:rPr lang="en-US" sz="6000" dirty="0" smtClean="0"/>
              <a:t>gathering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will go out and attack neutral and aggressive mobs and other Players in attempts to find parts and increase character strength</a:t>
            </a:r>
          </a:p>
          <a:p>
            <a:r>
              <a:rPr lang="en-US" sz="3200" dirty="0"/>
              <a:t>Players re-spawn upon death and drop any parts they have acquired </a:t>
            </a:r>
          </a:p>
        </p:txBody>
      </p:sp>
    </p:spTree>
    <p:extLst>
      <p:ext uri="{BB962C8B-B14F-4D97-AF65-F5344CB8AC3E}">
        <p14:creationId xmlns:p14="http://schemas.microsoft.com/office/powerpoint/2010/main" val="1189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Countdown to Battle </a:t>
            </a:r>
            <a:r>
              <a:rPr lang="en-US" sz="4000" dirty="0" smtClean="0"/>
              <a:t>Royale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Players scramble to center of the map within a time limit while avoiding other players or preventing others from reaching the battle area.</a:t>
            </a:r>
          </a:p>
          <a:p>
            <a:r>
              <a:rPr lang="en-US" sz="3200" dirty="0"/>
              <a:t>Players that die during this time or fail to reach the designated area before the time limit is up; do not re-spawn and automatically loose dropping all the parts that they have gathered.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Battle </a:t>
            </a:r>
            <a:r>
              <a:rPr lang="en-US" sz="4800" dirty="0" smtClean="0"/>
              <a:t>Royale </a:t>
            </a:r>
            <a:r>
              <a:rPr lang="en-US" sz="4800" dirty="0"/>
              <a:t>Showdown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Arena battle with remaining players </a:t>
            </a:r>
            <a:r>
              <a:rPr lang="en-US" sz="3200" dirty="0" smtClean="0"/>
              <a:t>Last Man Standing style.</a:t>
            </a:r>
          </a:p>
          <a:p>
            <a:r>
              <a:rPr lang="en-US" sz="3200" dirty="0" smtClean="0"/>
              <a:t>Players will fight with the body parts that they gathered earlier.</a:t>
            </a:r>
          </a:p>
          <a:p>
            <a:r>
              <a:rPr lang="en-US" sz="3200" dirty="0" smtClean="0"/>
              <a:t>The last man standing is the victor.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Render System&amp;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</a:t>
            </a:r>
            <a:r>
              <a:rPr lang="en-US" sz="3200" dirty="0"/>
              <a:t>Screen using </a:t>
            </a:r>
            <a:r>
              <a:rPr lang="en-US" sz="3200" dirty="0" smtClean="0"/>
              <a:t>view ports</a:t>
            </a:r>
          </a:p>
          <a:p>
            <a:r>
              <a:rPr lang="en-US" sz="3200" dirty="0" smtClean="0"/>
              <a:t>Supports .x</a:t>
            </a:r>
          </a:p>
          <a:p>
            <a:r>
              <a:rPr lang="en-US" sz="3200" dirty="0" smtClean="0"/>
              <a:t>Render vector of </a:t>
            </a:r>
            <a:r>
              <a:rPr lang="en-US" sz="3200" dirty="0" err="1" smtClean="0"/>
              <a:t>RenInfo</a:t>
            </a:r>
            <a:endParaRPr lang="en-US" sz="3200" dirty="0" smtClean="0"/>
          </a:p>
          <a:p>
            <a:r>
              <a:rPr lang="en-US" sz="3200" dirty="0"/>
              <a:t>Supports multiple resource types</a:t>
            </a:r>
          </a:p>
          <a:p>
            <a:r>
              <a:rPr lang="en-US" sz="3200" dirty="0"/>
              <a:t>Vector holds a list of loaded resources</a:t>
            </a:r>
          </a:p>
          <a:p>
            <a:r>
              <a:rPr lang="en-US" sz="3200" dirty="0"/>
              <a:t>Linked lists hold the </a:t>
            </a:r>
            <a:r>
              <a:rPr lang="en-US" sz="3200" dirty="0" smtClean="0"/>
              <a:t>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786</TotalTime>
  <Words>518</Words>
  <Application>Microsoft Office PowerPoint</Application>
  <PresentationFormat>On-screen Show (4:3)</PresentationFormat>
  <Paragraphs>94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ELIMBination</vt:lpstr>
      <vt:lpstr>Concept</vt:lpstr>
      <vt:lpstr>Multiplayer Networked Game</vt:lpstr>
      <vt:lpstr>Dynamic Character Development</vt:lpstr>
      <vt:lpstr>Real-Time Battle Royal Game</vt:lpstr>
      <vt:lpstr>Part gathering</vt:lpstr>
      <vt:lpstr>Countdown to Battle Royale</vt:lpstr>
      <vt:lpstr>Battle Royale Showdown</vt:lpstr>
      <vt:lpstr>Render System&amp; resources</vt:lpstr>
      <vt:lpstr>Input</vt:lpstr>
      <vt:lpstr>Physics</vt:lpstr>
      <vt:lpstr>Limb system</vt:lpstr>
      <vt:lpstr>Item system</vt:lpstr>
      <vt:lpstr>API</vt:lpstr>
      <vt:lpstr>Tools</vt:lpstr>
      <vt:lpstr>DEMO</vt:lpstr>
      <vt:lpstr>Issues</vt:lpstr>
      <vt:lpstr>Cut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ELIMBination</dc:title>
  <dc:creator>Sad_Aust</dc:creator>
  <cp:lastModifiedBy>Sad_Aust</cp:lastModifiedBy>
  <cp:revision>25</cp:revision>
  <dcterms:created xsi:type="dcterms:W3CDTF">2014-10-07T06:33:44Z</dcterms:created>
  <dcterms:modified xsi:type="dcterms:W3CDTF">2014-10-14T07:59:34Z</dcterms:modified>
</cp:coreProperties>
</file>