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259" r:id="rId6"/>
    <p:sldId id="261" r:id="rId7"/>
    <p:sldId id="262" r:id="rId8"/>
    <p:sldId id="260" r:id="rId9"/>
    <p:sldId id="257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137C2-B707-465A-88FA-12684268BB89}" v="3085" dt="2025-03-06T13:14:00.973"/>
    <p1510:client id="{5680CE90-BB6E-B45D-C4E6-4EBF22A9C25F}" v="124" dt="2025-03-06T12:44:55.673"/>
    <p1510:client id="{D6D24E8F-5890-D133-AF81-5CE28EA6ED53}" v="17" dt="2025-03-06T13:11:3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4111-2272-6A62-B045-3DF692A85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ETL and ML pipeline for Disaster Classifier</a:t>
            </a:r>
            <a:endParaRPr lang="en-GB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2808-9026-FAAD-61B3-C5CFC7523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Presented by – Sadashiv Vaidya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357D-6A52-53D2-6340-D502E2D3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technical decisions and Trade-offs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6089-FB59-E48E-7E5A-98C9761F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Opted for </a:t>
            </a:r>
            <a:r>
              <a:rPr lang="en-US" err="1"/>
              <a:t>Conda</a:t>
            </a:r>
            <a:r>
              <a:rPr lang="en-US"/>
              <a:t> virtual environment over VS Code's built-in virtual environment for better dependency management, reproducibility, and cross-platform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Selected SQLite3 as the database for its lightweight nature and adequacy for local storage, eliminating the need for a separate database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Chose TF-IDF over Word2Vec for feature extraction due to its simplicity, interpretability, and effectiveness for text classification with limited training data.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8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CDF2-F902-F345-D3E9-2685467D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CD32-4F31-97D9-A280-1B4FBE0E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Advanced text cleaning: Handling emojis and spelling corrections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Database upgrade: Can use cloud-based solution for scalability (</a:t>
            </a:r>
            <a:r>
              <a:rPr lang="en-US" err="1"/>
              <a:t>e.g</a:t>
            </a:r>
            <a:r>
              <a:rPr lang="en-US"/>
              <a:t> AWS or 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Can explore advanced word embeddings (word2vec, </a:t>
            </a:r>
            <a:r>
              <a:rPr lang="en-US" err="1"/>
              <a:t>GloVe</a:t>
            </a:r>
            <a:r>
              <a:rPr lang="en-US"/>
              <a:t>, or BERT)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Hyperparameter Tuning: Hyperparameters can be tuned for models. 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Better UI can be developed for good user experience.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63141-6686-D52E-DAFD-3E8BEBBE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3214-AA72-2BE4-5DB9-E5E0E3E5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Project Overview	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2BCB-B2A2-810D-8B8C-7D6246AE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89090"/>
            <a:ext cx="10168128" cy="369502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Objective: Build an end-to-end ETL pipeline for natural language processing (NLP) on disaster-related tweets</a:t>
            </a:r>
          </a:p>
          <a:p>
            <a:r>
              <a:rPr lang="en-US"/>
              <a:t>Dataset: Kaggle’s disaster tweets dataset (train.csv and test.csv)</a:t>
            </a:r>
          </a:p>
          <a:p>
            <a:r>
              <a:rPr lang="en-US"/>
              <a:t>Goal: Classify tweets as real disaster (1) or not (0)</a:t>
            </a:r>
          </a:p>
          <a:p>
            <a:r>
              <a:rPr lang="en-US"/>
              <a:t>Approach: 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/>
              <a:t>Modularized ETL pipeline and ML pipeline with clean code, proper logging and error handling.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/>
              <a:t>Conda is used to create a virtual environment to keep the code isolated, ensuring consistent dependencies and avoiding conflicts between different projects.</a:t>
            </a:r>
          </a:p>
        </p:txBody>
      </p:sp>
    </p:spTree>
    <p:extLst>
      <p:ext uri="{BB962C8B-B14F-4D97-AF65-F5344CB8AC3E}">
        <p14:creationId xmlns:p14="http://schemas.microsoft.com/office/powerpoint/2010/main" val="21277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01F8-BFFF-C67B-0151-C42AB260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Folder Structure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A034-7E5D-78F6-964A-DED05384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864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Used standard folder structure to maintain consistency and understanding across cross-functional teams.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Contents of project’s root directory: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requirements.txt: Contains all the dependencies required to run the project. 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README.md: All the steps explained for basic understanding and execution of the project.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.</a:t>
            </a:r>
            <a:r>
              <a:rPr lang="en-US" err="1"/>
              <a:t>gitignore</a:t>
            </a:r>
            <a:r>
              <a:rPr lang="en-US"/>
              <a:t> : Included paths to folders/file which should not be pushed to </a:t>
            </a:r>
            <a:r>
              <a:rPr lang="en-US" err="1"/>
              <a:t>github</a:t>
            </a:r>
            <a:r>
              <a:rPr lang="en-US"/>
              <a:t>. (Large data files can be avoided)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Courier New" panose="020F0502020204030204" pitchFamily="34" charset="0"/>
              <a:buChar char="o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4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A8F7-F501-866F-BF88-FF28F085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E939-B415-60BB-EE3F-648A04C3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Contents of project’s root directory: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src</a:t>
            </a:r>
            <a:r>
              <a:rPr lang="en-US"/>
              <a:t> folder: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/>
              <a:t>All python scripts for the project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/>
              <a:t>__init__.py</a:t>
            </a:r>
            <a:r>
              <a:rPr lang="en-US" sz="2000"/>
              <a:t> : To make the folder as python package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/>
              <a:t>config.py</a:t>
            </a:r>
            <a:r>
              <a:rPr lang="en-US" sz="2000"/>
              <a:t> : To include all variable names (e.g. train data path, output path)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2000" b="1"/>
              <a:t>utils.py</a:t>
            </a:r>
            <a:r>
              <a:rPr lang="en-US" sz="2000"/>
              <a:t>     : To write repetitive function (e.g. display image function using certain packages in image processing projects)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/>
              <a:t>data folder     : All the raw data files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output folder : All the output files (e.g. cleaned data)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model folder : Saved model files (e.g. </a:t>
            </a:r>
            <a:r>
              <a:rPr lang="en-US" err="1"/>
              <a:t>model.pkl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AFA3-C2FC-7BA7-22D3-E701139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architecture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E296-CE54-20E8-2AF6-701EDE88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Extract</a:t>
            </a:r>
            <a:r>
              <a:rPr lang="en-US"/>
              <a:t>: To load raw data from CSV files into Pandas </a:t>
            </a:r>
            <a:r>
              <a:rPr lang="en-US" err="1"/>
              <a:t>Dataframes</a:t>
            </a:r>
            <a:r>
              <a:rPr lang="en-US"/>
              <a:t> with proper error handling.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Transform</a:t>
            </a:r>
            <a:r>
              <a:rPr lang="en-US"/>
              <a:t>: To clean, normalize, and preprocess text data, handling nulls and duplicates for consistency.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Load</a:t>
            </a:r>
            <a:r>
              <a:rPr lang="en-US"/>
              <a:t>: To save the cleaned data into an SQLite or any other database and CSV files for efficient storage and future use.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42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BD2-1E76-EA69-D816-33AEBD63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F966-26F4-E74B-F126-C13B6FF1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This stage extracts raw data from the source, in this case from a .csv file.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Here, if data was in any other database, we can use modules as per the databases. (e.g. psycopg2 for PostgreSQL, </a:t>
            </a:r>
            <a:r>
              <a:rPr lang="en-US" err="1"/>
              <a:t>mysql</a:t>
            </a:r>
            <a:r>
              <a:rPr lang="en-US"/>
              <a:t>-connector-python for </a:t>
            </a:r>
            <a:r>
              <a:rPr lang="en-US" err="1"/>
              <a:t>MySQl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Logging message while executing different stages of this project is displayed using logging module.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Handled missing files and empty data using try and exception block. 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51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F21F-F1FF-BDB0-9DCA-32F4B706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687" y="645176"/>
            <a:ext cx="10515600" cy="1070483"/>
          </a:xfrm>
        </p:spPr>
        <p:txBody>
          <a:bodyPr/>
          <a:lstStyle/>
          <a:p>
            <a:r>
              <a:rPr lang="en-US"/>
              <a:t>Transform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3077-6DD8-C6C5-46BD-C66C18306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31" y="1891505"/>
            <a:ext cx="10515600" cy="5370703"/>
          </a:xfrm>
        </p:spPr>
        <p:txBody>
          <a:bodyPr>
            <a:normAutofit/>
          </a:bodyPr>
          <a:lstStyle/>
          <a:p>
            <a:r>
              <a:rPr lang="en-US"/>
              <a:t>In this stage, extracted data is transformed using </a:t>
            </a:r>
            <a:r>
              <a:rPr lang="en-US" err="1"/>
              <a:t>nltk</a:t>
            </a:r>
            <a:r>
              <a:rPr lang="en-US"/>
              <a:t> module functions. </a:t>
            </a:r>
          </a:p>
          <a:p>
            <a:r>
              <a:rPr lang="en-US"/>
              <a:t>Data validation checks:</a:t>
            </a:r>
          </a:p>
          <a:p>
            <a:pPr lvl="1"/>
            <a:r>
              <a:rPr lang="en-US"/>
              <a:t>Missing columns check</a:t>
            </a:r>
          </a:p>
          <a:p>
            <a:pPr lvl="1"/>
            <a:r>
              <a:rPr lang="en-US"/>
              <a:t>Null values check (added values if any)</a:t>
            </a:r>
          </a:p>
          <a:p>
            <a:pPr lvl="1"/>
            <a:r>
              <a:rPr lang="en-GB"/>
              <a:t>Duplicates check (removed duplicates if any)</a:t>
            </a:r>
          </a:p>
          <a:p>
            <a:r>
              <a:rPr lang="en-US"/>
              <a:t>Data cleaning:</a:t>
            </a:r>
          </a:p>
          <a:p>
            <a:pPr lvl="1"/>
            <a:r>
              <a:rPr lang="en-US"/>
              <a:t>Lowercasing </a:t>
            </a:r>
          </a:p>
          <a:p>
            <a:pPr lvl="1"/>
            <a:r>
              <a:rPr lang="en-US"/>
              <a:t>Removed URL, HTML tags, and special characters using regular expressions.</a:t>
            </a:r>
          </a:p>
          <a:p>
            <a:r>
              <a:rPr lang="en-US"/>
              <a:t>Tokenize: Used </a:t>
            </a:r>
            <a:r>
              <a:rPr lang="en-US" err="1"/>
              <a:t>word_tokenize</a:t>
            </a:r>
            <a:r>
              <a:rPr lang="en-US"/>
              <a:t> from </a:t>
            </a:r>
            <a:r>
              <a:rPr lang="en-US" err="1"/>
              <a:t>nltk</a:t>
            </a:r>
            <a:r>
              <a:rPr lang="en-US"/>
              <a:t> to tokenize the text</a:t>
            </a:r>
          </a:p>
          <a:p>
            <a:r>
              <a:rPr lang="en-US"/>
              <a:t>Lemmatize: Used wordnet </a:t>
            </a:r>
            <a:r>
              <a:rPr lang="en-US" err="1"/>
              <a:t>lemmatizer</a:t>
            </a:r>
            <a:r>
              <a:rPr lang="en-US"/>
              <a:t> for normalizing the text</a:t>
            </a:r>
          </a:p>
          <a:p>
            <a:r>
              <a:rPr lang="en-US"/>
              <a:t>Saved cleaned data after removing </a:t>
            </a:r>
            <a:r>
              <a:rPr lang="en-US" err="1"/>
              <a:t>stopwords</a:t>
            </a:r>
            <a:r>
              <a:rPr lang="en-US"/>
              <a:t>.</a:t>
            </a:r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D365-A8D5-B7D6-B983-10BC388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A54F-B3C1-9171-E954-BA102B51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This stage is used to load the cleaned data in database for querying and downstream ML applications.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Sqlite3 library is used to save the data as structured .</a:t>
            </a:r>
            <a:r>
              <a:rPr lang="en-GB" err="1"/>
              <a:t>db</a:t>
            </a:r>
            <a:r>
              <a:rPr lang="en-GB"/>
              <a:t> file in output folder. (We can save it in any database using connection and libraries like </a:t>
            </a:r>
            <a:r>
              <a:rPr lang="en-US"/>
              <a:t>e.g. psycopg2 for PostgreSQL, </a:t>
            </a:r>
            <a:r>
              <a:rPr lang="en-US" err="1"/>
              <a:t>mysql</a:t>
            </a:r>
            <a:r>
              <a:rPr lang="en-US"/>
              <a:t>-connector-python for </a:t>
            </a:r>
            <a:r>
              <a:rPr lang="en-US" err="1"/>
              <a:t>MySQl</a:t>
            </a:r>
            <a:r>
              <a:rPr lang="en-GB"/>
              <a:t>)</a:t>
            </a:r>
            <a:endParaRPr lang="en-GB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Here, ETL is completed and we can move for ML related functionalities. 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8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E63-D864-9991-15EB-1463D35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architecture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47F1-3151-7B56-8253-6BE9E1AD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31528" cy="428387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u="sng"/>
              <a:t>Feature engineering</a:t>
            </a:r>
            <a:r>
              <a:rPr lang="en-US"/>
              <a:t>: Loaded data from database and applied </a:t>
            </a:r>
            <a:r>
              <a:rPr lang="en-US" err="1"/>
              <a:t>Tfidf</a:t>
            </a:r>
            <a:r>
              <a:rPr lang="en-US"/>
              <a:t> vectorizer (can use word2vec as well)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u="sng"/>
              <a:t>Model training</a:t>
            </a:r>
            <a:r>
              <a:rPr lang="en-US"/>
              <a:t>: Three models-Logistic regression, Random forest classifier and Support vector machine are trained to compare and evaluate results.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Respective </a:t>
            </a:r>
            <a:r>
              <a:rPr lang="en-GB" u="sng"/>
              <a:t>models are saved </a:t>
            </a:r>
            <a:r>
              <a:rPr lang="en-GB"/>
              <a:t>in models folder to later use in inference stage.</a:t>
            </a:r>
            <a:endParaRPr lang="en-GB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</a:t>
            </a:r>
            <a:r>
              <a:rPr lang="en-GB" u="sng"/>
              <a:t>Accuracy, precision, recall, and F1 score </a:t>
            </a:r>
            <a:r>
              <a:rPr lang="en-GB"/>
              <a:t>are saved in results to compare models. </a:t>
            </a:r>
            <a:endParaRPr lang="en-GB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u="sng"/>
              <a:t>Model Evaluation</a:t>
            </a:r>
            <a:r>
              <a:rPr lang="en-US"/>
              <a:t>: Results were plotted to compare models using different metrics.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u="sng"/>
              <a:t>Pipeline</a:t>
            </a:r>
            <a:r>
              <a:rPr lang="en-US"/>
              <a:t>: In this script, all the components are connected to run end-to-end ML classifier. 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Lastly, </a:t>
            </a:r>
            <a:r>
              <a:rPr lang="en-US" u="sng" err="1"/>
              <a:t>Streamlit</a:t>
            </a:r>
            <a:r>
              <a:rPr lang="en-US" u="sng"/>
              <a:t> based simple UI</a:t>
            </a:r>
            <a:r>
              <a:rPr lang="en-US"/>
              <a:t> is created for real-time inference using selected best model. </a:t>
            </a:r>
            <a:endParaRPr lang="en-GB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37052"/>
      </a:accent1>
      <a:accent2>
        <a:srgbClr val="63705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4E7D217E628468A0F8C3B744AE6BE" ma:contentTypeVersion="9" ma:contentTypeDescription="Create a new document." ma:contentTypeScope="" ma:versionID="e01a6f65080ff8fd206bdcc2feeb0ff5">
  <xsd:schema xmlns:xsd="http://www.w3.org/2001/XMLSchema" xmlns:xs="http://www.w3.org/2001/XMLSchema" xmlns:p="http://schemas.microsoft.com/office/2006/metadata/properties" xmlns:ns3="8258b26b-7d41-4f73-a742-ccd08d3497f6" xmlns:ns4="a25a1415-6c30-459a-b8cc-442b8f7ac323" targetNamespace="http://schemas.microsoft.com/office/2006/metadata/properties" ma:root="true" ma:fieldsID="f5e6d5db44bdf5e85bd25f6bdda834b0" ns3:_="" ns4:_="">
    <xsd:import namespace="8258b26b-7d41-4f73-a742-ccd08d3497f6"/>
    <xsd:import namespace="a25a1415-6c30-459a-b8cc-442b8f7ac3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8b26b-7d41-4f73-a742-ccd08d349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5a1415-6c30-459a-b8cc-442b8f7ac3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58b26b-7d41-4f73-a742-ccd08d3497f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8FD7C-58D1-4E8A-AE39-0DE52C956DE1}">
  <ds:schemaRefs>
    <ds:schemaRef ds:uri="8258b26b-7d41-4f73-a742-ccd08d3497f6"/>
    <ds:schemaRef ds:uri="a25a1415-6c30-459a-b8cc-442b8f7ac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650407-CAB0-4D07-8262-DA8F5176C1AB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25a1415-6c30-459a-b8cc-442b8f7ac323"/>
    <ds:schemaRef ds:uri="8258b26b-7d41-4f73-a742-ccd08d3497f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7AEAD9-68CC-4825-BF63-2C35576C32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ETL and ML pipeline for Disaster Classifier</vt:lpstr>
      <vt:lpstr>Project Overview </vt:lpstr>
      <vt:lpstr>Folder Structure</vt:lpstr>
      <vt:lpstr>Folder Structure</vt:lpstr>
      <vt:lpstr>ETL architecture </vt:lpstr>
      <vt:lpstr>Extract </vt:lpstr>
      <vt:lpstr>Transform</vt:lpstr>
      <vt:lpstr>Load </vt:lpstr>
      <vt:lpstr>ML architecture </vt:lpstr>
      <vt:lpstr>Key technical decisions and Trade-offs 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Sadashiv Vaidya</dc:creator>
  <cp:lastModifiedBy>Sadashiv Vaidya</cp:lastModifiedBy>
  <cp:revision>1</cp:revision>
  <dcterms:created xsi:type="dcterms:W3CDTF">2025-03-05T19:02:39Z</dcterms:created>
  <dcterms:modified xsi:type="dcterms:W3CDTF">2025-03-06T13:14:01Z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0x010100CCD4E7D217E628468A0F8C3B744AE6BE</vt:lpwstr>
  </property>
</Properties>
</file>