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9F0C-790D-4447-AFCE-386AAE5A76ED}" type="datetimeFigureOut">
              <a:rPr lang="en-US" smtClean="0"/>
              <a:pPr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97E-281B-4B6E-8696-83025A8A42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 generates code with minimum registers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Labeling can be done to the tree by visiting nodes in bottom up order.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child nodes will be labeled before its parent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computing labels at node n with label L1 to left child &amp; L2 to right child.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max(L1,L2)    if L1≠L2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Label(n) =      L1+1               if L1=L2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600200" y="3352800"/>
            <a:ext cx="3048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GENCODE(n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recursive procedure to produce machine code evaluating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 with root n into a register.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generates code.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RSTACK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allocate registers.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it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all the available registers R0,R1,…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R(r-1).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R0 is TOS.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evaluates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 in the register which is on TOS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TSTACK</a:t>
            </a:r>
          </a:p>
          <a:p>
            <a:pPr lvl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allocate temporary memory locations.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initially contains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T0,T1,….,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.T0 is on TOS.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SWAP(RSTACK)-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interchanges the top two registers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RSTACK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of SWAP is to make sure that a left child and its parent are evaluated into the same register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PRINT(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used to concatenate arguments in the order in which they are coming. || is used for concatenation.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consists of various cases.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following cases: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0: if n is a left node and it is a leaf node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print(‘MOV’ || name || ‘,’ ||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top(RSTACK))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node n is named by id name.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n is a leaf node and the leftmost child of its parent.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So  just generate load instruction.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1: if node’s right child is leaf n2 then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(n1)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print(op||name||’,’||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top(RSTACK))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here n1 is first evaluated in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 TOS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&amp;then the op on id name is performed with 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the same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is on TOS.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43000" y="22098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6" name="Straight Connector 5"/>
          <p:cNvCxnSpPr>
            <a:endCxn id="4" idx="0"/>
          </p:cNvCxnSpPr>
          <p:nvPr/>
        </p:nvCxnSpPr>
        <p:spPr>
          <a:xfrm rot="10800000" flipV="1">
            <a:off x="1752600" y="16764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95400" y="4419600"/>
            <a:ext cx="304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4600" y="4648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37338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2"/>
            <a:endCxn id="7" idx="0"/>
          </p:cNvCxnSpPr>
          <p:nvPr/>
        </p:nvCxnSpPr>
        <p:spPr>
          <a:xfrm rot="10800000" flipV="1">
            <a:off x="1447800" y="38862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8" idx="0"/>
          </p:cNvCxnSpPr>
          <p:nvPr/>
        </p:nvCxnSpPr>
        <p:spPr>
          <a:xfrm rot="16200000" flipH="1">
            <a:off x="2580995" y="4143094"/>
            <a:ext cx="654237" cy="3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2: if left child of n i.e. n1 requires less number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than n2 then we swap top two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then evaluate n2 into R=top(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we remove R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&amp;evaluate n1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print(op|| R|| ‘,’ || top(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n1             n2          then we push R onto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then call for  swap.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here we evaluate right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into reg. which is on            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TOS.                                                                                     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evaluate left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into reg. which is on TOS.</a:t>
            </a: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on TOS contains the left operand. </a:t>
            </a:r>
          </a:p>
          <a:p>
            <a:pPr>
              <a:buNone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below TOS contains the right operand.</a:t>
            </a:r>
          </a:p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66800" y="1447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38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286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2"/>
            <a:endCxn id="5" idx="0"/>
          </p:cNvCxnSpPr>
          <p:nvPr/>
        </p:nvCxnSpPr>
        <p:spPr>
          <a:xfrm rot="10800000" flipV="1">
            <a:off x="800100" y="1676400"/>
            <a:ext cx="2667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6" idx="0"/>
          </p:cNvCxnSpPr>
          <p:nvPr/>
        </p:nvCxnSpPr>
        <p:spPr>
          <a:xfrm rot="16200000" flipH="1">
            <a:off x="1483986" y="1941185"/>
            <a:ext cx="447955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2117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3 :if left child n1 requires more number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than right child n2 then 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evaluate  left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first  then right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need to swap.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n1               n2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4: both the children require equal or more no.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than available no. of registers.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evaluated first &amp; stored in temp then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evaluate left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finally root is evaluated.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n1              n2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19200" y="17526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590800"/>
            <a:ext cx="457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2590800"/>
            <a:ext cx="38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5" idx="0"/>
          </p:cNvCxnSpPr>
          <p:nvPr/>
        </p:nvCxnSpPr>
        <p:spPr>
          <a:xfrm rot="5400000">
            <a:off x="778739" y="2061065"/>
            <a:ext cx="512996" cy="54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  <a:endCxn id="6" idx="0"/>
          </p:cNvCxnSpPr>
          <p:nvPr/>
        </p:nvCxnSpPr>
        <p:spPr>
          <a:xfrm rot="16200000" flipH="1">
            <a:off x="1504950" y="21526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4400" y="4648200"/>
            <a:ext cx="609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52578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H="1">
            <a:off x="1524000" y="5257800"/>
            <a:ext cx="30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3" idx="3"/>
            <a:endCxn id="14" idx="0"/>
          </p:cNvCxnSpPr>
          <p:nvPr/>
        </p:nvCxnSpPr>
        <p:spPr>
          <a:xfrm rot="5400000">
            <a:off x="708119" y="4962244"/>
            <a:ext cx="349437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5"/>
            <a:endCxn id="16" idx="0"/>
          </p:cNvCxnSpPr>
          <p:nvPr/>
        </p:nvCxnSpPr>
        <p:spPr>
          <a:xfrm rot="16200000" flipH="1">
            <a:off x="1380845" y="4962244"/>
            <a:ext cx="349437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GENCODE.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begin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/*case 0*/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is a left leaf representing operand name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 is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the leftmost child of its parent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(‘MOV’|| name||top(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rtsack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is an interior node with operator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op,left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child n1,and right child n2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/*case 1*/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(label(n2) =0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 begin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let name be the operand represented by n2;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(n1);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(op|| name||’,’||top(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rtsack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/*case 2*/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&lt;= label(n1)&lt;label(n2)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label(n1) &lt; 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 begin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swap(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(n2);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R=pop(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               /*n2 was evaluated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R*/</a:t>
            </a:r>
          </a:p>
          <a:p>
            <a:pPr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(n1);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(op|| R||’,’||top(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rtsack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push(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rstack,R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swap(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/*case 3*/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 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1&lt;= label(n2) &lt;= label(n1)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label(n2)&lt;r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then begin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(n1);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 =pop(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RSTACK)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/*  POP stack ,n1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was evaluated into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reg.R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(n2);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(op|| 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)||’,’||R);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push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rstack,R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/* case 4, both labels&gt;=r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total number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else begin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(n2);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 =pop(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print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(‘MOV,||top(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)||’,’||T;)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gencode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(n1);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push(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tstack,T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print(op||T||’,’||top(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rstack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761</Words>
  <Application>Microsoft Office PowerPoint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Code generation </vt:lpstr>
      <vt:lpstr>Labeling Tree Algorithm</vt:lpstr>
      <vt:lpstr>Contd…</vt:lpstr>
      <vt:lpstr>Contd…</vt:lpstr>
      <vt:lpstr>Contd…</vt:lpstr>
      <vt:lpstr>Contd…</vt:lpstr>
      <vt:lpstr>Function GENCODE.</vt:lpstr>
      <vt:lpstr>Slide 8</vt:lpstr>
      <vt:lpstr>Slide 9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</dc:title>
  <dc:creator>Pradnya</dc:creator>
  <cp:lastModifiedBy>Pradnya.Kulkarni</cp:lastModifiedBy>
  <cp:revision>77</cp:revision>
  <dcterms:created xsi:type="dcterms:W3CDTF">2012-10-08T09:52:37Z</dcterms:created>
  <dcterms:modified xsi:type="dcterms:W3CDTF">2016-09-21T09:41:42Z</dcterms:modified>
</cp:coreProperties>
</file>