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0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A99FF9D-4494-4D57-9DB1-FAE14967F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497E32-CE01-4785-AE26-C21C463912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C22C-D72C-4DF3-BADB-5C4A8D331989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EDFBB5-1F51-4FDB-90B4-469CACB3B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B9965F-C181-4BE6-A7F9-961D9C38F3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98008-6FE8-4754-8B8E-ED9043BB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8535-EB9F-4BFC-AEF7-2FAC1BF82268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F40C-C79C-4A18-8007-57FBC4E05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2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F40C-C79C-4A18-8007-57FBC4E05D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7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FA702-0829-48AA-A0E1-A59458CD8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173599-C5B6-4241-BC9B-896E9E80C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05AACB-6646-4BD3-9908-312090CE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698-AFBB-4EA7-9690-F2CC6923DD7F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2B8744-BCC5-40AF-B2AA-810E2BC0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FE147-B986-411B-8F6A-579AD317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96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F9E04-6025-41D8-A101-FC195882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266521-2DAA-4BF6-A1DE-3023FAEF8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50F529-4113-40DB-8195-9FF43FF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5388-F632-4BEA-B155-050B62B7C225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5E2C3-618E-46C2-9EA2-F95374CA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9B15F-2214-4FB1-B959-BEC213C6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7D6074-8F5A-4456-A61B-8B4B0BA6B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2C7030-8860-4C1D-9196-F12427A75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B3E8D-9C0F-4769-B822-FA0A1A5E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7C6B-0DB8-4A5C-B503-5EBAD9412FF5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3A0EB-DB5C-4FBD-9657-3C28D303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E97A91-ED71-45ED-AEDE-5B150016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64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02487-2F6E-4E9C-A50B-B3F4CE2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3E75D-CF8B-4C0F-A936-A226EE7C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6051B-9AB9-4E6A-B65A-7D674DA9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F352-B236-48DB-A875-90B85E844AA3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E8773-C11D-4BE1-95FC-C1F522B2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3A4AD-8442-4118-B808-662B8636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C2231-CD6D-4481-8861-6C8DD59E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8D8DB-E71A-42BE-B5AC-A741365C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C94AA-5E1D-4D44-BEBB-2CD5F5E3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6181-B6EB-4DAE-A9B1-A66CB3697312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70F01-9125-46F5-92ED-43A19179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9A730E-079D-497B-BD4D-67C3B957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09F48-DACE-4737-A766-AFD0D4F1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69061-0B66-47ED-AE16-4DFFB4BFA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4098E-FFC4-4C5E-B5DD-1FE04644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C64780-EEDF-4892-8C44-37B503DA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DB2-098F-470E-A591-AE1513D94AA7}" type="datetime1">
              <a:rPr lang="en-GB" smtClean="0"/>
              <a:t>03/11/2021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EFD776-0728-4035-A5B5-E2FB14E8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63A6-865C-4022-BB63-7A458ABC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5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BE0C6-7FEE-4C1C-AD4F-1207F390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644E0-160B-4C46-8DF9-71701B5B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B65CF-942B-4B27-894A-991E106A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555FE5-91DC-401A-8AA6-1E9548335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4F97A3-DA02-4DD1-A99A-0A18BBF83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DFB83F-851F-4CA7-99DE-801964F5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8D4F-8A99-4D1B-87B8-C930E08505DA}" type="datetime1">
              <a:rPr lang="en-GB" smtClean="0"/>
              <a:t>03/11/2021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CD271E-DD34-45BA-8995-DF3B9935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A0386-0F81-4259-989C-092B1709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15BF7-ACFC-47D8-9446-77DEABBD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C7E5AE-CAF5-4305-AB48-7E64607C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9DE6-9FE1-475A-9F5C-2BE234CE6BE6}" type="datetime1">
              <a:rPr lang="en-GB" smtClean="0"/>
              <a:t>03/11/2021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B55D1F-9F46-4553-8C66-B4030650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AB4827-9BA7-412D-B3EA-66542023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0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DE12F9-8365-4B69-94B2-58413C66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9DF8-89EF-4709-8BAE-85643F853E01}" type="datetime1">
              <a:rPr lang="en-GB" smtClean="0"/>
              <a:t>03/11/2021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6A516E-3F04-46CF-A7BC-73DD532F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780ACB-386B-468E-8AB2-57263CC4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4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5B0C7-31B1-418D-B83B-5050BF19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FA5A2-CD57-45F4-818E-045B9344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FB2CE6-2AB4-4512-981F-2770B601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60966A-2B87-45C5-B31E-7E3AE6E7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1C5D-F986-448E-B963-160E1C0C7077}" type="datetime1">
              <a:rPr lang="en-GB" smtClean="0"/>
              <a:t>03/11/2021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B6A331-AD3B-4D8D-BF2A-C139BB62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E1B89E-2FBA-4E52-AC4A-0FE52CAA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8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4EA64-10F7-44B7-B577-7CEA2E62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B754E6-206D-4E0A-B4B8-059391281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9D4D81-066E-4A44-965E-E3EF3715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E5EF95-AE15-4BA2-82E5-C2220E16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FDDE-6A5D-48FF-9D9B-333F24E6E689}" type="datetime1">
              <a:rPr lang="en-GB" smtClean="0"/>
              <a:t>03/11/2021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0960EA-430E-4C0C-A609-670C8A3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CBDA1A-699F-4EA6-9717-E71E1443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71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06FB9-B3C5-4343-B7A0-F0770AAF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EF7EB-1F68-44DC-ACAE-5AC389AF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B25E5-A3FA-44DE-8E2F-140C8B729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7226-7F34-4186-BC48-859F399FC71D}" type="datetime1">
              <a:rPr lang="en-GB" smtClean="0"/>
              <a:t>03/11/2021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76760-BB7E-4EA9-805C-61A74A550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C7BD83-95C6-4FA7-8BE2-C0F3C1945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A240-4746-4EBB-829B-8C9C341E8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9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A781-1AFB-4762-B90E-4B3FD1576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351881"/>
            <a:ext cx="10058400" cy="2154237"/>
          </a:xfrm>
          <a:solidFill>
            <a:schemeClr val="bg2">
              <a:lumMod val="2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Loop </a:t>
            </a:r>
            <a:r>
              <a:rPr lang="en-GB" sz="3600" b="1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Unswitch</a:t>
            </a:r>
            <a:endParaRPr lang="en-GB" sz="3600" dirty="0">
              <a:solidFill>
                <a:schemeClr val="accent3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475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2EDF7-4F3F-47F1-94CA-D4CFB2AE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727969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LLVM </a:t>
            </a:r>
            <a:r>
              <a:rPr lang="ru-RU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Оптимизации</a:t>
            </a:r>
            <a:endParaRPr lang="en-GB" sz="3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30C14-7377-4671-83AF-961ACE57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1313895"/>
            <a:ext cx="11532093" cy="4616388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Оптимизация реализована в виде проходов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(pass)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, которые проходят через некоторую часть программы для сбора информации или преобразования программы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rgbClr val="000000"/>
                </a:solidFill>
              </a:rPr>
              <a:t>Существуют проходы:</a:t>
            </a:r>
          </a:p>
          <a:p>
            <a:pPr lvl="1" algn="just"/>
            <a:r>
              <a:rPr lang="ru-RU" dirty="0">
                <a:solidFill>
                  <a:srgbClr val="000000"/>
                </a:solidFill>
              </a:rPr>
              <a:t>Анализ (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вычисляют информацию, которую могут использовать другие проходы для отладки или визуализации программы)</a:t>
            </a:r>
            <a:endParaRPr lang="ru-RU" dirty="0">
              <a:solidFill>
                <a:srgbClr val="000000"/>
              </a:solidFill>
            </a:endParaRPr>
          </a:p>
          <a:p>
            <a:pPr lvl="1" algn="just"/>
            <a:r>
              <a:rPr lang="ru-RU" b="1" dirty="0">
                <a:solidFill>
                  <a:srgbClr val="000000"/>
                </a:solidFill>
              </a:rPr>
              <a:t>Преобразование</a:t>
            </a:r>
            <a:r>
              <a:rPr lang="ru-RU" dirty="0">
                <a:solidFill>
                  <a:srgbClr val="000000"/>
                </a:solidFill>
              </a:rPr>
              <a:t> (используют информацию, изменяют программу)</a:t>
            </a:r>
          </a:p>
          <a:p>
            <a:pPr lvl="1" algn="just"/>
            <a:r>
              <a:rPr lang="ru-RU" dirty="0"/>
              <a:t>Служебные (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предоставляют некоторую полезность, но не подходят для категоризации)</a:t>
            </a:r>
            <a:endParaRPr lang="ru-RU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Номер слайда 8">
            <a:extLst>
              <a:ext uri="{FF2B5EF4-FFF2-40B4-BE49-F238E27FC236}">
                <a16:creationId xmlns:a16="http://schemas.microsoft.com/office/drawing/2014/main" id="{994D0F7A-B9D4-416B-A4D1-CF819A4F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2499" y="6501752"/>
            <a:ext cx="419501" cy="365125"/>
          </a:xfrm>
        </p:spPr>
        <p:txBody>
          <a:bodyPr/>
          <a:lstStyle/>
          <a:p>
            <a:fld id="{3A35A240-4746-4EBB-829B-8C9C341E8A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65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Номер слайда 8">
            <a:extLst>
              <a:ext uri="{FF2B5EF4-FFF2-40B4-BE49-F238E27FC236}">
                <a16:creationId xmlns:a16="http://schemas.microsoft.com/office/drawing/2014/main" id="{18024DFD-5F2E-4FBD-B3FB-BBDE8CC4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2499" y="6492875"/>
            <a:ext cx="419501" cy="365125"/>
          </a:xfrm>
        </p:spPr>
        <p:txBody>
          <a:bodyPr/>
          <a:lstStyle/>
          <a:p>
            <a:fld id="{3A35A240-4746-4EBB-829B-8C9C341E8AB4}" type="slidenum">
              <a:rPr lang="en-GB" smtClean="0"/>
              <a:t>3</a:t>
            </a:fld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5E1D22-CFEE-4090-B107-34E72996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080" y="1100305"/>
            <a:ext cx="2884595" cy="1869705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1" dirty="0">
                <a:effectLst/>
                <a:latin typeface="Consolas" panose="020B0609020204030204" pitchFamily="49" charset="0"/>
              </a:rPr>
              <a:t>for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(loop)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200" b="1" dirty="0"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(w)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   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A293601A-B127-48D3-88A1-12BB3A48AA77}"/>
              </a:ext>
            </a:extLst>
          </p:cNvPr>
          <p:cNvSpPr txBox="1">
            <a:spLocks/>
          </p:cNvSpPr>
          <p:nvPr/>
        </p:nvSpPr>
        <p:spPr>
          <a:xfrm>
            <a:off x="408373" y="1100304"/>
            <a:ext cx="7874493" cy="542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cs typeface="Times New Roman" panose="02020603050405020304" pitchFamily="18" charset="0"/>
              </a:rPr>
              <a:t>Оптимизация </a:t>
            </a:r>
            <a:r>
              <a:rPr lang="en-US" sz="2400" dirty="0">
                <a:cs typeface="Times New Roman" panose="02020603050405020304" pitchFamily="18" charset="0"/>
              </a:rPr>
              <a:t>LLVM</a:t>
            </a:r>
            <a:r>
              <a:rPr lang="ru-RU" sz="2400" dirty="0">
                <a:cs typeface="Times New Roman" panose="02020603050405020304" pitchFamily="18" charset="0"/>
              </a:rPr>
              <a:t>, преобразующая циклы, содержащие ветви в условиях, не зависящих от цикла, в несколько циклов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cs typeface="Times New Roman" panose="02020603050405020304" pitchFamily="18" charset="0"/>
              </a:rPr>
              <a:t>Может экспоненциально увеличивать размер кода, удваивая его каждый раз, когда оптимизация может быть применена, поэтому используется только в том случае, если результирующий код будет меньше порогового значения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cs typeface="Times New Roman" panose="02020603050405020304" pitchFamily="18" charset="0"/>
              </a:rPr>
              <a:t>Ожидает применение оптимизации </a:t>
            </a:r>
            <a:r>
              <a:rPr lang="en-US" sz="2400" dirty="0">
                <a:cs typeface="Times New Roman" panose="02020603050405020304" pitchFamily="18" charset="0"/>
              </a:rPr>
              <a:t>LICM</a:t>
            </a:r>
            <a:r>
              <a:rPr lang="ru-RU" sz="2400" dirty="0">
                <a:cs typeface="Times New Roman" panose="02020603050405020304" pitchFamily="18" charset="0"/>
              </a:rPr>
              <a:t>, выводящей инвариантные условия из цикла и делающей очевидной возможность применения  переключение цикла</a:t>
            </a:r>
            <a:endParaRPr lang="en-GB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6B44EC1C-2C52-4891-A4A9-BE7C6DB9046B}"/>
              </a:ext>
            </a:extLst>
          </p:cNvPr>
          <p:cNvSpPr txBox="1">
            <a:spLocks/>
          </p:cNvSpPr>
          <p:nvPr/>
        </p:nvSpPr>
        <p:spPr>
          <a:xfrm>
            <a:off x="8993080" y="3624309"/>
            <a:ext cx="2884596" cy="2902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b="1" dirty="0">
                <a:latin typeface="Consolas" panose="020B0609020204030204" pitchFamily="49" charset="0"/>
              </a:rPr>
              <a:t>if</a:t>
            </a:r>
            <a:r>
              <a:rPr lang="en-GB" sz="1200" dirty="0">
                <a:latin typeface="Consolas" panose="020B0609020204030204" pitchFamily="49" charset="0"/>
              </a:rPr>
              <a:t>(w)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</a:t>
            </a:r>
            <a:r>
              <a:rPr lang="en-GB" sz="1200" b="1" dirty="0">
                <a:latin typeface="Consolas" panose="020B0609020204030204" pitchFamily="49" charset="0"/>
              </a:rPr>
              <a:t>for</a:t>
            </a:r>
            <a:r>
              <a:rPr lang="en-GB" sz="1200" dirty="0">
                <a:latin typeface="Consolas" panose="020B0609020204030204" pitchFamily="49" charset="0"/>
              </a:rPr>
              <a:t> (loop)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b="1" dirty="0">
                <a:latin typeface="Consolas" panose="020B0609020204030204" pitchFamily="49" charset="0"/>
              </a:rPr>
              <a:t>else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</a:t>
            </a:r>
            <a:r>
              <a:rPr lang="en-GB" sz="1200" b="1" dirty="0">
                <a:latin typeface="Consolas" panose="020B0609020204030204" pitchFamily="49" charset="0"/>
              </a:rPr>
              <a:t>for</a:t>
            </a:r>
            <a:r>
              <a:rPr lang="en-GB" sz="1200" dirty="0">
                <a:latin typeface="Consolas" panose="020B0609020204030204" pitchFamily="49" charset="0"/>
              </a:rPr>
              <a:t> (loop)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    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32CF51C2-BF86-40AA-AC72-DF2508EE51E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7279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Loop </a:t>
            </a:r>
            <a:r>
              <a:rPr lang="en-US" sz="32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Unswitch</a:t>
            </a:r>
            <a:endParaRPr lang="en-GB" sz="3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364976D-4B91-4A48-BE60-40C03D254566}"/>
              </a:ext>
            </a:extLst>
          </p:cNvPr>
          <p:cNvCxnSpPr>
            <a:stCxn id="4" idx="2"/>
            <a:endCxn id="44" idx="0"/>
          </p:cNvCxnSpPr>
          <p:nvPr/>
        </p:nvCxnSpPr>
        <p:spPr>
          <a:xfrm>
            <a:off x="10435378" y="2970010"/>
            <a:ext cx="0" cy="654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63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269</Words>
  <Application>Microsoft Office PowerPoint</Application>
  <PresentationFormat>Широкоэкранный</PresentationFormat>
  <Paragraphs>38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Courier New</vt:lpstr>
      <vt:lpstr>Тема Office</vt:lpstr>
      <vt:lpstr>Loop Unswitch</vt:lpstr>
      <vt:lpstr>LLVM Оптимизации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sad cat</dc:creator>
  <cp:lastModifiedBy>sad cat</cp:lastModifiedBy>
  <cp:revision>289</cp:revision>
  <dcterms:created xsi:type="dcterms:W3CDTF">2021-03-18T09:50:08Z</dcterms:created>
  <dcterms:modified xsi:type="dcterms:W3CDTF">2021-11-03T16:06:27Z</dcterms:modified>
</cp:coreProperties>
</file>