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11" Type="http://schemas.openxmlformats.org/officeDocument/2006/relationships/slide" Target="slides/slide6.xml"/><Relationship Id="rId22" Type="http://schemas.openxmlformats.org/officeDocument/2006/relationships/font" Target="fonts/Lora-italic.fntdata"/><Relationship Id="rId10" Type="http://schemas.openxmlformats.org/officeDocument/2006/relationships/slide" Target="slides/slide5.xml"/><Relationship Id="rId21" Type="http://schemas.openxmlformats.org/officeDocument/2006/relationships/font" Target="fonts/Lora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e8133f7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e8133f7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e8133f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e8133f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e8133f7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e8133f7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e8133f7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e8133f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e8133f7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e8133f7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LED App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Suryateja</a:t>
            </a:r>
            <a:r>
              <a:rPr lang="en"/>
              <a:t> Addagarla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Purpose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UML diagram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Everyday Scenario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an app that tells what audio is being played and what number is pressed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2 front-end and 1 back-end platforms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Prototype of making an IoT and IT small app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0" y="1026375"/>
            <a:ext cx="6052574" cy="40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Everyday </a:t>
            </a:r>
            <a:r>
              <a:rPr lang="en"/>
              <a:t>Scenario 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Airport flight timings when your on the way to the airport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that tells you if any IoT product is online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that tells you if your hardware (servers) are </a:t>
            </a:r>
            <a:r>
              <a:rPr lang="en"/>
              <a:t>online</a:t>
            </a:r>
            <a:r>
              <a:rPr lang="en"/>
              <a:t> or not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 rot="-764308">
            <a:off x="1027026" y="2308460"/>
            <a:ext cx="6936018" cy="52655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You!!!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