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5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5010B-D9D6-4602-A9F2-79C835C96C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C70514-213C-4591-B73E-29FE0EC064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9E80E-C2EB-45A6-BFB7-EA4C43582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D45C3-BAB2-4B6E-8CD7-58E119D01810}" type="datetimeFigureOut">
              <a:rPr lang="en-IN" smtClean="0"/>
              <a:t>30-06-2020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CEDBD-C243-4737-A6DC-52B005368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1974A-5B8B-4809-92DB-A5B1D7206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9D87-2ECA-4F07-B0B5-6FFD19F1A1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219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82936-58DF-4B49-8F3A-0DD307575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28A769-BAAA-4102-A2E4-1CC8A8C42D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A55ED-8738-4ED0-A0F7-5E0D70923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D45C3-BAB2-4B6E-8CD7-58E119D01810}" type="datetimeFigureOut">
              <a:rPr lang="en-IN" smtClean="0"/>
              <a:t>30-06-2020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D5949-3737-460E-96E7-C6AD954D3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4DB97-2584-448E-BD54-3B755A3B4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9D87-2ECA-4F07-B0B5-6FFD19F1A1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996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19D6C9-7CD8-410B-9666-07D66A215E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28ACF2-0F26-4E8F-8ED1-52511DEE4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C71CE-A316-4EA1-B9B4-0EA2646E6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D45C3-BAB2-4B6E-8CD7-58E119D01810}" type="datetimeFigureOut">
              <a:rPr lang="en-IN" smtClean="0"/>
              <a:t>30-06-2020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93217-0899-4925-A386-499F5AC7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6B6C0-6F5E-47E3-8C9F-75EEEEA64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9D87-2ECA-4F07-B0B5-6FFD19F1A1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2072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C0393-E7A3-444D-803A-0F9C2A2BC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CA1EA-F988-46AF-B8E9-E79718793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E007F-88CB-41AF-A04D-22550A39A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D45C3-BAB2-4B6E-8CD7-58E119D01810}" type="datetimeFigureOut">
              <a:rPr lang="en-IN" smtClean="0"/>
              <a:t>30-06-2020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1A1E1-5BD3-4C70-A6AB-727337511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82A3A-A25E-4EBE-93DC-DBE63C65E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9D87-2ECA-4F07-B0B5-6FFD19F1A1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321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79D33-4154-42EB-BD11-DA590A2AA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03730-2319-4179-8F9B-072155322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D5F0F-88F6-485F-99E6-D590D10A9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D45C3-BAB2-4B6E-8CD7-58E119D01810}" type="datetimeFigureOut">
              <a:rPr lang="en-IN" smtClean="0"/>
              <a:t>30-06-2020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7D24D-7730-4215-A9EC-8C9909AEB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ACE1C-B7EA-44D9-B9BB-922B1E15F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9D87-2ECA-4F07-B0B5-6FFD19F1A1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63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897C2-F743-4426-AD2C-F5B4C2B50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3DF2A-8ED9-4022-B34B-E8F14B09F4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0946E1-B0C6-4429-991E-CC9EF696A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ADEB55-2A93-4418-A552-3766FB25D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D45C3-BAB2-4B6E-8CD7-58E119D01810}" type="datetimeFigureOut">
              <a:rPr lang="en-IN" smtClean="0"/>
              <a:t>30-06-2020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CBB238-12B7-419F-B37A-E424C7FE6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47A82A-6018-4EEF-8E69-D3B3D8A85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9D87-2ECA-4F07-B0B5-6FFD19F1A1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742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45B94-4A23-48E3-BD11-3252454DA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8E9C8-F3D7-454C-BB4B-6E728E27D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E24FB-308C-419C-9F39-44B4DE064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406994-F8A5-4ABE-9A1A-8BAAA07FE4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A65118-04AC-45D1-9322-7C1FC857A5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272E3D-6E7D-4C96-9210-93A095F7A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D45C3-BAB2-4B6E-8CD7-58E119D01810}" type="datetimeFigureOut">
              <a:rPr lang="en-IN" smtClean="0"/>
              <a:t>30-06-2020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008280-04AB-4C28-B477-600BEEB3A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4F50E-A4A5-40C6-A12D-CDCB8E3F2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9D87-2ECA-4F07-B0B5-6FFD19F1A1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607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AF4E1-3807-409E-BEB8-86AFC1CC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1EE2F6-3431-4ABF-B5B6-1E8E8550D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D45C3-BAB2-4B6E-8CD7-58E119D01810}" type="datetimeFigureOut">
              <a:rPr lang="en-IN" smtClean="0"/>
              <a:t>30-06-2020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3066F3-AF0B-4E12-A76E-7BEDF639A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1D890E-EE92-453D-8286-F2B68873C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9D87-2ECA-4F07-B0B5-6FFD19F1A1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808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E96AF0-F3AA-4138-A9CF-078891D92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D45C3-BAB2-4B6E-8CD7-58E119D01810}" type="datetimeFigureOut">
              <a:rPr lang="en-IN" smtClean="0"/>
              <a:t>30-06-2020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04CC06-B579-4E7E-8CA3-F7737E556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C91F63-FA48-4835-BA43-04A43A522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9D87-2ECA-4F07-B0B5-6FFD19F1A1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894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E7568-2838-448B-A182-31F48A66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86B8A-F0D1-4217-ABA0-CB2C4B83C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46FE9-A09A-4818-8FE3-318A7F16C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A43DC-3A7B-4A00-8AA4-54C5A06E5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D45C3-BAB2-4B6E-8CD7-58E119D01810}" type="datetimeFigureOut">
              <a:rPr lang="en-IN" smtClean="0"/>
              <a:t>30-06-2020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4032E1-B1C9-4A19-BB83-8D38F92AA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8FFA6-1D69-4A19-8262-FB42C9346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9D87-2ECA-4F07-B0B5-6FFD19F1A1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6937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1261B-D41E-4A72-9D4D-791FD3196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7B4107-DA01-41EB-9D93-CB9C5D0EAB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BBCED4-D1B8-4B5D-BEC2-4364703EC8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6BCC01-6A3C-4074-9D22-C5BD66238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D45C3-BAB2-4B6E-8CD7-58E119D01810}" type="datetimeFigureOut">
              <a:rPr lang="en-IN" smtClean="0"/>
              <a:t>30-06-2020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B41CAE-8418-43ED-BBDC-7D10BF9A6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E3C9EF-5CBD-41F6-ACC0-CAF715BDE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9D87-2ECA-4F07-B0B5-6FFD19F1A1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9408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238B36-68D4-4AC0-B77F-437BC9520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A6CF7-6A9E-454F-8931-B936FEB20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B5CCA-7FC7-4C6C-9D91-6EAD8BEDD6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D45C3-BAB2-4B6E-8CD7-58E119D01810}" type="datetimeFigureOut">
              <a:rPr lang="en-IN" smtClean="0"/>
              <a:t>30-06-2020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B42C8-DA46-4CD0-9E20-D28931A6CA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9243A-77CB-4D0B-884C-610EA364B8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E9D87-2ECA-4F07-B0B5-6FFD19F1A1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6660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0410422-41B3-4A75-BF25-4181CCFB5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704850"/>
            <a:ext cx="1045845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310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DA70D8E-2BAE-4A6B-9254-7F052950D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171450"/>
            <a:ext cx="11087100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349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E62EE90-1A62-425F-8CCC-80B2131BE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1037"/>
            <a:ext cx="12192000" cy="643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862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0824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0235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865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895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5580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9769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6549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3D4A7B-A44A-4AF8-9B5C-5FE8FA22C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" y="447675"/>
            <a:ext cx="11763375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036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24777E9-1FCC-4302-9BE3-15422D2FE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057275"/>
            <a:ext cx="678180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215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F66FA88-E76F-4A22-9253-43F0B8CBA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85725"/>
            <a:ext cx="9620250" cy="66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330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814371-C544-45B7-9886-9F5AA3EF8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" y="233362"/>
            <a:ext cx="11591925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905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91F0578-DA22-4A83-A499-3094BBF5D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3054"/>
            <a:ext cx="12192000" cy="549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908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0B0EA5A-18B6-4C57-8C73-3AC0A8D81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" y="723900"/>
            <a:ext cx="12011025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797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F7803C4-47F9-482D-AB36-1F3D8AF6A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252412"/>
            <a:ext cx="9944100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304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449DE2F-B23C-445B-AEC2-1D47807A8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7" y="1400175"/>
            <a:ext cx="1151572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312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sankara narayana</dc:creator>
  <cp:lastModifiedBy>sankara narayana</cp:lastModifiedBy>
  <cp:revision>3</cp:revision>
  <dcterms:created xsi:type="dcterms:W3CDTF">2020-06-30T16:04:21Z</dcterms:created>
  <dcterms:modified xsi:type="dcterms:W3CDTF">2020-06-30T17:13:17Z</dcterms:modified>
</cp:coreProperties>
</file>