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lex/home?region=ap-south-1" TargetMode="External"/><Relationship Id="rId13" Type="http://schemas.openxmlformats.org/officeDocument/2006/relationships/hyperlink" Target="https://console.aws.amazon.com/textract/home?region=ap-south-1" TargetMode="External"/><Relationship Id="rId18" Type="http://schemas.openxmlformats.org/officeDocument/2006/relationships/hyperlink" Target="https://ap-south-1.console.aws.amazon.com/a2i/home?region=ap-south-1" TargetMode="External"/><Relationship Id="rId3" Type="http://schemas.openxmlformats.org/officeDocument/2006/relationships/hyperlink" Target="https://console.aws.amazon.com/codeguru/home?region=ap-south-1" TargetMode="External"/><Relationship Id="rId7" Type="http://schemas.openxmlformats.org/officeDocument/2006/relationships/hyperlink" Target="https://console.aws.amazon.com/kendra/home?region=ap-south-1" TargetMode="External"/><Relationship Id="rId12" Type="http://schemas.openxmlformats.org/officeDocument/2006/relationships/hyperlink" Target="https://ap-south-1.console.aws.amazon.com/rekognition/home?region=ap-south-1" TargetMode="External"/><Relationship Id="rId17" Type="http://schemas.openxmlformats.org/officeDocument/2006/relationships/hyperlink" Target="https://console.aws.amazon.com/deepracer/home?region=ap-south-1" TargetMode="External"/><Relationship Id="rId2" Type="http://schemas.openxmlformats.org/officeDocument/2006/relationships/hyperlink" Target="https://ap-south-1.console.aws.amazon.com/sagemaker/home?region=ap-south-1" TargetMode="External"/><Relationship Id="rId16" Type="http://schemas.openxmlformats.org/officeDocument/2006/relationships/hyperlink" Target="https://console.aws.amazon.com/deeplens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aws.amazon.com/frauddetector/home?region=ap-south-1" TargetMode="External"/><Relationship Id="rId11" Type="http://schemas.openxmlformats.org/officeDocument/2006/relationships/hyperlink" Target="https://ap-south-1.console.aws.amazon.com/polly/home?region=ap-south-1" TargetMode="External"/><Relationship Id="rId5" Type="http://schemas.openxmlformats.org/officeDocument/2006/relationships/hyperlink" Target="https://ap-south-1.console.aws.amazon.com/forecast/home?region=ap-south-1" TargetMode="External"/><Relationship Id="rId15" Type="http://schemas.openxmlformats.org/officeDocument/2006/relationships/hyperlink" Target="https://ap-south-1.console.aws.amazon.com/translate/home?region=ap-south-1" TargetMode="External"/><Relationship Id="rId10" Type="http://schemas.openxmlformats.org/officeDocument/2006/relationships/hyperlink" Target="https://ap-south-1.console.aws.amazon.com/personalize/home?region=ap-south-1" TargetMode="External"/><Relationship Id="rId19" Type="http://schemas.openxmlformats.org/officeDocument/2006/relationships/hyperlink" Target="https://console.aws.amazon.com/deepcomposer/home?region=ap-south-1" TargetMode="External"/><Relationship Id="rId4" Type="http://schemas.openxmlformats.org/officeDocument/2006/relationships/hyperlink" Target="https://ap-south-1.console.aws.amazon.com/comprehend/v2/home?region=ap-south-1" TargetMode="External"/><Relationship Id="rId9" Type="http://schemas.openxmlformats.org/officeDocument/2006/relationships/hyperlink" Target="https://console.aws.amazon.com/machinelearning/home?region=ap-south-1" TargetMode="External"/><Relationship Id="rId14" Type="http://schemas.openxmlformats.org/officeDocument/2006/relationships/hyperlink" Target="https://ap-south-1.console.aws.amazon.com/transcribe/home?region=ap-south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datapipeline/home?region=ap-south-1" TargetMode="External"/><Relationship Id="rId3" Type="http://schemas.openxmlformats.org/officeDocument/2006/relationships/hyperlink" Target="https://ap-south-1.console.aws.amazon.com/elasticmapreduce/home?region=ap-south-1" TargetMode="External"/><Relationship Id="rId7" Type="http://schemas.openxmlformats.org/officeDocument/2006/relationships/hyperlink" Target="https://quicksight.aws.amazon.com/" TargetMode="External"/><Relationship Id="rId12" Type="http://schemas.openxmlformats.org/officeDocument/2006/relationships/hyperlink" Target="https://ap-south-1.console.aws.amazon.com/msk/home?region=ap-south-1" TargetMode="External"/><Relationship Id="rId2" Type="http://schemas.openxmlformats.org/officeDocument/2006/relationships/hyperlink" Target="https://ap-south-1.console.aws.amazon.com/athena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kinesis/home?region=ap-south-1" TargetMode="External"/><Relationship Id="rId11" Type="http://schemas.openxmlformats.org/officeDocument/2006/relationships/hyperlink" Target="https://ap-south-1.console.aws.amazon.com/lakeformation/home?region=ap-south-1" TargetMode="External"/><Relationship Id="rId5" Type="http://schemas.openxmlformats.org/officeDocument/2006/relationships/hyperlink" Target="https://ap-south-1.console.aws.amazon.com/es/home?region=ap-south-1" TargetMode="External"/><Relationship Id="rId10" Type="http://schemas.openxmlformats.org/officeDocument/2006/relationships/hyperlink" Target="https://ap-south-1.console.aws.amazon.com/glue/home?region=ap-south-1" TargetMode="External"/><Relationship Id="rId4" Type="http://schemas.openxmlformats.org/officeDocument/2006/relationships/hyperlink" Target="https://console.aws.amazon.com/cloudsearch/home?region=ap-south-1" TargetMode="External"/><Relationship Id="rId9" Type="http://schemas.openxmlformats.org/officeDocument/2006/relationships/hyperlink" Target="https://console.aws.amazon.com/dataexchange/home?region=ap-south-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macie/home?region=ap-south-1" TargetMode="External"/><Relationship Id="rId13" Type="http://schemas.openxmlformats.org/officeDocument/2006/relationships/hyperlink" Target="https://ap-south-1.console.aws.amazon.com/directoryservicev2/home?region=ap-south-1" TargetMode="External"/><Relationship Id="rId3" Type="http://schemas.openxmlformats.org/officeDocument/2006/relationships/hyperlink" Target="https://ap-south-1.console.aws.amazon.com/ram/home?region=ap-south-1" TargetMode="External"/><Relationship Id="rId7" Type="http://schemas.openxmlformats.org/officeDocument/2006/relationships/hyperlink" Target="https://ap-south-1.console.aws.amazon.com/inspector/home?region=ap-south-1" TargetMode="External"/><Relationship Id="rId12" Type="http://schemas.openxmlformats.org/officeDocument/2006/relationships/hyperlink" Target="https://ap-south-1.console.aws.amazon.com/cloudhsm/home?region=ap-south-1" TargetMode="External"/><Relationship Id="rId17" Type="http://schemas.openxmlformats.org/officeDocument/2006/relationships/hyperlink" Target="https://ap-south-1.console.aws.amazon.com/detective/home?region=ap-south-1" TargetMode="External"/><Relationship Id="rId2" Type="http://schemas.openxmlformats.org/officeDocument/2006/relationships/hyperlink" Target="https://console.aws.amazon.com/iam/home?region=ap-south-1" TargetMode="External"/><Relationship Id="rId16" Type="http://schemas.openxmlformats.org/officeDocument/2006/relationships/hyperlink" Target="https://ap-south-1.console.aws.amazon.com/securityhub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guardduty/home?region=ap-south-1" TargetMode="External"/><Relationship Id="rId11" Type="http://schemas.openxmlformats.org/officeDocument/2006/relationships/hyperlink" Target="https://ap-south-1.console.aws.amazon.com/kms/home?region=ap-south-1" TargetMode="External"/><Relationship Id="rId5" Type="http://schemas.openxmlformats.org/officeDocument/2006/relationships/hyperlink" Target="https://ap-south-1.console.aws.amazon.com/secretsmanager/home?region=ap-south-1" TargetMode="External"/><Relationship Id="rId15" Type="http://schemas.openxmlformats.org/officeDocument/2006/relationships/hyperlink" Target="https://console.aws.amazon.com/artifact/home?region=ap-south-1" TargetMode="External"/><Relationship Id="rId10" Type="http://schemas.openxmlformats.org/officeDocument/2006/relationships/hyperlink" Target="https://ap-south-1.console.aws.amazon.com/acm/home?region=ap-south-1" TargetMode="External"/><Relationship Id="rId4" Type="http://schemas.openxmlformats.org/officeDocument/2006/relationships/hyperlink" Target="https://ap-south-1.console.aws.amazon.com/cognito/home?region=ap-south-1" TargetMode="External"/><Relationship Id="rId9" Type="http://schemas.openxmlformats.org/officeDocument/2006/relationships/hyperlink" Target="https://console.aws.amazon.com/singlesignon/home?region=ap-south-1" TargetMode="External"/><Relationship Id="rId14" Type="http://schemas.openxmlformats.org/officeDocument/2006/relationships/hyperlink" Target="https://console.aws.amazon.com/wafv2/home?region=ap-south-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mobilehub/home?region=ap-south-1" TargetMode="External"/><Relationship Id="rId2" Type="http://schemas.openxmlformats.org/officeDocument/2006/relationships/hyperlink" Target="https://ap-south-1.console.aws.amazon.com/amplify/home?region=ap-south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aws.amazon.com/devicefarm/home?region=ap-south-1" TargetMode="External"/><Relationship Id="rId4" Type="http://schemas.openxmlformats.org/officeDocument/2006/relationships/hyperlink" Target="https://ap-south-1.console.aws.amazon.com/appsync/home?region=ap-south-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-south-1.console.aws.amazon.com/sumerian/home?region=ap-south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swf/home?region=ap-south-1" TargetMode="External"/><Relationship Id="rId3" Type="http://schemas.openxmlformats.org/officeDocument/2006/relationships/hyperlink" Target="https://ap-south-1.console.aws.amazon.com/appflow/home?region=ap-south-1" TargetMode="External"/><Relationship Id="rId7" Type="http://schemas.openxmlformats.org/officeDocument/2006/relationships/hyperlink" Target="https://ap-south-1.console.aws.amazon.com/sqs/home?region=ap-south-1" TargetMode="External"/><Relationship Id="rId2" Type="http://schemas.openxmlformats.org/officeDocument/2006/relationships/hyperlink" Target="https://ap-south-1.console.aws.amazon.com/states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sns/home?region=ap-south-1" TargetMode="External"/><Relationship Id="rId5" Type="http://schemas.openxmlformats.org/officeDocument/2006/relationships/hyperlink" Target="https://ap-south-1.console.aws.amazon.com/amazon-mq/home?region=ap-south-1" TargetMode="External"/><Relationship Id="rId4" Type="http://schemas.openxmlformats.org/officeDocument/2006/relationships/hyperlink" Target="https://ap-south-1.console.aws.amazon.com/events/home?region=ap-south-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billing/home#/budgets#/home?region=ap-south-1" TargetMode="External"/><Relationship Id="rId2" Type="http://schemas.openxmlformats.org/officeDocument/2006/relationships/hyperlink" Target="https://console.aws.amazon.com/cost-management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marketplace/home?region=ap-south-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billing/home#/budgets#/home?region=ap-south-1" TargetMode="External"/><Relationship Id="rId2" Type="http://schemas.openxmlformats.org/officeDocument/2006/relationships/hyperlink" Target="https://console.aws.amazon.com/cost-management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marketplace/home?region=ap-south-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ime.aws.amazon.com/" TargetMode="External"/><Relationship Id="rId2" Type="http://schemas.openxmlformats.org/officeDocument/2006/relationships/hyperlink" Target="https://console.aws.amazon.com/a4b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workmail/home?region=ap-south-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appstream2/home?region=ap-south-1" TargetMode="External"/><Relationship Id="rId2" Type="http://schemas.openxmlformats.org/officeDocument/2006/relationships/hyperlink" Target="https://console.aws.amazon.com/workspaces/home?region=ap-south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aws.amazon.com/worklink/home?region=ap-south-1" TargetMode="External"/><Relationship Id="rId4" Type="http://schemas.openxmlformats.org/officeDocument/2006/relationships/hyperlink" Target="https://console.aws.amazon.com/zocalo/home?region=ap-south-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outposts/home?region=ap-south-1" TargetMode="External"/><Relationship Id="rId3" Type="http://schemas.openxmlformats.org/officeDocument/2006/relationships/hyperlink" Target="https://lightsail.aws.amazon.com/ls/webapp/home" TargetMode="External"/><Relationship Id="rId7" Type="http://schemas.openxmlformats.org/officeDocument/2006/relationships/hyperlink" Target="https://ap-south-1.console.aws.amazon.com/serverlessrepo/home?region=ap-south-1" TargetMode="External"/><Relationship Id="rId2" Type="http://schemas.openxmlformats.org/officeDocument/2006/relationships/hyperlink" Target="https://ap-south-1.console.aws.amazon.com/ec2/v2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elasticbeanstalk/home?region=ap-south-1" TargetMode="External"/><Relationship Id="rId5" Type="http://schemas.openxmlformats.org/officeDocument/2006/relationships/hyperlink" Target="https://ap-south-1.console.aws.amazon.com/batch/home?region=ap-south-1" TargetMode="External"/><Relationship Id="rId4" Type="http://schemas.openxmlformats.org/officeDocument/2006/relationships/hyperlink" Target="https://ap-south-1.console.aws.amazon.com/lambda/home?region=ap-south-1" TargetMode="External"/><Relationship Id="rId9" Type="http://schemas.openxmlformats.org/officeDocument/2006/relationships/hyperlink" Target="https://ap-south-1.console.aws.amazon.com/imagebuilder/home?region=ap-south-1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iotevents/home?region=ap-south-1" TargetMode="External"/><Relationship Id="rId3" Type="http://schemas.openxmlformats.org/officeDocument/2006/relationships/hyperlink" Target="https://ap-south-1.console.aws.amazon.com/freertos/home?region=ap-south-1" TargetMode="External"/><Relationship Id="rId7" Type="http://schemas.openxmlformats.org/officeDocument/2006/relationships/hyperlink" Target="https://ap-south-1.console.aws.amazon.com/iotdm/home?region=ap-south-1" TargetMode="External"/><Relationship Id="rId2" Type="http://schemas.openxmlformats.org/officeDocument/2006/relationships/hyperlink" Target="https://ap-south-1.console.aws.amazon.com/iot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devicedefender/home?region=ap-south-1" TargetMode="External"/><Relationship Id="rId11" Type="http://schemas.openxmlformats.org/officeDocument/2006/relationships/hyperlink" Target="https://console.aws.amazon.com/thingsgraph/home?region=ap-south-1" TargetMode="External"/><Relationship Id="rId5" Type="http://schemas.openxmlformats.org/officeDocument/2006/relationships/hyperlink" Target="https://console.aws.amazon.com/iotanalytics/home?region=ap-south-1" TargetMode="External"/><Relationship Id="rId10" Type="http://schemas.openxmlformats.org/officeDocument/2006/relationships/hyperlink" Target="https://console.aws.amazon.com/iotsitewise/home?region=ap-south-1" TargetMode="External"/><Relationship Id="rId4" Type="http://schemas.openxmlformats.org/officeDocument/2006/relationships/hyperlink" Target="https://console.aws.amazon.com/iot1click/home?region=ap-south-1" TargetMode="External"/><Relationship Id="rId9" Type="http://schemas.openxmlformats.org/officeDocument/2006/relationships/hyperlink" Target="https://ap-south-1.console.aws.amazon.com/greengrass/home?region=ap-south-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-south-1.console.aws.amazon.com/gamelift/home?region=ap-south-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cs/home?region=ap-south-1" TargetMode="External"/><Relationship Id="rId2" Type="http://schemas.openxmlformats.org/officeDocument/2006/relationships/hyperlink" Target="https://ap-south-1.console.aws.amazon.com/ecr/home?region=ap-south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-south-1.console.aws.amazon.com/eks/home?region=ap-south-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robomaker/home?region=ap-south-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support?region=ap-south-1" TargetMode="External"/><Relationship Id="rId2" Type="http://schemas.openxmlformats.org/officeDocument/2006/relationships/hyperlink" Target="https://iq.aws.amazon.com/?utm=c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managedservices/home?region=ap-south-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fs/home?region=ap-south-1" TargetMode="External"/><Relationship Id="rId7" Type="http://schemas.openxmlformats.org/officeDocument/2006/relationships/hyperlink" Target="https://ap-south-1.console.aws.amazon.com/backup/home?region=ap-south-1" TargetMode="External"/><Relationship Id="rId2" Type="http://schemas.openxmlformats.org/officeDocument/2006/relationships/hyperlink" Target="https://s3.console.aws.amazon.com/s3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storagegateway/home?region=ap-south-1" TargetMode="External"/><Relationship Id="rId5" Type="http://schemas.openxmlformats.org/officeDocument/2006/relationships/hyperlink" Target="https://ap-south-1.console.aws.amazon.com/glacier/home?region=ap-south-1" TargetMode="External"/><Relationship Id="rId4" Type="http://schemas.openxmlformats.org/officeDocument/2006/relationships/hyperlink" Target="https://console.aws.amazon.com/fsx/home?region=ap-south-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qldb/home?region=ap-south-1" TargetMode="External"/><Relationship Id="rId3" Type="http://schemas.openxmlformats.org/officeDocument/2006/relationships/hyperlink" Target="https://ap-south-1.console.aws.amazon.com/rds/home?region=ap-south-1" TargetMode="External"/><Relationship Id="rId7" Type="http://schemas.openxmlformats.org/officeDocument/2006/relationships/hyperlink" Target="https://ap-south-1.console.aws.amazon.com/redshiftv2/home?region=ap-south-1" TargetMode="External"/><Relationship Id="rId2" Type="http://schemas.openxmlformats.org/officeDocument/2006/relationships/hyperlink" Target="https://aws.amazon.com/products/databa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neptune/home?region=ap-south-1" TargetMode="External"/><Relationship Id="rId5" Type="http://schemas.openxmlformats.org/officeDocument/2006/relationships/hyperlink" Target="https://ap-south-1.console.aws.amazon.com/elasticache/home?region=ap-south-1" TargetMode="External"/><Relationship Id="rId10" Type="http://schemas.openxmlformats.org/officeDocument/2006/relationships/hyperlink" Target="https://ap-south-1.console.aws.amazon.com/keyspaces/home?region=ap-south-1" TargetMode="External"/><Relationship Id="rId4" Type="http://schemas.openxmlformats.org/officeDocument/2006/relationships/hyperlink" Target="https://ap-south-1.console.aws.amazon.com/dynamodb/home?region=ap-south-1" TargetMode="External"/><Relationship Id="rId9" Type="http://schemas.openxmlformats.org/officeDocument/2006/relationships/hyperlink" Target="https://ap-south-1.console.aws.amazon.com/docdb/home?region=ap-south-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datasync/home?region=ap-south-1" TargetMode="External"/><Relationship Id="rId3" Type="http://schemas.openxmlformats.org/officeDocument/2006/relationships/hyperlink" Target="https://console.aws.amazon.com/discovery/home?region=ap-south-1" TargetMode="External"/><Relationship Id="rId7" Type="http://schemas.openxmlformats.org/officeDocument/2006/relationships/hyperlink" Target="https://ap-south-1.console.aws.amazon.com/importexport/home?region=ap-south-1" TargetMode="External"/><Relationship Id="rId2" Type="http://schemas.openxmlformats.org/officeDocument/2006/relationships/hyperlink" Target="https://console.aws.amazon.com/migrationhub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transfer/home?region=ap-south-1" TargetMode="External"/><Relationship Id="rId5" Type="http://schemas.openxmlformats.org/officeDocument/2006/relationships/hyperlink" Target="https://ap-south-1.console.aws.amazon.com/servermigration/home?region=ap-south-1" TargetMode="External"/><Relationship Id="rId4" Type="http://schemas.openxmlformats.org/officeDocument/2006/relationships/hyperlink" Target="https://ap-south-1.console.aws.amazon.com/dms/v2/home?region=ap-south-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cloudmap/home?region=ap-south-1" TargetMode="External"/><Relationship Id="rId3" Type="http://schemas.openxmlformats.org/officeDocument/2006/relationships/hyperlink" Target="https://console.aws.amazon.com/cloudfront/home?region=ap-south-1" TargetMode="External"/><Relationship Id="rId7" Type="http://schemas.openxmlformats.org/officeDocument/2006/relationships/hyperlink" Target="https://ap-south-1.console.aws.amazon.com/appmesh/home?region=ap-south-1" TargetMode="External"/><Relationship Id="rId2" Type="http://schemas.openxmlformats.org/officeDocument/2006/relationships/hyperlink" Target="https://ap-south-1.console.aws.amazon.com/vpc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aws.amazon.com/directconnect/v2/home?region=ap-south-1" TargetMode="External"/><Relationship Id="rId5" Type="http://schemas.openxmlformats.org/officeDocument/2006/relationships/hyperlink" Target="https://ap-south-1.console.aws.amazon.com/apigateway/home?region=ap-south-1" TargetMode="External"/><Relationship Id="rId4" Type="http://schemas.openxmlformats.org/officeDocument/2006/relationships/hyperlink" Target="https://console.aws.amazon.com/route53/home?region=ap-south-1" TargetMode="External"/><Relationship Id="rId9" Type="http://schemas.openxmlformats.org/officeDocument/2006/relationships/hyperlink" Target="https://us-west-2.console.aws.amazon.com/ec2/GlobalAccelerator/home?region=us-west-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p-south-1.console.aws.amazon.com/xray/home?region=ap-south-1" TargetMode="External"/><Relationship Id="rId3" Type="http://schemas.openxmlformats.org/officeDocument/2006/relationships/hyperlink" Target="https://ap-south-1.console.aws.amazon.com/codesuite/codecommit/home?region=ap-south-1" TargetMode="External"/><Relationship Id="rId7" Type="http://schemas.openxmlformats.org/officeDocument/2006/relationships/hyperlink" Target="https://ap-south-1.console.aws.amazon.com/cloud9/home?region=ap-south-1" TargetMode="External"/><Relationship Id="rId2" Type="http://schemas.openxmlformats.org/officeDocument/2006/relationships/hyperlink" Target="https://console.aws.amazon.com/codestar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codesuite/codepipeline/home?region=ap-south-1" TargetMode="External"/><Relationship Id="rId5" Type="http://schemas.openxmlformats.org/officeDocument/2006/relationships/hyperlink" Target="https://ap-south-1.console.aws.amazon.com/codesuite/codedeploy/home?region=ap-south-1" TargetMode="External"/><Relationship Id="rId4" Type="http://schemas.openxmlformats.org/officeDocument/2006/relationships/hyperlink" Target="https://ap-south-1.console.aws.amazon.com/codesuite/codebuild/home?region=ap-south-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opsworks/landing/home?region=ap-south-1" TargetMode="External"/><Relationship Id="rId13" Type="http://schemas.openxmlformats.org/officeDocument/2006/relationships/hyperlink" Target="https://console.aws.amazon.com/controltower/home?region=ap-south-1" TargetMode="External"/><Relationship Id="rId18" Type="http://schemas.openxmlformats.org/officeDocument/2006/relationships/hyperlink" Target="https://ap-south-1.console.aws.amazon.com/launchwizard/home?region=ap-south-1" TargetMode="External"/><Relationship Id="rId3" Type="http://schemas.openxmlformats.org/officeDocument/2006/relationships/hyperlink" Target="https://ap-south-1.console.aws.amazon.com/cloudwatch/home?region=ap-south-1" TargetMode="External"/><Relationship Id="rId7" Type="http://schemas.openxmlformats.org/officeDocument/2006/relationships/hyperlink" Target="https://ap-south-1.console.aws.amazon.com/config/home?region=ap-south-1" TargetMode="External"/><Relationship Id="rId12" Type="http://schemas.openxmlformats.org/officeDocument/2006/relationships/hyperlink" Target="https://console.aws.amazon.com/trustedadvisor/home?region=ap-south-1" TargetMode="External"/><Relationship Id="rId17" Type="http://schemas.openxmlformats.org/officeDocument/2006/relationships/hyperlink" Target="https://console.aws.amazon.com/chatbot/home?region=ap-south-1" TargetMode="External"/><Relationship Id="rId2" Type="http://schemas.openxmlformats.org/officeDocument/2006/relationships/hyperlink" Target="https://console.aws.amazon.com/organizations/home?region=ap-south-1" TargetMode="External"/><Relationship Id="rId16" Type="http://schemas.openxmlformats.org/officeDocument/2006/relationships/hyperlink" Target="https://phd.aws.amazon.com/phd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cloudtrail/home?region=ap-south-1" TargetMode="External"/><Relationship Id="rId11" Type="http://schemas.openxmlformats.org/officeDocument/2006/relationships/hyperlink" Target="https://ap-south-1.console.aws.amazon.com/systems-manager/appconfig/home?region=ap-south-1" TargetMode="External"/><Relationship Id="rId5" Type="http://schemas.openxmlformats.org/officeDocument/2006/relationships/hyperlink" Target="https://ap-south-1.console.aws.amazon.com/cloudformation/home?region=ap-south-1" TargetMode="External"/><Relationship Id="rId15" Type="http://schemas.openxmlformats.org/officeDocument/2006/relationships/hyperlink" Target="https://ap-south-1.console.aws.amazon.com/wellarchitected/home?region=ap-south-1" TargetMode="External"/><Relationship Id="rId10" Type="http://schemas.openxmlformats.org/officeDocument/2006/relationships/hyperlink" Target="https://ap-south-1.console.aws.amazon.com/systems-manager/home?region=ap-south-1" TargetMode="External"/><Relationship Id="rId19" Type="http://schemas.openxmlformats.org/officeDocument/2006/relationships/hyperlink" Target="https://console.aws.amazon.com/compute-optimizer/home?region=ap-south-1" TargetMode="External"/><Relationship Id="rId4" Type="http://schemas.openxmlformats.org/officeDocument/2006/relationships/hyperlink" Target="https://ap-south-1.console.aws.amazon.com/awsautoscaling/home?region=ap-south-1" TargetMode="External"/><Relationship Id="rId9" Type="http://schemas.openxmlformats.org/officeDocument/2006/relationships/hyperlink" Target="https://ap-south-1.console.aws.amazon.com/servicecatalog/home?region=ap-south-1" TargetMode="External"/><Relationship Id="rId14" Type="http://schemas.openxmlformats.org/officeDocument/2006/relationships/hyperlink" Target="https://ap-south-1.console.aws.amazon.com/license-manager/home?region=ap-south-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aws.amazon.com/mediastore/home?region=ap-south-1" TargetMode="External"/><Relationship Id="rId3" Type="http://schemas.openxmlformats.org/officeDocument/2006/relationships/hyperlink" Target="https://ap-south-1.console.aws.amazon.com/kinesisvideo/home?region=ap-south-1" TargetMode="External"/><Relationship Id="rId7" Type="http://schemas.openxmlformats.org/officeDocument/2006/relationships/hyperlink" Target="https://ap-south-1.console.aws.amazon.com/mediapackage/home?region=ap-south-1" TargetMode="External"/><Relationship Id="rId2" Type="http://schemas.openxmlformats.org/officeDocument/2006/relationships/hyperlink" Target="https://ap-south-1.console.aws.amazon.com/elastictranscoder/home?region=ap-south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-south-1.console.aws.amazon.com/medialive/home?region=ap-south-1" TargetMode="External"/><Relationship Id="rId5" Type="http://schemas.openxmlformats.org/officeDocument/2006/relationships/hyperlink" Target="https://ap-south-1.console.aws.amazon.com/mediaconvert/home?region=ap-south-1" TargetMode="External"/><Relationship Id="rId10" Type="http://schemas.openxmlformats.org/officeDocument/2006/relationships/hyperlink" Target="https://console.aws.amazon.com/elemental-appliances-software/home?region=ap-south-1" TargetMode="External"/><Relationship Id="rId4" Type="http://schemas.openxmlformats.org/officeDocument/2006/relationships/hyperlink" Target="https://ap-south-1.console.aws.amazon.com/mediaconnect/home?region=ap-south-1" TargetMode="External"/><Relationship Id="rId9" Type="http://schemas.openxmlformats.org/officeDocument/2006/relationships/hyperlink" Target="https://console.aws.amazon.com/mediatailor/home?region=ap-south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 Sankara Narayana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IN" dirty="0" smtClean="0"/>
              <a:t>AWS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229200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6400800" cy="4608512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</a:t>
            </a:r>
            <a:r>
              <a:rPr lang="en-IN" sz="5900" b="1" dirty="0" smtClean="0">
                <a:solidFill>
                  <a:schemeClr val="tx1"/>
                </a:solidFill>
              </a:rPr>
              <a:t>Machine </a:t>
            </a:r>
            <a:r>
              <a:rPr lang="en-IN" sz="5900" b="1" dirty="0">
                <a:solidFill>
                  <a:schemeClr val="tx1"/>
                </a:solidFill>
              </a:rPr>
              <a:t>Learning</a:t>
            </a:r>
            <a:br>
              <a:rPr lang="en-IN" sz="5900" b="1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SageMaker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CodeGuru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Comprehend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Forecast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Fraud Detector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Kendra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Lex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Machine Learning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Personalize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Polly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Rekognition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3800" dirty="0" err="1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Textract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Transcribe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Translate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3800" dirty="0" err="1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DeepLens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3800" dirty="0" err="1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DeepRacer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Augmented AI</a:t>
            </a:r>
            <a:r>
              <a:rPr lang="en-IN" sz="3800" dirty="0">
                <a:solidFill>
                  <a:schemeClr val="tx1"/>
                </a:solidFill>
              </a:rPr>
              <a:t/>
            </a:r>
            <a:br>
              <a:rPr lang="en-IN" sz="3800" dirty="0">
                <a:solidFill>
                  <a:schemeClr val="tx1"/>
                </a:solidFill>
              </a:rPr>
            </a:br>
            <a:r>
              <a:rPr lang="en-IN" sz="3800" dirty="0">
                <a:solidFill>
                  <a:schemeClr val="tx1"/>
                </a:solidFill>
                <a:hlinkClick r:id="rId1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3800" dirty="0" err="1">
                <a:solidFill>
                  <a:schemeClr val="tx1"/>
                </a:solidFill>
                <a:hlinkClick r:id="rId1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DeepComposer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8956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41168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IN" sz="3600" b="1" dirty="0" smtClean="0"/>
              <a:t>           Analytics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Athena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EMR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CloudSearch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Elasticsearch</a:t>
            </a: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Kinesis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QuickSight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Data Pipeline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Data Exchange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Glue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Lake Formation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373216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281656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IN" sz="3600" b="1" dirty="0" smtClean="0"/>
              <a:t>         </a:t>
            </a:r>
            <a:r>
              <a:rPr lang="en-IN" sz="11200" b="1" dirty="0" smtClean="0"/>
              <a:t> Security</a:t>
            </a:r>
            <a:r>
              <a:rPr lang="en-IN" sz="11200" b="1" dirty="0"/>
              <a:t>, Identity, &amp; Compliance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7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IAM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Resource Access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Cognito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Secrets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GuardDuty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Inspector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72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Macie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Single Sign-On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Certificate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Key Management Service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CloudHSM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Directory Service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WAF &amp; Shield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Firewall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Artifact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Security Hub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Detective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1474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     </a:t>
            </a:r>
            <a:r>
              <a:rPr lang="en-IN" sz="2800" b="1" dirty="0" smtClean="0"/>
              <a:t>Mobile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Amplify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Mobile Hub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AppSync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Device Farm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7277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  </a:t>
            </a:r>
            <a:r>
              <a:rPr lang="en-IN" sz="2800" b="1" dirty="0" smtClean="0"/>
              <a:t>AR </a:t>
            </a:r>
            <a:r>
              <a:rPr lang="en-IN" sz="2800" b="1" dirty="0"/>
              <a:t>&amp; VR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Sumerian</a:t>
            </a:r>
            <a:r>
              <a:rPr lang="en-IN" sz="2400" dirty="0"/>
              <a:t/>
            </a:r>
            <a:br>
              <a:rPr lang="en-IN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85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Application </a:t>
            </a:r>
            <a:r>
              <a:rPr lang="en-IN" sz="3600" b="1" dirty="0"/>
              <a:t>Integration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Step Functions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AppFlow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EventBridge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MQ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Simple Notification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Simple Queue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SWF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7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</a:t>
            </a:r>
            <a:r>
              <a:rPr lang="en-IN" sz="3600" b="1" dirty="0"/>
              <a:t>AWS Cost Management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Cost Explorer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Budgets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Marketplace Subscriptions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53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 </a:t>
            </a:r>
            <a:r>
              <a:rPr lang="en-IN" sz="2800" b="1" dirty="0" smtClean="0"/>
              <a:t>AWS </a:t>
            </a:r>
            <a:r>
              <a:rPr lang="en-IN" sz="2800" b="1" dirty="0"/>
              <a:t>Cost Management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Cost Explorer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Budgets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Marketplace Subscriptions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388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/>
              <a:t>     </a:t>
            </a:r>
            <a:r>
              <a:rPr lang="en-IN" sz="2800" b="1" dirty="0"/>
              <a:t>Business Applications</a:t>
            </a:r>
            <a:br>
              <a:rPr lang="en-IN" sz="2800" b="1" dirty="0"/>
            </a:b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Alexa</a:t>
            </a: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for Business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Chime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WorkMail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335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    End </a:t>
            </a:r>
            <a:r>
              <a:rPr lang="en-IN" sz="2800" b="1" dirty="0">
                <a:solidFill>
                  <a:schemeClr val="tx1"/>
                </a:solidFill>
              </a:rPr>
              <a:t>User Computing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WorkSpaces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AppStream</a:t>
            </a: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2.0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WorkDocs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WorkLink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2485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4372168"/>
            <a:ext cx="7046168" cy="1865144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 smtClean="0">
                <a:solidFill>
                  <a:srgbClr val="00B050"/>
                </a:solidFill>
              </a:rPr>
              <a:t>AWS </a:t>
            </a:r>
            <a:r>
              <a:rPr lang="en-IN" sz="1600" dirty="0">
                <a:solidFill>
                  <a:srgbClr val="00B050"/>
                </a:solidFill>
              </a:rPr>
              <a:t>offers a comprehensive portfolio of compute services allowing you to develop, deploy, run, and scale your applications and workloads in the world’s most </a:t>
            </a:r>
            <a:r>
              <a:rPr lang="en-IN" sz="1600" dirty="0" smtClean="0">
                <a:solidFill>
                  <a:srgbClr val="00B050"/>
                </a:solidFill>
              </a:rPr>
              <a:t>powerful </a:t>
            </a:r>
            <a:r>
              <a:rPr lang="en-IN" sz="1600" dirty="0">
                <a:solidFill>
                  <a:srgbClr val="00B050"/>
                </a:solidFill>
              </a:rPr>
              <a:t>secure and innovative compute cloud.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4400" b="1" dirty="0" smtClean="0">
                <a:solidFill>
                  <a:schemeClr val="tx1"/>
                </a:solidFill>
              </a:rPr>
              <a:t>     Compute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EC2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Lightsail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Lambda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Batch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 Beanstalk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Serverless Application Repository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Outposts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EC2 Image Builder</a:t>
            </a:r>
            <a:r>
              <a:rPr lang="en-IN" sz="2400" dirty="0"/>
              <a:t/>
            </a:r>
            <a:br>
              <a:rPr lang="en-IN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8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653136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705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</a:t>
            </a:r>
            <a:r>
              <a:rPr lang="en-IN" sz="2800" b="1" dirty="0">
                <a:solidFill>
                  <a:schemeClr val="tx1"/>
                </a:solidFill>
              </a:rPr>
              <a:t>Internet Of Things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Core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FreeRTOS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1-Click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Analytics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Device Defender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Device Management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Events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IN" sz="18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Greengrass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IN" sz="180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SiteWise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 err="1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IoT</a:t>
            </a:r>
            <a:r>
              <a:rPr lang="en-IN" sz="18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Things Graph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5730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/>
              <a:t>          </a:t>
            </a:r>
            <a:r>
              <a:rPr lang="en-IN" sz="2800" b="1" dirty="0"/>
              <a:t>Game </a:t>
            </a:r>
            <a:r>
              <a:rPr lang="en-IN" sz="2800" b="1" dirty="0">
                <a:solidFill>
                  <a:schemeClr val="tx1"/>
                </a:solidFill>
              </a:rPr>
              <a:t>Development</a:t>
            </a:r>
            <a:r>
              <a:rPr lang="en-IN" sz="1600" b="1" dirty="0">
                <a:solidFill>
                  <a:schemeClr val="tx1"/>
                </a:solidFill>
              </a:rPr>
              <a:t/>
            </a:r>
            <a:br>
              <a:rPr lang="en-IN" sz="1600" b="1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GameLift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434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      Containers</a:t>
            </a:r>
            <a:r>
              <a:rPr lang="en-IN" sz="2800" b="1" dirty="0">
                <a:solidFill>
                  <a:schemeClr val="tx1"/>
                </a:solidFill>
              </a:rPr>
              <a:t/>
            </a:r>
            <a:br>
              <a:rPr lang="en-IN" sz="2800" b="1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 Container Registry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 Container Service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 </a:t>
            </a:r>
            <a:r>
              <a:rPr lang="en-IN" sz="18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Kubernetes</a:t>
            </a: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 Service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782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400" b="1" dirty="0" smtClean="0"/>
              <a:t>      </a:t>
            </a:r>
            <a:r>
              <a:rPr lang="en-IN" sz="2800" b="1" dirty="0" smtClean="0"/>
              <a:t>Robotics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18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RoboMaker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8558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</a:t>
            </a:r>
            <a:r>
              <a:rPr lang="en-IN" sz="2800" b="1" dirty="0" smtClean="0">
                <a:solidFill>
                  <a:schemeClr val="tx1"/>
                </a:solidFill>
              </a:rPr>
              <a:t>Customer </a:t>
            </a:r>
            <a:r>
              <a:rPr lang="en-IN" sz="2800" b="1" dirty="0">
                <a:solidFill>
                  <a:schemeClr val="tx1"/>
                </a:solidFill>
              </a:rPr>
              <a:t>Enablement</a:t>
            </a:r>
            <a:br>
              <a:rPr lang="en-IN" sz="2800" b="1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IQ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Support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Managed Services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592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1124744"/>
            <a:ext cx="640080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            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</a:t>
            </a:r>
            <a:r>
              <a:rPr lang="en-IN" sz="6600" b="1" dirty="0" smtClean="0">
                <a:solidFill>
                  <a:schemeClr val="tx1"/>
                </a:solidFill>
              </a:rPr>
              <a:t>THANK YOU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0767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37112"/>
            <a:ext cx="8712968" cy="1296144"/>
          </a:xfrm>
        </p:spPr>
        <p:txBody>
          <a:bodyPr/>
          <a:lstStyle/>
          <a:p>
            <a:pPr algn="l"/>
            <a:r>
              <a:rPr lang="en-IN" sz="1800" b="0" dirty="0">
                <a:solidFill>
                  <a:srgbClr val="00B050"/>
                </a:solidFill>
                <a:effectLst/>
              </a:rPr>
              <a:t>Amazon offers three broad categories of storage services: object, block, and file storage. Each offering is designed to meet a different storage requirement, which gives you flexibility to find the solution that works best for your storage scenarios.</a:t>
            </a:r>
            <a:endParaRPr lang="en-IN" sz="1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200" b="1" dirty="0" smtClean="0"/>
              <a:t>    </a:t>
            </a:r>
            <a:r>
              <a:rPr lang="en-IN" sz="3200" b="1" dirty="0"/>
              <a:t>Storage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S3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EFS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FSx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S3 Glacier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Storage Gateway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2400" dirty="0" smtClean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Backup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9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65313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b="0" dirty="0" smtClean="0">
                <a:solidFill>
                  <a:srgbClr val="00B050"/>
                </a:solidFill>
                <a:effectLst/>
              </a:rPr>
              <a:t>Internet scale applications,, Real-time applications, open source databases,, Enterprise applications</a:t>
            </a:r>
            <a:r>
              <a:rPr lang="en-IN" sz="1800" b="0" dirty="0">
                <a:effectLst/>
              </a:rPr>
              <a:t/>
            </a:r>
            <a:br>
              <a:rPr lang="en-IN" sz="1800" b="0" dirty="0">
                <a:effectLst/>
              </a:rPr>
            </a:br>
            <a:r>
              <a:rPr lang="en-IN" sz="1800" dirty="0">
                <a:hlinkClick r:id="rId2"/>
              </a:rPr>
              <a:t>https://aws.amazon.com/products/databases/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sz="3600" b="1" dirty="0" smtClean="0"/>
              <a:t>      Database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RDS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DynamoDB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ElastiCache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Neptune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Redshift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QLDB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DocumentDB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Amazon </a:t>
            </a:r>
            <a:r>
              <a:rPr lang="en-IN" sz="240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Keyspaces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3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25144"/>
            <a:ext cx="8064896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Migration </a:t>
            </a:r>
            <a:r>
              <a:rPr lang="en-IN" sz="3600" b="1" dirty="0">
                <a:solidFill>
                  <a:schemeClr val="tx1"/>
                </a:solidFill>
              </a:rPr>
              <a:t>&amp; Transfer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Migration Hub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Application Discovery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Database Migration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Server Migration Service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Transfer Family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Snowball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DataSync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3600" b="1" dirty="0" smtClean="0"/>
              <a:t>    Networking </a:t>
            </a:r>
            <a:r>
              <a:rPr lang="en-IN" sz="3600" b="1" dirty="0"/>
              <a:t>&amp; Content Delivery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VPC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CloudFront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Route 53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API Gateway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Direct Connect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App Mesh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Cloud Map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Global Accelerator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600" b="1" dirty="0" smtClean="0"/>
              <a:t>     </a:t>
            </a:r>
            <a:r>
              <a:rPr lang="en-IN" sz="3600" b="1" dirty="0"/>
              <a:t>Developer Tools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CodeStar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CodeCommit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CodeBuild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CodeDeploy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CodePipeline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Cloud9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X-Ray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45224"/>
            <a:ext cx="6512511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25672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IN" sz="3600" b="1" dirty="0" smtClean="0"/>
              <a:t>               </a:t>
            </a:r>
            <a:r>
              <a:rPr lang="en-IN" sz="8600" b="1" dirty="0"/>
              <a:t>Management &amp; Governance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7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Organizations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CloudWatch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Auto Scaling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CloudFormation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CloudTrail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Config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OpsWorks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Service </a:t>
            </a:r>
            <a:r>
              <a:rPr lang="en-IN" sz="72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Catalog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Systems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7200" dirty="0" err="1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AppConfig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Trusted Advisor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Control Tower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License Manager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Well-Architected Tool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Personal Health Dashboard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</a:t>
            </a:r>
            <a:r>
              <a:rPr lang="en-IN" sz="7200" dirty="0" err="1">
                <a:solidFill>
                  <a:schemeClr val="tx1"/>
                </a:solidFill>
                <a:hlinkClick r:id="rId1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Chatbot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Launch Wizard</a:t>
            </a: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  <a:hlinkClick r:id="rId1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AWS Compute Optimizer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821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3600" b="1" dirty="0" smtClean="0">
                <a:solidFill>
                  <a:schemeClr val="tx1"/>
                </a:solidFill>
              </a:rPr>
              <a:t>      </a:t>
            </a:r>
            <a:r>
              <a:rPr lang="en-IN" sz="3000" b="1" dirty="0">
                <a:solidFill>
                  <a:schemeClr val="tx1"/>
                </a:solidFill>
              </a:rPr>
              <a:t>Media Services</a:t>
            </a:r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Elastic Transcoder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Kinesis Video Streams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MediaConnect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MediaConvert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MediaLive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MediaPackage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MediaStore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MediaTailor</a:t>
            </a:r>
            <a:r>
              <a:rPr lang="en-IN" sz="2400" dirty="0">
                <a:solidFill>
                  <a:schemeClr val="tx1"/>
                </a:solidFill>
              </a:rPr>
              <a:t/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Elemental Appliances &amp;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1465</TotalTime>
  <Words>175</Words>
  <Application>Microsoft Office PowerPoint</Application>
  <PresentationFormat>On-screen Show (4:3)</PresentationFormat>
  <Paragraphs>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Slipstream</vt:lpstr>
      <vt:lpstr>AWS SERVICES</vt:lpstr>
      <vt:lpstr>AWS offers a comprehensive portfolio of compute services allowing you to develop, deploy, run, and scale your applications and workloads in the world’s most powerful secure and innovative compute cloud. </vt:lpstr>
      <vt:lpstr>Amazon offers three broad categories of storage services: object, block, and file storage. Each offering is designed to meet a different storage requirement, which gives you flexibility to find the solution that works best for your storage scenarios.</vt:lpstr>
      <vt:lpstr>Internet scale applications,, Real-time applications, open source databases,, Enterprise applications https://aws.amazon.com/products/databases/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dc:creator>Sankara narayana</dc:creator>
  <cp:lastModifiedBy>Sankara narayana</cp:lastModifiedBy>
  <cp:revision>48</cp:revision>
  <dcterms:created xsi:type="dcterms:W3CDTF">2020-05-24T13:55:02Z</dcterms:created>
  <dcterms:modified xsi:type="dcterms:W3CDTF">2020-05-25T14:20:34Z</dcterms:modified>
</cp:coreProperties>
</file>