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D18E-C28B-4F9C-AA09-853D4E4F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4F961-4E7F-4144-8164-904BF4336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825F-CC47-4295-86DB-ED3F637B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A94-C78E-47EC-9172-5A656BE0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3576-8A67-4B85-937E-F44FD4A9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FAD9-573C-43A0-B357-CB9433A5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63FDC-6BAE-459B-B113-E6178E9FD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7651-5966-4423-BD00-DB6F409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D728-1C3E-46C7-83B6-88AB9BDC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55C5-209C-4C61-AF77-03257394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DB18D-76AE-498B-9B48-A5F706097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70FF-1BC0-4821-AD40-98D0F26E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0343-859E-48B4-B3BE-B1538116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7142-11E1-4104-A2E8-486CEF45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177C-7890-4FA8-9ADE-329ABFA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0333-EEE2-4D1F-ADF5-FEB3974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C071-DE66-482A-9DDC-CFA045EE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BAFE-0B5B-4B80-B83C-3D24372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8F90-CB49-4FEF-87C0-1C5B5E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EB7B-6140-4610-8CCE-2CE2299F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0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B4A4-7BD9-469F-8783-7EBB723E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F4D3-FEBD-4238-AC57-7FB0C6C4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33F9-0982-4A2E-8E98-A4881AA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8C41-7CE5-480A-B56F-FD2903DC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CF93-3D5B-4016-93E5-CAD303F3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3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F7E0-0BCD-45B0-A5D7-D7F50DC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B14B-B893-4E71-AFA9-CCF78891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C337-5A65-4514-952D-BF7B32A2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B9AA-C36E-47D3-8E8D-387A27D2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0A1A1-A715-41AA-A249-F268AFCA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BE78-60CA-4CBC-9ED9-AA8EAE02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0BAF-7BD4-453A-B811-C96F9CB5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0BDB-E898-4AA0-82DC-2CDB0DAD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010E-3239-42C6-910F-847D2AC7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DDE41-338A-427F-A669-6F7073329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EE957-4DB0-4113-A3F0-B79060DFD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3E123-CBDF-4403-B20A-80C9767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1830E-DDBB-4024-AD0C-C14EF6E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078A5-516F-4049-874F-1FFC23A7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BF60-8295-4AB4-B3D3-86708585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2665-1A86-4A1B-96D8-4DA45F4E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268A-8C5E-49C6-B38B-9B806958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D9F11-600A-40C8-ABAB-214CE76B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4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75995-1369-47EA-8080-DC8AC915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BED0-BD5E-4030-B671-3E29DBA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698B8-DE69-477C-A223-A17A1F49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F30-B23C-4321-9CEF-C9B2A5E8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D0-3BCA-4383-AA52-C71A0B8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49E2-9299-47CA-A9E5-1C6F8A3A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A93F6-B476-4633-B75C-57DF0CA9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D8433-3EE3-42C1-AC39-2AB669E4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39FE-2E6B-44F0-93BA-67D9B11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109-A4A4-4AC7-B1CF-E9299837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2611-D30A-4E58-ADE9-9EE4DB72B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78A7-8B6A-4C16-90D2-1C74E66F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A02F-1997-43F4-9910-B2869285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359B-54DC-4E19-A917-C2477A64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E654-65CA-44EF-A392-2ABC491F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5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46794-7CCD-441D-B775-5FB1181A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C300-1FE7-4FD7-9E70-C0BC30FE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3120-359C-49B6-9E7F-22B60177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1F61-CB8A-4BF8-BCAC-077A21FD303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ACBA-9632-4EBE-A586-972EB387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E26E-4FCE-488A-893E-6D150D4F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E777-C666-45C8-8779-3CEA43CBE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2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806A7-63BA-4FE2-A4F8-CC8A72BB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71487"/>
            <a:ext cx="11658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3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7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8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14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77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4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3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96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0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8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4ED6E7-4E4C-46DA-98C9-3F78D39D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38150"/>
            <a:ext cx="11639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33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66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72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48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2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352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25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2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9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B9FFB-6D69-47E1-BEE6-DABCEF70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00025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9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7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41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50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364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84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23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20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31DEA5-F6EE-437D-BF5C-B0147353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504825"/>
            <a:ext cx="118967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046FD-5833-4C83-B9DE-B893178B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947737"/>
            <a:ext cx="11687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B9508-C44A-4900-9D0A-E1F30085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61975"/>
            <a:ext cx="116871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4561C6-E59B-4CA5-A41E-A096B02B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714375"/>
            <a:ext cx="11687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0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 narayana</dc:creator>
  <cp:lastModifiedBy>sankara narayana</cp:lastModifiedBy>
  <cp:revision>5</cp:revision>
  <dcterms:created xsi:type="dcterms:W3CDTF">2020-07-09T09:12:34Z</dcterms:created>
  <dcterms:modified xsi:type="dcterms:W3CDTF">2020-07-09T11:26:59Z</dcterms:modified>
</cp:coreProperties>
</file>