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ddalaaws/awsservices/blob/master/docs/Image/cloudmanagement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ddalaaws/awsservices/blob/master/docs/PDF/awsossupport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S3/latest/dev/acl-overview.html" TargetMode="External"/><Relationship Id="rId2" Type="http://schemas.openxmlformats.org/officeDocument/2006/relationships/hyperlink" Target="https://saddalaaws.github.io/awsservic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EC2 Elastic cloud compute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should you be doing?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will I be doing?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Beginning of the Day</a:t>
            </a:r>
          </a:p>
        </p:txBody>
      </p:sp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7040" y="452120"/>
            <a:ext cx="914400" cy="9144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C35425-F39E-4C9A-B71A-2EE1CA87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42" y="1634705"/>
            <a:ext cx="9872871" cy="4455543"/>
          </a:xfrm>
        </p:spPr>
        <p:txBody>
          <a:bodyPr/>
          <a:lstStyle/>
          <a:p>
            <a:r>
              <a:rPr lang="en-IN" sz="2800" dirty="0"/>
              <a:t>What Is a cloud Computing?</a:t>
            </a:r>
          </a:p>
          <a:p>
            <a:r>
              <a:rPr lang="en-IN" sz="2800" dirty="0"/>
              <a:t>AWS Role In Cloud Computing?</a:t>
            </a:r>
          </a:p>
          <a:p>
            <a:r>
              <a:rPr lang="en-IN" sz="2800" dirty="0"/>
              <a:t>What Is EC2 ,Why Do We Need and how it will be Useful ?</a:t>
            </a:r>
          </a:p>
          <a:p>
            <a:r>
              <a:rPr lang="en-IN" sz="2800" dirty="0"/>
              <a:t>Type Of OS Support AWS EC2?</a:t>
            </a:r>
          </a:p>
          <a:p>
            <a:r>
              <a:rPr lang="en-IN" sz="2800" dirty="0"/>
              <a:t>How To Create EC2 ?</a:t>
            </a:r>
          </a:p>
          <a:p>
            <a:r>
              <a:rPr lang="en-IN" sz="2800" dirty="0"/>
              <a:t>Different Ways To Create EC2?</a:t>
            </a:r>
          </a:p>
          <a:p>
            <a:r>
              <a:rPr lang="en-IN" sz="2800" dirty="0"/>
              <a:t>Use Full Links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What Is a Cloud </a:t>
            </a:r>
            <a:r>
              <a:rPr lang="en-IN" dirty="0"/>
              <a:t>Computing</a:t>
            </a:r>
            <a:r>
              <a:rPr lang="en-IN" dirty="0">
                <a:latin typeface="Rockwell" panose="02060603020205020403" pitchFamily="18" charset="0"/>
              </a:rPr>
              <a:t>?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4993" y="477507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6656"/>
            <a:ext cx="9872871" cy="437934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Simplest terms, cloud computing means storing and accessing data and programs over the Internet instead of your computer's hard drive. </a:t>
            </a:r>
          </a:p>
          <a:p>
            <a:r>
              <a:rPr lang="en-IN" dirty="0"/>
              <a:t> The cloud is just a symbol for the Internet</a:t>
            </a:r>
          </a:p>
          <a:p>
            <a:r>
              <a:rPr lang="en-IN" dirty="0"/>
              <a:t>With an online connection, cloud computing can be done anywhere, anytime.</a:t>
            </a:r>
          </a:p>
          <a:p>
            <a:r>
              <a:rPr lang="en-IN" dirty="0"/>
              <a:t> Local Computing and Cloud Computing </a:t>
            </a:r>
          </a:p>
          <a:p>
            <a:r>
              <a:rPr lang="en-IN" dirty="0"/>
              <a:t>Examples :  </a:t>
            </a:r>
          </a:p>
          <a:p>
            <a:pPr marL="45720" indent="0">
              <a:buNone/>
            </a:pPr>
            <a:r>
              <a:rPr lang="en-IN" dirty="0"/>
              <a:t>Amazon cloud Drive,Apple Icloud,Goolge Drive,Azura,Microsoft Office </a:t>
            </a:r>
          </a:p>
          <a:p>
            <a:pPr marL="45720" indent="0">
              <a:buNone/>
            </a:pPr>
            <a:r>
              <a:rPr lang="en-IN" dirty="0"/>
              <a:t>Hybrid : Box,Dropbox and SugarSync (sync Online files with local storage)</a:t>
            </a:r>
          </a:p>
          <a:p>
            <a:r>
              <a:rPr lang="en-IN" dirty="0"/>
              <a:t>Cloud is the most advance model of computing with three basic models. </a:t>
            </a:r>
            <a:r>
              <a:rPr lang="en-IN" dirty="0" err="1"/>
              <a:t>IaaS</a:t>
            </a:r>
            <a:r>
              <a:rPr lang="en-IN" dirty="0"/>
              <a:t>, </a:t>
            </a:r>
            <a:r>
              <a:rPr lang="en-IN" dirty="0" err="1"/>
              <a:t>Paas</a:t>
            </a:r>
            <a:r>
              <a:rPr lang="en-IN" dirty="0"/>
              <a:t> and </a:t>
            </a:r>
            <a:r>
              <a:rPr lang="en-IN" dirty="0" err="1"/>
              <a:t>SaaS</a:t>
            </a:r>
            <a:r>
              <a:rPr lang="en-IN" dirty="0"/>
              <a:t>. </a:t>
            </a: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>
                <a:hlinkClick r:id="rId4"/>
              </a:rPr>
              <a:t>https://github.com/saddalaaws/awsservices/blob/master/docs/Image/cloudmanagement.jpg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AWS Role In Cloud Computing?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85491" y="240207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92370"/>
            <a:ext cx="9872871" cy="460363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Amazon web service is a platform that offers flexible, reliable, scalable, easy-to-use and cost-effective cloud computing solutions.</a:t>
            </a:r>
          </a:p>
          <a:p>
            <a:r>
              <a:rPr lang="en-IN" dirty="0"/>
              <a:t>AWS is a comprehensive, easy to use computing platform offered Amazon. The platform is developed with a combination of infrastructure as a service (</a:t>
            </a:r>
            <a:r>
              <a:rPr lang="en-IN" dirty="0" err="1"/>
              <a:t>IaaS</a:t>
            </a:r>
            <a:r>
              <a:rPr lang="en-IN" dirty="0"/>
              <a:t>), platform as a service (</a:t>
            </a:r>
            <a:r>
              <a:rPr lang="en-IN" dirty="0" err="1"/>
              <a:t>PaaS</a:t>
            </a:r>
            <a:r>
              <a:rPr lang="en-IN" dirty="0"/>
              <a:t>) and packaged software as a service (</a:t>
            </a:r>
            <a:r>
              <a:rPr lang="en-IN" dirty="0" err="1"/>
              <a:t>SaaS</a:t>
            </a:r>
            <a:r>
              <a:rPr lang="en-IN" dirty="0"/>
              <a:t>) offerings.</a:t>
            </a:r>
          </a:p>
          <a:p>
            <a:r>
              <a:rPr lang="en-IN" dirty="0"/>
              <a:t>Amazon Web Services offers a wide range of different business purpose global cloud-based products. The products include storage, databases, analytics, networking, mobile, development tools, enterprise applications, with a pay-as-you-go pricing model</a:t>
            </a:r>
          </a:p>
          <a:p>
            <a:r>
              <a:rPr lang="en-IN" sz="1400" b="1" dirty="0"/>
              <a:t>History of AWS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2002- AWS services launched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2006- Launched its cloud products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2012- Holds first customer event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2015- Reveals revenues achieved of $4.6 billion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2016- Surpassed $10 billon revenue target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2016- Release snowball and snowmobile</a:t>
            </a:r>
          </a:p>
          <a:p>
            <a:pPr>
              <a:spcBef>
                <a:spcPts val="0"/>
              </a:spcBef>
            </a:pPr>
            <a:r>
              <a:rPr lang="en-IN" sz="1400" dirty="0"/>
              <a:t>2019- Offers nearly 100 cloud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3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>
            <a:normAutofit/>
          </a:bodyPr>
          <a:lstStyle/>
          <a:p>
            <a:r>
              <a:rPr lang="en-IN" dirty="0">
                <a:latin typeface="Rockwell" panose="02060603020205020403" pitchFamily="18" charset="0"/>
              </a:rPr>
              <a:t>What Is EC2 ,Why Do We Need EC2 and How it will be Useful ?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4464" y="764878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1162"/>
            <a:ext cx="9872871" cy="47359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EC2 is one of the AWS service and It stands for</a:t>
            </a:r>
            <a:r>
              <a:rPr lang="en-IN" b="1" dirty="0"/>
              <a:t> Elastic Compute Cloud.</a:t>
            </a:r>
            <a:r>
              <a:rPr lang="en-IN" dirty="0"/>
              <a:t> It is a web service where an AWS subscriber can request and provision a compute server in AWS cloud.</a:t>
            </a:r>
          </a:p>
          <a:p>
            <a:r>
              <a:rPr lang="en-IN" dirty="0"/>
              <a:t>On-demand EC2 instance, Launch applications when needed without upfront commitments.</a:t>
            </a:r>
          </a:p>
          <a:p>
            <a:r>
              <a:rPr lang="en-IN" dirty="0"/>
              <a:t> Secure and resizable compute capacity( CPU, Storage, Memory and other networking capacities.) in the cloud .</a:t>
            </a:r>
          </a:p>
          <a:p>
            <a:r>
              <a:rPr lang="en-IN" dirty="0"/>
              <a:t>Offers 89 security standards and compliance certifications including PCI-DSS, HIPAA/HITECH, </a:t>
            </a:r>
            <a:r>
              <a:rPr lang="en-IN" dirty="0" err="1"/>
              <a:t>FedRAMP</a:t>
            </a:r>
            <a:r>
              <a:rPr lang="en-IN" dirty="0"/>
              <a:t>, GDPR, FIPS 140-2, and NIST 800-171.</a:t>
            </a:r>
          </a:p>
          <a:p>
            <a:r>
              <a:rPr lang="en-IN" dirty="0"/>
              <a:t>charged per hour</a:t>
            </a:r>
          </a:p>
          <a:p>
            <a:r>
              <a:rPr lang="en-IN" dirty="0"/>
              <a:t>22 regions and 69 availability zones globally</a:t>
            </a:r>
          </a:p>
          <a:p>
            <a:r>
              <a:rPr lang="en-IN" dirty="0"/>
              <a:t>SLA commitment of 99.99% availability for each Amazon EC2 region.</a:t>
            </a:r>
          </a:p>
        </p:txBody>
      </p:sp>
    </p:spTree>
    <p:extLst>
      <p:ext uri="{BB962C8B-B14F-4D97-AF65-F5344CB8AC3E}">
        <p14:creationId xmlns:p14="http://schemas.microsoft.com/office/powerpoint/2010/main" val="381904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Type Of OS Support AWS EC2?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5661" y="378229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26875"/>
            <a:ext cx="9872871" cy="4569125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Windows Server</a:t>
            </a:r>
          </a:p>
          <a:p>
            <a:r>
              <a:rPr lang="en-IN" b="1" dirty="0"/>
              <a:t>Linux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   Ubuntu 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b="1" dirty="0"/>
              <a:t>    Red Hat Enterprise Linux (RHEL)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   Oracle Linux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   </a:t>
            </a:r>
            <a:r>
              <a:rPr lang="en-IN" b="1" dirty="0" err="1"/>
              <a:t>Debian</a:t>
            </a:r>
            <a:r>
              <a:rPr lang="en-IN" b="1" dirty="0"/>
              <a:t> Server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    Amazon Linux 2..etc</a:t>
            </a:r>
          </a:p>
          <a:p>
            <a:r>
              <a:rPr lang="en-IN" b="1" dirty="0"/>
              <a:t>CentOS</a:t>
            </a:r>
          </a:p>
          <a:p>
            <a:r>
              <a:rPr lang="fr-FR" b="1" dirty="0"/>
              <a:t>SUSE Linux Enterprise Server (SLES)</a:t>
            </a:r>
          </a:p>
          <a:p>
            <a:r>
              <a:rPr lang="en-IN" b="1" dirty="0"/>
              <a:t>Raspbian</a:t>
            </a:r>
          </a:p>
          <a:p>
            <a:pPr marL="45720" indent="0">
              <a:buNone/>
            </a:pPr>
            <a:r>
              <a:rPr lang="en-IN" b="1" dirty="0"/>
              <a:t>Note : For more details please see the link</a:t>
            </a:r>
          </a:p>
          <a:p>
            <a:pPr marL="45720" indent="0">
              <a:buNone/>
            </a:pPr>
            <a:r>
              <a:rPr lang="en-IN" dirty="0">
                <a:hlinkClick r:id="rId4"/>
              </a:rPr>
              <a:t>https://github.com/saddalaaws/awsservices/blob/master/docs/PDF/awsossupport.pdf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31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How To Create EC2  and Different ways To create EC2?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445" y="711804"/>
            <a:ext cx="767542" cy="76754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7B5A9-6FA4-4EAC-80BD-9A409C66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756140"/>
          </a:xfrm>
        </p:spPr>
        <p:txBody>
          <a:bodyPr/>
          <a:lstStyle/>
          <a:p>
            <a:r>
              <a:rPr lang="en-IN" dirty="0"/>
              <a:t>Cloud formation template (CFT)</a:t>
            </a:r>
          </a:p>
          <a:p>
            <a:r>
              <a:rPr lang="en-IN" dirty="0"/>
              <a:t>AWS console or AWS User interface </a:t>
            </a:r>
          </a:p>
          <a:p>
            <a:r>
              <a:rPr lang="en-IN" dirty="0"/>
              <a:t>Lambda Function.</a:t>
            </a:r>
          </a:p>
          <a:p>
            <a:r>
              <a:rPr lang="en-IN" dirty="0"/>
              <a:t>Through Command prompt.</a:t>
            </a:r>
          </a:p>
          <a:p>
            <a:r>
              <a:rPr lang="en-IN" dirty="0"/>
              <a:t>Terraform.</a:t>
            </a:r>
          </a:p>
        </p:txBody>
      </p:sp>
    </p:spTree>
    <p:extLst>
      <p:ext uri="{BB962C8B-B14F-4D97-AF65-F5344CB8AC3E}">
        <p14:creationId xmlns:p14="http://schemas.microsoft.com/office/powerpoint/2010/main" val="5971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1B2A-0096-4518-9460-B2858021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Rockwell" panose="02060603020205020403" pitchFamily="18" charset="0"/>
              </a:rPr>
              <a:t>Use full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E53E-5275-48CD-B124-0A98D5C0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u="sng" dirty="0">
                <a:hlinkClick r:id="rId2"/>
              </a:rPr>
              <a:t>https://saddalaaws.github.io/awsservices/</a:t>
            </a:r>
            <a:endParaRPr lang="en-IN" u="sng" dirty="0"/>
          </a:p>
          <a:p>
            <a:r>
              <a:rPr lang="en-IN" dirty="0">
                <a:hlinkClick r:id="rId3"/>
              </a:rPr>
              <a:t>https://docs.aws.amazon.com/AmazonS3/latest/dev/acl-overview.html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4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54E8-8CE5-4008-8855-20E38363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2891901"/>
            <a:ext cx="9872871" cy="1813264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9600" dirty="0">
                <a:latin typeface="Rockwell" panose="02060603020205020403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0770401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685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Corbel</vt:lpstr>
      <vt:lpstr>Rockwell</vt:lpstr>
      <vt:lpstr>Tahoma</vt:lpstr>
      <vt:lpstr>Wingdings</vt:lpstr>
      <vt:lpstr>Basis</vt:lpstr>
      <vt:lpstr>EC2 Elastic cloud compute</vt:lpstr>
      <vt:lpstr>Beginning of the Day</vt:lpstr>
      <vt:lpstr>What Is a Cloud Computing?</vt:lpstr>
      <vt:lpstr>AWS Role In Cloud Computing?</vt:lpstr>
      <vt:lpstr>What Is EC2 ,Why Do We Need EC2 and How it will be Useful ?</vt:lpstr>
      <vt:lpstr>Type Of OS Support AWS EC2?</vt:lpstr>
      <vt:lpstr>How To Create EC2  and Different ways To create EC2?</vt:lpstr>
      <vt:lpstr>Use full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2020-05-27T07:29:18Z</dcterms:created>
  <dcterms:modified xsi:type="dcterms:W3CDTF">2020-05-27T16:57:21Z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