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ddalaaws/awsservices/tree/master/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ddalaaws/awsservices/tree/master/do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S3/latest/dev/acl-overview.html" TargetMode="External"/><Relationship Id="rId2" Type="http://schemas.openxmlformats.org/officeDocument/2006/relationships/hyperlink" Target="https://saddalaaws.github.io/awsservic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EC2 Elastic cloud compute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should you be doing?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will I be doing?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Beginning of the Day</a:t>
            </a:r>
          </a:p>
        </p:txBody>
      </p:sp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xmlns="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97040" y="452120"/>
            <a:ext cx="914400" cy="914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0C35425-F39E-4C9A-B71A-2EE1CA87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42" y="1634705"/>
            <a:ext cx="9872871" cy="4455543"/>
          </a:xfrm>
        </p:spPr>
        <p:txBody>
          <a:bodyPr/>
          <a:lstStyle/>
          <a:p>
            <a:r>
              <a:rPr lang="en-IN" sz="2800" dirty="0"/>
              <a:t>What </a:t>
            </a:r>
            <a:r>
              <a:rPr lang="en-IN" sz="2800" dirty="0" smtClean="0"/>
              <a:t>Is a cloud </a:t>
            </a:r>
            <a:r>
              <a:rPr lang="en-IN" sz="2800" dirty="0"/>
              <a:t>C</a:t>
            </a:r>
            <a:r>
              <a:rPr lang="en-IN" sz="2800" dirty="0" smtClean="0"/>
              <a:t>omputing</a:t>
            </a:r>
            <a:r>
              <a:rPr lang="en-IN" sz="2800" dirty="0" smtClean="0"/>
              <a:t>?</a:t>
            </a:r>
            <a:endParaRPr lang="en-IN" sz="2800" dirty="0"/>
          </a:p>
          <a:p>
            <a:r>
              <a:rPr lang="en-IN" sz="2800" dirty="0"/>
              <a:t>AWS Role </a:t>
            </a:r>
            <a:r>
              <a:rPr lang="en-IN" sz="2800" dirty="0" smtClean="0"/>
              <a:t>In Cloud </a:t>
            </a:r>
            <a:r>
              <a:rPr lang="en-IN" sz="2800" dirty="0" smtClean="0"/>
              <a:t>Computing</a:t>
            </a:r>
            <a:r>
              <a:rPr lang="en-IN" sz="2800" dirty="0" smtClean="0"/>
              <a:t>?</a:t>
            </a:r>
            <a:endParaRPr lang="en-IN" sz="2800" dirty="0"/>
          </a:p>
          <a:p>
            <a:r>
              <a:rPr lang="en-IN" sz="2800" dirty="0"/>
              <a:t>What </a:t>
            </a:r>
            <a:r>
              <a:rPr lang="en-IN" sz="2800" dirty="0" smtClean="0"/>
              <a:t>Is </a:t>
            </a:r>
            <a:r>
              <a:rPr lang="en-IN" sz="2800" dirty="0"/>
              <a:t>EC2 </a:t>
            </a:r>
            <a:r>
              <a:rPr lang="en-IN" sz="2800" dirty="0" smtClean="0"/>
              <a:t>,Why Do </a:t>
            </a:r>
            <a:r>
              <a:rPr lang="en-IN" sz="2800" dirty="0"/>
              <a:t>W</a:t>
            </a:r>
            <a:r>
              <a:rPr lang="en-IN" sz="2800" dirty="0" smtClean="0"/>
              <a:t>e </a:t>
            </a:r>
            <a:r>
              <a:rPr lang="en-IN" sz="2800" dirty="0" smtClean="0"/>
              <a:t>N</a:t>
            </a:r>
            <a:r>
              <a:rPr lang="en-IN" sz="2800" dirty="0" smtClean="0"/>
              <a:t>eed and how it will be </a:t>
            </a:r>
            <a:r>
              <a:rPr lang="en-IN" sz="2800" dirty="0" smtClean="0"/>
              <a:t>Useful</a:t>
            </a:r>
            <a:r>
              <a:rPr lang="en-IN" sz="2800" dirty="0" smtClean="0"/>
              <a:t> ?</a:t>
            </a:r>
            <a:endParaRPr lang="en-IN" sz="2800" dirty="0"/>
          </a:p>
          <a:p>
            <a:r>
              <a:rPr lang="en-IN" sz="2800" dirty="0"/>
              <a:t>Type </a:t>
            </a:r>
            <a:r>
              <a:rPr lang="en-IN" sz="2800" dirty="0" smtClean="0"/>
              <a:t>Of </a:t>
            </a:r>
            <a:r>
              <a:rPr lang="en-IN" sz="2800" dirty="0"/>
              <a:t>O</a:t>
            </a:r>
            <a:r>
              <a:rPr lang="en-IN" sz="2800" dirty="0" smtClean="0"/>
              <a:t>S </a:t>
            </a:r>
            <a:r>
              <a:rPr lang="en-IN" sz="2800" dirty="0"/>
              <a:t>S</a:t>
            </a:r>
            <a:r>
              <a:rPr lang="en-IN" sz="2800" dirty="0" smtClean="0"/>
              <a:t>upport </a:t>
            </a:r>
            <a:r>
              <a:rPr lang="en-IN" sz="2800" dirty="0"/>
              <a:t>AWS EC2?</a:t>
            </a:r>
          </a:p>
          <a:p>
            <a:r>
              <a:rPr lang="en-IN" sz="2800" dirty="0"/>
              <a:t>How To Create EC2 ?</a:t>
            </a:r>
          </a:p>
          <a:p>
            <a:r>
              <a:rPr lang="en-IN" sz="2800" dirty="0"/>
              <a:t>Different </a:t>
            </a:r>
            <a:r>
              <a:rPr lang="en-IN" sz="2800" dirty="0" smtClean="0"/>
              <a:t>Ways </a:t>
            </a:r>
            <a:r>
              <a:rPr lang="en-IN" sz="2800" dirty="0"/>
              <a:t>To </a:t>
            </a:r>
            <a:r>
              <a:rPr lang="en-IN" sz="2800" dirty="0" smtClean="0"/>
              <a:t>Create </a:t>
            </a:r>
            <a:r>
              <a:rPr lang="en-IN" sz="2800" dirty="0"/>
              <a:t>EC2?</a:t>
            </a:r>
          </a:p>
          <a:p>
            <a:r>
              <a:rPr lang="en-IN" sz="2800" dirty="0"/>
              <a:t>Use </a:t>
            </a:r>
            <a:r>
              <a:rPr lang="en-IN" sz="2800" dirty="0" smtClean="0"/>
              <a:t>Full </a:t>
            </a:r>
            <a:r>
              <a:rPr lang="en-IN" sz="2800" dirty="0"/>
              <a:t>L</a:t>
            </a:r>
            <a:r>
              <a:rPr lang="en-IN" sz="2800" dirty="0" smtClean="0"/>
              <a:t>inks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What </a:t>
            </a:r>
            <a:r>
              <a:rPr lang="en-IN" dirty="0">
                <a:latin typeface="Rockwell" panose="02060603020205020403" pitchFamily="18" charset="0"/>
              </a:rPr>
              <a:t>I</a:t>
            </a:r>
            <a:r>
              <a:rPr lang="en-IN" dirty="0" smtClean="0">
                <a:latin typeface="Rockwell" panose="02060603020205020403" pitchFamily="18" charset="0"/>
              </a:rPr>
              <a:t>s a Cloud </a:t>
            </a:r>
            <a:r>
              <a:rPr lang="en-IN" dirty="0"/>
              <a:t>C</a:t>
            </a:r>
            <a:r>
              <a:rPr lang="en-IN" dirty="0" smtClean="0"/>
              <a:t>omputing</a:t>
            </a:r>
            <a:r>
              <a:rPr lang="en-IN" dirty="0" smtClean="0">
                <a:latin typeface="Rockwell" panose="02060603020205020403" pitchFamily="18" charset="0"/>
              </a:rPr>
              <a:t>?</a:t>
            </a:r>
            <a:endParaRPr lang="en-IN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84993" y="477507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6656"/>
            <a:ext cx="9872871" cy="437934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Simplest </a:t>
            </a:r>
            <a:r>
              <a:rPr lang="en-IN" dirty="0"/>
              <a:t>terms, cloud computing means storing and accessing data and programs over the Internet instead of your computer's hard drive. </a:t>
            </a:r>
          </a:p>
          <a:p>
            <a:r>
              <a:rPr lang="en-IN" dirty="0"/>
              <a:t> The cloud is just a symbol for the Internet</a:t>
            </a:r>
          </a:p>
          <a:p>
            <a:r>
              <a:rPr lang="en-IN" dirty="0"/>
              <a:t>With an online connection, cloud computing can be done anywhere, anytime.</a:t>
            </a:r>
          </a:p>
          <a:p>
            <a:r>
              <a:rPr lang="en-IN" dirty="0"/>
              <a:t> Local Computing and Cloud Computing </a:t>
            </a:r>
          </a:p>
          <a:p>
            <a:r>
              <a:rPr lang="en-IN" dirty="0"/>
              <a:t>Examples :  </a:t>
            </a:r>
            <a:endParaRPr lang="en-IN" dirty="0" smtClean="0"/>
          </a:p>
          <a:p>
            <a:pPr marL="45720" indent="0">
              <a:buNone/>
            </a:pPr>
            <a:r>
              <a:rPr lang="en-IN" dirty="0"/>
              <a:t>Amazon cloud Drive,Apple Icloud,Goolge Drive,Azura,Microsoft Office </a:t>
            </a:r>
          </a:p>
          <a:p>
            <a:pPr marL="45720" indent="0">
              <a:buNone/>
            </a:pPr>
            <a:r>
              <a:rPr lang="en-IN" dirty="0"/>
              <a:t>Hybrid : Box,Dropbox and SugarSync (sync Online files with local storage)</a:t>
            </a:r>
          </a:p>
          <a:p>
            <a:r>
              <a:rPr lang="en-IN" dirty="0" smtClean="0"/>
              <a:t>Cloud </a:t>
            </a:r>
            <a:r>
              <a:rPr lang="en-IN" dirty="0"/>
              <a:t>is the most advance model of computing with three basic models. </a:t>
            </a:r>
            <a:r>
              <a:rPr lang="en-IN" dirty="0" err="1"/>
              <a:t>IaaS</a:t>
            </a:r>
            <a:r>
              <a:rPr lang="en-IN" dirty="0"/>
              <a:t>, </a:t>
            </a:r>
            <a:r>
              <a:rPr lang="en-IN" dirty="0" err="1"/>
              <a:t>Paas</a:t>
            </a:r>
            <a:r>
              <a:rPr lang="en-IN" dirty="0"/>
              <a:t> and </a:t>
            </a:r>
            <a:r>
              <a:rPr lang="en-IN" dirty="0" err="1"/>
              <a:t>SaaS</a:t>
            </a:r>
            <a:r>
              <a:rPr lang="en-IN" dirty="0"/>
              <a:t>.</a:t>
            </a:r>
            <a:r>
              <a:rPr lang="en-IN" dirty="0" smtClean="0"/>
              <a:t> 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>
                <a:hlinkClick r:id="rId4"/>
              </a:rPr>
              <a:t>https://github.com/saddalaaws/awsservices/tree/master/docs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AWS Role </a:t>
            </a:r>
            <a:r>
              <a:rPr lang="en-IN" dirty="0" smtClean="0">
                <a:latin typeface="Rockwell" panose="02060603020205020403" pitchFamily="18" charset="0"/>
              </a:rPr>
              <a:t>In </a:t>
            </a:r>
            <a:r>
              <a:rPr lang="en-IN" dirty="0" smtClean="0">
                <a:latin typeface="Rockwell" panose="02060603020205020403" pitchFamily="18" charset="0"/>
              </a:rPr>
              <a:t>C</a:t>
            </a:r>
            <a:r>
              <a:rPr lang="en-IN" dirty="0" smtClean="0">
                <a:latin typeface="Rockwell" panose="02060603020205020403" pitchFamily="18" charset="0"/>
              </a:rPr>
              <a:t>loud </a:t>
            </a:r>
            <a:r>
              <a:rPr lang="en-IN" dirty="0">
                <a:latin typeface="Rockwell" panose="02060603020205020403" pitchFamily="18" charset="0"/>
              </a:rPr>
              <a:t>Computing</a:t>
            </a:r>
            <a:r>
              <a:rPr lang="en-IN" dirty="0" smtClean="0">
                <a:latin typeface="Rockwell" panose="02060603020205020403" pitchFamily="18" charset="0"/>
              </a:rPr>
              <a:t>?</a:t>
            </a:r>
            <a:endParaRPr lang="en-IN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85491" y="240207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92370"/>
            <a:ext cx="9872871" cy="460363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Amazon web service is a platform that offers flexible, reliable, scalable, easy-to-use and cost-effective cloud computing solutions.</a:t>
            </a:r>
            <a:endParaRPr lang="en-IN" dirty="0"/>
          </a:p>
          <a:p>
            <a:r>
              <a:rPr lang="en-IN" dirty="0"/>
              <a:t>AWS is a comprehensive, easy to use computing platform offered Amazon. The platform is developed with a combination of infrastructure as a service (</a:t>
            </a:r>
            <a:r>
              <a:rPr lang="en-IN" dirty="0" err="1"/>
              <a:t>IaaS</a:t>
            </a:r>
            <a:r>
              <a:rPr lang="en-IN" dirty="0"/>
              <a:t>), platform as a service (</a:t>
            </a:r>
            <a:r>
              <a:rPr lang="en-IN" dirty="0" err="1"/>
              <a:t>PaaS</a:t>
            </a:r>
            <a:r>
              <a:rPr lang="en-IN" dirty="0"/>
              <a:t>) and packaged software as a service (</a:t>
            </a:r>
            <a:r>
              <a:rPr lang="en-IN" dirty="0" err="1"/>
              <a:t>SaaS</a:t>
            </a:r>
            <a:r>
              <a:rPr lang="en-IN" dirty="0"/>
              <a:t>) offerings</a:t>
            </a:r>
            <a:r>
              <a:rPr lang="en-IN" dirty="0" smtClean="0"/>
              <a:t>.</a:t>
            </a:r>
          </a:p>
          <a:p>
            <a:r>
              <a:rPr lang="en-IN" dirty="0"/>
              <a:t>Amazon Web Services offers a wide range of different business purpose global cloud-based products. The products include storage, databases, analytics, networking, mobile, development tools, enterprise applications, with a pay-as-you-go pricing model</a:t>
            </a:r>
            <a:endParaRPr lang="en-IN" dirty="0"/>
          </a:p>
          <a:p>
            <a:r>
              <a:rPr lang="en-IN" sz="1400" b="1" dirty="0"/>
              <a:t>History of AWS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2002- AWS services launched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2006- Launched its cloud products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2012- Holds first customer event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2015- Reveals revenues achieved of $4.6 billion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2016- Surpassed $10 billon revenue target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2016- Release snowball and snowmobile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2019- Offers nearly 100 cloud services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013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IN" dirty="0">
                <a:latin typeface="Rockwell" panose="02060603020205020403" pitchFamily="18" charset="0"/>
              </a:rPr>
              <a:t>What Is EC2 ,Why Do We Need </a:t>
            </a:r>
            <a:r>
              <a:rPr lang="en-IN" dirty="0" smtClean="0">
                <a:latin typeface="Rockwell" panose="02060603020205020403" pitchFamily="18" charset="0"/>
              </a:rPr>
              <a:t>EC2 and How </a:t>
            </a:r>
            <a:r>
              <a:rPr lang="en-IN" dirty="0">
                <a:latin typeface="Rockwell" panose="02060603020205020403" pitchFamily="18" charset="0"/>
              </a:rPr>
              <a:t>it will be Useful </a:t>
            </a:r>
            <a:r>
              <a:rPr lang="en-IN" dirty="0" smtClean="0">
                <a:latin typeface="Rockwell" panose="02060603020205020403" pitchFamily="18" charset="0"/>
              </a:rPr>
              <a:t>?</a:t>
            </a:r>
            <a:endParaRPr lang="en-IN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64464" y="764878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1162"/>
            <a:ext cx="9872871" cy="473590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EC2 is one of the AWS service and </a:t>
            </a:r>
            <a:r>
              <a:rPr lang="en-IN" dirty="0" smtClean="0"/>
              <a:t>It </a:t>
            </a:r>
            <a:r>
              <a:rPr lang="en-IN" dirty="0"/>
              <a:t>stands for</a:t>
            </a:r>
            <a:r>
              <a:rPr lang="en-IN" b="1" dirty="0"/>
              <a:t> Elastic Compute Cloud.</a:t>
            </a:r>
            <a:r>
              <a:rPr lang="en-IN" dirty="0"/>
              <a:t> It is a web service where an AWS subscriber can request and provision a compute server in AWS cloud</a:t>
            </a:r>
            <a:r>
              <a:rPr lang="en-IN" dirty="0" smtClean="0"/>
              <a:t>.</a:t>
            </a:r>
          </a:p>
          <a:p>
            <a:r>
              <a:rPr lang="en-IN" dirty="0"/>
              <a:t>O</a:t>
            </a:r>
            <a:r>
              <a:rPr lang="en-IN" dirty="0" smtClean="0"/>
              <a:t>n-demand</a:t>
            </a:r>
            <a:r>
              <a:rPr lang="en-IN" dirty="0"/>
              <a:t> </a:t>
            </a:r>
            <a:r>
              <a:rPr lang="en-IN" dirty="0" smtClean="0"/>
              <a:t>EC2 instance,</a:t>
            </a:r>
            <a:r>
              <a:rPr lang="en-IN" dirty="0"/>
              <a:t> Launch applications when needed without upfront commitments.</a:t>
            </a:r>
          </a:p>
          <a:p>
            <a:r>
              <a:rPr lang="en-IN" dirty="0"/>
              <a:t> </a:t>
            </a:r>
            <a:r>
              <a:rPr lang="en-IN" dirty="0" smtClean="0"/>
              <a:t>Secure </a:t>
            </a:r>
            <a:r>
              <a:rPr lang="en-IN" dirty="0"/>
              <a:t>and resizable compute </a:t>
            </a:r>
            <a:r>
              <a:rPr lang="en-IN" dirty="0" smtClean="0"/>
              <a:t>capacity(</a:t>
            </a:r>
            <a:r>
              <a:rPr lang="en-IN" dirty="0"/>
              <a:t> CPU, Storage, Memory and other networking capacities</a:t>
            </a:r>
            <a:r>
              <a:rPr lang="en-IN" dirty="0" smtClean="0"/>
              <a:t>.) </a:t>
            </a:r>
            <a:r>
              <a:rPr lang="en-IN" dirty="0"/>
              <a:t>in the </a:t>
            </a:r>
            <a:r>
              <a:rPr lang="en-IN" dirty="0" smtClean="0"/>
              <a:t>cloud</a:t>
            </a:r>
            <a:r>
              <a:rPr lang="en-IN" dirty="0"/>
              <a:t> </a:t>
            </a:r>
            <a:r>
              <a:rPr lang="en-IN" dirty="0" smtClean="0"/>
              <a:t>.</a:t>
            </a:r>
          </a:p>
          <a:p>
            <a:r>
              <a:rPr lang="en-IN" dirty="0" smtClean="0"/>
              <a:t>Offers 89 </a:t>
            </a:r>
            <a:r>
              <a:rPr lang="en-IN" dirty="0"/>
              <a:t>security standards and compliance certifications including PCI-DSS, HIPAA/HITECH, </a:t>
            </a:r>
            <a:r>
              <a:rPr lang="en-IN" dirty="0" err="1"/>
              <a:t>FedRAMP</a:t>
            </a:r>
            <a:r>
              <a:rPr lang="en-IN" dirty="0"/>
              <a:t>, GDPR, FIPS 140-2, and NIST 800-171</a:t>
            </a:r>
            <a:r>
              <a:rPr lang="en-IN" dirty="0" smtClean="0"/>
              <a:t>.</a:t>
            </a:r>
          </a:p>
          <a:p>
            <a:r>
              <a:rPr lang="en-IN" dirty="0" smtClean="0"/>
              <a:t>charged per hour</a:t>
            </a:r>
          </a:p>
          <a:p>
            <a:r>
              <a:rPr lang="en-IN" dirty="0" smtClean="0"/>
              <a:t>22</a:t>
            </a:r>
            <a:r>
              <a:rPr lang="en-IN" dirty="0"/>
              <a:t> regions and 69 availability zones </a:t>
            </a:r>
            <a:r>
              <a:rPr lang="en-IN" dirty="0" smtClean="0"/>
              <a:t>globally</a:t>
            </a:r>
          </a:p>
          <a:p>
            <a:r>
              <a:rPr lang="en-IN" dirty="0"/>
              <a:t>SLA commitment of 99.99% availability for each Amazon EC2 region.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Type </a:t>
            </a:r>
            <a:r>
              <a:rPr lang="en-IN" dirty="0" smtClean="0">
                <a:latin typeface="Rockwell" panose="02060603020205020403" pitchFamily="18" charset="0"/>
              </a:rPr>
              <a:t>Of </a:t>
            </a:r>
            <a:r>
              <a:rPr lang="en-IN" dirty="0">
                <a:latin typeface="Rockwell" panose="02060603020205020403" pitchFamily="18" charset="0"/>
              </a:rPr>
              <a:t>OS </a:t>
            </a:r>
            <a:r>
              <a:rPr lang="en-IN" dirty="0" smtClean="0">
                <a:latin typeface="Rockwell" panose="02060603020205020403" pitchFamily="18" charset="0"/>
              </a:rPr>
              <a:t>Support </a:t>
            </a:r>
            <a:r>
              <a:rPr lang="en-IN" dirty="0">
                <a:latin typeface="Rockwell" panose="02060603020205020403" pitchFamily="18" charset="0"/>
              </a:rPr>
              <a:t>AWS EC2?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35661" y="378229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6875"/>
            <a:ext cx="9872871" cy="456912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Windows Server</a:t>
            </a:r>
          </a:p>
          <a:p>
            <a:r>
              <a:rPr lang="en-IN" b="1" dirty="0"/>
              <a:t>Linux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</a:t>
            </a:r>
            <a:r>
              <a:rPr lang="en-IN" b="1" dirty="0" smtClean="0"/>
              <a:t>   Ubuntu 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b="1" dirty="0" smtClean="0"/>
              <a:t>    Red Hat Enterprise Linux (RHEL)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 smtClean="0"/>
              <a:t>    Oracle Linux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 smtClean="0"/>
              <a:t>    </a:t>
            </a:r>
            <a:r>
              <a:rPr lang="en-IN" b="1" dirty="0" err="1" smtClean="0"/>
              <a:t>Debian</a:t>
            </a:r>
            <a:r>
              <a:rPr lang="en-IN" b="1" dirty="0" smtClean="0"/>
              <a:t> </a:t>
            </a:r>
            <a:r>
              <a:rPr lang="en-IN" b="1" dirty="0"/>
              <a:t>Server</a:t>
            </a:r>
            <a:endParaRPr lang="en-IN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</a:t>
            </a:r>
            <a:r>
              <a:rPr lang="en-IN" b="1" dirty="0" smtClean="0"/>
              <a:t>   Amazon </a:t>
            </a:r>
            <a:r>
              <a:rPr lang="en-IN" b="1" dirty="0"/>
              <a:t>Linux </a:t>
            </a:r>
            <a:r>
              <a:rPr lang="en-IN" b="1" dirty="0" smtClean="0"/>
              <a:t>2..etc</a:t>
            </a:r>
          </a:p>
          <a:p>
            <a:r>
              <a:rPr lang="en-IN" b="1" dirty="0" smtClean="0"/>
              <a:t>CentOS</a:t>
            </a:r>
          </a:p>
          <a:p>
            <a:r>
              <a:rPr lang="fr-FR" b="1" dirty="0"/>
              <a:t>SUSE Linux Enterprise Server (SLES</a:t>
            </a:r>
            <a:r>
              <a:rPr lang="fr-FR" b="1" dirty="0" smtClean="0"/>
              <a:t>)</a:t>
            </a:r>
          </a:p>
          <a:p>
            <a:r>
              <a:rPr lang="en-IN" b="1" dirty="0" smtClean="0"/>
              <a:t>Raspbian</a:t>
            </a:r>
          </a:p>
          <a:p>
            <a:pPr marL="45720" indent="0">
              <a:buNone/>
            </a:pPr>
            <a:r>
              <a:rPr lang="en-IN" b="1" dirty="0" smtClean="0"/>
              <a:t>Note : For more details please see the link</a:t>
            </a:r>
          </a:p>
          <a:p>
            <a:pPr marL="45720" indent="0">
              <a:buNone/>
            </a:pPr>
            <a:r>
              <a:rPr lang="en-IN" dirty="0">
                <a:hlinkClick r:id="rId4"/>
              </a:rPr>
              <a:t>https://github.com/saddalaaws/awsservices/tree/master/docs</a:t>
            </a:r>
            <a:endParaRPr lang="en-IN" b="1" dirty="0" smtClean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3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How To Create EC2 </a:t>
            </a:r>
            <a:r>
              <a:rPr lang="en-IN" dirty="0" smtClean="0">
                <a:latin typeface="Rockwell" panose="02060603020205020403" pitchFamily="18" charset="0"/>
              </a:rPr>
              <a:t> and Different </a:t>
            </a:r>
            <a:r>
              <a:rPr lang="en-IN" dirty="0">
                <a:latin typeface="Rockwell" panose="02060603020205020403" pitchFamily="18" charset="0"/>
              </a:rPr>
              <a:t>ways To create EC2?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23445" y="711804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756140"/>
          </a:xfrm>
        </p:spPr>
        <p:txBody>
          <a:bodyPr/>
          <a:lstStyle/>
          <a:p>
            <a:r>
              <a:rPr lang="en-IN" dirty="0" smtClean="0"/>
              <a:t>Cloud formation template (CFT)</a:t>
            </a:r>
          </a:p>
          <a:p>
            <a:r>
              <a:rPr lang="en-IN" dirty="0" smtClean="0"/>
              <a:t>AWS console or AWS User interface </a:t>
            </a:r>
          </a:p>
          <a:p>
            <a:r>
              <a:rPr lang="en-IN" dirty="0" smtClean="0"/>
              <a:t>Lambda Function.</a:t>
            </a:r>
          </a:p>
          <a:p>
            <a:r>
              <a:rPr lang="en-IN" dirty="0" smtClean="0"/>
              <a:t>Through Command prompt.</a:t>
            </a:r>
            <a:endParaRPr lang="en-IN" dirty="0" smtClean="0"/>
          </a:p>
          <a:p>
            <a:r>
              <a:rPr lang="en-IN" dirty="0" smtClean="0"/>
              <a:t>Terraform.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21B2A-0096-4518-9460-B2858021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Use full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B0E53E-5275-48CD-B124-0A98D5C0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u="sng" dirty="0">
                <a:hlinkClick r:id="rId2"/>
              </a:rPr>
              <a:t>https://saddalaaws.github.io/awsservices</a:t>
            </a:r>
            <a:r>
              <a:rPr lang="en-IN" u="sng" dirty="0" smtClean="0">
                <a:hlinkClick r:id="rId2"/>
              </a:rPr>
              <a:t>/</a:t>
            </a:r>
            <a:endParaRPr lang="en-IN" u="sng" dirty="0" smtClean="0"/>
          </a:p>
          <a:p>
            <a:r>
              <a:rPr lang="en-IN" dirty="0">
                <a:hlinkClick r:id="rId3"/>
              </a:rPr>
              <a:t>https://docs.aws.amazon.com/AmazonS3/latest/dev/acl-overview.html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4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354E8-8CE5-4008-8855-20E38363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891901"/>
            <a:ext cx="9872871" cy="181326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9600" dirty="0">
                <a:latin typeface="Rockwell" panose="02060603020205020403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077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439</Words>
  <Application>Microsoft Office PowerPoint</Application>
  <PresentationFormat>Custom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Basis</vt:lpstr>
      <vt:lpstr>EC2 Elastic cloud compute</vt:lpstr>
      <vt:lpstr>Beginning of the Day</vt:lpstr>
      <vt:lpstr>What Is a Cloud Computing?</vt:lpstr>
      <vt:lpstr>AWS Role In Cloud Computing?</vt:lpstr>
      <vt:lpstr>What Is EC2 ,Why Do We Need EC2 and How it will be Useful ?</vt:lpstr>
      <vt:lpstr>Type Of OS Support AWS EC2?</vt:lpstr>
      <vt:lpstr>How To Create EC2  and Different ways To create EC2?</vt:lpstr>
      <vt:lpstr>Use full 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2020-05-27T07:29:18Z</dcterms:created>
  <dcterms:modified xsi:type="dcterms:W3CDTF">2020-05-27T13:52:07Z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