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console.aws.amazon.com/lex/home?region=ap-south-1" TargetMode="External"/><Relationship Id="rId13" Type="http://schemas.openxmlformats.org/officeDocument/2006/relationships/hyperlink" Target="https://console.aws.amazon.com/textract/home?region=ap-south-1" TargetMode="External"/><Relationship Id="rId18" Type="http://schemas.openxmlformats.org/officeDocument/2006/relationships/hyperlink" Target="https://ap-south-1.console.aws.amazon.com/a2i/home?region=ap-south-1" TargetMode="External"/><Relationship Id="rId3" Type="http://schemas.openxmlformats.org/officeDocument/2006/relationships/hyperlink" Target="https://console.aws.amazon.com/codeguru/home?region=ap-south-1" TargetMode="External"/><Relationship Id="rId7" Type="http://schemas.openxmlformats.org/officeDocument/2006/relationships/hyperlink" Target="https://console.aws.amazon.com/kendra/home?region=ap-south-1" TargetMode="External"/><Relationship Id="rId12" Type="http://schemas.openxmlformats.org/officeDocument/2006/relationships/hyperlink" Target="https://ap-south-1.console.aws.amazon.com/rekognition/home?region=ap-south-1" TargetMode="External"/><Relationship Id="rId17" Type="http://schemas.openxmlformats.org/officeDocument/2006/relationships/hyperlink" Target="https://console.aws.amazon.com/deepracer/home?region=ap-south-1" TargetMode="External"/><Relationship Id="rId2" Type="http://schemas.openxmlformats.org/officeDocument/2006/relationships/hyperlink" Target="https://ap-south-1.console.aws.amazon.com/sagemaker/home?region=ap-south-1" TargetMode="External"/><Relationship Id="rId16" Type="http://schemas.openxmlformats.org/officeDocument/2006/relationships/hyperlink" Target="https://console.aws.amazon.com/deeplens/home?region=ap-south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nsole.aws.amazon.com/frauddetector/home?region=ap-south-1" TargetMode="External"/><Relationship Id="rId11" Type="http://schemas.openxmlformats.org/officeDocument/2006/relationships/hyperlink" Target="https://ap-south-1.console.aws.amazon.com/polly/home?region=ap-south-1" TargetMode="External"/><Relationship Id="rId5" Type="http://schemas.openxmlformats.org/officeDocument/2006/relationships/hyperlink" Target="https://ap-south-1.console.aws.amazon.com/forecast/home?region=ap-south-1" TargetMode="External"/><Relationship Id="rId15" Type="http://schemas.openxmlformats.org/officeDocument/2006/relationships/hyperlink" Target="https://ap-south-1.console.aws.amazon.com/translate/home?region=ap-south-1" TargetMode="External"/><Relationship Id="rId10" Type="http://schemas.openxmlformats.org/officeDocument/2006/relationships/hyperlink" Target="https://ap-south-1.console.aws.amazon.com/personalize/home?region=ap-south-1" TargetMode="External"/><Relationship Id="rId19" Type="http://schemas.openxmlformats.org/officeDocument/2006/relationships/hyperlink" Target="https://console.aws.amazon.com/deepcomposer/home?region=ap-south-1" TargetMode="External"/><Relationship Id="rId4" Type="http://schemas.openxmlformats.org/officeDocument/2006/relationships/hyperlink" Target="https://ap-south-1.console.aws.amazon.com/comprehend/v2/home?region=ap-south-1" TargetMode="External"/><Relationship Id="rId9" Type="http://schemas.openxmlformats.org/officeDocument/2006/relationships/hyperlink" Target="https://console.aws.amazon.com/machinelearning/home?region=ap-south-1" TargetMode="External"/><Relationship Id="rId14" Type="http://schemas.openxmlformats.org/officeDocument/2006/relationships/hyperlink" Target="https://ap-south-1.console.aws.amazon.com/transcribe/home?region=ap-south-1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console.aws.amazon.com/datapipeline/home?region=ap-south-1" TargetMode="External"/><Relationship Id="rId3" Type="http://schemas.openxmlformats.org/officeDocument/2006/relationships/hyperlink" Target="https://ap-south-1.console.aws.amazon.com/elasticmapreduce/home?region=ap-south-1" TargetMode="External"/><Relationship Id="rId7" Type="http://schemas.openxmlformats.org/officeDocument/2006/relationships/hyperlink" Target="https://quicksight.aws.amazon.com/" TargetMode="External"/><Relationship Id="rId12" Type="http://schemas.openxmlformats.org/officeDocument/2006/relationships/hyperlink" Target="https://ap-south-1.console.aws.amazon.com/msk/home?region=ap-south-1" TargetMode="External"/><Relationship Id="rId2" Type="http://schemas.openxmlformats.org/officeDocument/2006/relationships/hyperlink" Target="https://ap-south-1.console.aws.amazon.com/athena/home?region=ap-south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-south-1.console.aws.amazon.com/kinesis/home?region=ap-south-1" TargetMode="External"/><Relationship Id="rId11" Type="http://schemas.openxmlformats.org/officeDocument/2006/relationships/hyperlink" Target="https://ap-south-1.console.aws.amazon.com/lakeformation/home?region=ap-south-1" TargetMode="External"/><Relationship Id="rId5" Type="http://schemas.openxmlformats.org/officeDocument/2006/relationships/hyperlink" Target="https://ap-south-1.console.aws.amazon.com/es/home?region=ap-south-1" TargetMode="External"/><Relationship Id="rId10" Type="http://schemas.openxmlformats.org/officeDocument/2006/relationships/hyperlink" Target="https://ap-south-1.console.aws.amazon.com/glue/home?region=ap-south-1" TargetMode="External"/><Relationship Id="rId4" Type="http://schemas.openxmlformats.org/officeDocument/2006/relationships/hyperlink" Target="https://console.aws.amazon.com/cloudsearch/home?region=ap-south-1" TargetMode="External"/><Relationship Id="rId9" Type="http://schemas.openxmlformats.org/officeDocument/2006/relationships/hyperlink" Target="https://console.aws.amazon.com/dataexchange/home?region=ap-south-1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ap-south-1.console.aws.amazon.com/macie/home?region=ap-south-1" TargetMode="External"/><Relationship Id="rId13" Type="http://schemas.openxmlformats.org/officeDocument/2006/relationships/hyperlink" Target="https://ap-south-1.console.aws.amazon.com/directoryservicev2/home?region=ap-south-1" TargetMode="External"/><Relationship Id="rId3" Type="http://schemas.openxmlformats.org/officeDocument/2006/relationships/hyperlink" Target="https://ap-south-1.console.aws.amazon.com/ram/home?region=ap-south-1" TargetMode="External"/><Relationship Id="rId7" Type="http://schemas.openxmlformats.org/officeDocument/2006/relationships/hyperlink" Target="https://ap-south-1.console.aws.amazon.com/inspector/home?region=ap-south-1" TargetMode="External"/><Relationship Id="rId12" Type="http://schemas.openxmlformats.org/officeDocument/2006/relationships/hyperlink" Target="https://ap-south-1.console.aws.amazon.com/cloudhsm/home?region=ap-south-1" TargetMode="External"/><Relationship Id="rId17" Type="http://schemas.openxmlformats.org/officeDocument/2006/relationships/hyperlink" Target="https://ap-south-1.console.aws.amazon.com/detective/home?region=ap-south-1" TargetMode="External"/><Relationship Id="rId2" Type="http://schemas.openxmlformats.org/officeDocument/2006/relationships/hyperlink" Target="https://console.aws.amazon.com/iam/home?region=ap-south-1" TargetMode="External"/><Relationship Id="rId16" Type="http://schemas.openxmlformats.org/officeDocument/2006/relationships/hyperlink" Target="https://ap-south-1.console.aws.amazon.com/securityhub/home?region=ap-south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-south-1.console.aws.amazon.com/guardduty/home?region=ap-south-1" TargetMode="External"/><Relationship Id="rId11" Type="http://schemas.openxmlformats.org/officeDocument/2006/relationships/hyperlink" Target="https://ap-south-1.console.aws.amazon.com/kms/home?region=ap-south-1" TargetMode="External"/><Relationship Id="rId5" Type="http://schemas.openxmlformats.org/officeDocument/2006/relationships/hyperlink" Target="https://ap-south-1.console.aws.amazon.com/secretsmanager/home?region=ap-south-1" TargetMode="External"/><Relationship Id="rId15" Type="http://schemas.openxmlformats.org/officeDocument/2006/relationships/hyperlink" Target="https://console.aws.amazon.com/artifact/home?region=ap-south-1" TargetMode="External"/><Relationship Id="rId10" Type="http://schemas.openxmlformats.org/officeDocument/2006/relationships/hyperlink" Target="https://ap-south-1.console.aws.amazon.com/acm/home?region=ap-south-1" TargetMode="External"/><Relationship Id="rId4" Type="http://schemas.openxmlformats.org/officeDocument/2006/relationships/hyperlink" Target="https://ap-south-1.console.aws.amazon.com/cognito/home?region=ap-south-1" TargetMode="External"/><Relationship Id="rId9" Type="http://schemas.openxmlformats.org/officeDocument/2006/relationships/hyperlink" Target="https://console.aws.amazon.com/singlesignon/home?region=ap-south-1" TargetMode="External"/><Relationship Id="rId14" Type="http://schemas.openxmlformats.org/officeDocument/2006/relationships/hyperlink" Target="https://console.aws.amazon.com/wafv2/home?region=ap-south-1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aws.amazon.com/mobilehub/home?region=ap-south-1" TargetMode="External"/><Relationship Id="rId2" Type="http://schemas.openxmlformats.org/officeDocument/2006/relationships/hyperlink" Target="https://ap-south-1.console.aws.amazon.com/amplify/home?region=ap-south-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nsole.aws.amazon.com/devicefarm/home?region=ap-south-1" TargetMode="External"/><Relationship Id="rId4" Type="http://schemas.openxmlformats.org/officeDocument/2006/relationships/hyperlink" Target="https://ap-south-1.console.aws.amazon.com/appsync/home?region=ap-south-1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p-south-1.console.aws.amazon.com/sumerian/home?region=ap-south-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ap-south-1.console.aws.amazon.com/swf/home?region=ap-south-1" TargetMode="External"/><Relationship Id="rId3" Type="http://schemas.openxmlformats.org/officeDocument/2006/relationships/hyperlink" Target="https://ap-south-1.console.aws.amazon.com/appflow/home?region=ap-south-1" TargetMode="External"/><Relationship Id="rId7" Type="http://schemas.openxmlformats.org/officeDocument/2006/relationships/hyperlink" Target="https://ap-south-1.console.aws.amazon.com/sqs/home?region=ap-south-1" TargetMode="External"/><Relationship Id="rId2" Type="http://schemas.openxmlformats.org/officeDocument/2006/relationships/hyperlink" Target="https://ap-south-1.console.aws.amazon.com/states/home?region=ap-south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-south-1.console.aws.amazon.com/sns/home?region=ap-south-1" TargetMode="External"/><Relationship Id="rId5" Type="http://schemas.openxmlformats.org/officeDocument/2006/relationships/hyperlink" Target="https://ap-south-1.console.aws.amazon.com/amazon-mq/home?region=ap-south-1" TargetMode="External"/><Relationship Id="rId4" Type="http://schemas.openxmlformats.org/officeDocument/2006/relationships/hyperlink" Target="https://ap-south-1.console.aws.amazon.com/events/home?region=ap-south-1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aws.amazon.com/billing/home#/budgets#/home?region=ap-south-1" TargetMode="External"/><Relationship Id="rId2" Type="http://schemas.openxmlformats.org/officeDocument/2006/relationships/hyperlink" Target="https://console.aws.amazon.com/cost-management/home?region=ap-south-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sole.aws.amazon.com/marketplace/home?region=ap-south-1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aws.amazon.com/billing/home#/budgets#/home?region=ap-south-1" TargetMode="External"/><Relationship Id="rId2" Type="http://schemas.openxmlformats.org/officeDocument/2006/relationships/hyperlink" Target="https://console.aws.amazon.com/cost-management/home?region=ap-south-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sole.aws.amazon.com/marketplace/home?region=ap-south-1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hime.aws.amazon.com/" TargetMode="External"/><Relationship Id="rId2" Type="http://schemas.openxmlformats.org/officeDocument/2006/relationships/hyperlink" Target="https://console.aws.amazon.com/a4b/home?region=ap-south-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sole.aws.amazon.com/workmail/home?region=ap-south-1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aws.amazon.com/appstream2/home?region=ap-south-1" TargetMode="External"/><Relationship Id="rId2" Type="http://schemas.openxmlformats.org/officeDocument/2006/relationships/hyperlink" Target="https://console.aws.amazon.com/workspaces/home?region=ap-south-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nsole.aws.amazon.com/worklink/home?region=ap-south-1" TargetMode="External"/><Relationship Id="rId4" Type="http://schemas.openxmlformats.org/officeDocument/2006/relationships/hyperlink" Target="https://console.aws.amazon.com/zocalo/home?region=ap-south-1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onsole.aws.amazon.com/outposts/home?region=ap-south-1" TargetMode="External"/><Relationship Id="rId3" Type="http://schemas.openxmlformats.org/officeDocument/2006/relationships/hyperlink" Target="https://lightsail.aws.amazon.com/ls/webapp/home" TargetMode="External"/><Relationship Id="rId7" Type="http://schemas.openxmlformats.org/officeDocument/2006/relationships/hyperlink" Target="https://ap-south-1.console.aws.amazon.com/serverlessrepo/home?region=ap-south-1" TargetMode="External"/><Relationship Id="rId2" Type="http://schemas.openxmlformats.org/officeDocument/2006/relationships/hyperlink" Target="https://ap-south-1.console.aws.amazon.com/ec2/v2/home?region=ap-south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-south-1.console.aws.amazon.com/elasticbeanstalk/home?region=ap-south-1" TargetMode="External"/><Relationship Id="rId5" Type="http://schemas.openxmlformats.org/officeDocument/2006/relationships/hyperlink" Target="https://ap-south-1.console.aws.amazon.com/batch/home?region=ap-south-1" TargetMode="External"/><Relationship Id="rId4" Type="http://schemas.openxmlformats.org/officeDocument/2006/relationships/hyperlink" Target="https://ap-south-1.console.aws.amazon.com/lambda/home?region=ap-south-1" TargetMode="External"/><Relationship Id="rId9" Type="http://schemas.openxmlformats.org/officeDocument/2006/relationships/hyperlink" Target="https://ap-south-1.console.aws.amazon.com/imagebuilder/home?region=ap-south-1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console.aws.amazon.com/iotevents/home?region=ap-south-1" TargetMode="External"/><Relationship Id="rId3" Type="http://schemas.openxmlformats.org/officeDocument/2006/relationships/hyperlink" Target="https://ap-south-1.console.aws.amazon.com/freertos/home?region=ap-south-1" TargetMode="External"/><Relationship Id="rId7" Type="http://schemas.openxmlformats.org/officeDocument/2006/relationships/hyperlink" Target="https://ap-south-1.console.aws.amazon.com/iotdm/home?region=ap-south-1" TargetMode="External"/><Relationship Id="rId2" Type="http://schemas.openxmlformats.org/officeDocument/2006/relationships/hyperlink" Target="https://ap-south-1.console.aws.amazon.com/iot/home?region=ap-south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-south-1.console.aws.amazon.com/devicedefender/home?region=ap-south-1" TargetMode="External"/><Relationship Id="rId11" Type="http://schemas.openxmlformats.org/officeDocument/2006/relationships/hyperlink" Target="https://console.aws.amazon.com/thingsgraph/home?region=ap-south-1" TargetMode="External"/><Relationship Id="rId5" Type="http://schemas.openxmlformats.org/officeDocument/2006/relationships/hyperlink" Target="https://console.aws.amazon.com/iotanalytics/home?region=ap-south-1" TargetMode="External"/><Relationship Id="rId10" Type="http://schemas.openxmlformats.org/officeDocument/2006/relationships/hyperlink" Target="https://console.aws.amazon.com/iotsitewise/home?region=ap-south-1" TargetMode="External"/><Relationship Id="rId4" Type="http://schemas.openxmlformats.org/officeDocument/2006/relationships/hyperlink" Target="https://console.aws.amazon.com/iot1click/home?region=ap-south-1" TargetMode="External"/><Relationship Id="rId9" Type="http://schemas.openxmlformats.org/officeDocument/2006/relationships/hyperlink" Target="https://ap-south-1.console.aws.amazon.com/greengrass/home?region=ap-south-1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p-south-1.console.aws.amazon.com/gamelift/home?region=ap-south-1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p-south-1.console.aws.amazon.com/ecs/home?region=ap-south-1" TargetMode="External"/><Relationship Id="rId2" Type="http://schemas.openxmlformats.org/officeDocument/2006/relationships/hyperlink" Target="https://ap-south-1.console.aws.amazon.com/ecr/home?region=ap-south-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-south-1.console.aws.amazon.com/eks/home?region=ap-south-1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aws.amazon.com/robomaker/home?region=ap-south-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aws.amazon.com/support?region=ap-south-1" TargetMode="External"/><Relationship Id="rId2" Type="http://schemas.openxmlformats.org/officeDocument/2006/relationships/hyperlink" Target="https://iq.aws.amazon.com/?utm=cs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sole.aws.amazon.com/managedservices/home?region=ap-south-1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-south-1.console.aws.amazon.com/efs/home?region=ap-south-1" TargetMode="External"/><Relationship Id="rId7" Type="http://schemas.openxmlformats.org/officeDocument/2006/relationships/hyperlink" Target="https://ap-south-1.console.aws.amazon.com/backup/home?region=ap-south-1" TargetMode="External"/><Relationship Id="rId2" Type="http://schemas.openxmlformats.org/officeDocument/2006/relationships/hyperlink" Target="https://s3.console.aws.amazon.com/s3/home?region=ap-south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-south-1.console.aws.amazon.com/storagegateway/home?region=ap-south-1" TargetMode="External"/><Relationship Id="rId5" Type="http://schemas.openxmlformats.org/officeDocument/2006/relationships/hyperlink" Target="https://ap-south-1.console.aws.amazon.com/glacier/home?region=ap-south-1" TargetMode="External"/><Relationship Id="rId4" Type="http://schemas.openxmlformats.org/officeDocument/2006/relationships/hyperlink" Target="https://console.aws.amazon.com/fsx/home?region=ap-south-1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nsole.aws.amazon.com/qldb/home?region=ap-south-1" TargetMode="External"/><Relationship Id="rId3" Type="http://schemas.openxmlformats.org/officeDocument/2006/relationships/hyperlink" Target="https://ap-south-1.console.aws.amazon.com/rds/home?region=ap-south-1" TargetMode="External"/><Relationship Id="rId7" Type="http://schemas.openxmlformats.org/officeDocument/2006/relationships/hyperlink" Target="https://ap-south-1.console.aws.amazon.com/redshiftv2/home?region=ap-south-1" TargetMode="External"/><Relationship Id="rId2" Type="http://schemas.openxmlformats.org/officeDocument/2006/relationships/hyperlink" Target="https://aws.amazon.com/products/databas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-south-1.console.aws.amazon.com/neptune/home?region=ap-south-1" TargetMode="External"/><Relationship Id="rId5" Type="http://schemas.openxmlformats.org/officeDocument/2006/relationships/hyperlink" Target="https://ap-south-1.console.aws.amazon.com/elasticache/home?region=ap-south-1" TargetMode="External"/><Relationship Id="rId10" Type="http://schemas.openxmlformats.org/officeDocument/2006/relationships/hyperlink" Target="https://ap-south-1.console.aws.amazon.com/keyspaces/home?region=ap-south-1" TargetMode="External"/><Relationship Id="rId4" Type="http://schemas.openxmlformats.org/officeDocument/2006/relationships/hyperlink" Target="https://ap-south-1.console.aws.amazon.com/dynamodb/home?region=ap-south-1" TargetMode="External"/><Relationship Id="rId9" Type="http://schemas.openxmlformats.org/officeDocument/2006/relationships/hyperlink" Target="https://ap-south-1.console.aws.amazon.com/docdb/home?region=ap-south-1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ap-south-1.console.aws.amazon.com/datasync/home?region=ap-south-1" TargetMode="External"/><Relationship Id="rId3" Type="http://schemas.openxmlformats.org/officeDocument/2006/relationships/hyperlink" Target="https://console.aws.amazon.com/discovery/home?region=ap-south-1" TargetMode="External"/><Relationship Id="rId7" Type="http://schemas.openxmlformats.org/officeDocument/2006/relationships/hyperlink" Target="https://ap-south-1.console.aws.amazon.com/importexport/home?region=ap-south-1" TargetMode="External"/><Relationship Id="rId2" Type="http://schemas.openxmlformats.org/officeDocument/2006/relationships/hyperlink" Target="https://console.aws.amazon.com/migrationhub/home?region=ap-south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-south-1.console.aws.amazon.com/transfer/home?region=ap-south-1" TargetMode="External"/><Relationship Id="rId5" Type="http://schemas.openxmlformats.org/officeDocument/2006/relationships/hyperlink" Target="https://ap-south-1.console.aws.amazon.com/servermigration/home?region=ap-south-1" TargetMode="External"/><Relationship Id="rId4" Type="http://schemas.openxmlformats.org/officeDocument/2006/relationships/hyperlink" Target="https://ap-south-1.console.aws.amazon.com/dms/v2/home?region=ap-south-1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ap-south-1.console.aws.amazon.com/cloudmap/home?region=ap-south-1" TargetMode="External"/><Relationship Id="rId3" Type="http://schemas.openxmlformats.org/officeDocument/2006/relationships/hyperlink" Target="https://console.aws.amazon.com/cloudfront/home?region=ap-south-1" TargetMode="External"/><Relationship Id="rId7" Type="http://schemas.openxmlformats.org/officeDocument/2006/relationships/hyperlink" Target="https://ap-south-1.console.aws.amazon.com/appmesh/home?region=ap-south-1" TargetMode="External"/><Relationship Id="rId2" Type="http://schemas.openxmlformats.org/officeDocument/2006/relationships/hyperlink" Target="https://ap-south-1.console.aws.amazon.com/vpc/home?region=ap-south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nsole.aws.amazon.com/directconnect/v2/home?region=ap-south-1" TargetMode="External"/><Relationship Id="rId5" Type="http://schemas.openxmlformats.org/officeDocument/2006/relationships/hyperlink" Target="https://ap-south-1.console.aws.amazon.com/apigateway/home?region=ap-south-1" TargetMode="External"/><Relationship Id="rId4" Type="http://schemas.openxmlformats.org/officeDocument/2006/relationships/hyperlink" Target="https://console.aws.amazon.com/route53/home?region=ap-south-1" TargetMode="External"/><Relationship Id="rId9" Type="http://schemas.openxmlformats.org/officeDocument/2006/relationships/hyperlink" Target="https://us-west-2.console.aws.amazon.com/ec2/GlobalAccelerator/home?region=us-west-2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ap-south-1.console.aws.amazon.com/xray/home?region=ap-south-1" TargetMode="External"/><Relationship Id="rId3" Type="http://schemas.openxmlformats.org/officeDocument/2006/relationships/hyperlink" Target="https://ap-south-1.console.aws.amazon.com/codesuite/codecommit/home?region=ap-south-1" TargetMode="External"/><Relationship Id="rId7" Type="http://schemas.openxmlformats.org/officeDocument/2006/relationships/hyperlink" Target="https://ap-south-1.console.aws.amazon.com/cloud9/home?region=ap-south-1" TargetMode="External"/><Relationship Id="rId2" Type="http://schemas.openxmlformats.org/officeDocument/2006/relationships/hyperlink" Target="https://console.aws.amazon.com/codestar/home?region=ap-south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-south-1.console.aws.amazon.com/codesuite/codepipeline/home?region=ap-south-1" TargetMode="External"/><Relationship Id="rId5" Type="http://schemas.openxmlformats.org/officeDocument/2006/relationships/hyperlink" Target="https://ap-south-1.console.aws.amazon.com/codesuite/codedeploy/home?region=ap-south-1" TargetMode="External"/><Relationship Id="rId4" Type="http://schemas.openxmlformats.org/officeDocument/2006/relationships/hyperlink" Target="https://ap-south-1.console.aws.amazon.com/codesuite/codebuild/home?region=ap-south-1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onsole.aws.amazon.com/opsworks/landing/home?region=ap-south-1" TargetMode="External"/><Relationship Id="rId13" Type="http://schemas.openxmlformats.org/officeDocument/2006/relationships/hyperlink" Target="https://console.aws.amazon.com/controltower/home?region=ap-south-1" TargetMode="External"/><Relationship Id="rId18" Type="http://schemas.openxmlformats.org/officeDocument/2006/relationships/hyperlink" Target="https://ap-south-1.console.aws.amazon.com/launchwizard/home?region=ap-south-1" TargetMode="External"/><Relationship Id="rId3" Type="http://schemas.openxmlformats.org/officeDocument/2006/relationships/hyperlink" Target="https://ap-south-1.console.aws.amazon.com/cloudwatch/home?region=ap-south-1" TargetMode="External"/><Relationship Id="rId7" Type="http://schemas.openxmlformats.org/officeDocument/2006/relationships/hyperlink" Target="https://ap-south-1.console.aws.amazon.com/config/home?region=ap-south-1" TargetMode="External"/><Relationship Id="rId12" Type="http://schemas.openxmlformats.org/officeDocument/2006/relationships/hyperlink" Target="https://console.aws.amazon.com/trustedadvisor/home?region=ap-south-1" TargetMode="External"/><Relationship Id="rId17" Type="http://schemas.openxmlformats.org/officeDocument/2006/relationships/hyperlink" Target="https://console.aws.amazon.com/chatbot/home?region=ap-south-1" TargetMode="External"/><Relationship Id="rId2" Type="http://schemas.openxmlformats.org/officeDocument/2006/relationships/hyperlink" Target="https://console.aws.amazon.com/organizations/home?region=ap-south-1" TargetMode="External"/><Relationship Id="rId16" Type="http://schemas.openxmlformats.org/officeDocument/2006/relationships/hyperlink" Target="https://phd.aws.amazon.com/phd/ho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-south-1.console.aws.amazon.com/cloudtrail/home?region=ap-south-1" TargetMode="External"/><Relationship Id="rId11" Type="http://schemas.openxmlformats.org/officeDocument/2006/relationships/hyperlink" Target="https://ap-south-1.console.aws.amazon.com/systems-manager/appconfig/home?region=ap-south-1" TargetMode="External"/><Relationship Id="rId5" Type="http://schemas.openxmlformats.org/officeDocument/2006/relationships/hyperlink" Target="https://ap-south-1.console.aws.amazon.com/cloudformation/home?region=ap-south-1" TargetMode="External"/><Relationship Id="rId15" Type="http://schemas.openxmlformats.org/officeDocument/2006/relationships/hyperlink" Target="https://ap-south-1.console.aws.amazon.com/wellarchitected/home?region=ap-south-1" TargetMode="External"/><Relationship Id="rId10" Type="http://schemas.openxmlformats.org/officeDocument/2006/relationships/hyperlink" Target="https://ap-south-1.console.aws.amazon.com/systems-manager/home?region=ap-south-1" TargetMode="External"/><Relationship Id="rId19" Type="http://schemas.openxmlformats.org/officeDocument/2006/relationships/hyperlink" Target="https://console.aws.amazon.com/compute-optimizer/home?region=ap-south-1" TargetMode="External"/><Relationship Id="rId4" Type="http://schemas.openxmlformats.org/officeDocument/2006/relationships/hyperlink" Target="https://ap-south-1.console.aws.amazon.com/awsautoscaling/home?region=ap-south-1" TargetMode="External"/><Relationship Id="rId9" Type="http://schemas.openxmlformats.org/officeDocument/2006/relationships/hyperlink" Target="https://ap-south-1.console.aws.amazon.com/servicecatalog/home?region=ap-south-1" TargetMode="External"/><Relationship Id="rId14" Type="http://schemas.openxmlformats.org/officeDocument/2006/relationships/hyperlink" Target="https://ap-south-1.console.aws.amazon.com/license-manager/home?region=ap-south-1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onsole.aws.amazon.com/mediastore/home?region=ap-south-1" TargetMode="External"/><Relationship Id="rId3" Type="http://schemas.openxmlformats.org/officeDocument/2006/relationships/hyperlink" Target="https://ap-south-1.console.aws.amazon.com/kinesisvideo/home?region=ap-south-1" TargetMode="External"/><Relationship Id="rId7" Type="http://schemas.openxmlformats.org/officeDocument/2006/relationships/hyperlink" Target="https://ap-south-1.console.aws.amazon.com/mediapackage/home?region=ap-south-1" TargetMode="External"/><Relationship Id="rId2" Type="http://schemas.openxmlformats.org/officeDocument/2006/relationships/hyperlink" Target="https://ap-south-1.console.aws.amazon.com/elastictranscoder/home?region=ap-south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-south-1.console.aws.amazon.com/medialive/home?region=ap-south-1" TargetMode="External"/><Relationship Id="rId5" Type="http://schemas.openxmlformats.org/officeDocument/2006/relationships/hyperlink" Target="https://ap-south-1.console.aws.amazon.com/mediaconvert/home?region=ap-south-1" TargetMode="External"/><Relationship Id="rId10" Type="http://schemas.openxmlformats.org/officeDocument/2006/relationships/hyperlink" Target="https://console.aws.amazon.com/elemental-appliances-software/home?region=ap-south-1" TargetMode="External"/><Relationship Id="rId4" Type="http://schemas.openxmlformats.org/officeDocument/2006/relationships/hyperlink" Target="https://ap-south-1.console.aws.amazon.com/mediaconnect/home?region=ap-south-1" TargetMode="External"/><Relationship Id="rId9" Type="http://schemas.openxmlformats.org/officeDocument/2006/relationships/hyperlink" Target="https://console.aws.amazon.com/mediatailor/home?region=ap-south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 Sankara Narayana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82880" indent="0">
              <a:buNone/>
            </a:pPr>
            <a:r>
              <a:rPr lang="en-IN" dirty="0" smtClean="0"/>
              <a:t>AWS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005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229200"/>
            <a:ext cx="6512511" cy="11430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332656"/>
            <a:ext cx="6400800" cy="4608512"/>
          </a:xfrm>
        </p:spPr>
        <p:txBody>
          <a:bodyPr>
            <a:normAutofit fontScale="47500" lnSpcReduction="20000"/>
          </a:bodyPr>
          <a:lstStyle/>
          <a:p>
            <a:pPr marL="45720" indent="0">
              <a:buNone/>
            </a:pPr>
            <a:r>
              <a:rPr lang="en-IN" sz="3600" b="1" dirty="0" smtClean="0">
                <a:solidFill>
                  <a:schemeClr val="tx1"/>
                </a:solidFill>
              </a:rPr>
              <a:t>     </a:t>
            </a:r>
            <a:r>
              <a:rPr lang="en-IN" sz="5900" b="1" dirty="0" smtClean="0">
                <a:solidFill>
                  <a:schemeClr val="tx1"/>
                </a:solidFill>
              </a:rPr>
              <a:t>Machine </a:t>
            </a:r>
            <a:r>
              <a:rPr lang="en-IN" sz="5900" b="1" dirty="0">
                <a:solidFill>
                  <a:schemeClr val="tx1"/>
                </a:solidFill>
              </a:rPr>
              <a:t>Learning</a:t>
            </a:r>
            <a:br>
              <a:rPr lang="en-IN" sz="5900" b="1" dirty="0">
                <a:solidFill>
                  <a:schemeClr val="tx1"/>
                </a:solidFill>
              </a:rPr>
            </a:br>
            <a:r>
              <a:rPr lang="en-IN" sz="3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Amazon </a:t>
            </a:r>
            <a:r>
              <a:rPr lang="en-IN" sz="3800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SageMaker</a:t>
            </a:r>
            <a:r>
              <a:rPr lang="en-IN" sz="3800" dirty="0">
                <a:solidFill>
                  <a:schemeClr val="tx1"/>
                </a:solidFill>
              </a:rPr>
              <a:t/>
            </a:r>
            <a:br>
              <a:rPr lang="en-IN" sz="3800" dirty="0">
                <a:solidFill>
                  <a:schemeClr val="tx1"/>
                </a:solidFill>
              </a:rPr>
            </a:br>
            <a:r>
              <a:rPr lang="en-IN" sz="3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Amazon </a:t>
            </a:r>
            <a:r>
              <a:rPr lang="en-IN" sz="3800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CodeGuru</a:t>
            </a:r>
            <a:r>
              <a:rPr lang="en-IN" sz="3800" dirty="0">
                <a:solidFill>
                  <a:schemeClr val="tx1"/>
                </a:solidFill>
              </a:rPr>
              <a:t/>
            </a:r>
            <a:br>
              <a:rPr lang="en-IN" sz="3800" dirty="0">
                <a:solidFill>
                  <a:schemeClr val="tx1"/>
                </a:solidFill>
              </a:rPr>
            </a:br>
            <a:r>
              <a:rPr lang="en-IN" sz="38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Amazon Comprehend</a:t>
            </a:r>
            <a:r>
              <a:rPr lang="en-IN" sz="3800" dirty="0">
                <a:solidFill>
                  <a:schemeClr val="tx1"/>
                </a:solidFill>
              </a:rPr>
              <a:t/>
            </a:r>
            <a:br>
              <a:rPr lang="en-IN" sz="3800" dirty="0">
                <a:solidFill>
                  <a:schemeClr val="tx1"/>
                </a:solidFill>
              </a:rPr>
            </a:br>
            <a:r>
              <a:rPr lang="en-IN" sz="38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Amazon Forecast</a:t>
            </a:r>
            <a:r>
              <a:rPr lang="en-IN" sz="3800" dirty="0">
                <a:solidFill>
                  <a:schemeClr val="tx1"/>
                </a:solidFill>
              </a:rPr>
              <a:t/>
            </a:r>
            <a:br>
              <a:rPr lang="en-IN" sz="3800" dirty="0">
                <a:solidFill>
                  <a:schemeClr val="tx1"/>
                </a:solidFill>
              </a:rPr>
            </a:br>
            <a:r>
              <a:rPr lang="en-IN" sz="38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Amazon Fraud Detector</a:t>
            </a:r>
            <a:r>
              <a:rPr lang="en-IN" sz="3800" dirty="0">
                <a:solidFill>
                  <a:schemeClr val="tx1"/>
                </a:solidFill>
              </a:rPr>
              <a:t/>
            </a:r>
            <a:br>
              <a:rPr lang="en-IN" sz="3800" dirty="0">
                <a:solidFill>
                  <a:schemeClr val="tx1"/>
                </a:solidFill>
              </a:rPr>
            </a:br>
            <a:r>
              <a:rPr lang="en-IN" sz="38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Amazon Kendra</a:t>
            </a:r>
            <a:r>
              <a:rPr lang="en-IN" sz="3800" dirty="0">
                <a:solidFill>
                  <a:schemeClr val="tx1"/>
                </a:solidFill>
              </a:rPr>
              <a:t/>
            </a:r>
            <a:br>
              <a:rPr lang="en-IN" sz="3800" dirty="0">
                <a:solidFill>
                  <a:schemeClr val="tx1"/>
                </a:solidFill>
              </a:rPr>
            </a:br>
            <a:r>
              <a:rPr lang="en-IN" sz="3800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Amazon </a:t>
            </a:r>
            <a:r>
              <a:rPr lang="en-IN" sz="3800" dirty="0" err="1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Lex</a:t>
            </a:r>
            <a:r>
              <a:rPr lang="en-IN" sz="3800" dirty="0">
                <a:solidFill>
                  <a:schemeClr val="tx1"/>
                </a:solidFill>
              </a:rPr>
              <a:t/>
            </a:r>
            <a:br>
              <a:rPr lang="en-IN" sz="3800" dirty="0">
                <a:solidFill>
                  <a:schemeClr val="tx1"/>
                </a:solidFill>
              </a:rPr>
            </a:br>
            <a:r>
              <a:rPr lang="en-IN" sz="3800" dirty="0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Amazon Machine Learning</a:t>
            </a:r>
            <a:r>
              <a:rPr lang="en-IN" sz="3800" dirty="0">
                <a:solidFill>
                  <a:schemeClr val="tx1"/>
                </a:solidFill>
              </a:rPr>
              <a:t/>
            </a:r>
            <a:br>
              <a:rPr lang="en-IN" sz="3800" dirty="0">
                <a:solidFill>
                  <a:schemeClr val="tx1"/>
                </a:solidFill>
              </a:rPr>
            </a:br>
            <a:r>
              <a:rPr lang="en-IN" sz="3800" dirty="0">
                <a:solidFill>
                  <a:schemeClr val="tx1"/>
                </a:solidFill>
                <a:hlinkClick r:id="rId10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Amazon Personalize</a:t>
            </a:r>
            <a:r>
              <a:rPr lang="en-IN" sz="3800" dirty="0">
                <a:solidFill>
                  <a:schemeClr val="tx1"/>
                </a:solidFill>
              </a:rPr>
              <a:t/>
            </a:r>
            <a:br>
              <a:rPr lang="en-IN" sz="3800" dirty="0">
                <a:solidFill>
                  <a:schemeClr val="tx1"/>
                </a:solidFill>
              </a:rPr>
            </a:br>
            <a:r>
              <a:rPr lang="en-IN" sz="3800" dirty="0">
                <a:solidFill>
                  <a:schemeClr val="tx1"/>
                </a:solidFill>
                <a:hlinkClick r:id="rId11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Amazon Polly</a:t>
            </a:r>
            <a:r>
              <a:rPr lang="en-IN" sz="3800" dirty="0">
                <a:solidFill>
                  <a:schemeClr val="tx1"/>
                </a:solidFill>
              </a:rPr>
              <a:t/>
            </a:r>
            <a:br>
              <a:rPr lang="en-IN" sz="3800" dirty="0">
                <a:solidFill>
                  <a:schemeClr val="tx1"/>
                </a:solidFill>
              </a:rPr>
            </a:br>
            <a:r>
              <a:rPr lang="en-IN" sz="3800" dirty="0">
                <a:solidFill>
                  <a:schemeClr val="tx1"/>
                </a:solidFill>
                <a:hlinkClick r:id="rId1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Amazon </a:t>
            </a:r>
            <a:r>
              <a:rPr lang="en-IN" sz="3800" dirty="0" err="1">
                <a:solidFill>
                  <a:schemeClr val="tx1"/>
                </a:solidFill>
                <a:hlinkClick r:id="rId1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Rekognition</a:t>
            </a:r>
            <a:r>
              <a:rPr lang="en-IN" sz="3800" dirty="0">
                <a:solidFill>
                  <a:schemeClr val="tx1"/>
                </a:solidFill>
              </a:rPr>
              <a:t/>
            </a:r>
            <a:br>
              <a:rPr lang="en-IN" sz="3800" dirty="0">
                <a:solidFill>
                  <a:schemeClr val="tx1"/>
                </a:solidFill>
              </a:rPr>
            </a:br>
            <a:r>
              <a:rPr lang="en-IN" sz="3800" dirty="0">
                <a:solidFill>
                  <a:schemeClr val="tx1"/>
                </a:solidFill>
                <a:hlinkClick r:id="rId13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Amazon </a:t>
            </a:r>
            <a:r>
              <a:rPr lang="en-IN" sz="3800" dirty="0" err="1">
                <a:solidFill>
                  <a:schemeClr val="tx1"/>
                </a:solidFill>
                <a:hlinkClick r:id="rId13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Textract</a:t>
            </a:r>
            <a:r>
              <a:rPr lang="en-IN" sz="3800" dirty="0">
                <a:solidFill>
                  <a:schemeClr val="tx1"/>
                </a:solidFill>
              </a:rPr>
              <a:t/>
            </a:r>
            <a:br>
              <a:rPr lang="en-IN" sz="3800" dirty="0">
                <a:solidFill>
                  <a:schemeClr val="tx1"/>
                </a:solidFill>
              </a:rPr>
            </a:br>
            <a:r>
              <a:rPr lang="en-IN" sz="3800" dirty="0">
                <a:solidFill>
                  <a:schemeClr val="tx1"/>
                </a:solidFill>
                <a:hlinkClick r:id="rId14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Amazon Transcribe</a:t>
            </a:r>
            <a:r>
              <a:rPr lang="en-IN" sz="3800" dirty="0">
                <a:solidFill>
                  <a:schemeClr val="tx1"/>
                </a:solidFill>
              </a:rPr>
              <a:t/>
            </a:r>
            <a:br>
              <a:rPr lang="en-IN" sz="3800" dirty="0">
                <a:solidFill>
                  <a:schemeClr val="tx1"/>
                </a:solidFill>
              </a:rPr>
            </a:br>
            <a:r>
              <a:rPr lang="en-IN" sz="3800" dirty="0">
                <a:solidFill>
                  <a:schemeClr val="tx1"/>
                </a:solidFill>
                <a:hlinkClick r:id="rId15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Amazon Translate</a:t>
            </a:r>
            <a:r>
              <a:rPr lang="en-IN" sz="3800" dirty="0">
                <a:solidFill>
                  <a:schemeClr val="tx1"/>
                </a:solidFill>
              </a:rPr>
              <a:t/>
            </a:r>
            <a:br>
              <a:rPr lang="en-IN" sz="3800" dirty="0">
                <a:solidFill>
                  <a:schemeClr val="tx1"/>
                </a:solidFill>
              </a:rPr>
            </a:br>
            <a:r>
              <a:rPr lang="en-IN" sz="3800" dirty="0">
                <a:solidFill>
                  <a:schemeClr val="tx1"/>
                </a:solidFill>
                <a:hlinkClick r:id="rId16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AWS </a:t>
            </a:r>
            <a:r>
              <a:rPr lang="en-IN" sz="3800" dirty="0" err="1">
                <a:solidFill>
                  <a:schemeClr val="tx1"/>
                </a:solidFill>
                <a:hlinkClick r:id="rId16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DeepLens</a:t>
            </a:r>
            <a:r>
              <a:rPr lang="en-IN" sz="3800" dirty="0">
                <a:solidFill>
                  <a:schemeClr val="tx1"/>
                </a:solidFill>
              </a:rPr>
              <a:t/>
            </a:r>
            <a:br>
              <a:rPr lang="en-IN" sz="3800" dirty="0">
                <a:solidFill>
                  <a:schemeClr val="tx1"/>
                </a:solidFill>
              </a:rPr>
            </a:br>
            <a:r>
              <a:rPr lang="en-IN" sz="3800" dirty="0">
                <a:solidFill>
                  <a:schemeClr val="tx1"/>
                </a:solidFill>
                <a:hlinkClick r:id="rId17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AWS </a:t>
            </a:r>
            <a:r>
              <a:rPr lang="en-IN" sz="3800" dirty="0" err="1">
                <a:solidFill>
                  <a:schemeClr val="tx1"/>
                </a:solidFill>
                <a:hlinkClick r:id="rId17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DeepRacer</a:t>
            </a:r>
            <a:r>
              <a:rPr lang="en-IN" sz="3800" dirty="0">
                <a:solidFill>
                  <a:schemeClr val="tx1"/>
                </a:solidFill>
              </a:rPr>
              <a:t/>
            </a:r>
            <a:br>
              <a:rPr lang="en-IN" sz="3800" dirty="0">
                <a:solidFill>
                  <a:schemeClr val="tx1"/>
                </a:solidFill>
              </a:rPr>
            </a:br>
            <a:r>
              <a:rPr lang="en-IN" sz="3800" dirty="0">
                <a:solidFill>
                  <a:schemeClr val="tx1"/>
                </a:solidFill>
                <a:hlinkClick r:id="rId18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Amazon Augmented AI</a:t>
            </a:r>
            <a:r>
              <a:rPr lang="en-IN" sz="3800" dirty="0">
                <a:solidFill>
                  <a:schemeClr val="tx1"/>
                </a:solidFill>
              </a:rPr>
              <a:t/>
            </a:r>
            <a:br>
              <a:rPr lang="en-IN" sz="3800" dirty="0">
                <a:solidFill>
                  <a:schemeClr val="tx1"/>
                </a:solidFill>
              </a:rPr>
            </a:br>
            <a:r>
              <a:rPr lang="en-IN" sz="3800" dirty="0">
                <a:solidFill>
                  <a:schemeClr val="tx1"/>
                </a:solidFill>
                <a:hlinkClick r:id="rId19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AWS </a:t>
            </a:r>
            <a:r>
              <a:rPr lang="en-IN" sz="3800" dirty="0" err="1">
                <a:solidFill>
                  <a:schemeClr val="tx1"/>
                </a:solidFill>
                <a:hlinkClick r:id="rId19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DeepComposer</a:t>
            </a: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289563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941168"/>
            <a:ext cx="6512511" cy="11430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IN" sz="3600" b="1" dirty="0" smtClean="0"/>
              <a:t>           Analytics</a:t>
            </a: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Athena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EMR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 err="1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CloudSearch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 err="1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Elasticsearch</a:t>
            </a:r>
            <a:r>
              <a:rPr lang="en-IN" sz="24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 Service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Kinesis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 err="1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QuickSight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Data Pipeline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AWS Data Exchange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10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AWS Glue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11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AWS Lake Formation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1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MSK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617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373216"/>
            <a:ext cx="6512511" cy="11430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281656"/>
          </a:xfrm>
        </p:spPr>
        <p:txBody>
          <a:bodyPr>
            <a:normAutofit fontScale="25000" lnSpcReduction="20000"/>
          </a:bodyPr>
          <a:lstStyle/>
          <a:p>
            <a:pPr marL="45720" indent="0">
              <a:buNone/>
            </a:pPr>
            <a:r>
              <a:rPr lang="en-IN" sz="3600" b="1" dirty="0" smtClean="0"/>
              <a:t>         </a:t>
            </a:r>
            <a:r>
              <a:rPr lang="en-IN" sz="11200" b="1" dirty="0" smtClean="0"/>
              <a:t> Security</a:t>
            </a:r>
            <a:r>
              <a:rPr lang="en-IN" sz="11200" b="1" dirty="0"/>
              <a:t>, Identity, &amp; Compliance</a:t>
            </a: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72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IAM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Resource Access Manager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 err="1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Cognito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Secrets Manager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 err="1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GuardDuty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Inspector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Amazon </a:t>
            </a:r>
            <a:r>
              <a:rPr lang="en-IN" sz="7200" dirty="0" err="1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Macie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AWS Single Sign-On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>
                <a:solidFill>
                  <a:schemeClr val="tx1"/>
                </a:solidFill>
                <a:hlinkClick r:id="rId10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Certificate Manager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>
                <a:solidFill>
                  <a:schemeClr val="tx1"/>
                </a:solidFill>
                <a:hlinkClick r:id="rId11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Key Management Service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 err="1">
                <a:solidFill>
                  <a:schemeClr val="tx1"/>
                </a:solidFill>
                <a:hlinkClick r:id="rId1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CloudHSM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>
                <a:solidFill>
                  <a:schemeClr val="tx1"/>
                </a:solidFill>
                <a:hlinkClick r:id="rId13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Directory Service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>
                <a:solidFill>
                  <a:schemeClr val="tx1"/>
                </a:solidFill>
                <a:hlinkClick r:id="rId14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WAF &amp; Shield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>
                <a:solidFill>
                  <a:schemeClr val="tx1"/>
                </a:solidFill>
                <a:hlinkClick r:id="rId14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AWS Firewall Manager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 err="1">
                <a:solidFill>
                  <a:schemeClr val="tx1"/>
                </a:solidFill>
                <a:hlinkClick r:id="rId15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Artifact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>
                <a:solidFill>
                  <a:schemeClr val="tx1"/>
                </a:solidFill>
                <a:hlinkClick r:id="rId16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Security Hub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>
                <a:solidFill>
                  <a:schemeClr val="tx1"/>
                </a:solidFill>
                <a:hlinkClick r:id="rId17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Detective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14744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sz="3600" b="1" dirty="0" smtClean="0"/>
              <a:t>          </a:t>
            </a:r>
            <a:r>
              <a:rPr lang="en-IN" sz="2800" b="1" dirty="0" smtClean="0"/>
              <a:t>Mobile</a:t>
            </a:r>
            <a:r>
              <a:rPr lang="en-IN" sz="3600" b="1" dirty="0"/>
              <a:t/>
            </a:r>
            <a:br>
              <a:rPr lang="en-IN" sz="3600" b="1" dirty="0"/>
            </a:br>
            <a:r>
              <a:rPr lang="en-IN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AWS Amplify</a:t>
            </a: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Mobile Hub</a:t>
            </a: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AWS </a:t>
            </a:r>
            <a:r>
              <a:rPr lang="en-IN" sz="1800" dirty="0" err="1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AppSync</a:t>
            </a: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Device Farm</a:t>
            </a: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872779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sz="3600" b="1" dirty="0" smtClean="0"/>
              <a:t>       </a:t>
            </a:r>
            <a:r>
              <a:rPr lang="en-IN" sz="2800" b="1" dirty="0" smtClean="0"/>
              <a:t>AR </a:t>
            </a:r>
            <a:r>
              <a:rPr lang="en-IN" sz="2800" b="1" dirty="0"/>
              <a:t>&amp; VR</a:t>
            </a: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Amazon Sumerian</a:t>
            </a:r>
            <a:r>
              <a:rPr lang="en-IN" sz="2400" dirty="0"/>
              <a:t/>
            </a:r>
            <a:br>
              <a:rPr lang="en-IN" sz="24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5856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sz="3600" b="1" dirty="0" smtClean="0"/>
              <a:t>    Application </a:t>
            </a:r>
            <a:r>
              <a:rPr lang="en-IN" sz="3600" b="1" dirty="0"/>
              <a:t>Integration</a:t>
            </a: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Step Functions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Amazon </a:t>
            </a:r>
            <a:r>
              <a:rPr lang="en-IN" sz="2400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AppFlow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Amazon </a:t>
            </a:r>
            <a:r>
              <a:rPr lang="en-IN" sz="2400" dirty="0" err="1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EventBridge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Amazon MQ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Simple Notification Service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Simple Queue Service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SWF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8677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sz="3600" b="1" dirty="0" smtClean="0"/>
              <a:t>     </a:t>
            </a:r>
            <a:r>
              <a:rPr lang="en-IN" sz="3600" b="1" dirty="0"/>
              <a:t>AWS Cost Management</a:t>
            </a: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AWS Cost Explorer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AWS Budgets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AWS Marketplace Subscriptions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3534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sz="3600" b="1" dirty="0" smtClean="0"/>
              <a:t>      </a:t>
            </a:r>
            <a:r>
              <a:rPr lang="en-IN" sz="2800" b="1" dirty="0" smtClean="0"/>
              <a:t>AWS </a:t>
            </a:r>
            <a:r>
              <a:rPr lang="en-IN" sz="2800" b="1" dirty="0"/>
              <a:t>Cost Management</a:t>
            </a: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AWS Cost Explorer</a:t>
            </a: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AWS Budgets</a:t>
            </a: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AWS Marketplace Subscriptions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93881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sz="2800" b="1" dirty="0" smtClean="0"/>
              <a:t>     </a:t>
            </a:r>
            <a:r>
              <a:rPr lang="en-IN" sz="2800" b="1" dirty="0"/>
              <a:t>Business Applications</a:t>
            </a:r>
            <a:br>
              <a:rPr lang="en-IN" sz="2800" b="1" dirty="0"/>
            </a:br>
            <a:r>
              <a:rPr lang="en-IN" sz="1800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Alexa</a:t>
            </a:r>
            <a:r>
              <a:rPr lang="en-IN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 for Business</a:t>
            </a: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Amazon Chime</a:t>
            </a: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 err="1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WorkMail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83351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sz="2800" b="1" dirty="0" smtClean="0">
                <a:solidFill>
                  <a:schemeClr val="tx1"/>
                </a:solidFill>
              </a:rPr>
              <a:t>      End </a:t>
            </a:r>
            <a:r>
              <a:rPr lang="en-IN" sz="2800" b="1" dirty="0">
                <a:solidFill>
                  <a:schemeClr val="tx1"/>
                </a:solidFill>
              </a:rPr>
              <a:t>User Computing</a:t>
            </a:r>
            <a:r>
              <a:rPr lang="en-IN" sz="2400" b="1" dirty="0">
                <a:solidFill>
                  <a:schemeClr val="tx1"/>
                </a:solidFill>
              </a:rPr>
              <a:t/>
            </a:r>
            <a:br>
              <a:rPr lang="en-IN" sz="2400" b="1" dirty="0">
                <a:solidFill>
                  <a:schemeClr val="tx1"/>
                </a:solidFill>
              </a:rPr>
            </a:br>
            <a:r>
              <a:rPr lang="en-IN" sz="1800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WorkSpaces</a:t>
            </a: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AppStream</a:t>
            </a:r>
            <a:r>
              <a:rPr lang="en-IN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 2.0</a:t>
            </a: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 err="1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WorkDocs</a:t>
            </a: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 err="1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WorkLink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22485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3" y="4372168"/>
            <a:ext cx="7046168" cy="1865144"/>
          </a:xfrm>
        </p:spPr>
        <p:txBody>
          <a:bodyPr/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dirty="0" smtClean="0">
                <a:solidFill>
                  <a:srgbClr val="00B050"/>
                </a:solidFill>
              </a:rPr>
              <a:t>AWS </a:t>
            </a:r>
            <a:r>
              <a:rPr lang="en-IN" sz="1600" dirty="0">
                <a:solidFill>
                  <a:srgbClr val="00B050"/>
                </a:solidFill>
              </a:rPr>
              <a:t>offers a comprehensive portfolio of compute services allowing you to develop, deploy, run, and scale your applications and workloads in the world’s most </a:t>
            </a:r>
            <a:r>
              <a:rPr lang="en-IN" sz="1600" dirty="0" smtClean="0">
                <a:solidFill>
                  <a:srgbClr val="00B050"/>
                </a:solidFill>
              </a:rPr>
              <a:t>powerful </a:t>
            </a:r>
            <a:r>
              <a:rPr lang="en-IN" sz="1600" dirty="0">
                <a:solidFill>
                  <a:srgbClr val="00B050"/>
                </a:solidFill>
              </a:rPr>
              <a:t>secure and innovative compute cloud.</a:t>
            </a:r>
            <a:r>
              <a:rPr lang="en-IN" dirty="0">
                <a:solidFill>
                  <a:srgbClr val="00B050"/>
                </a:solidFill>
              </a:rPr>
              <a:t/>
            </a:r>
            <a:br>
              <a:rPr lang="en-IN" dirty="0">
                <a:solidFill>
                  <a:srgbClr val="00B050"/>
                </a:solidFill>
              </a:rPr>
            </a:b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IN" sz="4400" b="1" dirty="0" smtClean="0">
                <a:solidFill>
                  <a:schemeClr val="tx1"/>
                </a:solidFill>
              </a:rPr>
              <a:t>     Compute</a:t>
            </a:r>
            <a:r>
              <a:rPr lang="en-IN" sz="2400" b="1" dirty="0">
                <a:solidFill>
                  <a:schemeClr val="tx1"/>
                </a:solidFill>
              </a:rPr>
              <a:t/>
            </a:r>
            <a:br>
              <a:rPr lang="en-IN" sz="2400" b="1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EC2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Lightsail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Lambda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Batch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Elastic Beanstalk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Serverless Application Repository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AWS Outposts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EC2 Image Builder</a:t>
            </a:r>
            <a:r>
              <a:rPr lang="en-IN" sz="2400" dirty="0"/>
              <a:t/>
            </a:r>
            <a:br>
              <a:rPr lang="en-IN" sz="24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687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653136"/>
            <a:ext cx="6512511" cy="11430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7055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IN" sz="3600" b="1" dirty="0" smtClean="0">
                <a:solidFill>
                  <a:schemeClr val="tx1"/>
                </a:solidFill>
              </a:rPr>
              <a:t>      </a:t>
            </a:r>
            <a:r>
              <a:rPr lang="en-IN" sz="2800" b="1" dirty="0">
                <a:solidFill>
                  <a:schemeClr val="tx1"/>
                </a:solidFill>
              </a:rPr>
              <a:t>Internet Of Things</a:t>
            </a:r>
            <a:r>
              <a:rPr lang="en-IN" sz="2400" b="1" dirty="0">
                <a:solidFill>
                  <a:schemeClr val="tx1"/>
                </a:solidFill>
              </a:rPr>
              <a:t/>
            </a:r>
            <a:br>
              <a:rPr lang="en-IN" sz="2400" b="1" dirty="0">
                <a:solidFill>
                  <a:schemeClr val="tx1"/>
                </a:solidFill>
              </a:rPr>
            </a:br>
            <a:r>
              <a:rPr lang="en-IN" sz="1800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IoT</a:t>
            </a:r>
            <a:r>
              <a:rPr lang="en-IN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 Core</a:t>
            </a: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FreeRTOS</a:t>
            </a: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 err="1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IoT</a:t>
            </a:r>
            <a:r>
              <a:rPr lang="en-IN" sz="18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 1-Click</a:t>
            </a: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 err="1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IoT</a:t>
            </a:r>
            <a:r>
              <a:rPr lang="en-IN" sz="18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 Analytics</a:t>
            </a: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 err="1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IoT</a:t>
            </a:r>
            <a:r>
              <a:rPr lang="en-IN" sz="18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 Device Defender</a:t>
            </a: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 err="1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IoT</a:t>
            </a:r>
            <a:r>
              <a:rPr lang="en-IN" sz="18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 Device Management</a:t>
            </a: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 err="1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IoT</a:t>
            </a:r>
            <a:r>
              <a:rPr lang="en-IN" sz="1800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 Events</a:t>
            </a: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 err="1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IoT</a:t>
            </a:r>
            <a:r>
              <a:rPr lang="en-IN" sz="1800" dirty="0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lang="en-IN" sz="1800" dirty="0" err="1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Greengrass</a:t>
            </a: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 err="1">
                <a:solidFill>
                  <a:schemeClr val="tx1"/>
                </a:solidFill>
                <a:hlinkClick r:id="rId10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IoT</a:t>
            </a:r>
            <a:r>
              <a:rPr lang="en-IN" sz="1800" dirty="0">
                <a:solidFill>
                  <a:schemeClr val="tx1"/>
                </a:solidFill>
                <a:hlinkClick r:id="rId10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lang="en-IN" sz="1800" dirty="0" err="1">
                <a:solidFill>
                  <a:schemeClr val="tx1"/>
                </a:solidFill>
                <a:hlinkClick r:id="rId10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SiteWise</a:t>
            </a: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 err="1">
                <a:solidFill>
                  <a:schemeClr val="tx1"/>
                </a:solidFill>
                <a:hlinkClick r:id="rId11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IoT</a:t>
            </a:r>
            <a:r>
              <a:rPr lang="en-IN" sz="1800" dirty="0">
                <a:solidFill>
                  <a:schemeClr val="tx1"/>
                </a:solidFill>
                <a:hlinkClick r:id="rId11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 Things Graph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57307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sz="2800" b="1" dirty="0" smtClean="0"/>
              <a:t>          </a:t>
            </a:r>
            <a:r>
              <a:rPr lang="en-IN" sz="2800" b="1" dirty="0"/>
              <a:t>Game </a:t>
            </a:r>
            <a:r>
              <a:rPr lang="en-IN" sz="2800" b="1" dirty="0">
                <a:solidFill>
                  <a:schemeClr val="tx1"/>
                </a:solidFill>
              </a:rPr>
              <a:t>Development</a:t>
            </a:r>
            <a:r>
              <a:rPr lang="en-IN" sz="1600" b="1" dirty="0">
                <a:solidFill>
                  <a:schemeClr val="tx1"/>
                </a:solidFill>
              </a:rPr>
              <a:t/>
            </a:r>
            <a:br>
              <a:rPr lang="en-IN" sz="1600" b="1" dirty="0">
                <a:solidFill>
                  <a:schemeClr val="tx1"/>
                </a:solidFill>
              </a:rPr>
            </a:br>
            <a:r>
              <a:rPr lang="en-IN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Amazon </a:t>
            </a:r>
            <a:r>
              <a:rPr lang="en-IN" sz="1800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GameLift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54345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sz="2800" b="1" dirty="0" smtClean="0">
                <a:solidFill>
                  <a:schemeClr val="tx1"/>
                </a:solidFill>
              </a:rPr>
              <a:t>        Containers</a:t>
            </a:r>
            <a:r>
              <a:rPr lang="en-IN" sz="2800" b="1" dirty="0">
                <a:solidFill>
                  <a:schemeClr val="tx1"/>
                </a:solidFill>
              </a:rPr>
              <a:t/>
            </a:r>
            <a:br>
              <a:rPr lang="en-IN" sz="2800" b="1" dirty="0">
                <a:solidFill>
                  <a:schemeClr val="tx1"/>
                </a:solidFill>
              </a:rPr>
            </a:br>
            <a:r>
              <a:rPr lang="en-IN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Elastic Container Registry</a:t>
            </a: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Elastic Container Service</a:t>
            </a: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Elastic </a:t>
            </a:r>
            <a:r>
              <a:rPr lang="en-IN" sz="1800" dirty="0" err="1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Kubernetes</a:t>
            </a:r>
            <a:r>
              <a:rPr lang="en-IN" sz="18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 Service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97823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sz="2400" b="1" dirty="0" smtClean="0"/>
              <a:t>      </a:t>
            </a:r>
            <a:r>
              <a:rPr lang="en-IN" sz="2800" b="1" dirty="0" smtClean="0"/>
              <a:t>Robotics</a:t>
            </a:r>
            <a:r>
              <a:rPr lang="en-IN" sz="1600" b="1" dirty="0"/>
              <a:t/>
            </a:r>
            <a:br>
              <a:rPr lang="en-IN" sz="1600" b="1" dirty="0"/>
            </a:br>
            <a:r>
              <a:rPr lang="en-IN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AWS </a:t>
            </a:r>
            <a:r>
              <a:rPr lang="en-IN" sz="1800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RoboMaker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85589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sz="3600" b="1" dirty="0" smtClean="0">
                <a:solidFill>
                  <a:schemeClr val="tx1"/>
                </a:solidFill>
              </a:rPr>
              <a:t>      </a:t>
            </a:r>
            <a:r>
              <a:rPr lang="en-IN" sz="2800" b="1" dirty="0" smtClean="0">
                <a:solidFill>
                  <a:schemeClr val="tx1"/>
                </a:solidFill>
              </a:rPr>
              <a:t>Customer </a:t>
            </a:r>
            <a:r>
              <a:rPr lang="en-IN" sz="2800" b="1" dirty="0">
                <a:solidFill>
                  <a:schemeClr val="tx1"/>
                </a:solidFill>
              </a:rPr>
              <a:t>Enablement</a:t>
            </a:r>
            <a:br>
              <a:rPr lang="en-IN" sz="2800" b="1" dirty="0">
                <a:solidFill>
                  <a:schemeClr val="tx1"/>
                </a:solidFill>
              </a:rPr>
            </a:br>
            <a:r>
              <a:rPr lang="en-IN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AWS IQ</a:t>
            </a: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Support</a:t>
            </a: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Managed Services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515927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15616" y="1124744"/>
            <a:ext cx="6400800" cy="34747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IN" sz="2400" b="1" dirty="0">
                <a:solidFill>
                  <a:schemeClr val="tx1"/>
                </a:solidFill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</a:rPr>
              <a:t>                   </a:t>
            </a:r>
          </a:p>
          <a:p>
            <a:endParaRPr lang="en-IN" sz="2400" b="1" dirty="0">
              <a:solidFill>
                <a:schemeClr val="tx1"/>
              </a:solidFill>
            </a:endParaRPr>
          </a:p>
          <a:p>
            <a:endParaRPr lang="en-IN" sz="2400" b="1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IN" sz="2400" b="1" dirty="0">
                <a:solidFill>
                  <a:schemeClr val="tx1"/>
                </a:solidFill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</a:rPr>
              <a:t>   </a:t>
            </a:r>
            <a:r>
              <a:rPr lang="en-IN" sz="6600" b="1" dirty="0" smtClean="0">
                <a:solidFill>
                  <a:schemeClr val="tx1"/>
                </a:solidFill>
              </a:rPr>
              <a:t>THANK YOU 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40767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37112"/>
            <a:ext cx="8712968" cy="1296144"/>
          </a:xfrm>
        </p:spPr>
        <p:txBody>
          <a:bodyPr/>
          <a:lstStyle/>
          <a:p>
            <a:pPr algn="l"/>
            <a:r>
              <a:rPr lang="en-IN" sz="1800" b="0" dirty="0">
                <a:solidFill>
                  <a:srgbClr val="00B050"/>
                </a:solidFill>
                <a:effectLst/>
              </a:rPr>
              <a:t>Amazon offers three broad categories of storage services: object, block, and file storage. Each offering is designed to meet a different storage requirement, which gives you flexibility to find the solution that works best for your storage scenarios.</a:t>
            </a:r>
            <a:endParaRPr lang="en-IN" sz="18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sz="3200" b="1" dirty="0" smtClean="0"/>
              <a:t>    </a:t>
            </a:r>
            <a:r>
              <a:rPr lang="en-IN" sz="3200" b="1" dirty="0"/>
              <a:t>Storage</a:t>
            </a: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S3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EFS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 err="1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FSx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S3 Glacier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Storage Gateway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AWS </a:t>
            </a:r>
            <a:r>
              <a:rPr lang="en-IN" sz="2400" dirty="0" smtClean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Backup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499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653136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IN" sz="1800" b="0" dirty="0" smtClean="0">
                <a:solidFill>
                  <a:srgbClr val="00B050"/>
                </a:solidFill>
                <a:effectLst/>
              </a:rPr>
              <a:t>Internet scale applications,, Real-time applications, open source databases,, Enterprise applications</a:t>
            </a:r>
            <a:r>
              <a:rPr lang="en-IN" sz="1800" b="0" dirty="0">
                <a:effectLst/>
              </a:rPr>
              <a:t/>
            </a:r>
            <a:br>
              <a:rPr lang="en-IN" sz="1800" b="0" dirty="0">
                <a:effectLst/>
              </a:rPr>
            </a:br>
            <a:r>
              <a:rPr lang="en-IN" sz="1800" dirty="0">
                <a:hlinkClick r:id="rId2"/>
              </a:rPr>
              <a:t>https://aws.amazon.com/products/databases/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IN" sz="3600" b="1" dirty="0" smtClean="0"/>
              <a:t>      Database</a:t>
            </a: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RDS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 err="1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DynamoDB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 err="1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ElastiCache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Neptune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Amazon Redshift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Amazon QLDB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Amazon </a:t>
            </a:r>
            <a:r>
              <a:rPr lang="en-IN" sz="2400" dirty="0" err="1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DocumentDB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10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Amazon </a:t>
            </a:r>
            <a:r>
              <a:rPr lang="en-IN" sz="2400" dirty="0" err="1">
                <a:solidFill>
                  <a:schemeClr val="tx1"/>
                </a:solidFill>
                <a:hlinkClick r:id="rId10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Keyspaces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438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725144"/>
            <a:ext cx="8064896" cy="11430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sz="3600" b="1" dirty="0" smtClean="0">
                <a:solidFill>
                  <a:schemeClr val="tx1"/>
                </a:solidFill>
              </a:rPr>
              <a:t>      Migration </a:t>
            </a:r>
            <a:r>
              <a:rPr lang="en-IN" sz="3600" b="1" dirty="0">
                <a:solidFill>
                  <a:schemeClr val="tx1"/>
                </a:solidFill>
              </a:rPr>
              <a:t>&amp; Transfer</a:t>
            </a:r>
            <a:r>
              <a:rPr lang="en-IN" sz="2400" b="1" dirty="0">
                <a:solidFill>
                  <a:schemeClr val="tx1"/>
                </a:solidFill>
              </a:rPr>
              <a:t/>
            </a:r>
            <a:br>
              <a:rPr lang="en-IN" sz="2400" b="1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AWS Migration Hub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Application Discovery Service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Database Migration Service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Server Migration Service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AWS Transfer Family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Snowball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 err="1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DataSync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520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IN" sz="3600" b="1" dirty="0" smtClean="0"/>
              <a:t>    Networking </a:t>
            </a:r>
            <a:r>
              <a:rPr lang="en-IN" sz="3600" b="1" dirty="0"/>
              <a:t>&amp; Content Delivery</a:t>
            </a: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VPC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CloudFront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Route 53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API Gateway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Direct Connect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AWS App Mesh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AWS Cloud Map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Global Accelerator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94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sz="3600" b="1" dirty="0" smtClean="0"/>
              <a:t>     </a:t>
            </a:r>
            <a:r>
              <a:rPr lang="en-IN" sz="3600" b="1" dirty="0"/>
              <a:t>Developer Tools</a:t>
            </a: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CodeStar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CodeCommit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 err="1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CodeBuild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 err="1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CodeDeploy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 err="1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CodePipeline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Cloud9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X-Ray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4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5445224"/>
            <a:ext cx="6512511" cy="11430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425672"/>
          </a:xfrm>
        </p:spPr>
        <p:txBody>
          <a:bodyPr>
            <a:normAutofit fontScale="25000" lnSpcReduction="20000"/>
          </a:bodyPr>
          <a:lstStyle/>
          <a:p>
            <a:pPr marL="45720" indent="0">
              <a:buNone/>
            </a:pPr>
            <a:r>
              <a:rPr lang="en-IN" sz="3600" b="1" dirty="0" smtClean="0"/>
              <a:t>               </a:t>
            </a:r>
            <a:r>
              <a:rPr lang="en-IN" sz="8600" b="1" dirty="0"/>
              <a:t>Management &amp; Governance</a:t>
            </a: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72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AWS Organizations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CloudWatch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AWS Auto Scaling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 err="1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CloudFormation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 err="1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CloudTrail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 err="1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Config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 err="1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OpsWorks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Service </a:t>
            </a:r>
            <a:r>
              <a:rPr lang="en-IN" sz="7200" dirty="0" err="1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Catalog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>
                <a:solidFill>
                  <a:schemeClr val="tx1"/>
                </a:solidFill>
                <a:hlinkClick r:id="rId10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Systems Manager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>
                <a:solidFill>
                  <a:schemeClr val="tx1"/>
                </a:solidFill>
                <a:hlinkClick r:id="rId11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AWS </a:t>
            </a:r>
            <a:r>
              <a:rPr lang="en-IN" sz="7200" dirty="0" err="1">
                <a:solidFill>
                  <a:schemeClr val="tx1"/>
                </a:solidFill>
                <a:hlinkClick r:id="rId11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AppConfig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>
                <a:solidFill>
                  <a:schemeClr val="tx1"/>
                </a:solidFill>
                <a:hlinkClick r:id="rId1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Trusted Advisor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>
                <a:solidFill>
                  <a:schemeClr val="tx1"/>
                </a:solidFill>
                <a:hlinkClick r:id="rId13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Control Tower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>
                <a:solidFill>
                  <a:schemeClr val="tx1"/>
                </a:solidFill>
                <a:hlinkClick r:id="rId14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AWS License Manager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>
                <a:solidFill>
                  <a:schemeClr val="tx1"/>
                </a:solidFill>
                <a:hlinkClick r:id="rId15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AWS Well-Architected Tool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>
                <a:solidFill>
                  <a:schemeClr val="tx1"/>
                </a:solidFill>
                <a:hlinkClick r:id="rId16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Personal Health Dashboard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>
                <a:solidFill>
                  <a:schemeClr val="tx1"/>
                </a:solidFill>
                <a:hlinkClick r:id="rId17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AWS </a:t>
            </a:r>
            <a:r>
              <a:rPr lang="en-IN" sz="7200" dirty="0" err="1">
                <a:solidFill>
                  <a:schemeClr val="tx1"/>
                </a:solidFill>
                <a:hlinkClick r:id="rId17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Chatbot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>
                <a:solidFill>
                  <a:schemeClr val="tx1"/>
                </a:solidFill>
                <a:hlinkClick r:id="rId18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Launch Wizard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>
                <a:solidFill>
                  <a:schemeClr val="tx1"/>
                </a:solidFill>
                <a:hlinkClick r:id="rId19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AWS Compute Optimizer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08218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IN" sz="3600" b="1" dirty="0" smtClean="0">
                <a:solidFill>
                  <a:schemeClr val="tx1"/>
                </a:solidFill>
              </a:rPr>
              <a:t>      </a:t>
            </a:r>
            <a:r>
              <a:rPr lang="en-IN" sz="3000" b="1" dirty="0">
                <a:solidFill>
                  <a:schemeClr val="tx1"/>
                </a:solidFill>
              </a:rPr>
              <a:t>Media Services</a:t>
            </a:r>
            <a:r>
              <a:rPr lang="en-IN" sz="2400" b="1" dirty="0">
                <a:solidFill>
                  <a:schemeClr val="tx1"/>
                </a:solidFill>
              </a:rPr>
              <a:t/>
            </a:r>
            <a:br>
              <a:rPr lang="en-IN" sz="2400" b="1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Elastic Transcoder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Kinesis Video Streams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 err="1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MediaConnect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 err="1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MediaConvert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 err="1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MediaLive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 err="1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MediaPackage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 err="1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MediaStore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 err="1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MediaTailor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10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Elemental Appliances &amp; Software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217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1606</TotalTime>
  <Words>175</Words>
  <Application>Microsoft Office PowerPoint</Application>
  <PresentationFormat>On-screen Show (4:3)</PresentationFormat>
  <Paragraphs>32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Slipstream</vt:lpstr>
      <vt:lpstr>AWS SERVICES</vt:lpstr>
      <vt:lpstr>AWS offers a comprehensive portfolio of compute services allowing you to develop, deploy, run, and scale your applications and workloads in the world’s most powerful secure and innovative compute cloud. </vt:lpstr>
      <vt:lpstr>Amazon offers three broad categories of storage services: object, block, and file storage. Each offering is designed to meet a different storage requirement, which gives you flexibility to find the solution that works best for your storage scenarios.</vt:lpstr>
      <vt:lpstr>Internet scale applications,, Real-time applications, open source databases,, Enterprise applications https://aws.amazon.com/products/databases/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SERVICES</dc:title>
  <dc:creator>Sankara narayana</dc:creator>
  <cp:lastModifiedBy>Sankara narayana</cp:lastModifiedBy>
  <cp:revision>48</cp:revision>
  <dcterms:created xsi:type="dcterms:W3CDTF">2020-05-24T13:55:02Z</dcterms:created>
  <dcterms:modified xsi:type="dcterms:W3CDTF">2020-05-26T13:39:05Z</dcterms:modified>
</cp:coreProperties>
</file>