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8" r:id="rId2"/>
  </p:sldMasterIdLst>
  <p:notesMasterIdLst>
    <p:notesMasterId r:id="rId12"/>
  </p:notesMasterIdLst>
  <p:sldIdLst>
    <p:sldId id="256" r:id="rId3"/>
    <p:sldId id="258" r:id="rId4"/>
    <p:sldId id="269" r:id="rId5"/>
    <p:sldId id="263" r:id="rId6"/>
    <p:sldId id="264" r:id="rId7"/>
    <p:sldId id="268" r:id="rId8"/>
    <p:sldId id="270" r:id="rId9"/>
    <p:sldId id="274" r:id="rId10"/>
    <p:sldId id="293" r:id="rId11"/>
  </p:sldIdLst>
  <p:sldSz cx="9144000" cy="5143500" type="screen16x9"/>
  <p:notesSz cx="6858000" cy="9144000"/>
  <p:embeddedFontLst>
    <p:embeddedFont>
      <p:font typeface="Roboto Black" panose="020B0604020202020204" charset="0"/>
      <p:bold r:id="rId13"/>
      <p:boldItalic r:id="rId14"/>
    </p:embeddedFont>
    <p:embeddedFont>
      <p:font typeface="Segoe UI Black" panose="020B0A02040204020203" pitchFamily="34" charset="0"/>
      <p:bold r:id="rId15"/>
      <p:boldItalic r:id="rId16"/>
    </p:embeddedFont>
    <p:embeddedFont>
      <p:font typeface="Proxima Nova Semibold" panose="020B0604020202020204" charset="0"/>
      <p:regular r:id="rId17"/>
      <p:bold r:id="rId18"/>
      <p:boldItalic r:id="rId19"/>
    </p:embeddedFont>
    <p:embeddedFont>
      <p:font typeface="Roboto Light" panose="020B0604020202020204" charset="0"/>
      <p:regular r:id="rId20"/>
      <p:bold r:id="rId21"/>
      <p:italic r:id="rId22"/>
      <p:boldItalic r:id="rId23"/>
    </p:embeddedFont>
    <p:embeddedFont>
      <p:font typeface="Roboto Mono Thin" panose="020B0604020202020204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Bree Serif" panose="020B0604020202020204" charset="0"/>
      <p:regular r:id="rId32"/>
    </p:embeddedFont>
    <p:embeddedFont>
      <p:font typeface="Roboto Thin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2E76C8-8AF8-4ADC-8F39-0702B1568B82}">
  <a:tblStyle styleId="{DC2E76C8-8AF8-4ADC-8F39-0702B1568B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95196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78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823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187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532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5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11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148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275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62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3239" y="858627"/>
            <a:ext cx="4579215" cy="3609396"/>
            <a:chOff x="-1914609" y="99575"/>
            <a:chExt cx="6272845" cy="4944337"/>
          </a:xfrm>
        </p:grpSpPr>
        <p:sp>
          <p:nvSpPr>
            <p:cNvPr id="111" name="Google Shape;111;p22"/>
            <p:cNvSpPr/>
            <p:nvPr/>
          </p:nvSpPr>
          <p:spPr>
            <a:xfrm>
              <a:off x="2238757" y="4488644"/>
              <a:ext cx="816022" cy="427879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3470397" y="1215078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3559034" y="1342660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3624733" y="1459947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3378712" y="1082122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-226081" y="902208"/>
              <a:ext cx="3448945" cy="3969997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36760" y="2657970"/>
              <a:ext cx="938276" cy="936765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655007" y="2725228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1031545" y="2553759"/>
              <a:ext cx="669341" cy="660798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-1529537" y="1971857"/>
              <a:ext cx="426367" cy="424831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-1075696" y="1926026"/>
              <a:ext cx="301065" cy="297994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1994248" y="196727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1994248" y="209869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1994248" y="2230115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1994248" y="24944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1994248" y="262588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94248" y="288873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1994248" y="302015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1994248" y="32829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58164" y="196727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58164" y="209869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58164" y="2363047"/>
              <a:ext cx="1147609" cy="38248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2108848" y="1701385"/>
              <a:ext cx="701422" cy="114648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560907" y="1701385"/>
              <a:ext cx="699886" cy="114648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-1540239" y="2988045"/>
              <a:ext cx="735039" cy="1488386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-1210164" y="4037850"/>
              <a:ext cx="76424" cy="382048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24523" y="394881"/>
              <a:ext cx="1228616" cy="426343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2605497" y="99575"/>
              <a:ext cx="1101778" cy="368659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-742573" y="2272898"/>
              <a:ext cx="233831" cy="200046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2385439" y="1418388"/>
              <a:ext cx="233831" cy="200502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3338976" y="2473808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742741" y="4509280"/>
              <a:ext cx="189513" cy="162758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910489" y="755070"/>
              <a:ext cx="187977" cy="162422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1221034" y="4212030"/>
              <a:ext cx="276182" cy="199518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-707421" y="2509753"/>
              <a:ext cx="195607" cy="1401284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3578878" y="1713623"/>
              <a:ext cx="779358" cy="716707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-1387439" y="827319"/>
              <a:ext cx="932182" cy="716707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3328274" y="2971248"/>
              <a:ext cx="236879" cy="1473101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3759681" y="2919947"/>
              <a:ext cx="126382" cy="71193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4206947" y="3632911"/>
              <a:ext cx="151288" cy="169645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3902835" y="2990972"/>
              <a:ext cx="301065" cy="314934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358844" y="2801628"/>
              <a:ext cx="234863" cy="151288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4240660" y="3481406"/>
              <a:ext cx="56460" cy="113328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623197" y="2875820"/>
              <a:ext cx="116160" cy="57252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191423" y="3335613"/>
              <a:ext cx="73593" cy="110881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-1914609" y="1987070"/>
              <a:ext cx="215475" cy="415737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-1742565" y="2580202"/>
              <a:ext cx="87750" cy="103778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-1796962" y="2440191"/>
              <a:ext cx="68794" cy="109321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-1778629" y="1845187"/>
              <a:ext cx="77552" cy="108361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-1647209" y="1518015"/>
              <a:ext cx="213963" cy="213963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-1709860" y="1717486"/>
              <a:ext cx="87126" cy="100059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-1658918" y="2705552"/>
              <a:ext cx="222626" cy="225985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-828907" y="4537210"/>
              <a:ext cx="309464" cy="3151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-368419" y="4909037"/>
              <a:ext cx="125566" cy="57924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-918433" y="4248190"/>
              <a:ext cx="53629" cy="112105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-887767" y="4396863"/>
              <a:ext cx="71865" cy="110137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-977892" y="4039386"/>
              <a:ext cx="151288" cy="171156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-509462" y="4852241"/>
              <a:ext cx="126022" cy="70401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-209260" y="4890537"/>
              <a:ext cx="227713" cy="151288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1331051" y="1643317"/>
              <a:ext cx="230784" cy="230784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2385439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963071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-493481" y="4066884"/>
              <a:ext cx="453865" cy="58375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-398749" y="4164688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-398749" y="4238040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-398749" y="4311369"/>
              <a:ext cx="212428" cy="38248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959391" y="2384451"/>
              <a:ext cx="385096" cy="427903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1338705" y="153948"/>
              <a:ext cx="504279" cy="431958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483875" y="232891"/>
              <a:ext cx="97804" cy="226177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-1092516" y="2430305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-488898" y="1446198"/>
              <a:ext cx="145194" cy="145194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3936452" y="266508"/>
              <a:ext cx="143682" cy="145194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-1092516" y="2699241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169693" y="1435496"/>
              <a:ext cx="165062" cy="166597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849711" y="1453829"/>
              <a:ext cx="1453233" cy="129933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-848007" y="158003"/>
              <a:ext cx="2017116" cy="59140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3445946" y="532397"/>
              <a:ext cx="809903" cy="1066626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-1256018" y="481959"/>
              <a:ext cx="129909" cy="302217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-432366" y="3597758"/>
              <a:ext cx="129909" cy="302577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-1074160" y="481959"/>
              <a:ext cx="128373" cy="302217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-432366" y="1941311"/>
              <a:ext cx="129909" cy="1601450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209091" y="4536010"/>
              <a:ext cx="1005510" cy="152824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168637" y="4665895"/>
              <a:ext cx="1180770" cy="378017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-1356869" y="2564773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-1317134" y="1615819"/>
              <a:ext cx="594452" cy="129909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3688919" y="3380771"/>
              <a:ext cx="169645" cy="437069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875336" y="3379235"/>
              <a:ext cx="171180" cy="43860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3779068" y="3467873"/>
              <a:ext cx="177275" cy="111577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3867706" y="3617626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3650719" y="3330334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3650719" y="3830030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3772950" y="1883243"/>
              <a:ext cx="117647" cy="169645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3905906" y="1883243"/>
              <a:ext cx="132956" cy="169645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4069408" y="1883243"/>
              <a:ext cx="116160" cy="169645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-522515" y="481959"/>
              <a:ext cx="88638" cy="17118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-415569" y="478912"/>
              <a:ext cx="142146" cy="175763"/>
            </a:xfrm>
            <a:custGeom>
              <a:avLst/>
              <a:gdLst/>
              <a:ahLst/>
              <a:cxnLst/>
              <a:rect l="l" t="t" r="r" b="b"/>
              <a:pathLst>
                <a:path w="5924" h="7325" extrusionOk="0">
                  <a:moveTo>
                    <a:pt x="2867" y="1"/>
                  </a:moveTo>
                  <a:cubicBezTo>
                    <a:pt x="1593" y="1"/>
                    <a:pt x="256" y="637"/>
                    <a:pt x="256" y="2102"/>
                  </a:cubicBezTo>
                  <a:cubicBezTo>
                    <a:pt x="256" y="4713"/>
                    <a:pt x="4331" y="3822"/>
                    <a:pt x="4331" y="5223"/>
                  </a:cubicBezTo>
                  <a:cubicBezTo>
                    <a:pt x="4331" y="5860"/>
                    <a:pt x="3504" y="6051"/>
                    <a:pt x="3058" y="6051"/>
                  </a:cubicBezTo>
                  <a:cubicBezTo>
                    <a:pt x="3019" y="6054"/>
                    <a:pt x="2980" y="6055"/>
                    <a:pt x="2942" y="6055"/>
                  </a:cubicBezTo>
                  <a:cubicBezTo>
                    <a:pt x="2230" y="6055"/>
                    <a:pt x="1654" y="5505"/>
                    <a:pt x="1593" y="4841"/>
                  </a:cubicBezTo>
                  <a:lnTo>
                    <a:pt x="1" y="4841"/>
                  </a:lnTo>
                  <a:cubicBezTo>
                    <a:pt x="1" y="6496"/>
                    <a:pt x="1466" y="7324"/>
                    <a:pt x="2994" y="7324"/>
                  </a:cubicBezTo>
                  <a:cubicBezTo>
                    <a:pt x="4586" y="7324"/>
                    <a:pt x="5924" y="6687"/>
                    <a:pt x="5924" y="5032"/>
                  </a:cubicBezTo>
                  <a:cubicBezTo>
                    <a:pt x="5924" y="2357"/>
                    <a:pt x="1848" y="3249"/>
                    <a:pt x="1848" y="1975"/>
                  </a:cubicBezTo>
                  <a:cubicBezTo>
                    <a:pt x="1848" y="1465"/>
                    <a:pt x="2485" y="1274"/>
                    <a:pt x="2867" y="1274"/>
                  </a:cubicBezTo>
                  <a:cubicBezTo>
                    <a:pt x="3695" y="1274"/>
                    <a:pt x="4077" y="1529"/>
                    <a:pt x="4204" y="2230"/>
                  </a:cubicBezTo>
                  <a:lnTo>
                    <a:pt x="5669" y="2230"/>
                  </a:lnTo>
                  <a:cubicBezTo>
                    <a:pt x="5605" y="637"/>
                    <a:pt x="4331" y="1"/>
                    <a:pt x="286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-1214747" y="1001523"/>
              <a:ext cx="131445" cy="169645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-1066530" y="1001523"/>
              <a:ext cx="134492" cy="169645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-930526" y="1001523"/>
              <a:ext cx="224665" cy="169645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-689088" y="1001523"/>
              <a:ext cx="97828" cy="169645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12309" y="4484061"/>
              <a:ext cx="155896" cy="203262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192632" y="4384722"/>
              <a:ext cx="198679" cy="365252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3801989" y="40867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9;p22"/>
          <p:cNvSpPr txBox="1">
            <a:spLocks/>
          </p:cNvSpPr>
          <p:nvPr/>
        </p:nvSpPr>
        <p:spPr>
          <a:xfrm>
            <a:off x="5323396" y="2011472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d-ID" sz="48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! LOSE</a:t>
            </a:r>
            <a:endParaRPr lang="id-ID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52" y="1837471"/>
            <a:ext cx="844109" cy="84802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0371" y="2214620"/>
            <a:ext cx="3129600" cy="606600"/>
          </a:xfrm>
        </p:spPr>
        <p:txBody>
          <a:bodyPr/>
          <a:lstStyle/>
          <a:p>
            <a:r>
              <a:rPr lang="id-ID" sz="1200" dirty="0" smtClean="0"/>
              <a:t>Web Project Presentation</a:t>
            </a:r>
            <a:endParaRPr lang="id-ID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2043598" y="2278632"/>
            <a:ext cx="5056804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i="1" dirty="0" smtClean="0">
                <a:solidFill>
                  <a:schemeClr val="bg1"/>
                </a:solidFill>
              </a:rPr>
              <a:t>! LOSE (NOT LOSE) </a:t>
            </a:r>
            <a:r>
              <a:rPr sz="1400" i="1" dirty="0" err="1" smtClean="0">
                <a:solidFill>
                  <a:schemeClr val="bg1"/>
                </a:solidFill>
              </a:rPr>
              <a:t>Artinya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adalah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tidak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kalah</a:t>
            </a:r>
            <a:endParaRPr sz="1400" i="1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i="1" dirty="0" err="1" smtClean="0">
                <a:solidFill>
                  <a:schemeClr val="bg1"/>
                </a:solidFill>
              </a:rPr>
              <a:t>kenapa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begitu</a:t>
            </a:r>
            <a:r>
              <a:rPr sz="1400" i="1" dirty="0" smtClean="0">
                <a:solidFill>
                  <a:schemeClr val="bg1"/>
                </a:solidFill>
              </a:rPr>
              <a:t>? </a:t>
            </a:r>
            <a:r>
              <a:rPr sz="1400" i="1" dirty="0" err="1" smtClean="0">
                <a:solidFill>
                  <a:schemeClr val="bg1"/>
                </a:solidFill>
              </a:rPr>
              <a:t>karna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kita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harus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mempunyai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jiwa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pemenang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>
                <a:solidFill>
                  <a:schemeClr val="bg1"/>
                </a:solidFill>
              </a:rPr>
              <a:t>M</a:t>
            </a:r>
            <a:r>
              <a:rPr sz="1400" i="1" dirty="0" err="1" smtClean="0">
                <a:solidFill>
                  <a:schemeClr val="bg1"/>
                </a:solidFill>
              </a:rPr>
              <a:t>aka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kita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menegaskan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dalam</a:t>
            </a:r>
            <a:r>
              <a:rPr sz="1400" i="1" dirty="0" smtClean="0">
                <a:solidFill>
                  <a:schemeClr val="bg1"/>
                </a:solidFill>
              </a:rPr>
              <a:t> kata "LOSE" yang </a:t>
            </a:r>
            <a:r>
              <a:rPr sz="1400" i="1" dirty="0" err="1" smtClean="0">
                <a:solidFill>
                  <a:schemeClr val="bg1"/>
                </a:solidFill>
              </a:rPr>
              <a:t>artinya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kalah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>
                <a:solidFill>
                  <a:schemeClr val="bg1"/>
                </a:solidFill>
              </a:rPr>
              <a:t>K</a:t>
            </a:r>
            <a:r>
              <a:rPr sz="1400" i="1" dirty="0" smtClean="0">
                <a:solidFill>
                  <a:schemeClr val="bg1"/>
                </a:solidFill>
              </a:rPr>
              <a:t>ita </a:t>
            </a:r>
            <a:r>
              <a:rPr sz="1400" i="1" dirty="0" err="1" smtClean="0">
                <a:solidFill>
                  <a:schemeClr val="bg1"/>
                </a:solidFill>
              </a:rPr>
              <a:t>tegaskan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dengan</a:t>
            </a:r>
            <a:r>
              <a:rPr sz="1400" i="1" dirty="0" smtClean="0">
                <a:solidFill>
                  <a:schemeClr val="bg1"/>
                </a:solidFill>
              </a:rPr>
              <a:t> s</a:t>
            </a:r>
            <a:r>
              <a:rPr lang="id-ID" sz="1400" i="1" dirty="0" smtClean="0">
                <a:solidFill>
                  <a:schemeClr val="bg1"/>
                </a:solidFill>
              </a:rPr>
              <a:t>y</a:t>
            </a:r>
            <a:r>
              <a:rPr sz="1400" i="1" dirty="0" err="1" smtClean="0">
                <a:solidFill>
                  <a:schemeClr val="bg1"/>
                </a:solidFill>
              </a:rPr>
              <a:t>mbol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atau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tanda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seru</a:t>
            </a:r>
            <a:r>
              <a:rPr sz="1400" i="1" dirty="0" smtClean="0">
                <a:solidFill>
                  <a:schemeClr val="bg1"/>
                </a:solidFill>
              </a:rPr>
              <a:t> " ! "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i="1" dirty="0" err="1" smtClean="0">
                <a:solidFill>
                  <a:schemeClr val="bg1"/>
                </a:solidFill>
              </a:rPr>
              <a:t>dan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menjadi</a:t>
            </a:r>
            <a:r>
              <a:rPr sz="1400" i="1" dirty="0" smtClean="0">
                <a:solidFill>
                  <a:schemeClr val="bg1"/>
                </a:solidFill>
              </a:rPr>
              <a:t> " ! LOSE " yang </a:t>
            </a:r>
            <a:r>
              <a:rPr sz="1400" i="1" dirty="0" err="1" smtClean="0">
                <a:solidFill>
                  <a:schemeClr val="bg1"/>
                </a:solidFill>
              </a:rPr>
              <a:t>artinya</a:t>
            </a:r>
            <a:r>
              <a:rPr sz="1400" i="1" dirty="0" smtClean="0">
                <a:solidFill>
                  <a:schemeClr val="bg1"/>
                </a:solidFill>
              </a:rPr>
              <a:t> TIDAK KALAH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i="1" dirty="0" err="1" smtClean="0">
                <a:solidFill>
                  <a:schemeClr val="bg1"/>
                </a:solidFill>
              </a:rPr>
              <a:t>diambil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dari</a:t>
            </a:r>
            <a:r>
              <a:rPr sz="1400" i="1" dirty="0" smtClean="0">
                <a:solidFill>
                  <a:schemeClr val="bg1"/>
                </a:solidFill>
              </a:rPr>
              <a:t> </a:t>
            </a:r>
            <a:r>
              <a:rPr sz="1400" i="1" dirty="0" err="1" smtClean="0">
                <a:solidFill>
                  <a:schemeClr val="bg1"/>
                </a:solidFill>
              </a:rPr>
              <a:t>logika</a:t>
            </a:r>
            <a:r>
              <a:rPr sz="1400" i="1" dirty="0" smtClean="0">
                <a:solidFill>
                  <a:schemeClr val="bg1"/>
                </a:solidFill>
              </a:rPr>
              <a:t> Programming </a:t>
            </a:r>
            <a:endParaRPr sz="1400" i="1" dirty="0">
              <a:solidFill>
                <a:schemeClr val="bg1"/>
              </a:solidFill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2180565" y="2181893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Group 11"/>
          <p:cNvGrpSpPr/>
          <p:nvPr/>
        </p:nvGrpSpPr>
        <p:grpSpPr>
          <a:xfrm>
            <a:off x="-1449793" y="270362"/>
            <a:ext cx="3658358" cy="4147475"/>
            <a:chOff x="1611594" y="1640604"/>
            <a:chExt cx="1967868" cy="2230969"/>
          </a:xfrm>
        </p:grpSpPr>
        <p:sp>
          <p:nvSpPr>
            <p:cNvPr id="13" name="Google Shape;299;p26"/>
            <p:cNvSpPr/>
            <p:nvPr/>
          </p:nvSpPr>
          <p:spPr>
            <a:xfrm>
              <a:off x="1953596" y="1830067"/>
              <a:ext cx="1094271" cy="2041506"/>
            </a:xfrm>
            <a:custGeom>
              <a:avLst/>
              <a:gdLst/>
              <a:ahLst/>
              <a:cxnLst/>
              <a:rect l="l" t="t" r="r" b="b"/>
              <a:pathLst>
                <a:path w="78009" h="145536" fill="none" extrusionOk="0">
                  <a:moveTo>
                    <a:pt x="9069" y="1"/>
                  </a:moveTo>
                  <a:lnTo>
                    <a:pt x="68940" y="1"/>
                  </a:lnTo>
                  <a:cubicBezTo>
                    <a:pt x="73962" y="1"/>
                    <a:pt x="78008" y="4096"/>
                    <a:pt x="78008" y="9118"/>
                  </a:cubicBezTo>
                  <a:lnTo>
                    <a:pt x="78008" y="136418"/>
                  </a:lnTo>
                  <a:cubicBezTo>
                    <a:pt x="78008" y="141440"/>
                    <a:pt x="73962" y="145535"/>
                    <a:pt x="68940" y="145535"/>
                  </a:cubicBezTo>
                  <a:lnTo>
                    <a:pt x="9069" y="145535"/>
                  </a:lnTo>
                  <a:cubicBezTo>
                    <a:pt x="4047" y="145535"/>
                    <a:pt x="0" y="141440"/>
                    <a:pt x="0" y="136418"/>
                  </a:cubicBezTo>
                  <a:lnTo>
                    <a:pt x="0" y="9118"/>
                  </a:lnTo>
                  <a:cubicBezTo>
                    <a:pt x="0" y="4096"/>
                    <a:pt x="4047" y="1"/>
                    <a:pt x="9069" y="1"/>
                  </a:cubicBezTo>
                  <a:close/>
                </a:path>
              </a:pathLst>
            </a:custGeom>
            <a:noFill/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0;p26"/>
            <p:cNvSpPr/>
            <p:nvPr/>
          </p:nvSpPr>
          <p:spPr>
            <a:xfrm>
              <a:off x="2056879" y="1992173"/>
              <a:ext cx="887043" cy="1628410"/>
            </a:xfrm>
            <a:custGeom>
              <a:avLst/>
              <a:gdLst/>
              <a:ahLst/>
              <a:cxnLst/>
              <a:rect l="l" t="t" r="r" b="b"/>
              <a:pathLst>
                <a:path w="63236" h="116087" extrusionOk="0">
                  <a:moveTo>
                    <a:pt x="2682" y="1"/>
                  </a:moveTo>
                  <a:cubicBezTo>
                    <a:pt x="1219" y="1"/>
                    <a:pt x="0" y="1171"/>
                    <a:pt x="0" y="2682"/>
                  </a:cubicBezTo>
                  <a:lnTo>
                    <a:pt x="0" y="113405"/>
                  </a:lnTo>
                  <a:cubicBezTo>
                    <a:pt x="0" y="114917"/>
                    <a:pt x="1219" y="116087"/>
                    <a:pt x="2682" y="116087"/>
                  </a:cubicBezTo>
                  <a:lnTo>
                    <a:pt x="60554" y="116087"/>
                  </a:lnTo>
                  <a:cubicBezTo>
                    <a:pt x="62066" y="116087"/>
                    <a:pt x="63236" y="114917"/>
                    <a:pt x="63236" y="113405"/>
                  </a:cubicBezTo>
                  <a:lnTo>
                    <a:pt x="63236" y="2682"/>
                  </a:lnTo>
                  <a:cubicBezTo>
                    <a:pt x="63236" y="1171"/>
                    <a:pt x="62066" y="1"/>
                    <a:pt x="60554" y="1"/>
                  </a:cubicBezTo>
                  <a:close/>
                </a:path>
              </a:pathLst>
            </a:custGeom>
            <a:gradFill>
              <a:gsLst>
                <a:gs pos="0">
                  <a:srgbClr val="052643">
                    <a:alpha val="53460"/>
                  </a:srgbClr>
                </a:gs>
                <a:gs pos="100000">
                  <a:srgbClr val="041523">
                    <a:alpha val="534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1;p26"/>
            <p:cNvSpPr/>
            <p:nvPr/>
          </p:nvSpPr>
          <p:spPr>
            <a:xfrm>
              <a:off x="2396132" y="3661112"/>
              <a:ext cx="182624" cy="156421"/>
            </a:xfrm>
            <a:custGeom>
              <a:avLst/>
              <a:gdLst/>
              <a:ahLst/>
              <a:cxnLst/>
              <a:rect l="l" t="t" r="r" b="b"/>
              <a:pathLst>
                <a:path w="13019" h="11151" extrusionOk="0">
                  <a:moveTo>
                    <a:pt x="7460" y="1"/>
                  </a:moveTo>
                  <a:cubicBezTo>
                    <a:pt x="2487" y="1"/>
                    <a:pt x="1" y="5997"/>
                    <a:pt x="3511" y="9508"/>
                  </a:cubicBezTo>
                  <a:cubicBezTo>
                    <a:pt x="4646" y="10643"/>
                    <a:pt x="6041" y="11151"/>
                    <a:pt x="7409" y="11151"/>
                  </a:cubicBezTo>
                  <a:cubicBezTo>
                    <a:pt x="10272" y="11151"/>
                    <a:pt x="13018" y="8924"/>
                    <a:pt x="13018" y="5559"/>
                  </a:cubicBezTo>
                  <a:cubicBezTo>
                    <a:pt x="13018" y="2487"/>
                    <a:pt x="10532" y="1"/>
                    <a:pt x="7460" y="1"/>
                  </a:cubicBezTo>
                  <a:close/>
                </a:path>
              </a:pathLst>
            </a:custGeom>
            <a:gradFill>
              <a:gsLst>
                <a:gs pos="0">
                  <a:srgbClr val="052643"/>
                </a:gs>
                <a:gs pos="100000">
                  <a:srgbClr val="041523"/>
                </a:gs>
              </a:gsLst>
              <a:path path="circle">
                <a:fillToRect l="50000" t="50000" r="50000" b="50000"/>
              </a:path>
              <a:tileRect/>
            </a:gra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;p26"/>
            <p:cNvSpPr/>
            <p:nvPr/>
          </p:nvSpPr>
          <p:spPr>
            <a:xfrm>
              <a:off x="2392035" y="1893688"/>
              <a:ext cx="217496" cy="35574"/>
            </a:xfrm>
            <a:custGeom>
              <a:avLst/>
              <a:gdLst/>
              <a:ahLst/>
              <a:cxnLst/>
              <a:rect l="l" t="t" r="r" b="b"/>
              <a:pathLst>
                <a:path w="15505" h="2536" extrusionOk="0">
                  <a:moveTo>
                    <a:pt x="1317" y="0"/>
                  </a:moveTo>
                  <a:cubicBezTo>
                    <a:pt x="585" y="0"/>
                    <a:pt x="0" y="536"/>
                    <a:pt x="0" y="1268"/>
                  </a:cubicBezTo>
                  <a:cubicBezTo>
                    <a:pt x="0" y="1950"/>
                    <a:pt x="585" y="2535"/>
                    <a:pt x="1317" y="2535"/>
                  </a:cubicBezTo>
                  <a:lnTo>
                    <a:pt x="14188" y="2535"/>
                  </a:lnTo>
                  <a:cubicBezTo>
                    <a:pt x="14919" y="2535"/>
                    <a:pt x="15456" y="1950"/>
                    <a:pt x="15504" y="1268"/>
                  </a:cubicBezTo>
                  <a:cubicBezTo>
                    <a:pt x="15456" y="536"/>
                    <a:pt x="14919" y="0"/>
                    <a:pt x="14188" y="0"/>
                  </a:cubicBezTo>
                  <a:close/>
                </a:path>
              </a:pathLst>
            </a:custGeom>
            <a:solidFill>
              <a:srgbClr val="161234"/>
            </a:soli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3;p26"/>
            <p:cNvSpPr/>
            <p:nvPr/>
          </p:nvSpPr>
          <p:spPr>
            <a:xfrm>
              <a:off x="2251814" y="3281499"/>
              <a:ext cx="119697" cy="102639"/>
            </a:xfrm>
            <a:custGeom>
              <a:avLst/>
              <a:gdLst/>
              <a:ahLst/>
              <a:cxnLst/>
              <a:rect l="l" t="t" r="r" b="b"/>
              <a:pathLst>
                <a:path w="8533" h="7317" extrusionOk="0">
                  <a:moveTo>
                    <a:pt x="4876" y="0"/>
                  </a:moveTo>
                  <a:cubicBezTo>
                    <a:pt x="1658" y="0"/>
                    <a:pt x="1" y="3950"/>
                    <a:pt x="2292" y="6241"/>
                  </a:cubicBezTo>
                  <a:cubicBezTo>
                    <a:pt x="3050" y="6983"/>
                    <a:pt x="3972" y="7316"/>
                    <a:pt x="4872" y="7316"/>
                  </a:cubicBezTo>
                  <a:cubicBezTo>
                    <a:pt x="6750" y="7316"/>
                    <a:pt x="8533" y="5866"/>
                    <a:pt x="8533" y="3657"/>
                  </a:cubicBezTo>
                  <a:cubicBezTo>
                    <a:pt x="8533" y="1609"/>
                    <a:pt x="6924" y="0"/>
                    <a:pt x="4876" y="0"/>
                  </a:cubicBezTo>
                  <a:close/>
                </a:path>
              </a:pathLst>
            </a:custGeom>
            <a:solidFill>
              <a:srgbClr val="FFFFFF"/>
            </a:soli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;p26"/>
            <p:cNvSpPr/>
            <p:nvPr/>
          </p:nvSpPr>
          <p:spPr>
            <a:xfrm>
              <a:off x="2326365" y="3384094"/>
              <a:ext cx="14" cy="30103"/>
            </a:xfrm>
            <a:custGeom>
              <a:avLst/>
              <a:gdLst/>
              <a:ahLst/>
              <a:cxnLst/>
              <a:rect l="l" t="t" r="r" b="b"/>
              <a:pathLst>
                <a:path w="1" h="2146" fill="none" extrusionOk="0">
                  <a:moveTo>
                    <a:pt x="1" y="1"/>
                  </a:moveTo>
                  <a:lnTo>
                    <a:pt x="1" y="2146"/>
                  </a:lnTo>
                </a:path>
              </a:pathLst>
            </a:custGeom>
            <a:solidFill>
              <a:srgbClr val="48FFD5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5;p26"/>
            <p:cNvSpPr/>
            <p:nvPr/>
          </p:nvSpPr>
          <p:spPr>
            <a:xfrm>
              <a:off x="2327052" y="3444293"/>
              <a:ext cx="29430" cy="30103"/>
            </a:xfrm>
            <a:custGeom>
              <a:avLst/>
              <a:gdLst/>
              <a:ahLst/>
              <a:cxnLst/>
              <a:rect l="l" t="t" r="r" b="b"/>
              <a:pathLst>
                <a:path w="2098" h="2146" fill="none" extrusionOk="0">
                  <a:moveTo>
                    <a:pt x="1" y="0"/>
                  </a:moveTo>
                  <a:lnTo>
                    <a:pt x="1" y="2145"/>
                  </a:lnTo>
                  <a:lnTo>
                    <a:pt x="2097" y="2145"/>
                  </a:lnTo>
                </a:path>
              </a:pathLst>
            </a:custGeom>
            <a:solidFill>
              <a:srgbClr val="48FFD5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6;p26"/>
            <p:cNvSpPr/>
            <p:nvPr/>
          </p:nvSpPr>
          <p:spPr>
            <a:xfrm>
              <a:off x="2411185" y="3474385"/>
              <a:ext cx="409673" cy="14"/>
            </a:xfrm>
            <a:custGeom>
              <a:avLst/>
              <a:gdLst/>
              <a:ahLst/>
              <a:cxnLst/>
              <a:rect l="l" t="t" r="r" b="b"/>
              <a:pathLst>
                <a:path w="29205" h="1" fill="none" extrusionOk="0">
                  <a:moveTo>
                    <a:pt x="0" y="0"/>
                  </a:moveTo>
                  <a:lnTo>
                    <a:pt x="29205" y="0"/>
                  </a:lnTo>
                </a:path>
              </a:pathLst>
            </a:custGeom>
            <a:solidFill>
              <a:srgbClr val="48FFD5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7;p26"/>
            <p:cNvSpPr/>
            <p:nvPr/>
          </p:nvSpPr>
          <p:spPr>
            <a:xfrm>
              <a:off x="2848263" y="3444293"/>
              <a:ext cx="30103" cy="30103"/>
            </a:xfrm>
            <a:custGeom>
              <a:avLst/>
              <a:gdLst/>
              <a:ahLst/>
              <a:cxnLst/>
              <a:rect l="l" t="t" r="r" b="b"/>
              <a:pathLst>
                <a:path w="2146" h="2146" fill="none" extrusionOk="0">
                  <a:moveTo>
                    <a:pt x="0" y="2145"/>
                  </a:moveTo>
                  <a:lnTo>
                    <a:pt x="2145" y="2145"/>
                  </a:lnTo>
                  <a:lnTo>
                    <a:pt x="2145" y="0"/>
                  </a:lnTo>
                </a:path>
              </a:pathLst>
            </a:custGeom>
            <a:solidFill>
              <a:srgbClr val="48FFD5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8;p26"/>
            <p:cNvSpPr/>
            <p:nvPr/>
          </p:nvSpPr>
          <p:spPr>
            <a:xfrm>
              <a:off x="2878356" y="3081768"/>
              <a:ext cx="14" cy="307090"/>
            </a:xfrm>
            <a:custGeom>
              <a:avLst/>
              <a:gdLst/>
              <a:ahLst/>
              <a:cxnLst/>
              <a:rect l="l" t="t" r="r" b="b"/>
              <a:pathLst>
                <a:path w="1" h="21892" fill="none" extrusionOk="0">
                  <a:moveTo>
                    <a:pt x="0" y="21892"/>
                  </a:moveTo>
                  <a:lnTo>
                    <a:pt x="0" y="1"/>
                  </a:lnTo>
                </a:path>
              </a:pathLst>
            </a:custGeom>
            <a:solidFill>
              <a:srgbClr val="48FFD5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9;p26"/>
            <p:cNvSpPr/>
            <p:nvPr/>
          </p:nvSpPr>
          <p:spPr>
            <a:xfrm>
              <a:off x="2878356" y="3024319"/>
              <a:ext cx="30103" cy="29416"/>
            </a:xfrm>
            <a:custGeom>
              <a:avLst/>
              <a:gdLst/>
              <a:ahLst/>
              <a:cxnLst/>
              <a:rect l="l" t="t" r="r" b="b"/>
              <a:pathLst>
                <a:path w="2146" h="2097" fill="none" extrusionOk="0">
                  <a:moveTo>
                    <a:pt x="0" y="2097"/>
                  </a:moveTo>
                  <a:lnTo>
                    <a:pt x="0" y="0"/>
                  </a:lnTo>
                  <a:lnTo>
                    <a:pt x="2145" y="0"/>
                  </a:lnTo>
                </a:path>
              </a:pathLst>
            </a:custGeom>
            <a:solidFill>
              <a:srgbClr val="48FFD5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0;p26"/>
            <p:cNvSpPr/>
            <p:nvPr/>
          </p:nvSpPr>
          <p:spPr>
            <a:xfrm>
              <a:off x="2970695" y="3024319"/>
              <a:ext cx="341962" cy="14"/>
            </a:xfrm>
            <a:custGeom>
              <a:avLst/>
              <a:gdLst/>
              <a:ahLst/>
              <a:cxnLst/>
              <a:rect l="l" t="t" r="r" b="b"/>
              <a:pathLst>
                <a:path w="24378" h="1" fill="none" extrusionOk="0">
                  <a:moveTo>
                    <a:pt x="0" y="0"/>
                  </a:moveTo>
                  <a:lnTo>
                    <a:pt x="24378" y="0"/>
                  </a:lnTo>
                </a:path>
              </a:pathLst>
            </a:custGeom>
            <a:solidFill>
              <a:srgbClr val="48FFD5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1;p26"/>
            <p:cNvSpPr/>
            <p:nvPr/>
          </p:nvSpPr>
          <p:spPr>
            <a:xfrm>
              <a:off x="3344151" y="3024319"/>
              <a:ext cx="29416" cy="29416"/>
            </a:xfrm>
            <a:custGeom>
              <a:avLst/>
              <a:gdLst/>
              <a:ahLst/>
              <a:cxnLst/>
              <a:rect l="l" t="t" r="r" b="b"/>
              <a:pathLst>
                <a:path w="2097" h="2097" fill="none" extrusionOk="0">
                  <a:moveTo>
                    <a:pt x="0" y="0"/>
                  </a:moveTo>
                  <a:lnTo>
                    <a:pt x="2097" y="0"/>
                  </a:lnTo>
                  <a:lnTo>
                    <a:pt x="2097" y="2097"/>
                  </a:lnTo>
                </a:path>
              </a:pathLst>
            </a:custGeom>
            <a:solidFill>
              <a:srgbClr val="48FFD5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2;p26"/>
            <p:cNvSpPr/>
            <p:nvPr/>
          </p:nvSpPr>
          <p:spPr>
            <a:xfrm>
              <a:off x="3373557" y="3107076"/>
              <a:ext cx="14" cy="292053"/>
            </a:xfrm>
            <a:custGeom>
              <a:avLst/>
              <a:gdLst/>
              <a:ahLst/>
              <a:cxnLst/>
              <a:rect l="l" t="t" r="r" b="b"/>
              <a:pathLst>
                <a:path w="1" h="20820" fill="none" extrusionOk="0">
                  <a:moveTo>
                    <a:pt x="1" y="1"/>
                  </a:moveTo>
                  <a:lnTo>
                    <a:pt x="1" y="20819"/>
                  </a:lnTo>
                </a:path>
              </a:pathLst>
            </a:custGeom>
            <a:solidFill>
              <a:srgbClr val="48FFD5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3;p26"/>
            <p:cNvSpPr/>
            <p:nvPr/>
          </p:nvSpPr>
          <p:spPr>
            <a:xfrm>
              <a:off x="3373557" y="3425816"/>
              <a:ext cx="14" cy="30103"/>
            </a:xfrm>
            <a:custGeom>
              <a:avLst/>
              <a:gdLst/>
              <a:ahLst/>
              <a:cxnLst/>
              <a:rect l="l" t="t" r="r" b="b"/>
              <a:pathLst>
                <a:path w="1" h="2146" fill="none" extrusionOk="0">
                  <a:moveTo>
                    <a:pt x="1" y="1"/>
                  </a:moveTo>
                  <a:lnTo>
                    <a:pt x="1" y="2146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4;p26"/>
            <p:cNvSpPr/>
            <p:nvPr/>
          </p:nvSpPr>
          <p:spPr>
            <a:xfrm>
              <a:off x="1673154" y="2077680"/>
              <a:ext cx="29430" cy="14"/>
            </a:xfrm>
            <a:custGeom>
              <a:avLst/>
              <a:gdLst/>
              <a:ahLst/>
              <a:cxnLst/>
              <a:rect l="l" t="t" r="r" b="b"/>
              <a:pathLst>
                <a:path w="2098" h="1" fill="none" extrusionOk="0">
                  <a:moveTo>
                    <a:pt x="1" y="0"/>
                  </a:moveTo>
                  <a:lnTo>
                    <a:pt x="2097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5;p26"/>
            <p:cNvSpPr/>
            <p:nvPr/>
          </p:nvSpPr>
          <p:spPr>
            <a:xfrm>
              <a:off x="1736762" y="2077680"/>
              <a:ext cx="50625" cy="14"/>
            </a:xfrm>
            <a:custGeom>
              <a:avLst/>
              <a:gdLst/>
              <a:ahLst/>
              <a:cxnLst/>
              <a:rect l="l" t="t" r="r" b="b"/>
              <a:pathLst>
                <a:path w="3609" h="1" fill="none" extrusionOk="0">
                  <a:moveTo>
                    <a:pt x="1" y="0"/>
                  </a:moveTo>
                  <a:lnTo>
                    <a:pt x="3609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6;p26"/>
            <p:cNvSpPr/>
            <p:nvPr/>
          </p:nvSpPr>
          <p:spPr>
            <a:xfrm>
              <a:off x="1804480" y="2077680"/>
              <a:ext cx="30103" cy="29416"/>
            </a:xfrm>
            <a:custGeom>
              <a:avLst/>
              <a:gdLst/>
              <a:ahLst/>
              <a:cxnLst/>
              <a:rect l="l" t="t" r="r" b="b"/>
              <a:pathLst>
                <a:path w="2146" h="2097" fill="none" extrusionOk="0">
                  <a:moveTo>
                    <a:pt x="1" y="0"/>
                  </a:moveTo>
                  <a:lnTo>
                    <a:pt x="2146" y="0"/>
                  </a:lnTo>
                  <a:lnTo>
                    <a:pt x="2146" y="2097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7;p26"/>
            <p:cNvSpPr/>
            <p:nvPr/>
          </p:nvSpPr>
          <p:spPr>
            <a:xfrm>
              <a:off x="1833900" y="2169332"/>
              <a:ext cx="14" cy="464394"/>
            </a:xfrm>
            <a:custGeom>
              <a:avLst/>
              <a:gdLst/>
              <a:ahLst/>
              <a:cxnLst/>
              <a:rect l="l" t="t" r="r" b="b"/>
              <a:pathLst>
                <a:path w="1" h="33106" fill="none" extrusionOk="0">
                  <a:moveTo>
                    <a:pt x="0" y="0"/>
                  </a:moveTo>
                  <a:lnTo>
                    <a:pt x="0" y="33105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8;p26"/>
            <p:cNvSpPr/>
            <p:nvPr/>
          </p:nvSpPr>
          <p:spPr>
            <a:xfrm>
              <a:off x="1834573" y="2665217"/>
              <a:ext cx="29430" cy="30117"/>
            </a:xfrm>
            <a:custGeom>
              <a:avLst/>
              <a:gdLst/>
              <a:ahLst/>
              <a:cxnLst/>
              <a:rect l="l" t="t" r="r" b="b"/>
              <a:pathLst>
                <a:path w="2098" h="2147" fill="none" extrusionOk="0">
                  <a:moveTo>
                    <a:pt x="1" y="1"/>
                  </a:moveTo>
                  <a:lnTo>
                    <a:pt x="1" y="2146"/>
                  </a:lnTo>
                  <a:lnTo>
                    <a:pt x="2097" y="2146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9;p26"/>
            <p:cNvSpPr/>
            <p:nvPr/>
          </p:nvSpPr>
          <p:spPr>
            <a:xfrm>
              <a:off x="1923504" y="2695323"/>
              <a:ext cx="681189" cy="14"/>
            </a:xfrm>
            <a:custGeom>
              <a:avLst/>
              <a:gdLst/>
              <a:ahLst/>
              <a:cxnLst/>
              <a:rect l="l" t="t" r="r" b="b"/>
              <a:pathLst>
                <a:path w="48561" h="1" fill="none" extrusionOk="0">
                  <a:moveTo>
                    <a:pt x="0" y="0"/>
                  </a:moveTo>
                  <a:lnTo>
                    <a:pt x="48560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0;p26"/>
            <p:cNvSpPr/>
            <p:nvPr/>
          </p:nvSpPr>
          <p:spPr>
            <a:xfrm>
              <a:off x="2634164" y="2695323"/>
              <a:ext cx="30103" cy="14"/>
            </a:xfrm>
            <a:custGeom>
              <a:avLst/>
              <a:gdLst/>
              <a:ahLst/>
              <a:cxnLst/>
              <a:rect l="l" t="t" r="r" b="b"/>
              <a:pathLst>
                <a:path w="2146" h="1" fill="none" extrusionOk="0">
                  <a:moveTo>
                    <a:pt x="1" y="0"/>
                  </a:moveTo>
                  <a:lnTo>
                    <a:pt x="2146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1;p26"/>
            <p:cNvSpPr/>
            <p:nvPr/>
          </p:nvSpPr>
          <p:spPr>
            <a:xfrm>
              <a:off x="2608856" y="2648129"/>
              <a:ext cx="119697" cy="102934"/>
            </a:xfrm>
            <a:custGeom>
              <a:avLst/>
              <a:gdLst/>
              <a:ahLst/>
              <a:cxnLst/>
              <a:rect l="l" t="t" r="r" b="b"/>
              <a:pathLst>
                <a:path w="8533" h="7338" extrusionOk="0">
                  <a:moveTo>
                    <a:pt x="4876" y="0"/>
                  </a:moveTo>
                  <a:cubicBezTo>
                    <a:pt x="1610" y="0"/>
                    <a:pt x="1" y="3949"/>
                    <a:pt x="2292" y="6241"/>
                  </a:cubicBezTo>
                  <a:cubicBezTo>
                    <a:pt x="3035" y="6999"/>
                    <a:pt x="3951" y="7338"/>
                    <a:pt x="4851" y="7338"/>
                  </a:cubicBezTo>
                  <a:cubicBezTo>
                    <a:pt x="6729" y="7338"/>
                    <a:pt x="8533" y="5865"/>
                    <a:pt x="8533" y="3657"/>
                  </a:cubicBezTo>
                  <a:cubicBezTo>
                    <a:pt x="8533" y="1658"/>
                    <a:pt x="6875" y="0"/>
                    <a:pt x="4876" y="0"/>
                  </a:cubicBezTo>
                  <a:close/>
                </a:path>
              </a:pathLst>
            </a:custGeom>
            <a:solidFill>
              <a:srgbClr val="FFFFFF"/>
            </a:soli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2;p26"/>
            <p:cNvSpPr/>
            <p:nvPr/>
          </p:nvSpPr>
          <p:spPr>
            <a:xfrm>
              <a:off x="1611594" y="3639226"/>
              <a:ext cx="30103" cy="14"/>
            </a:xfrm>
            <a:custGeom>
              <a:avLst/>
              <a:gdLst/>
              <a:ahLst/>
              <a:cxnLst/>
              <a:rect l="l" t="t" r="r" b="b"/>
              <a:pathLst>
                <a:path w="2146" h="1" fill="none" extrusionOk="0">
                  <a:moveTo>
                    <a:pt x="1" y="0"/>
                  </a:moveTo>
                  <a:lnTo>
                    <a:pt x="2146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3;p26"/>
            <p:cNvSpPr/>
            <p:nvPr/>
          </p:nvSpPr>
          <p:spPr>
            <a:xfrm>
              <a:off x="1724458" y="3609808"/>
              <a:ext cx="30103" cy="30117"/>
            </a:xfrm>
            <a:custGeom>
              <a:avLst/>
              <a:gdLst/>
              <a:ahLst/>
              <a:cxnLst/>
              <a:rect l="l" t="t" r="r" b="b"/>
              <a:pathLst>
                <a:path w="2146" h="2147" fill="none" extrusionOk="0">
                  <a:moveTo>
                    <a:pt x="0" y="2146"/>
                  </a:moveTo>
                  <a:lnTo>
                    <a:pt x="2146" y="2146"/>
                  </a:lnTo>
                  <a:lnTo>
                    <a:pt x="2146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4;p26"/>
            <p:cNvSpPr/>
            <p:nvPr/>
          </p:nvSpPr>
          <p:spPr>
            <a:xfrm>
              <a:off x="1754551" y="3238402"/>
              <a:ext cx="14" cy="313935"/>
            </a:xfrm>
            <a:custGeom>
              <a:avLst/>
              <a:gdLst/>
              <a:ahLst/>
              <a:cxnLst/>
              <a:rect l="l" t="t" r="r" b="b"/>
              <a:pathLst>
                <a:path w="1" h="22380" fill="none" extrusionOk="0">
                  <a:moveTo>
                    <a:pt x="1" y="22379"/>
                  </a:moveTo>
                  <a:lnTo>
                    <a:pt x="1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5;p26"/>
            <p:cNvSpPr/>
            <p:nvPr/>
          </p:nvSpPr>
          <p:spPr>
            <a:xfrm>
              <a:off x="1754551" y="3179578"/>
              <a:ext cx="30103" cy="30117"/>
            </a:xfrm>
            <a:custGeom>
              <a:avLst/>
              <a:gdLst/>
              <a:ahLst/>
              <a:cxnLst/>
              <a:rect l="l" t="t" r="r" b="b"/>
              <a:pathLst>
                <a:path w="2146" h="2147" fill="none" extrusionOk="0">
                  <a:moveTo>
                    <a:pt x="1" y="2146"/>
                  </a:moveTo>
                  <a:lnTo>
                    <a:pt x="1" y="1"/>
                  </a:lnTo>
                  <a:lnTo>
                    <a:pt x="2146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6;p26"/>
            <p:cNvSpPr/>
            <p:nvPr/>
          </p:nvSpPr>
          <p:spPr>
            <a:xfrm>
              <a:off x="1840732" y="3179578"/>
              <a:ext cx="871318" cy="14"/>
            </a:xfrm>
            <a:custGeom>
              <a:avLst/>
              <a:gdLst/>
              <a:ahLst/>
              <a:cxnLst/>
              <a:rect l="l" t="t" r="r" b="b"/>
              <a:pathLst>
                <a:path w="62115" h="1" fill="none" extrusionOk="0">
                  <a:moveTo>
                    <a:pt x="1" y="1"/>
                  </a:moveTo>
                  <a:lnTo>
                    <a:pt x="62115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7;p26"/>
            <p:cNvSpPr/>
            <p:nvPr/>
          </p:nvSpPr>
          <p:spPr>
            <a:xfrm>
              <a:off x="2740183" y="3179578"/>
              <a:ext cx="30103" cy="30117"/>
            </a:xfrm>
            <a:custGeom>
              <a:avLst/>
              <a:gdLst/>
              <a:ahLst/>
              <a:cxnLst/>
              <a:rect l="l" t="t" r="r" b="b"/>
              <a:pathLst>
                <a:path w="2146" h="2147" fill="none" extrusionOk="0">
                  <a:moveTo>
                    <a:pt x="1" y="1"/>
                  </a:moveTo>
                  <a:lnTo>
                    <a:pt x="2146" y="1"/>
                  </a:lnTo>
                  <a:lnTo>
                    <a:pt x="2146" y="2146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8;p26"/>
            <p:cNvSpPr/>
            <p:nvPr/>
          </p:nvSpPr>
          <p:spPr>
            <a:xfrm>
              <a:off x="2770275" y="3289706"/>
              <a:ext cx="14" cy="30103"/>
            </a:xfrm>
            <a:custGeom>
              <a:avLst/>
              <a:gdLst/>
              <a:ahLst/>
              <a:cxnLst/>
              <a:rect l="l" t="t" r="r" b="b"/>
              <a:pathLst>
                <a:path w="1" h="2146" fill="none" extrusionOk="0">
                  <a:moveTo>
                    <a:pt x="1" y="0"/>
                  </a:moveTo>
                  <a:lnTo>
                    <a:pt x="1" y="2146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9;p26"/>
            <p:cNvSpPr/>
            <p:nvPr/>
          </p:nvSpPr>
          <p:spPr>
            <a:xfrm>
              <a:off x="2699147" y="3284235"/>
              <a:ext cx="119697" cy="102639"/>
            </a:xfrm>
            <a:custGeom>
              <a:avLst/>
              <a:gdLst/>
              <a:ahLst/>
              <a:cxnLst/>
              <a:rect l="l" t="t" r="r" b="b"/>
              <a:pathLst>
                <a:path w="8533" h="7317" extrusionOk="0">
                  <a:moveTo>
                    <a:pt x="4876" y="0"/>
                  </a:moveTo>
                  <a:cubicBezTo>
                    <a:pt x="1658" y="0"/>
                    <a:pt x="0" y="3950"/>
                    <a:pt x="2292" y="6241"/>
                  </a:cubicBezTo>
                  <a:cubicBezTo>
                    <a:pt x="3050" y="6983"/>
                    <a:pt x="3972" y="7316"/>
                    <a:pt x="4872" y="7316"/>
                  </a:cubicBezTo>
                  <a:cubicBezTo>
                    <a:pt x="6750" y="7316"/>
                    <a:pt x="8533" y="5866"/>
                    <a:pt x="8533" y="3657"/>
                  </a:cubicBezTo>
                  <a:cubicBezTo>
                    <a:pt x="8533" y="1609"/>
                    <a:pt x="6924" y="0"/>
                    <a:pt x="4876" y="0"/>
                  </a:cubicBezTo>
                  <a:close/>
                </a:path>
              </a:pathLst>
            </a:custGeom>
            <a:solidFill>
              <a:srgbClr val="FFFFFF"/>
            </a:soli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0;p26"/>
            <p:cNvSpPr/>
            <p:nvPr/>
          </p:nvSpPr>
          <p:spPr>
            <a:xfrm>
              <a:off x="2526098" y="3007905"/>
              <a:ext cx="14" cy="29416"/>
            </a:xfrm>
            <a:custGeom>
              <a:avLst/>
              <a:gdLst/>
              <a:ahLst/>
              <a:cxnLst/>
              <a:rect l="l" t="t" r="r" b="b"/>
              <a:pathLst>
                <a:path w="1" h="2097" fill="none" extrusionOk="0">
                  <a:moveTo>
                    <a:pt x="0" y="2097"/>
                  </a:moveTo>
                  <a:lnTo>
                    <a:pt x="0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1;p26"/>
            <p:cNvSpPr/>
            <p:nvPr/>
          </p:nvSpPr>
          <p:spPr>
            <a:xfrm>
              <a:off x="2526098" y="2548944"/>
              <a:ext cx="14" cy="404890"/>
            </a:xfrm>
            <a:custGeom>
              <a:avLst/>
              <a:gdLst/>
              <a:ahLst/>
              <a:cxnLst/>
              <a:rect l="l" t="t" r="r" b="b"/>
              <a:pathLst>
                <a:path w="1" h="28864" fill="none" extrusionOk="0">
                  <a:moveTo>
                    <a:pt x="0" y="28864"/>
                  </a:moveTo>
                  <a:lnTo>
                    <a:pt x="0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2;p26"/>
            <p:cNvSpPr/>
            <p:nvPr/>
          </p:nvSpPr>
          <p:spPr>
            <a:xfrm>
              <a:off x="2526785" y="2492168"/>
              <a:ext cx="29416" cy="30117"/>
            </a:xfrm>
            <a:custGeom>
              <a:avLst/>
              <a:gdLst/>
              <a:ahLst/>
              <a:cxnLst/>
              <a:rect l="l" t="t" r="r" b="b"/>
              <a:pathLst>
                <a:path w="2097" h="2147" fill="none" extrusionOk="0">
                  <a:moveTo>
                    <a:pt x="0" y="2146"/>
                  </a:moveTo>
                  <a:lnTo>
                    <a:pt x="0" y="1"/>
                  </a:lnTo>
                  <a:lnTo>
                    <a:pt x="2097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3;p26"/>
            <p:cNvSpPr/>
            <p:nvPr/>
          </p:nvSpPr>
          <p:spPr>
            <a:xfrm>
              <a:off x="2615014" y="2492168"/>
              <a:ext cx="904830" cy="14"/>
            </a:xfrm>
            <a:custGeom>
              <a:avLst/>
              <a:gdLst/>
              <a:ahLst/>
              <a:cxnLst/>
              <a:rect l="l" t="t" r="r" b="b"/>
              <a:pathLst>
                <a:path w="64504" h="1" fill="none" extrusionOk="0">
                  <a:moveTo>
                    <a:pt x="1" y="1"/>
                  </a:moveTo>
                  <a:lnTo>
                    <a:pt x="64504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34;p26"/>
            <p:cNvSpPr/>
            <p:nvPr/>
          </p:nvSpPr>
          <p:spPr>
            <a:xfrm>
              <a:off x="3549342" y="2462076"/>
              <a:ext cx="30117" cy="30103"/>
            </a:xfrm>
            <a:custGeom>
              <a:avLst/>
              <a:gdLst/>
              <a:ahLst/>
              <a:cxnLst/>
              <a:rect l="l" t="t" r="r" b="b"/>
              <a:pathLst>
                <a:path w="2147" h="2146" fill="none" extrusionOk="0">
                  <a:moveTo>
                    <a:pt x="1" y="2146"/>
                  </a:moveTo>
                  <a:lnTo>
                    <a:pt x="2146" y="2146"/>
                  </a:lnTo>
                  <a:lnTo>
                    <a:pt x="2146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5;p26"/>
            <p:cNvSpPr/>
            <p:nvPr/>
          </p:nvSpPr>
          <p:spPr>
            <a:xfrm>
              <a:off x="3579448" y="2350587"/>
              <a:ext cx="14" cy="67037"/>
            </a:xfrm>
            <a:custGeom>
              <a:avLst/>
              <a:gdLst/>
              <a:ahLst/>
              <a:cxnLst/>
              <a:rect l="l" t="t" r="r" b="b"/>
              <a:pathLst>
                <a:path w="1" h="4779" fill="none" extrusionOk="0">
                  <a:moveTo>
                    <a:pt x="0" y="4779"/>
                  </a:moveTo>
                  <a:lnTo>
                    <a:pt x="0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6;p26"/>
            <p:cNvSpPr/>
            <p:nvPr/>
          </p:nvSpPr>
          <p:spPr>
            <a:xfrm>
              <a:off x="3579448" y="2297922"/>
              <a:ext cx="14" cy="30103"/>
            </a:xfrm>
            <a:custGeom>
              <a:avLst/>
              <a:gdLst/>
              <a:ahLst/>
              <a:cxnLst/>
              <a:rect l="l" t="t" r="r" b="b"/>
              <a:pathLst>
                <a:path w="1" h="2146" fill="none" extrusionOk="0">
                  <a:moveTo>
                    <a:pt x="0" y="2146"/>
                  </a:moveTo>
                  <a:lnTo>
                    <a:pt x="0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7;p26"/>
            <p:cNvSpPr/>
            <p:nvPr/>
          </p:nvSpPr>
          <p:spPr>
            <a:xfrm>
              <a:off x="2473432" y="3007217"/>
              <a:ext cx="103284" cy="103284"/>
            </a:xfrm>
            <a:custGeom>
              <a:avLst/>
              <a:gdLst/>
              <a:ahLst/>
              <a:cxnLst/>
              <a:rect l="l" t="t" r="r" b="b"/>
              <a:pathLst>
                <a:path w="7363" h="7363" extrusionOk="0">
                  <a:moveTo>
                    <a:pt x="3657" y="1"/>
                  </a:moveTo>
                  <a:cubicBezTo>
                    <a:pt x="1658" y="1"/>
                    <a:pt x="0" y="1658"/>
                    <a:pt x="0" y="3706"/>
                  </a:cubicBezTo>
                  <a:cubicBezTo>
                    <a:pt x="0" y="5754"/>
                    <a:pt x="1658" y="7363"/>
                    <a:pt x="3657" y="7363"/>
                  </a:cubicBezTo>
                  <a:cubicBezTo>
                    <a:pt x="5705" y="7363"/>
                    <a:pt x="7362" y="5754"/>
                    <a:pt x="7362" y="3706"/>
                  </a:cubicBezTo>
                  <a:cubicBezTo>
                    <a:pt x="7362" y="1658"/>
                    <a:pt x="5705" y="1"/>
                    <a:pt x="3657" y="1"/>
                  </a:cubicBezTo>
                  <a:close/>
                </a:path>
              </a:pathLst>
            </a:custGeom>
            <a:solidFill>
              <a:srgbClr val="FFFFFF"/>
            </a:soli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38;p26"/>
            <p:cNvSpPr/>
            <p:nvPr/>
          </p:nvSpPr>
          <p:spPr>
            <a:xfrm>
              <a:off x="2811324" y="1640604"/>
              <a:ext cx="14" cy="30103"/>
            </a:xfrm>
            <a:custGeom>
              <a:avLst/>
              <a:gdLst/>
              <a:ahLst/>
              <a:cxnLst/>
              <a:rect l="l" t="t" r="r" b="b"/>
              <a:pathLst>
                <a:path w="1" h="2146" fill="none" extrusionOk="0">
                  <a:moveTo>
                    <a:pt x="0" y="1"/>
                  </a:moveTo>
                  <a:lnTo>
                    <a:pt x="0" y="2146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9;p26"/>
            <p:cNvSpPr/>
            <p:nvPr/>
          </p:nvSpPr>
          <p:spPr>
            <a:xfrm>
              <a:off x="2811324" y="1728160"/>
              <a:ext cx="14" cy="547143"/>
            </a:xfrm>
            <a:custGeom>
              <a:avLst/>
              <a:gdLst/>
              <a:ahLst/>
              <a:cxnLst/>
              <a:rect l="l" t="t" r="r" b="b"/>
              <a:pathLst>
                <a:path w="1" h="39005" fill="none" extrusionOk="0">
                  <a:moveTo>
                    <a:pt x="0" y="0"/>
                  </a:moveTo>
                  <a:lnTo>
                    <a:pt x="0" y="39004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0;p26"/>
            <p:cNvSpPr/>
            <p:nvPr/>
          </p:nvSpPr>
          <p:spPr>
            <a:xfrm>
              <a:off x="2781905" y="2304754"/>
              <a:ext cx="30103" cy="29430"/>
            </a:xfrm>
            <a:custGeom>
              <a:avLst/>
              <a:gdLst/>
              <a:ahLst/>
              <a:cxnLst/>
              <a:rect l="l" t="t" r="r" b="b"/>
              <a:pathLst>
                <a:path w="2146" h="2098" fill="none" extrusionOk="0">
                  <a:moveTo>
                    <a:pt x="2146" y="1"/>
                  </a:moveTo>
                  <a:lnTo>
                    <a:pt x="2146" y="2097"/>
                  </a:lnTo>
                  <a:lnTo>
                    <a:pt x="1" y="2097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;p26"/>
            <p:cNvSpPr/>
            <p:nvPr/>
          </p:nvSpPr>
          <p:spPr>
            <a:xfrm>
              <a:off x="2296272" y="2334173"/>
              <a:ext cx="428147" cy="14"/>
            </a:xfrm>
            <a:custGeom>
              <a:avLst/>
              <a:gdLst/>
              <a:ahLst/>
              <a:cxnLst/>
              <a:rect l="l" t="t" r="r" b="b"/>
              <a:pathLst>
                <a:path w="30522" h="1" fill="none" extrusionOk="0">
                  <a:moveTo>
                    <a:pt x="30521" y="0"/>
                  </a:moveTo>
                  <a:lnTo>
                    <a:pt x="1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2;p26"/>
            <p:cNvSpPr/>
            <p:nvPr/>
          </p:nvSpPr>
          <p:spPr>
            <a:xfrm>
              <a:off x="2237448" y="2334173"/>
              <a:ext cx="30103" cy="30103"/>
            </a:xfrm>
            <a:custGeom>
              <a:avLst/>
              <a:gdLst/>
              <a:ahLst/>
              <a:cxnLst/>
              <a:rect l="l" t="t" r="r" b="b"/>
              <a:pathLst>
                <a:path w="2146" h="2146" fill="none" extrusionOk="0">
                  <a:moveTo>
                    <a:pt x="2146" y="0"/>
                  </a:moveTo>
                  <a:lnTo>
                    <a:pt x="1" y="0"/>
                  </a:lnTo>
                  <a:lnTo>
                    <a:pt x="1" y="2146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3;p26"/>
            <p:cNvSpPr/>
            <p:nvPr/>
          </p:nvSpPr>
          <p:spPr>
            <a:xfrm>
              <a:off x="2237448" y="2418993"/>
              <a:ext cx="14" cy="411034"/>
            </a:xfrm>
            <a:custGeom>
              <a:avLst/>
              <a:gdLst/>
              <a:ahLst/>
              <a:cxnLst/>
              <a:rect l="l" t="t" r="r" b="b"/>
              <a:pathLst>
                <a:path w="1" h="29302" fill="none" extrusionOk="0">
                  <a:moveTo>
                    <a:pt x="1" y="0"/>
                  </a:moveTo>
                  <a:lnTo>
                    <a:pt x="1" y="29302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4;p26"/>
            <p:cNvSpPr/>
            <p:nvPr/>
          </p:nvSpPr>
          <p:spPr>
            <a:xfrm>
              <a:off x="2237448" y="2857429"/>
              <a:ext cx="14" cy="30103"/>
            </a:xfrm>
            <a:custGeom>
              <a:avLst/>
              <a:gdLst/>
              <a:ahLst/>
              <a:cxnLst/>
              <a:rect l="l" t="t" r="r" b="b"/>
              <a:pathLst>
                <a:path w="1" h="2146" fill="none" extrusionOk="0">
                  <a:moveTo>
                    <a:pt x="1" y="0"/>
                  </a:moveTo>
                  <a:lnTo>
                    <a:pt x="1" y="2145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5;p26"/>
            <p:cNvSpPr/>
            <p:nvPr/>
          </p:nvSpPr>
          <p:spPr>
            <a:xfrm>
              <a:off x="2166320" y="2837592"/>
              <a:ext cx="119697" cy="102639"/>
            </a:xfrm>
            <a:custGeom>
              <a:avLst/>
              <a:gdLst/>
              <a:ahLst/>
              <a:cxnLst/>
              <a:rect l="l" t="t" r="r" b="b"/>
              <a:pathLst>
                <a:path w="8533" h="7317" extrusionOk="0">
                  <a:moveTo>
                    <a:pt x="4876" y="0"/>
                  </a:moveTo>
                  <a:cubicBezTo>
                    <a:pt x="1658" y="0"/>
                    <a:pt x="0" y="3949"/>
                    <a:pt x="2292" y="6241"/>
                  </a:cubicBezTo>
                  <a:cubicBezTo>
                    <a:pt x="3050" y="6983"/>
                    <a:pt x="3971" y="7316"/>
                    <a:pt x="4871" y="7316"/>
                  </a:cubicBezTo>
                  <a:cubicBezTo>
                    <a:pt x="6749" y="7316"/>
                    <a:pt x="8532" y="5865"/>
                    <a:pt x="8532" y="3657"/>
                  </a:cubicBezTo>
                  <a:cubicBezTo>
                    <a:pt x="8532" y="1658"/>
                    <a:pt x="6923" y="0"/>
                    <a:pt x="4876" y="0"/>
                  </a:cubicBezTo>
                  <a:close/>
                </a:path>
              </a:pathLst>
            </a:custGeom>
            <a:solidFill>
              <a:srgbClr val="FFFFFF"/>
            </a:soli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134218" y="396843"/>
            <a:ext cx="3658358" cy="4147475"/>
            <a:chOff x="1611594" y="1640604"/>
            <a:chExt cx="1967868" cy="2230969"/>
          </a:xfrm>
        </p:grpSpPr>
        <p:sp>
          <p:nvSpPr>
            <p:cNvPr id="62" name="Google Shape;299;p26"/>
            <p:cNvSpPr/>
            <p:nvPr/>
          </p:nvSpPr>
          <p:spPr>
            <a:xfrm>
              <a:off x="1953596" y="1830067"/>
              <a:ext cx="1094271" cy="2041506"/>
            </a:xfrm>
            <a:custGeom>
              <a:avLst/>
              <a:gdLst/>
              <a:ahLst/>
              <a:cxnLst/>
              <a:rect l="l" t="t" r="r" b="b"/>
              <a:pathLst>
                <a:path w="78009" h="145536" fill="none" extrusionOk="0">
                  <a:moveTo>
                    <a:pt x="9069" y="1"/>
                  </a:moveTo>
                  <a:lnTo>
                    <a:pt x="68940" y="1"/>
                  </a:lnTo>
                  <a:cubicBezTo>
                    <a:pt x="73962" y="1"/>
                    <a:pt x="78008" y="4096"/>
                    <a:pt x="78008" y="9118"/>
                  </a:cubicBezTo>
                  <a:lnTo>
                    <a:pt x="78008" y="136418"/>
                  </a:lnTo>
                  <a:cubicBezTo>
                    <a:pt x="78008" y="141440"/>
                    <a:pt x="73962" y="145535"/>
                    <a:pt x="68940" y="145535"/>
                  </a:cubicBezTo>
                  <a:lnTo>
                    <a:pt x="9069" y="145535"/>
                  </a:lnTo>
                  <a:cubicBezTo>
                    <a:pt x="4047" y="145535"/>
                    <a:pt x="0" y="141440"/>
                    <a:pt x="0" y="136418"/>
                  </a:cubicBezTo>
                  <a:lnTo>
                    <a:pt x="0" y="9118"/>
                  </a:lnTo>
                  <a:cubicBezTo>
                    <a:pt x="0" y="4096"/>
                    <a:pt x="4047" y="1"/>
                    <a:pt x="9069" y="1"/>
                  </a:cubicBezTo>
                  <a:close/>
                </a:path>
              </a:pathLst>
            </a:custGeom>
            <a:noFill/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0;p26"/>
            <p:cNvSpPr/>
            <p:nvPr/>
          </p:nvSpPr>
          <p:spPr>
            <a:xfrm>
              <a:off x="2056879" y="1992173"/>
              <a:ext cx="887043" cy="1628410"/>
            </a:xfrm>
            <a:custGeom>
              <a:avLst/>
              <a:gdLst/>
              <a:ahLst/>
              <a:cxnLst/>
              <a:rect l="l" t="t" r="r" b="b"/>
              <a:pathLst>
                <a:path w="63236" h="116087" extrusionOk="0">
                  <a:moveTo>
                    <a:pt x="2682" y="1"/>
                  </a:moveTo>
                  <a:cubicBezTo>
                    <a:pt x="1219" y="1"/>
                    <a:pt x="0" y="1171"/>
                    <a:pt x="0" y="2682"/>
                  </a:cubicBezTo>
                  <a:lnTo>
                    <a:pt x="0" y="113405"/>
                  </a:lnTo>
                  <a:cubicBezTo>
                    <a:pt x="0" y="114917"/>
                    <a:pt x="1219" y="116087"/>
                    <a:pt x="2682" y="116087"/>
                  </a:cubicBezTo>
                  <a:lnTo>
                    <a:pt x="60554" y="116087"/>
                  </a:lnTo>
                  <a:cubicBezTo>
                    <a:pt x="62066" y="116087"/>
                    <a:pt x="63236" y="114917"/>
                    <a:pt x="63236" y="113405"/>
                  </a:cubicBezTo>
                  <a:lnTo>
                    <a:pt x="63236" y="2682"/>
                  </a:lnTo>
                  <a:cubicBezTo>
                    <a:pt x="63236" y="1171"/>
                    <a:pt x="62066" y="1"/>
                    <a:pt x="60554" y="1"/>
                  </a:cubicBezTo>
                  <a:close/>
                </a:path>
              </a:pathLst>
            </a:custGeom>
            <a:gradFill>
              <a:gsLst>
                <a:gs pos="0">
                  <a:srgbClr val="052643">
                    <a:alpha val="53460"/>
                  </a:srgbClr>
                </a:gs>
                <a:gs pos="100000">
                  <a:srgbClr val="041523">
                    <a:alpha val="534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1;p26"/>
            <p:cNvSpPr/>
            <p:nvPr/>
          </p:nvSpPr>
          <p:spPr>
            <a:xfrm>
              <a:off x="2396132" y="3661112"/>
              <a:ext cx="182624" cy="156421"/>
            </a:xfrm>
            <a:custGeom>
              <a:avLst/>
              <a:gdLst/>
              <a:ahLst/>
              <a:cxnLst/>
              <a:rect l="l" t="t" r="r" b="b"/>
              <a:pathLst>
                <a:path w="13019" h="11151" extrusionOk="0">
                  <a:moveTo>
                    <a:pt x="7460" y="1"/>
                  </a:moveTo>
                  <a:cubicBezTo>
                    <a:pt x="2487" y="1"/>
                    <a:pt x="1" y="5997"/>
                    <a:pt x="3511" y="9508"/>
                  </a:cubicBezTo>
                  <a:cubicBezTo>
                    <a:pt x="4646" y="10643"/>
                    <a:pt x="6041" y="11151"/>
                    <a:pt x="7409" y="11151"/>
                  </a:cubicBezTo>
                  <a:cubicBezTo>
                    <a:pt x="10272" y="11151"/>
                    <a:pt x="13018" y="8924"/>
                    <a:pt x="13018" y="5559"/>
                  </a:cubicBezTo>
                  <a:cubicBezTo>
                    <a:pt x="13018" y="2487"/>
                    <a:pt x="10532" y="1"/>
                    <a:pt x="7460" y="1"/>
                  </a:cubicBezTo>
                  <a:close/>
                </a:path>
              </a:pathLst>
            </a:custGeom>
            <a:gradFill>
              <a:gsLst>
                <a:gs pos="0">
                  <a:srgbClr val="052643"/>
                </a:gs>
                <a:gs pos="100000">
                  <a:srgbClr val="041523"/>
                </a:gs>
              </a:gsLst>
              <a:path path="circle">
                <a:fillToRect l="50000" t="50000" r="50000" b="50000"/>
              </a:path>
              <a:tileRect/>
            </a:gra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2;p26"/>
            <p:cNvSpPr/>
            <p:nvPr/>
          </p:nvSpPr>
          <p:spPr>
            <a:xfrm>
              <a:off x="2392035" y="1893688"/>
              <a:ext cx="217496" cy="35574"/>
            </a:xfrm>
            <a:custGeom>
              <a:avLst/>
              <a:gdLst/>
              <a:ahLst/>
              <a:cxnLst/>
              <a:rect l="l" t="t" r="r" b="b"/>
              <a:pathLst>
                <a:path w="15505" h="2536" extrusionOk="0">
                  <a:moveTo>
                    <a:pt x="1317" y="0"/>
                  </a:moveTo>
                  <a:cubicBezTo>
                    <a:pt x="585" y="0"/>
                    <a:pt x="0" y="536"/>
                    <a:pt x="0" y="1268"/>
                  </a:cubicBezTo>
                  <a:cubicBezTo>
                    <a:pt x="0" y="1950"/>
                    <a:pt x="585" y="2535"/>
                    <a:pt x="1317" y="2535"/>
                  </a:cubicBezTo>
                  <a:lnTo>
                    <a:pt x="14188" y="2535"/>
                  </a:lnTo>
                  <a:cubicBezTo>
                    <a:pt x="14919" y="2535"/>
                    <a:pt x="15456" y="1950"/>
                    <a:pt x="15504" y="1268"/>
                  </a:cubicBezTo>
                  <a:cubicBezTo>
                    <a:pt x="15456" y="536"/>
                    <a:pt x="14919" y="0"/>
                    <a:pt x="14188" y="0"/>
                  </a:cubicBezTo>
                  <a:close/>
                </a:path>
              </a:pathLst>
            </a:custGeom>
            <a:solidFill>
              <a:srgbClr val="161234"/>
            </a:soli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3;p26"/>
            <p:cNvSpPr/>
            <p:nvPr/>
          </p:nvSpPr>
          <p:spPr>
            <a:xfrm>
              <a:off x="2251814" y="3281499"/>
              <a:ext cx="119697" cy="102639"/>
            </a:xfrm>
            <a:custGeom>
              <a:avLst/>
              <a:gdLst/>
              <a:ahLst/>
              <a:cxnLst/>
              <a:rect l="l" t="t" r="r" b="b"/>
              <a:pathLst>
                <a:path w="8533" h="7317" extrusionOk="0">
                  <a:moveTo>
                    <a:pt x="4876" y="0"/>
                  </a:moveTo>
                  <a:cubicBezTo>
                    <a:pt x="1658" y="0"/>
                    <a:pt x="1" y="3950"/>
                    <a:pt x="2292" y="6241"/>
                  </a:cubicBezTo>
                  <a:cubicBezTo>
                    <a:pt x="3050" y="6983"/>
                    <a:pt x="3972" y="7316"/>
                    <a:pt x="4872" y="7316"/>
                  </a:cubicBezTo>
                  <a:cubicBezTo>
                    <a:pt x="6750" y="7316"/>
                    <a:pt x="8533" y="5866"/>
                    <a:pt x="8533" y="3657"/>
                  </a:cubicBezTo>
                  <a:cubicBezTo>
                    <a:pt x="8533" y="1609"/>
                    <a:pt x="6924" y="0"/>
                    <a:pt x="4876" y="0"/>
                  </a:cubicBezTo>
                  <a:close/>
                </a:path>
              </a:pathLst>
            </a:custGeom>
            <a:solidFill>
              <a:srgbClr val="FFFFFF"/>
            </a:soli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4;p26"/>
            <p:cNvSpPr/>
            <p:nvPr/>
          </p:nvSpPr>
          <p:spPr>
            <a:xfrm>
              <a:off x="2326365" y="3384094"/>
              <a:ext cx="14" cy="30103"/>
            </a:xfrm>
            <a:custGeom>
              <a:avLst/>
              <a:gdLst/>
              <a:ahLst/>
              <a:cxnLst/>
              <a:rect l="l" t="t" r="r" b="b"/>
              <a:pathLst>
                <a:path w="1" h="2146" fill="none" extrusionOk="0">
                  <a:moveTo>
                    <a:pt x="1" y="1"/>
                  </a:moveTo>
                  <a:lnTo>
                    <a:pt x="1" y="2146"/>
                  </a:lnTo>
                </a:path>
              </a:pathLst>
            </a:custGeom>
            <a:solidFill>
              <a:srgbClr val="48FFD5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5;p26"/>
            <p:cNvSpPr/>
            <p:nvPr/>
          </p:nvSpPr>
          <p:spPr>
            <a:xfrm>
              <a:off x="2327052" y="3444293"/>
              <a:ext cx="29430" cy="30103"/>
            </a:xfrm>
            <a:custGeom>
              <a:avLst/>
              <a:gdLst/>
              <a:ahLst/>
              <a:cxnLst/>
              <a:rect l="l" t="t" r="r" b="b"/>
              <a:pathLst>
                <a:path w="2098" h="2146" fill="none" extrusionOk="0">
                  <a:moveTo>
                    <a:pt x="1" y="0"/>
                  </a:moveTo>
                  <a:lnTo>
                    <a:pt x="1" y="2145"/>
                  </a:lnTo>
                  <a:lnTo>
                    <a:pt x="2097" y="2145"/>
                  </a:lnTo>
                </a:path>
              </a:pathLst>
            </a:custGeom>
            <a:solidFill>
              <a:srgbClr val="48FFD5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6;p26"/>
            <p:cNvSpPr/>
            <p:nvPr/>
          </p:nvSpPr>
          <p:spPr>
            <a:xfrm>
              <a:off x="2411185" y="3474385"/>
              <a:ext cx="409673" cy="14"/>
            </a:xfrm>
            <a:custGeom>
              <a:avLst/>
              <a:gdLst/>
              <a:ahLst/>
              <a:cxnLst/>
              <a:rect l="l" t="t" r="r" b="b"/>
              <a:pathLst>
                <a:path w="29205" h="1" fill="none" extrusionOk="0">
                  <a:moveTo>
                    <a:pt x="0" y="0"/>
                  </a:moveTo>
                  <a:lnTo>
                    <a:pt x="29205" y="0"/>
                  </a:lnTo>
                </a:path>
              </a:pathLst>
            </a:custGeom>
            <a:solidFill>
              <a:srgbClr val="48FFD5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7;p26"/>
            <p:cNvSpPr/>
            <p:nvPr/>
          </p:nvSpPr>
          <p:spPr>
            <a:xfrm>
              <a:off x="2848263" y="3444293"/>
              <a:ext cx="30103" cy="30103"/>
            </a:xfrm>
            <a:custGeom>
              <a:avLst/>
              <a:gdLst/>
              <a:ahLst/>
              <a:cxnLst/>
              <a:rect l="l" t="t" r="r" b="b"/>
              <a:pathLst>
                <a:path w="2146" h="2146" fill="none" extrusionOk="0">
                  <a:moveTo>
                    <a:pt x="0" y="2145"/>
                  </a:moveTo>
                  <a:lnTo>
                    <a:pt x="2145" y="2145"/>
                  </a:lnTo>
                  <a:lnTo>
                    <a:pt x="2145" y="0"/>
                  </a:lnTo>
                </a:path>
              </a:pathLst>
            </a:custGeom>
            <a:solidFill>
              <a:srgbClr val="48FFD5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08;p26"/>
            <p:cNvSpPr/>
            <p:nvPr/>
          </p:nvSpPr>
          <p:spPr>
            <a:xfrm>
              <a:off x="2878356" y="3081768"/>
              <a:ext cx="14" cy="307090"/>
            </a:xfrm>
            <a:custGeom>
              <a:avLst/>
              <a:gdLst/>
              <a:ahLst/>
              <a:cxnLst/>
              <a:rect l="l" t="t" r="r" b="b"/>
              <a:pathLst>
                <a:path w="1" h="21892" fill="none" extrusionOk="0">
                  <a:moveTo>
                    <a:pt x="0" y="21892"/>
                  </a:moveTo>
                  <a:lnTo>
                    <a:pt x="0" y="1"/>
                  </a:lnTo>
                </a:path>
              </a:pathLst>
            </a:custGeom>
            <a:solidFill>
              <a:srgbClr val="48FFD5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09;p26"/>
            <p:cNvSpPr/>
            <p:nvPr/>
          </p:nvSpPr>
          <p:spPr>
            <a:xfrm>
              <a:off x="2878356" y="3024319"/>
              <a:ext cx="30103" cy="29416"/>
            </a:xfrm>
            <a:custGeom>
              <a:avLst/>
              <a:gdLst/>
              <a:ahLst/>
              <a:cxnLst/>
              <a:rect l="l" t="t" r="r" b="b"/>
              <a:pathLst>
                <a:path w="2146" h="2097" fill="none" extrusionOk="0">
                  <a:moveTo>
                    <a:pt x="0" y="2097"/>
                  </a:moveTo>
                  <a:lnTo>
                    <a:pt x="0" y="0"/>
                  </a:lnTo>
                  <a:lnTo>
                    <a:pt x="2145" y="0"/>
                  </a:lnTo>
                </a:path>
              </a:pathLst>
            </a:custGeom>
            <a:solidFill>
              <a:srgbClr val="48FFD5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0;p26"/>
            <p:cNvSpPr/>
            <p:nvPr/>
          </p:nvSpPr>
          <p:spPr>
            <a:xfrm>
              <a:off x="2970695" y="3024319"/>
              <a:ext cx="341962" cy="14"/>
            </a:xfrm>
            <a:custGeom>
              <a:avLst/>
              <a:gdLst/>
              <a:ahLst/>
              <a:cxnLst/>
              <a:rect l="l" t="t" r="r" b="b"/>
              <a:pathLst>
                <a:path w="24378" h="1" fill="none" extrusionOk="0">
                  <a:moveTo>
                    <a:pt x="0" y="0"/>
                  </a:moveTo>
                  <a:lnTo>
                    <a:pt x="24378" y="0"/>
                  </a:lnTo>
                </a:path>
              </a:pathLst>
            </a:custGeom>
            <a:solidFill>
              <a:srgbClr val="48FFD5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1;p26"/>
            <p:cNvSpPr/>
            <p:nvPr/>
          </p:nvSpPr>
          <p:spPr>
            <a:xfrm>
              <a:off x="3344151" y="3024319"/>
              <a:ext cx="29416" cy="29416"/>
            </a:xfrm>
            <a:custGeom>
              <a:avLst/>
              <a:gdLst/>
              <a:ahLst/>
              <a:cxnLst/>
              <a:rect l="l" t="t" r="r" b="b"/>
              <a:pathLst>
                <a:path w="2097" h="2097" fill="none" extrusionOk="0">
                  <a:moveTo>
                    <a:pt x="0" y="0"/>
                  </a:moveTo>
                  <a:lnTo>
                    <a:pt x="2097" y="0"/>
                  </a:lnTo>
                  <a:lnTo>
                    <a:pt x="2097" y="2097"/>
                  </a:lnTo>
                </a:path>
              </a:pathLst>
            </a:custGeom>
            <a:solidFill>
              <a:srgbClr val="48FFD5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2;p26"/>
            <p:cNvSpPr/>
            <p:nvPr/>
          </p:nvSpPr>
          <p:spPr>
            <a:xfrm>
              <a:off x="3373557" y="3107076"/>
              <a:ext cx="14" cy="292053"/>
            </a:xfrm>
            <a:custGeom>
              <a:avLst/>
              <a:gdLst/>
              <a:ahLst/>
              <a:cxnLst/>
              <a:rect l="l" t="t" r="r" b="b"/>
              <a:pathLst>
                <a:path w="1" h="20820" fill="none" extrusionOk="0">
                  <a:moveTo>
                    <a:pt x="1" y="1"/>
                  </a:moveTo>
                  <a:lnTo>
                    <a:pt x="1" y="20819"/>
                  </a:lnTo>
                </a:path>
              </a:pathLst>
            </a:custGeom>
            <a:solidFill>
              <a:srgbClr val="48FFD5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3;p26"/>
            <p:cNvSpPr/>
            <p:nvPr/>
          </p:nvSpPr>
          <p:spPr>
            <a:xfrm>
              <a:off x="3373557" y="3425816"/>
              <a:ext cx="14" cy="30103"/>
            </a:xfrm>
            <a:custGeom>
              <a:avLst/>
              <a:gdLst/>
              <a:ahLst/>
              <a:cxnLst/>
              <a:rect l="l" t="t" r="r" b="b"/>
              <a:pathLst>
                <a:path w="1" h="2146" fill="none" extrusionOk="0">
                  <a:moveTo>
                    <a:pt x="1" y="1"/>
                  </a:moveTo>
                  <a:lnTo>
                    <a:pt x="1" y="2146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4;p26"/>
            <p:cNvSpPr/>
            <p:nvPr/>
          </p:nvSpPr>
          <p:spPr>
            <a:xfrm>
              <a:off x="1673154" y="2077680"/>
              <a:ext cx="29430" cy="14"/>
            </a:xfrm>
            <a:custGeom>
              <a:avLst/>
              <a:gdLst/>
              <a:ahLst/>
              <a:cxnLst/>
              <a:rect l="l" t="t" r="r" b="b"/>
              <a:pathLst>
                <a:path w="2098" h="1" fill="none" extrusionOk="0">
                  <a:moveTo>
                    <a:pt x="1" y="0"/>
                  </a:moveTo>
                  <a:lnTo>
                    <a:pt x="2097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5;p26"/>
            <p:cNvSpPr/>
            <p:nvPr/>
          </p:nvSpPr>
          <p:spPr>
            <a:xfrm>
              <a:off x="1736762" y="2077680"/>
              <a:ext cx="50625" cy="14"/>
            </a:xfrm>
            <a:custGeom>
              <a:avLst/>
              <a:gdLst/>
              <a:ahLst/>
              <a:cxnLst/>
              <a:rect l="l" t="t" r="r" b="b"/>
              <a:pathLst>
                <a:path w="3609" h="1" fill="none" extrusionOk="0">
                  <a:moveTo>
                    <a:pt x="1" y="0"/>
                  </a:moveTo>
                  <a:lnTo>
                    <a:pt x="3609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6;p26"/>
            <p:cNvSpPr/>
            <p:nvPr/>
          </p:nvSpPr>
          <p:spPr>
            <a:xfrm>
              <a:off x="1804480" y="2077680"/>
              <a:ext cx="30103" cy="29416"/>
            </a:xfrm>
            <a:custGeom>
              <a:avLst/>
              <a:gdLst/>
              <a:ahLst/>
              <a:cxnLst/>
              <a:rect l="l" t="t" r="r" b="b"/>
              <a:pathLst>
                <a:path w="2146" h="2097" fill="none" extrusionOk="0">
                  <a:moveTo>
                    <a:pt x="1" y="0"/>
                  </a:moveTo>
                  <a:lnTo>
                    <a:pt x="2146" y="0"/>
                  </a:lnTo>
                  <a:lnTo>
                    <a:pt x="2146" y="2097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7;p26"/>
            <p:cNvSpPr/>
            <p:nvPr/>
          </p:nvSpPr>
          <p:spPr>
            <a:xfrm>
              <a:off x="1833900" y="2169332"/>
              <a:ext cx="14" cy="464394"/>
            </a:xfrm>
            <a:custGeom>
              <a:avLst/>
              <a:gdLst/>
              <a:ahLst/>
              <a:cxnLst/>
              <a:rect l="l" t="t" r="r" b="b"/>
              <a:pathLst>
                <a:path w="1" h="33106" fill="none" extrusionOk="0">
                  <a:moveTo>
                    <a:pt x="0" y="0"/>
                  </a:moveTo>
                  <a:lnTo>
                    <a:pt x="0" y="33105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8;p26"/>
            <p:cNvSpPr/>
            <p:nvPr/>
          </p:nvSpPr>
          <p:spPr>
            <a:xfrm>
              <a:off x="1834573" y="2665217"/>
              <a:ext cx="29430" cy="30117"/>
            </a:xfrm>
            <a:custGeom>
              <a:avLst/>
              <a:gdLst/>
              <a:ahLst/>
              <a:cxnLst/>
              <a:rect l="l" t="t" r="r" b="b"/>
              <a:pathLst>
                <a:path w="2098" h="2147" fill="none" extrusionOk="0">
                  <a:moveTo>
                    <a:pt x="1" y="1"/>
                  </a:moveTo>
                  <a:lnTo>
                    <a:pt x="1" y="2146"/>
                  </a:lnTo>
                  <a:lnTo>
                    <a:pt x="2097" y="2146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19;p26"/>
            <p:cNvSpPr/>
            <p:nvPr/>
          </p:nvSpPr>
          <p:spPr>
            <a:xfrm>
              <a:off x="1923504" y="2695323"/>
              <a:ext cx="681189" cy="14"/>
            </a:xfrm>
            <a:custGeom>
              <a:avLst/>
              <a:gdLst/>
              <a:ahLst/>
              <a:cxnLst/>
              <a:rect l="l" t="t" r="r" b="b"/>
              <a:pathLst>
                <a:path w="48561" h="1" fill="none" extrusionOk="0">
                  <a:moveTo>
                    <a:pt x="0" y="0"/>
                  </a:moveTo>
                  <a:lnTo>
                    <a:pt x="48560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0;p26"/>
            <p:cNvSpPr/>
            <p:nvPr/>
          </p:nvSpPr>
          <p:spPr>
            <a:xfrm>
              <a:off x="2634164" y="2695323"/>
              <a:ext cx="30103" cy="14"/>
            </a:xfrm>
            <a:custGeom>
              <a:avLst/>
              <a:gdLst/>
              <a:ahLst/>
              <a:cxnLst/>
              <a:rect l="l" t="t" r="r" b="b"/>
              <a:pathLst>
                <a:path w="2146" h="1" fill="none" extrusionOk="0">
                  <a:moveTo>
                    <a:pt x="1" y="0"/>
                  </a:moveTo>
                  <a:lnTo>
                    <a:pt x="2146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1;p26"/>
            <p:cNvSpPr/>
            <p:nvPr/>
          </p:nvSpPr>
          <p:spPr>
            <a:xfrm>
              <a:off x="2608856" y="2648129"/>
              <a:ext cx="119697" cy="102934"/>
            </a:xfrm>
            <a:custGeom>
              <a:avLst/>
              <a:gdLst/>
              <a:ahLst/>
              <a:cxnLst/>
              <a:rect l="l" t="t" r="r" b="b"/>
              <a:pathLst>
                <a:path w="8533" h="7338" extrusionOk="0">
                  <a:moveTo>
                    <a:pt x="4876" y="0"/>
                  </a:moveTo>
                  <a:cubicBezTo>
                    <a:pt x="1610" y="0"/>
                    <a:pt x="1" y="3949"/>
                    <a:pt x="2292" y="6241"/>
                  </a:cubicBezTo>
                  <a:cubicBezTo>
                    <a:pt x="3035" y="6999"/>
                    <a:pt x="3951" y="7338"/>
                    <a:pt x="4851" y="7338"/>
                  </a:cubicBezTo>
                  <a:cubicBezTo>
                    <a:pt x="6729" y="7338"/>
                    <a:pt x="8533" y="5865"/>
                    <a:pt x="8533" y="3657"/>
                  </a:cubicBezTo>
                  <a:cubicBezTo>
                    <a:pt x="8533" y="1658"/>
                    <a:pt x="6875" y="0"/>
                    <a:pt x="4876" y="0"/>
                  </a:cubicBezTo>
                  <a:close/>
                </a:path>
              </a:pathLst>
            </a:custGeom>
            <a:solidFill>
              <a:srgbClr val="FFFFFF"/>
            </a:soli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2;p26"/>
            <p:cNvSpPr/>
            <p:nvPr/>
          </p:nvSpPr>
          <p:spPr>
            <a:xfrm>
              <a:off x="1611594" y="3639226"/>
              <a:ext cx="30103" cy="14"/>
            </a:xfrm>
            <a:custGeom>
              <a:avLst/>
              <a:gdLst/>
              <a:ahLst/>
              <a:cxnLst/>
              <a:rect l="l" t="t" r="r" b="b"/>
              <a:pathLst>
                <a:path w="2146" h="1" fill="none" extrusionOk="0">
                  <a:moveTo>
                    <a:pt x="1" y="0"/>
                  </a:moveTo>
                  <a:lnTo>
                    <a:pt x="2146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3;p26"/>
            <p:cNvSpPr/>
            <p:nvPr/>
          </p:nvSpPr>
          <p:spPr>
            <a:xfrm>
              <a:off x="1724458" y="3609808"/>
              <a:ext cx="30103" cy="30117"/>
            </a:xfrm>
            <a:custGeom>
              <a:avLst/>
              <a:gdLst/>
              <a:ahLst/>
              <a:cxnLst/>
              <a:rect l="l" t="t" r="r" b="b"/>
              <a:pathLst>
                <a:path w="2146" h="2147" fill="none" extrusionOk="0">
                  <a:moveTo>
                    <a:pt x="0" y="2146"/>
                  </a:moveTo>
                  <a:lnTo>
                    <a:pt x="2146" y="2146"/>
                  </a:lnTo>
                  <a:lnTo>
                    <a:pt x="2146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4;p26"/>
            <p:cNvSpPr/>
            <p:nvPr/>
          </p:nvSpPr>
          <p:spPr>
            <a:xfrm>
              <a:off x="1754551" y="3238402"/>
              <a:ext cx="14" cy="313935"/>
            </a:xfrm>
            <a:custGeom>
              <a:avLst/>
              <a:gdLst/>
              <a:ahLst/>
              <a:cxnLst/>
              <a:rect l="l" t="t" r="r" b="b"/>
              <a:pathLst>
                <a:path w="1" h="22380" fill="none" extrusionOk="0">
                  <a:moveTo>
                    <a:pt x="1" y="22379"/>
                  </a:moveTo>
                  <a:lnTo>
                    <a:pt x="1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5;p26"/>
            <p:cNvSpPr/>
            <p:nvPr/>
          </p:nvSpPr>
          <p:spPr>
            <a:xfrm>
              <a:off x="1754551" y="3179578"/>
              <a:ext cx="30103" cy="30117"/>
            </a:xfrm>
            <a:custGeom>
              <a:avLst/>
              <a:gdLst/>
              <a:ahLst/>
              <a:cxnLst/>
              <a:rect l="l" t="t" r="r" b="b"/>
              <a:pathLst>
                <a:path w="2146" h="2147" fill="none" extrusionOk="0">
                  <a:moveTo>
                    <a:pt x="1" y="2146"/>
                  </a:moveTo>
                  <a:lnTo>
                    <a:pt x="1" y="1"/>
                  </a:lnTo>
                  <a:lnTo>
                    <a:pt x="2146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6;p26"/>
            <p:cNvSpPr/>
            <p:nvPr/>
          </p:nvSpPr>
          <p:spPr>
            <a:xfrm>
              <a:off x="1840732" y="3179578"/>
              <a:ext cx="871318" cy="14"/>
            </a:xfrm>
            <a:custGeom>
              <a:avLst/>
              <a:gdLst/>
              <a:ahLst/>
              <a:cxnLst/>
              <a:rect l="l" t="t" r="r" b="b"/>
              <a:pathLst>
                <a:path w="62115" h="1" fill="none" extrusionOk="0">
                  <a:moveTo>
                    <a:pt x="1" y="1"/>
                  </a:moveTo>
                  <a:lnTo>
                    <a:pt x="62115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7;p26"/>
            <p:cNvSpPr/>
            <p:nvPr/>
          </p:nvSpPr>
          <p:spPr>
            <a:xfrm>
              <a:off x="2740183" y="3179578"/>
              <a:ext cx="30103" cy="30117"/>
            </a:xfrm>
            <a:custGeom>
              <a:avLst/>
              <a:gdLst/>
              <a:ahLst/>
              <a:cxnLst/>
              <a:rect l="l" t="t" r="r" b="b"/>
              <a:pathLst>
                <a:path w="2146" h="2147" fill="none" extrusionOk="0">
                  <a:moveTo>
                    <a:pt x="1" y="1"/>
                  </a:moveTo>
                  <a:lnTo>
                    <a:pt x="2146" y="1"/>
                  </a:lnTo>
                  <a:lnTo>
                    <a:pt x="2146" y="2146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8;p26"/>
            <p:cNvSpPr/>
            <p:nvPr/>
          </p:nvSpPr>
          <p:spPr>
            <a:xfrm>
              <a:off x="2770275" y="3289706"/>
              <a:ext cx="14" cy="30103"/>
            </a:xfrm>
            <a:custGeom>
              <a:avLst/>
              <a:gdLst/>
              <a:ahLst/>
              <a:cxnLst/>
              <a:rect l="l" t="t" r="r" b="b"/>
              <a:pathLst>
                <a:path w="1" h="2146" fill="none" extrusionOk="0">
                  <a:moveTo>
                    <a:pt x="1" y="0"/>
                  </a:moveTo>
                  <a:lnTo>
                    <a:pt x="1" y="2146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9;p26"/>
            <p:cNvSpPr/>
            <p:nvPr/>
          </p:nvSpPr>
          <p:spPr>
            <a:xfrm>
              <a:off x="2699147" y="3284235"/>
              <a:ext cx="119697" cy="102639"/>
            </a:xfrm>
            <a:custGeom>
              <a:avLst/>
              <a:gdLst/>
              <a:ahLst/>
              <a:cxnLst/>
              <a:rect l="l" t="t" r="r" b="b"/>
              <a:pathLst>
                <a:path w="8533" h="7317" extrusionOk="0">
                  <a:moveTo>
                    <a:pt x="4876" y="0"/>
                  </a:moveTo>
                  <a:cubicBezTo>
                    <a:pt x="1658" y="0"/>
                    <a:pt x="0" y="3950"/>
                    <a:pt x="2292" y="6241"/>
                  </a:cubicBezTo>
                  <a:cubicBezTo>
                    <a:pt x="3050" y="6983"/>
                    <a:pt x="3972" y="7316"/>
                    <a:pt x="4872" y="7316"/>
                  </a:cubicBezTo>
                  <a:cubicBezTo>
                    <a:pt x="6750" y="7316"/>
                    <a:pt x="8533" y="5866"/>
                    <a:pt x="8533" y="3657"/>
                  </a:cubicBezTo>
                  <a:cubicBezTo>
                    <a:pt x="8533" y="1609"/>
                    <a:pt x="6924" y="0"/>
                    <a:pt x="4876" y="0"/>
                  </a:cubicBezTo>
                  <a:close/>
                </a:path>
              </a:pathLst>
            </a:custGeom>
            <a:solidFill>
              <a:srgbClr val="FFFFFF"/>
            </a:soli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30;p26"/>
            <p:cNvSpPr/>
            <p:nvPr/>
          </p:nvSpPr>
          <p:spPr>
            <a:xfrm>
              <a:off x="2526098" y="3007905"/>
              <a:ext cx="14" cy="29416"/>
            </a:xfrm>
            <a:custGeom>
              <a:avLst/>
              <a:gdLst/>
              <a:ahLst/>
              <a:cxnLst/>
              <a:rect l="l" t="t" r="r" b="b"/>
              <a:pathLst>
                <a:path w="1" h="2097" fill="none" extrusionOk="0">
                  <a:moveTo>
                    <a:pt x="0" y="2097"/>
                  </a:moveTo>
                  <a:lnTo>
                    <a:pt x="0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31;p26"/>
            <p:cNvSpPr/>
            <p:nvPr/>
          </p:nvSpPr>
          <p:spPr>
            <a:xfrm>
              <a:off x="2526098" y="2548944"/>
              <a:ext cx="14" cy="404890"/>
            </a:xfrm>
            <a:custGeom>
              <a:avLst/>
              <a:gdLst/>
              <a:ahLst/>
              <a:cxnLst/>
              <a:rect l="l" t="t" r="r" b="b"/>
              <a:pathLst>
                <a:path w="1" h="28864" fill="none" extrusionOk="0">
                  <a:moveTo>
                    <a:pt x="0" y="28864"/>
                  </a:moveTo>
                  <a:lnTo>
                    <a:pt x="0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32;p26"/>
            <p:cNvSpPr/>
            <p:nvPr/>
          </p:nvSpPr>
          <p:spPr>
            <a:xfrm>
              <a:off x="2526785" y="2492168"/>
              <a:ext cx="29416" cy="30117"/>
            </a:xfrm>
            <a:custGeom>
              <a:avLst/>
              <a:gdLst/>
              <a:ahLst/>
              <a:cxnLst/>
              <a:rect l="l" t="t" r="r" b="b"/>
              <a:pathLst>
                <a:path w="2097" h="2147" fill="none" extrusionOk="0">
                  <a:moveTo>
                    <a:pt x="0" y="2146"/>
                  </a:moveTo>
                  <a:lnTo>
                    <a:pt x="0" y="1"/>
                  </a:lnTo>
                  <a:lnTo>
                    <a:pt x="2097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33;p26"/>
            <p:cNvSpPr/>
            <p:nvPr/>
          </p:nvSpPr>
          <p:spPr>
            <a:xfrm>
              <a:off x="2615014" y="2492168"/>
              <a:ext cx="904830" cy="14"/>
            </a:xfrm>
            <a:custGeom>
              <a:avLst/>
              <a:gdLst/>
              <a:ahLst/>
              <a:cxnLst/>
              <a:rect l="l" t="t" r="r" b="b"/>
              <a:pathLst>
                <a:path w="64504" h="1" fill="none" extrusionOk="0">
                  <a:moveTo>
                    <a:pt x="1" y="1"/>
                  </a:moveTo>
                  <a:lnTo>
                    <a:pt x="64504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34;p26"/>
            <p:cNvSpPr/>
            <p:nvPr/>
          </p:nvSpPr>
          <p:spPr>
            <a:xfrm>
              <a:off x="3549342" y="2462076"/>
              <a:ext cx="30117" cy="30103"/>
            </a:xfrm>
            <a:custGeom>
              <a:avLst/>
              <a:gdLst/>
              <a:ahLst/>
              <a:cxnLst/>
              <a:rect l="l" t="t" r="r" b="b"/>
              <a:pathLst>
                <a:path w="2147" h="2146" fill="none" extrusionOk="0">
                  <a:moveTo>
                    <a:pt x="1" y="2146"/>
                  </a:moveTo>
                  <a:lnTo>
                    <a:pt x="2146" y="2146"/>
                  </a:lnTo>
                  <a:lnTo>
                    <a:pt x="2146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35;p26"/>
            <p:cNvSpPr/>
            <p:nvPr/>
          </p:nvSpPr>
          <p:spPr>
            <a:xfrm>
              <a:off x="3579448" y="2350587"/>
              <a:ext cx="14" cy="67037"/>
            </a:xfrm>
            <a:custGeom>
              <a:avLst/>
              <a:gdLst/>
              <a:ahLst/>
              <a:cxnLst/>
              <a:rect l="l" t="t" r="r" b="b"/>
              <a:pathLst>
                <a:path w="1" h="4779" fill="none" extrusionOk="0">
                  <a:moveTo>
                    <a:pt x="0" y="4779"/>
                  </a:moveTo>
                  <a:lnTo>
                    <a:pt x="0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36;p26"/>
            <p:cNvSpPr/>
            <p:nvPr/>
          </p:nvSpPr>
          <p:spPr>
            <a:xfrm>
              <a:off x="3579448" y="2297922"/>
              <a:ext cx="14" cy="30103"/>
            </a:xfrm>
            <a:custGeom>
              <a:avLst/>
              <a:gdLst/>
              <a:ahLst/>
              <a:cxnLst/>
              <a:rect l="l" t="t" r="r" b="b"/>
              <a:pathLst>
                <a:path w="1" h="2146" fill="none" extrusionOk="0">
                  <a:moveTo>
                    <a:pt x="0" y="2146"/>
                  </a:moveTo>
                  <a:lnTo>
                    <a:pt x="0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37;p26"/>
            <p:cNvSpPr/>
            <p:nvPr/>
          </p:nvSpPr>
          <p:spPr>
            <a:xfrm>
              <a:off x="2473432" y="3007217"/>
              <a:ext cx="103284" cy="103284"/>
            </a:xfrm>
            <a:custGeom>
              <a:avLst/>
              <a:gdLst/>
              <a:ahLst/>
              <a:cxnLst/>
              <a:rect l="l" t="t" r="r" b="b"/>
              <a:pathLst>
                <a:path w="7363" h="7363" extrusionOk="0">
                  <a:moveTo>
                    <a:pt x="3657" y="1"/>
                  </a:moveTo>
                  <a:cubicBezTo>
                    <a:pt x="1658" y="1"/>
                    <a:pt x="0" y="1658"/>
                    <a:pt x="0" y="3706"/>
                  </a:cubicBezTo>
                  <a:cubicBezTo>
                    <a:pt x="0" y="5754"/>
                    <a:pt x="1658" y="7363"/>
                    <a:pt x="3657" y="7363"/>
                  </a:cubicBezTo>
                  <a:cubicBezTo>
                    <a:pt x="5705" y="7363"/>
                    <a:pt x="7362" y="5754"/>
                    <a:pt x="7362" y="3706"/>
                  </a:cubicBezTo>
                  <a:cubicBezTo>
                    <a:pt x="7362" y="1658"/>
                    <a:pt x="5705" y="1"/>
                    <a:pt x="3657" y="1"/>
                  </a:cubicBezTo>
                  <a:close/>
                </a:path>
              </a:pathLst>
            </a:custGeom>
            <a:solidFill>
              <a:srgbClr val="FFFFFF"/>
            </a:soli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38;p26"/>
            <p:cNvSpPr/>
            <p:nvPr/>
          </p:nvSpPr>
          <p:spPr>
            <a:xfrm>
              <a:off x="2811324" y="1640604"/>
              <a:ext cx="14" cy="30103"/>
            </a:xfrm>
            <a:custGeom>
              <a:avLst/>
              <a:gdLst/>
              <a:ahLst/>
              <a:cxnLst/>
              <a:rect l="l" t="t" r="r" b="b"/>
              <a:pathLst>
                <a:path w="1" h="2146" fill="none" extrusionOk="0">
                  <a:moveTo>
                    <a:pt x="0" y="1"/>
                  </a:moveTo>
                  <a:lnTo>
                    <a:pt x="0" y="2146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39;p26"/>
            <p:cNvSpPr/>
            <p:nvPr/>
          </p:nvSpPr>
          <p:spPr>
            <a:xfrm>
              <a:off x="2811324" y="1728160"/>
              <a:ext cx="14" cy="547143"/>
            </a:xfrm>
            <a:custGeom>
              <a:avLst/>
              <a:gdLst/>
              <a:ahLst/>
              <a:cxnLst/>
              <a:rect l="l" t="t" r="r" b="b"/>
              <a:pathLst>
                <a:path w="1" h="39005" fill="none" extrusionOk="0">
                  <a:moveTo>
                    <a:pt x="0" y="0"/>
                  </a:moveTo>
                  <a:lnTo>
                    <a:pt x="0" y="39004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40;p26"/>
            <p:cNvSpPr/>
            <p:nvPr/>
          </p:nvSpPr>
          <p:spPr>
            <a:xfrm>
              <a:off x="2781905" y="2304754"/>
              <a:ext cx="30103" cy="29430"/>
            </a:xfrm>
            <a:custGeom>
              <a:avLst/>
              <a:gdLst/>
              <a:ahLst/>
              <a:cxnLst/>
              <a:rect l="l" t="t" r="r" b="b"/>
              <a:pathLst>
                <a:path w="2146" h="2098" fill="none" extrusionOk="0">
                  <a:moveTo>
                    <a:pt x="2146" y="1"/>
                  </a:moveTo>
                  <a:lnTo>
                    <a:pt x="2146" y="2097"/>
                  </a:lnTo>
                  <a:lnTo>
                    <a:pt x="1" y="2097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41;p26"/>
            <p:cNvSpPr/>
            <p:nvPr/>
          </p:nvSpPr>
          <p:spPr>
            <a:xfrm>
              <a:off x="2296272" y="2334173"/>
              <a:ext cx="428147" cy="14"/>
            </a:xfrm>
            <a:custGeom>
              <a:avLst/>
              <a:gdLst/>
              <a:ahLst/>
              <a:cxnLst/>
              <a:rect l="l" t="t" r="r" b="b"/>
              <a:pathLst>
                <a:path w="30522" h="1" fill="none" extrusionOk="0">
                  <a:moveTo>
                    <a:pt x="30521" y="0"/>
                  </a:moveTo>
                  <a:lnTo>
                    <a:pt x="1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42;p26"/>
            <p:cNvSpPr/>
            <p:nvPr/>
          </p:nvSpPr>
          <p:spPr>
            <a:xfrm>
              <a:off x="2237448" y="2334173"/>
              <a:ext cx="30103" cy="30103"/>
            </a:xfrm>
            <a:custGeom>
              <a:avLst/>
              <a:gdLst/>
              <a:ahLst/>
              <a:cxnLst/>
              <a:rect l="l" t="t" r="r" b="b"/>
              <a:pathLst>
                <a:path w="2146" h="2146" fill="none" extrusionOk="0">
                  <a:moveTo>
                    <a:pt x="2146" y="0"/>
                  </a:moveTo>
                  <a:lnTo>
                    <a:pt x="1" y="0"/>
                  </a:lnTo>
                  <a:lnTo>
                    <a:pt x="1" y="2146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43;p26"/>
            <p:cNvSpPr/>
            <p:nvPr/>
          </p:nvSpPr>
          <p:spPr>
            <a:xfrm>
              <a:off x="2237448" y="2418993"/>
              <a:ext cx="14" cy="411034"/>
            </a:xfrm>
            <a:custGeom>
              <a:avLst/>
              <a:gdLst/>
              <a:ahLst/>
              <a:cxnLst/>
              <a:rect l="l" t="t" r="r" b="b"/>
              <a:pathLst>
                <a:path w="1" h="29302" fill="none" extrusionOk="0">
                  <a:moveTo>
                    <a:pt x="1" y="0"/>
                  </a:moveTo>
                  <a:lnTo>
                    <a:pt x="1" y="29302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44;p26"/>
            <p:cNvSpPr/>
            <p:nvPr/>
          </p:nvSpPr>
          <p:spPr>
            <a:xfrm>
              <a:off x="2237448" y="2857429"/>
              <a:ext cx="14" cy="30103"/>
            </a:xfrm>
            <a:custGeom>
              <a:avLst/>
              <a:gdLst/>
              <a:ahLst/>
              <a:cxnLst/>
              <a:rect l="l" t="t" r="r" b="b"/>
              <a:pathLst>
                <a:path w="1" h="2146" fill="none" extrusionOk="0">
                  <a:moveTo>
                    <a:pt x="1" y="0"/>
                  </a:moveTo>
                  <a:lnTo>
                    <a:pt x="1" y="2145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45;p26"/>
            <p:cNvSpPr/>
            <p:nvPr/>
          </p:nvSpPr>
          <p:spPr>
            <a:xfrm>
              <a:off x="2166320" y="2837592"/>
              <a:ext cx="119697" cy="102639"/>
            </a:xfrm>
            <a:custGeom>
              <a:avLst/>
              <a:gdLst/>
              <a:ahLst/>
              <a:cxnLst/>
              <a:rect l="l" t="t" r="r" b="b"/>
              <a:pathLst>
                <a:path w="8533" h="7317" extrusionOk="0">
                  <a:moveTo>
                    <a:pt x="4876" y="0"/>
                  </a:moveTo>
                  <a:cubicBezTo>
                    <a:pt x="1658" y="0"/>
                    <a:pt x="0" y="3949"/>
                    <a:pt x="2292" y="6241"/>
                  </a:cubicBezTo>
                  <a:cubicBezTo>
                    <a:pt x="3050" y="6983"/>
                    <a:pt x="3971" y="7316"/>
                    <a:pt x="4871" y="7316"/>
                  </a:cubicBezTo>
                  <a:cubicBezTo>
                    <a:pt x="6749" y="7316"/>
                    <a:pt x="8532" y="5865"/>
                    <a:pt x="8532" y="3657"/>
                  </a:cubicBezTo>
                  <a:cubicBezTo>
                    <a:pt x="8532" y="1658"/>
                    <a:pt x="6923" y="0"/>
                    <a:pt x="4876" y="0"/>
                  </a:cubicBezTo>
                  <a:close/>
                </a:path>
              </a:pathLst>
            </a:custGeom>
            <a:solidFill>
              <a:srgbClr val="FFFFFF"/>
            </a:soli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990258" y="1103953"/>
            <a:ext cx="3163484" cy="848026"/>
            <a:chOff x="2875084" y="2135421"/>
            <a:chExt cx="3163484" cy="848026"/>
          </a:xfrm>
        </p:grpSpPr>
        <p:sp>
          <p:nvSpPr>
            <p:cNvPr id="110" name="Google Shape;109;p22"/>
            <p:cNvSpPr txBox="1">
              <a:spLocks/>
            </p:cNvSpPr>
            <p:nvPr/>
          </p:nvSpPr>
          <p:spPr>
            <a:xfrm>
              <a:off x="2908968" y="2309422"/>
              <a:ext cx="31296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FFD5"/>
                </a:buClr>
                <a:buSzPts val="3000"/>
                <a:buFont typeface="Roboto Black"/>
                <a:buNone/>
                <a:defRPr sz="3000" b="0" i="0" u="none" strike="noStrike" cap="none">
                  <a:solidFill>
                    <a:srgbClr val="48FFD5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FFD5"/>
                </a:buClr>
                <a:buSzPts val="3600"/>
                <a:buFont typeface="Bree Serif"/>
                <a:buNone/>
                <a:defRPr sz="3600" b="1" i="0" u="none" strike="noStrike" cap="none">
                  <a:solidFill>
                    <a:srgbClr val="48FFD5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FFD5"/>
                </a:buClr>
                <a:buSzPts val="3600"/>
                <a:buFont typeface="Bree Serif"/>
                <a:buNone/>
                <a:defRPr sz="3600" b="1" i="0" u="none" strike="noStrike" cap="none">
                  <a:solidFill>
                    <a:srgbClr val="48FFD5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FFD5"/>
                </a:buClr>
                <a:buSzPts val="3600"/>
                <a:buFont typeface="Bree Serif"/>
                <a:buNone/>
                <a:defRPr sz="3600" b="1" i="0" u="none" strike="noStrike" cap="none">
                  <a:solidFill>
                    <a:srgbClr val="48FFD5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FFD5"/>
                </a:buClr>
                <a:buSzPts val="3600"/>
                <a:buFont typeface="Bree Serif"/>
                <a:buNone/>
                <a:defRPr sz="3600" b="1" i="0" u="none" strike="noStrike" cap="none">
                  <a:solidFill>
                    <a:srgbClr val="48FFD5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FFD5"/>
                </a:buClr>
                <a:buSzPts val="3600"/>
                <a:buFont typeface="Bree Serif"/>
                <a:buNone/>
                <a:defRPr sz="3600" b="1" i="0" u="none" strike="noStrike" cap="none">
                  <a:solidFill>
                    <a:srgbClr val="48FFD5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FFD5"/>
                </a:buClr>
                <a:buSzPts val="3600"/>
                <a:buFont typeface="Bree Serif"/>
                <a:buNone/>
                <a:defRPr sz="3600" b="1" i="0" u="none" strike="noStrike" cap="none">
                  <a:solidFill>
                    <a:srgbClr val="48FFD5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FFD5"/>
                </a:buClr>
                <a:buSzPts val="3600"/>
                <a:buFont typeface="Bree Serif"/>
                <a:buNone/>
                <a:defRPr sz="3600" b="1" i="0" u="none" strike="noStrike" cap="none">
                  <a:solidFill>
                    <a:srgbClr val="48FFD5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FFD5"/>
                </a:buClr>
                <a:buSzPts val="3600"/>
                <a:buFont typeface="Bree Serif"/>
                <a:buNone/>
                <a:defRPr sz="3600" b="1" i="0" u="none" strike="noStrike" cap="none">
                  <a:solidFill>
                    <a:srgbClr val="48FFD5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9pPr>
            </a:lstStyle>
            <a:p>
              <a:r>
                <a:rPr lang="id-ID" sz="4800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! LOSE</a:t>
              </a:r>
              <a:endParaRPr lang="id-ID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084" y="2135421"/>
              <a:ext cx="844109" cy="8480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</a:t>
            </a:r>
            <a:r>
              <a:rPr lang="id-ID" dirty="0" smtClean="0"/>
              <a:t>BOUT LOGO</a:t>
            </a:r>
            <a:endParaRPr dirty="0"/>
          </a:p>
        </p:txBody>
      </p:sp>
      <p:sp>
        <p:nvSpPr>
          <p:cNvPr id="704" name="Google Shape;704;p35"/>
          <p:cNvSpPr txBox="1"/>
          <p:nvPr/>
        </p:nvSpPr>
        <p:spPr>
          <a:xfrm>
            <a:off x="4631644" y="1953305"/>
            <a:ext cx="4200656" cy="176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PERGABUNGAN DARI KATA “ !LOSE “ yang artinya “TIDAK KALAH” DAN ADA TANDA CURSOR (PETUNJUK), YANG MEMPUNYAI MAKNA YAITU SEGALA SESUATU ITU HARUS ADA TUJUAN DAN KITA HARUS MEMPUNYAI JIWA PEMEMENANG</a:t>
            </a:r>
            <a:endParaRPr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23" y="1368655"/>
            <a:ext cx="4173943" cy="2759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5511050" y="588736"/>
            <a:ext cx="341785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 smtClean="0"/>
              <a:t>Manfaat yang didapat dari website “! LOSE”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761550" y="205631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0E2A47"/>
                </a:solidFill>
              </a:rPr>
              <a:t>Meringankan Pekerjaan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470677" y="2683679"/>
            <a:ext cx="2366873" cy="2880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>
                <a:solidFill>
                  <a:srgbClr val="0E2A47"/>
                </a:solidFill>
              </a:rPr>
              <a:t>Mendapatkan</a:t>
            </a:r>
            <a:r>
              <a:rPr dirty="0" smtClean="0">
                <a:solidFill>
                  <a:srgbClr val="0E2A47"/>
                </a:solidFill>
              </a:rPr>
              <a:t> </a:t>
            </a:r>
            <a:r>
              <a:rPr dirty="0" err="1" smtClean="0">
                <a:solidFill>
                  <a:srgbClr val="0E2A47"/>
                </a:solidFill>
              </a:rPr>
              <a:t>desain</a:t>
            </a:r>
            <a:r>
              <a:rPr dirty="0" smtClean="0">
                <a:solidFill>
                  <a:srgbClr val="0E2A47"/>
                </a:solidFill>
              </a:rPr>
              <a:t> yang </a:t>
            </a:r>
            <a:r>
              <a:rPr dirty="0" err="1" smtClean="0">
                <a:solidFill>
                  <a:srgbClr val="0E2A47"/>
                </a:solidFill>
              </a:rPr>
              <a:t>unik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761550" y="346169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0E2A47"/>
                </a:solidFill>
              </a:rPr>
              <a:t>Harga Terjangkau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116" name="Google Shape;557;p29"/>
          <p:cNvSpPr txBox="1">
            <a:spLocks/>
          </p:cNvSpPr>
          <p:nvPr/>
        </p:nvSpPr>
        <p:spPr>
          <a:xfrm>
            <a:off x="5761550" y="411900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 lang="id-ID" dirty="0"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KONSEP WEBSITE YANG DIBUAT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524917" y="3400113"/>
            <a:ext cx="211565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900" dirty="0" smtClean="0"/>
              <a:t>Kami </a:t>
            </a:r>
            <a:r>
              <a:rPr sz="900" dirty="0" err="1" smtClean="0"/>
              <a:t>menggunakan</a:t>
            </a:r>
            <a:r>
              <a:rPr sz="900" dirty="0" smtClean="0"/>
              <a:t> 2 mode </a:t>
            </a:r>
            <a:r>
              <a:rPr sz="900" dirty="0" err="1" smtClean="0"/>
              <a:t>yaitu</a:t>
            </a:r>
            <a:r>
              <a:rPr sz="900" dirty="0" smtClean="0"/>
              <a:t> Dark &amp; Light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900" dirty="0" smtClean="0"/>
              <a:t>Dikarenakan user akan lebih mudah dan flexible ketika siang dan malam, di DARKMODE ini user akan nyaman dan tidak melelahkan mata </a:t>
            </a:r>
            <a:endParaRPr sz="900" dirty="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543152" y="3421019"/>
            <a:ext cx="1985298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900" dirty="0" smtClean="0"/>
              <a:t>Kita </a:t>
            </a:r>
            <a:r>
              <a:rPr sz="900" dirty="0" err="1" smtClean="0"/>
              <a:t>memilih</a:t>
            </a:r>
            <a:r>
              <a:rPr sz="900" dirty="0" smtClean="0"/>
              <a:t> </a:t>
            </a:r>
            <a:r>
              <a:rPr sz="900" dirty="0" err="1" smtClean="0"/>
              <a:t>Tema</a:t>
            </a:r>
            <a:r>
              <a:rPr sz="900" dirty="0" smtClean="0"/>
              <a:t> </a:t>
            </a:r>
            <a:r>
              <a:rPr lang="id-ID" sz="900" dirty="0" smtClean="0"/>
              <a:t>Website</a:t>
            </a:r>
            <a:r>
              <a:rPr lang="id-ID" sz="900" dirty="0"/>
              <a:t> </a:t>
            </a:r>
            <a:r>
              <a:rPr lang="id-ID" sz="900" dirty="0" smtClean="0"/>
              <a:t>“Jasa Dwsign” yitu untuk mempermudah pekerjaan dan membantu orang yang tidak bisa design </a:t>
            </a:r>
            <a:endParaRPr sz="900"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627339" y="3391238"/>
            <a:ext cx="201823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Font yang </a:t>
            </a:r>
            <a:r>
              <a:rPr dirty="0" err="1" smtClean="0"/>
              <a:t>dipakai</a:t>
            </a:r>
            <a:r>
              <a:rPr dirty="0" smtClean="0"/>
              <a:t> </a:t>
            </a:r>
            <a:r>
              <a:rPr dirty="0" err="1" smtClean="0"/>
              <a:t>yaitu</a:t>
            </a:r>
            <a:r>
              <a:rPr dirty="0" smtClean="0"/>
              <a:t> POPPINS FONT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 smtClean="0"/>
              <a:t>Dikarenakan font ini terkesan simple dan cocok dalam berbagai website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44745" y="325913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DARK &amp; LIGHT COLOR</a:t>
            </a:r>
            <a:endParaRPr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52450" y="326612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INFORMATION</a:t>
            </a:r>
            <a:endParaRPr sz="9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606282" y="331780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 smtClean="0"/>
              <a:t>POPPINS FONT</a:t>
            </a:r>
            <a:endParaRPr sz="14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" name="Google Shape;1318;p45"/>
          <p:cNvPicPr preferRelativeResize="0"/>
          <p:nvPr/>
        </p:nvPicPr>
        <p:blipFill rotWithShape="1">
          <a:blip r:embed="rId3">
            <a:alphaModFix/>
          </a:blip>
          <a:srcRect t="16540" b="16547"/>
          <a:stretch/>
        </p:blipFill>
        <p:spPr>
          <a:xfrm>
            <a:off x="3765318" y="1750629"/>
            <a:ext cx="1606719" cy="1075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326;p45"/>
          <p:cNvPicPr preferRelativeResize="0"/>
          <p:nvPr/>
        </p:nvPicPr>
        <p:blipFill rotWithShape="1">
          <a:blip r:embed="rId4">
            <a:alphaModFix/>
          </a:blip>
          <a:srcRect t="11708" b="17967"/>
          <a:stretch/>
        </p:blipFill>
        <p:spPr>
          <a:xfrm>
            <a:off x="1845185" y="1741398"/>
            <a:ext cx="1543096" cy="1079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174337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HEADER</a:t>
            </a:r>
            <a:endParaRPr sz="120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643803" y="257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TEXT</a:t>
            </a:r>
            <a:endParaRPr sz="120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373492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SLIDER</a:t>
            </a:r>
            <a:endParaRPr sz="120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643803" y="39311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ICONS</a:t>
            </a:r>
            <a:endParaRPr sz="1200"/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endCxn id="674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TUJUAN</a:t>
            </a:r>
            <a:endParaRPr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1729400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sz="900" dirty="0" err="1" smtClean="0">
                <a:solidFill>
                  <a:srgbClr val="FFFFFF"/>
                </a:solidFill>
              </a:rPr>
              <a:t>Mempermudah</a:t>
            </a:r>
            <a:r>
              <a:rPr sz="900" dirty="0" smtClean="0">
                <a:solidFill>
                  <a:srgbClr val="FFFFFF"/>
                </a:solidFill>
              </a:rPr>
              <a:t> orang yang </a:t>
            </a:r>
            <a:r>
              <a:rPr sz="900" dirty="0" err="1" smtClean="0">
                <a:solidFill>
                  <a:srgbClr val="FFFFFF"/>
                </a:solidFill>
              </a:rPr>
              <a:t>lagi</a:t>
            </a:r>
            <a:r>
              <a:rPr sz="900" dirty="0" smtClean="0">
                <a:solidFill>
                  <a:srgbClr val="FFFFFF"/>
                </a:solidFill>
              </a:rPr>
              <a:t> low budget bi</a:t>
            </a:r>
            <a:r>
              <a:rPr lang="id-ID" sz="900" dirty="0" smtClean="0">
                <a:solidFill>
                  <a:srgbClr val="FFFFFF"/>
                </a:solidFill>
              </a:rPr>
              <a:t>as</a:t>
            </a:r>
            <a:r>
              <a:rPr sz="900" dirty="0" smtClean="0">
                <a:solidFill>
                  <a:srgbClr val="FFFFFF"/>
                </a:solidFill>
              </a:rPr>
              <a:t> design </a:t>
            </a:r>
            <a:r>
              <a:rPr sz="900" dirty="0" err="1" smtClean="0">
                <a:solidFill>
                  <a:srgbClr val="FFFFFF"/>
                </a:solidFill>
              </a:rPr>
              <a:t>disini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627475" y="1507417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STEP 2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1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947775" y="3362550"/>
            <a:ext cx="1454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sz="900" dirty="0" err="1" smtClean="0"/>
              <a:t>Ingin</a:t>
            </a:r>
            <a:r>
              <a:rPr sz="900" dirty="0" smtClean="0"/>
              <a:t> </a:t>
            </a:r>
            <a:r>
              <a:rPr sz="900" dirty="0" err="1" smtClean="0"/>
              <a:t>membantu</a:t>
            </a:r>
            <a:r>
              <a:rPr sz="900" dirty="0" smtClean="0"/>
              <a:t> orang yang </a:t>
            </a:r>
            <a:r>
              <a:rPr sz="900" dirty="0" err="1" smtClean="0"/>
              <a:t>tidak</a:t>
            </a:r>
            <a:r>
              <a:rPr sz="900" dirty="0" smtClean="0"/>
              <a:t> bi</a:t>
            </a:r>
            <a:r>
              <a:rPr lang="id-ID" sz="900" dirty="0" smtClean="0"/>
              <a:t>as</a:t>
            </a:r>
            <a:r>
              <a:rPr sz="900" dirty="0" smtClean="0"/>
              <a:t> </a:t>
            </a:r>
            <a:r>
              <a:rPr sz="900" dirty="0" err="1" smtClean="0"/>
              <a:t>membuat</a:t>
            </a:r>
            <a:r>
              <a:rPr sz="900" dirty="0" smtClean="0"/>
              <a:t> design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1228825" y="3131900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3639172"/>
            <a:ext cx="1254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900" dirty="0" smtClean="0"/>
              <a:t>Meringankan Suatu pekerjaan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3408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3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995" name="Google Shape;995;p36"/>
          <p:cNvCxnSpPr>
            <a:endCxn id="991" idx="2"/>
          </p:cNvCxnSpPr>
          <p:nvPr/>
        </p:nvCxnSpPr>
        <p:spPr>
          <a:xfrm flipH="1">
            <a:off x="1675125" y="3830550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endCxn id="993" idx="2"/>
          </p:cNvCxnSpPr>
          <p:nvPr/>
        </p:nvCxnSpPr>
        <p:spPr>
          <a:xfrm>
            <a:off x="5518825" y="3967072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847812" y="2333318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/>
              <a:t>THANKS!</a:t>
            </a:r>
            <a:endParaRPr sz="540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90258" y="2147737"/>
            <a:ext cx="3163484" cy="848026"/>
            <a:chOff x="2875084" y="2135421"/>
            <a:chExt cx="3163484" cy="848026"/>
          </a:xfrm>
        </p:grpSpPr>
        <p:sp>
          <p:nvSpPr>
            <p:cNvPr id="5" name="Google Shape;109;p22"/>
            <p:cNvSpPr txBox="1">
              <a:spLocks/>
            </p:cNvSpPr>
            <p:nvPr/>
          </p:nvSpPr>
          <p:spPr>
            <a:xfrm>
              <a:off x="2908968" y="2309422"/>
              <a:ext cx="31296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FFD5"/>
                </a:buClr>
                <a:buSzPts val="3000"/>
                <a:buFont typeface="Roboto Black"/>
                <a:buNone/>
                <a:defRPr sz="3000" b="0" i="0" u="none" strike="noStrike" cap="none">
                  <a:solidFill>
                    <a:srgbClr val="48FFD5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FFD5"/>
                </a:buClr>
                <a:buSzPts val="3600"/>
                <a:buFont typeface="Bree Serif"/>
                <a:buNone/>
                <a:defRPr sz="3600" b="1" i="0" u="none" strike="noStrike" cap="none">
                  <a:solidFill>
                    <a:srgbClr val="48FFD5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FFD5"/>
                </a:buClr>
                <a:buSzPts val="3600"/>
                <a:buFont typeface="Bree Serif"/>
                <a:buNone/>
                <a:defRPr sz="3600" b="1" i="0" u="none" strike="noStrike" cap="none">
                  <a:solidFill>
                    <a:srgbClr val="48FFD5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FFD5"/>
                </a:buClr>
                <a:buSzPts val="3600"/>
                <a:buFont typeface="Bree Serif"/>
                <a:buNone/>
                <a:defRPr sz="3600" b="1" i="0" u="none" strike="noStrike" cap="none">
                  <a:solidFill>
                    <a:srgbClr val="48FFD5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FFD5"/>
                </a:buClr>
                <a:buSzPts val="3600"/>
                <a:buFont typeface="Bree Serif"/>
                <a:buNone/>
                <a:defRPr sz="3600" b="1" i="0" u="none" strike="noStrike" cap="none">
                  <a:solidFill>
                    <a:srgbClr val="48FFD5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FFD5"/>
                </a:buClr>
                <a:buSzPts val="3600"/>
                <a:buFont typeface="Bree Serif"/>
                <a:buNone/>
                <a:defRPr sz="3600" b="1" i="0" u="none" strike="noStrike" cap="none">
                  <a:solidFill>
                    <a:srgbClr val="48FFD5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FFD5"/>
                </a:buClr>
                <a:buSzPts val="3600"/>
                <a:buFont typeface="Bree Serif"/>
                <a:buNone/>
                <a:defRPr sz="3600" b="1" i="0" u="none" strike="noStrike" cap="none">
                  <a:solidFill>
                    <a:srgbClr val="48FFD5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FFD5"/>
                </a:buClr>
                <a:buSzPts val="3600"/>
                <a:buFont typeface="Bree Serif"/>
                <a:buNone/>
                <a:defRPr sz="3600" b="1" i="0" u="none" strike="noStrike" cap="none">
                  <a:solidFill>
                    <a:srgbClr val="48FFD5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FFD5"/>
                </a:buClr>
                <a:buSzPts val="3600"/>
                <a:buFont typeface="Bree Serif"/>
                <a:buNone/>
                <a:defRPr sz="3600" b="1" i="0" u="none" strike="noStrike" cap="none">
                  <a:solidFill>
                    <a:srgbClr val="48FFD5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9pPr>
            </a:lstStyle>
            <a:p>
              <a:r>
                <a:rPr lang="id-ID" sz="4800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! LOSE</a:t>
              </a:r>
              <a:endParaRPr lang="id-ID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084" y="2135421"/>
              <a:ext cx="844109" cy="8480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233</Words>
  <Application>Microsoft Office PowerPoint</Application>
  <PresentationFormat>On-screen Show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Roboto Black</vt:lpstr>
      <vt:lpstr>Segoe UI Black</vt:lpstr>
      <vt:lpstr>Arial</vt:lpstr>
      <vt:lpstr>Proxima Nova Semibold</vt:lpstr>
      <vt:lpstr>Roboto Light</vt:lpstr>
      <vt:lpstr>Roboto Mono Thin</vt:lpstr>
      <vt:lpstr>Proxima Nova</vt:lpstr>
      <vt:lpstr>Bree Serif</vt:lpstr>
      <vt:lpstr>Roboto Thin</vt:lpstr>
      <vt:lpstr>WEB PROPOSAL</vt:lpstr>
      <vt:lpstr>Slidesgo Final Pages</vt:lpstr>
      <vt:lpstr>Web Project Presentation</vt:lpstr>
      <vt:lpstr>PowerPoint Presentation</vt:lpstr>
      <vt:lpstr>ABOUT LOGO</vt:lpstr>
      <vt:lpstr>Manfaat yang didapat dari website “! LOSE”</vt:lpstr>
      <vt:lpstr>KONSEP WEBSITE YANG DIBUAT</vt:lpstr>
      <vt:lpstr>SNEAK PEEK</vt:lpstr>
      <vt:lpstr>TUJUAN</vt:lpstr>
      <vt:lpstr>THANKS!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PRESENTATION</dc:title>
  <dc:creator>aldi</dc:creator>
  <cp:lastModifiedBy>aldi</cp:lastModifiedBy>
  <cp:revision>16</cp:revision>
  <dcterms:modified xsi:type="dcterms:W3CDTF">2021-10-18T13:48:49Z</dcterms:modified>
</cp:coreProperties>
</file>