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8F3B-D00B-4A6F-A24D-FE2E3ED4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29448-BF7C-4329-A88A-E495A957B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9DAA-4C56-4E2D-95FA-E5D3599B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748C-08A5-4BBB-B6C5-1DE5E1A7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8A3E-115C-4C8E-B116-FBB7207E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2B27-1E05-4C0E-BB19-44A7BB13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9C83F-091E-4CC7-9331-7EBA11A58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6EE7-6999-4267-92AA-4E2B135C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74F18-0F20-4663-B537-7741A077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39900-FA3C-407C-8229-17A21B8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CEA42-9D95-4886-827D-157F88561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CB142-85D9-4FD9-A50F-5BBA10346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43FD-BCBC-4A30-AFB7-6BB30D43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B954-ACA1-4145-8C19-9B880812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8B17-F9B1-4E03-831D-D65FD574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2152-C8FE-4F60-8631-31381474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2A6DD-F144-4589-B697-4B9D8C53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34-3F4A-4439-9C99-8CA60CD1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448CB-6575-46C6-A0DF-DAF6773A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D6A6-2551-45C1-B21A-0E05C175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8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99E6-7A47-499C-B1FB-5BC25536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1566-0B25-4C1E-BFA1-BDA3F3922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CD1D7-8AF9-4261-AC4F-3A1E092B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073AF-BCA6-41BD-BE68-0DB25903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D666F-0F03-465D-BFB4-9AE0B2DC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4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3BB0-3F29-4B47-B7E3-CB26FF7D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D6A7-7DBD-473A-83F2-B6AB3C13F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9AD0A-C7F0-485B-8FB1-EDA3B1BA5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F9597-D5F7-4B88-8693-481D2ACD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2C8E7-C309-49B4-BA8E-F9BA781B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EBDFB-E3E3-4709-807C-0561F5BD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B9BB-9F9B-45DD-BBE1-CFD2917D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A3CA-9E44-4E24-BACC-0AD10345A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99F43-085D-4048-AA4D-417B687C7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D735A-735C-4774-9159-4CF161915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5EF66-13B9-44AC-9CF0-EA2AFABF3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87E15-941A-45FA-B5E6-BE860E4C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154E1-754C-4159-947D-3F88DE17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C41CC-4C39-40E1-8680-814E484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96DE-AC1F-4E35-85AF-964419F6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CD389-2E81-4989-80C3-8A8F0ABD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070F-70A9-47A1-8E85-4E415751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4585E-9458-4352-9BD1-667642EB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83F23-F843-48D1-B902-FBBB94EF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82E43-FCD4-4B65-9B62-B9A2BB88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0DD7E-3FC2-4925-BED5-29F75D4B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978E-CFA7-4BDD-A5B2-80B89719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DAEF-4AB6-42B0-A4F3-661EE509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D954D-D28C-411F-8193-68A4470C8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B27E9-6A6D-4EF8-974C-D20A4543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56F5B-4143-480F-9A18-216CFF43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37FED-18E2-4E63-BA3D-1BB36714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F830-0545-4BAA-9543-146AB7A9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3F667-21D8-4EF8-B855-D752CF7B8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77DED-B392-463A-99FE-B1A2266DF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86DA9-5239-4D87-AB00-E2ACE170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2B27-BD6D-4DC9-97B6-026EB7AA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9153E-653A-4B13-8505-20E15983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52B49-9C36-45A9-9854-AE563AED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E54FD-F042-4DAD-B98D-DF271960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FE8A-A133-4317-AFEE-80B8F5381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A2B1-F8D2-4272-B300-6892670749F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9764B-D501-4D13-A746-F2EB737AE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9D2FD-E5FF-47F2-8D46-1F34B180D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F5B4C-A053-4D71-9E41-8A91075883E3}"/>
              </a:ext>
            </a:extLst>
          </p:cNvPr>
          <p:cNvSpPr txBox="1"/>
          <p:nvPr/>
        </p:nvSpPr>
        <p:spPr>
          <a:xfrm>
            <a:off x="429044" y="377376"/>
            <a:ext cx="3307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Front End Developer Roadmap</a:t>
            </a:r>
          </a:p>
        </p:txBody>
      </p:sp>
      <p:pic>
        <p:nvPicPr>
          <p:cNvPr id="1026" name="Picture 2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F03857E3-30B2-4556-BBF5-4D87023AA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37" y="2168542"/>
            <a:ext cx="974589" cy="54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6A7088-A6E5-48A9-8F95-14592036F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54" y="2003767"/>
            <a:ext cx="611505" cy="61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D6AA658-68E5-4BC9-9503-E8A26E9A1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80" y="3012452"/>
            <a:ext cx="451171" cy="63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AA79100-4726-4FF2-9ADF-717B4F089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47" y="2621040"/>
            <a:ext cx="672799" cy="58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gularJS Authentication, the Easy Way - Auth0">
            <a:extLst>
              <a:ext uri="{FF2B5EF4-FFF2-40B4-BE49-F238E27FC236}">
                <a16:creationId xmlns:a16="http://schemas.microsoft.com/office/drawing/2014/main" id="{ACC0F796-6F1A-4D99-8CF9-6101DFBC5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32" y="1279519"/>
            <a:ext cx="506996" cy="53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014BFDD-647C-49C0-BEA9-219BE213C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68" y="2023272"/>
            <a:ext cx="534896" cy="4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0244817-FD6D-458B-944B-16DE9EB4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84" y="3816208"/>
            <a:ext cx="687992" cy="54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C666593-0C93-482B-83A6-9DD220D5C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403" y="4378069"/>
            <a:ext cx="861300" cy="86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F165C76-AA7F-4E28-998D-5C4D8DB5178D}"/>
              </a:ext>
            </a:extLst>
          </p:cNvPr>
          <p:cNvSpPr/>
          <p:nvPr/>
        </p:nvSpPr>
        <p:spPr>
          <a:xfrm>
            <a:off x="4510812" y="1404932"/>
            <a:ext cx="2397659" cy="2397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9FFF16-F187-4939-A2A5-92A7F331E248}"/>
              </a:ext>
            </a:extLst>
          </p:cNvPr>
          <p:cNvSpPr/>
          <p:nvPr/>
        </p:nvSpPr>
        <p:spPr>
          <a:xfrm>
            <a:off x="3013483" y="1125032"/>
            <a:ext cx="2397659" cy="2397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4" name="Picture 20" descr="Branding Guidelines | webpack">
            <a:extLst>
              <a:ext uri="{FF2B5EF4-FFF2-40B4-BE49-F238E27FC236}">
                <a16:creationId xmlns:a16="http://schemas.microsoft.com/office/drawing/2014/main" id="{CFAF7A08-DADC-4963-A011-55E913B3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2530" y="440413"/>
            <a:ext cx="1106770" cy="110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9E1F4DB-58B8-4C0B-944C-253E34686EBB}"/>
              </a:ext>
            </a:extLst>
          </p:cNvPr>
          <p:cNvSpPr/>
          <p:nvPr/>
        </p:nvSpPr>
        <p:spPr>
          <a:xfrm>
            <a:off x="4655224" y="2857638"/>
            <a:ext cx="2397659" cy="2397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339FC3-0A56-4C09-8E73-C95DC1327782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6557342" y="1404932"/>
            <a:ext cx="1250839" cy="351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>
            <a:extLst>
              <a:ext uri="{FF2B5EF4-FFF2-40B4-BE49-F238E27FC236}">
                <a16:creationId xmlns:a16="http://schemas.microsoft.com/office/drawing/2014/main" id="{44C92142-34D1-458E-B245-910CE6784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795" y="3898744"/>
            <a:ext cx="630804" cy="47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ostman Logo Download Vector">
            <a:extLst>
              <a:ext uri="{FF2B5EF4-FFF2-40B4-BE49-F238E27FC236}">
                <a16:creationId xmlns:a16="http://schemas.microsoft.com/office/drawing/2014/main" id="{CC47E5BF-99F9-4E7C-AE83-7AC878F3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808" y="1404932"/>
            <a:ext cx="809393" cy="72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ownload Github Logo Icon | Dave Gandy Fill Style">
            <a:extLst>
              <a:ext uri="{FF2B5EF4-FFF2-40B4-BE49-F238E27FC236}">
                <a16:creationId xmlns:a16="http://schemas.microsoft.com/office/drawing/2014/main" id="{FE6EB90F-3DD1-4C92-B407-304A06684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12" y="1515401"/>
            <a:ext cx="563365" cy="56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84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0F19B-8B27-4AF3-9CC2-BF7D0DA6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091" y="2054312"/>
            <a:ext cx="4410075" cy="1374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162726-DDFA-4B28-83E2-5688FB7B6998}"/>
              </a:ext>
            </a:extLst>
          </p:cNvPr>
          <p:cNvSpPr txBox="1"/>
          <p:nvPr/>
        </p:nvSpPr>
        <p:spPr>
          <a:xfrm>
            <a:off x="699389" y="425084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Looping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52D5EE-8F59-4341-98DC-F5A219FE2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4396" y="2054312"/>
            <a:ext cx="3922990" cy="13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4F8190-FB80-4B90-83C8-200464789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85" y="2390467"/>
            <a:ext cx="4900157" cy="1527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391A35-4FC3-4A2B-AF6C-3CC07F0CC12C}"/>
              </a:ext>
            </a:extLst>
          </p:cNvPr>
          <p:cNvSpPr txBox="1"/>
          <p:nvPr/>
        </p:nvSpPr>
        <p:spPr>
          <a:xfrm>
            <a:off x="699389" y="425084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Function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A0175F-7D11-431C-9992-20AA0029760A}"/>
              </a:ext>
            </a:extLst>
          </p:cNvPr>
          <p:cNvCxnSpPr>
            <a:cxnSpLocks/>
          </p:cNvCxnSpPr>
          <p:nvPr/>
        </p:nvCxnSpPr>
        <p:spPr>
          <a:xfrm flipV="1">
            <a:off x="5072932" y="2035534"/>
            <a:ext cx="151075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8D9F19-A542-45E7-A853-258447203E82}"/>
              </a:ext>
            </a:extLst>
          </p:cNvPr>
          <p:cNvCxnSpPr>
            <a:cxnSpLocks/>
          </p:cNvCxnSpPr>
          <p:nvPr/>
        </p:nvCxnSpPr>
        <p:spPr>
          <a:xfrm flipH="1">
            <a:off x="3506525" y="3061252"/>
            <a:ext cx="6599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90FC70-B949-4A3A-A407-CFEB9DDE57FA}"/>
              </a:ext>
            </a:extLst>
          </p:cNvPr>
          <p:cNvSpPr txBox="1"/>
          <p:nvPr/>
        </p:nvSpPr>
        <p:spPr>
          <a:xfrm>
            <a:off x="4810271" y="1789313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argument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559B9-3FD9-4D83-95C1-51B22ED8A7C0}"/>
              </a:ext>
            </a:extLst>
          </p:cNvPr>
          <p:cNvSpPr txBox="1"/>
          <p:nvPr/>
        </p:nvSpPr>
        <p:spPr>
          <a:xfrm>
            <a:off x="2403338" y="2949934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Block Function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07AA7-BFE6-4CD2-BF26-71DCCFE016C6}"/>
              </a:ext>
            </a:extLst>
          </p:cNvPr>
          <p:cNvCxnSpPr>
            <a:cxnSpLocks/>
          </p:cNvCxnSpPr>
          <p:nvPr/>
        </p:nvCxnSpPr>
        <p:spPr>
          <a:xfrm flipH="1">
            <a:off x="3347499" y="3398520"/>
            <a:ext cx="818986" cy="3703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9019D0-DB15-4920-8249-F312E6C13C0C}"/>
              </a:ext>
            </a:extLst>
          </p:cNvPr>
          <p:cNvSpPr txBox="1"/>
          <p:nvPr/>
        </p:nvSpPr>
        <p:spPr>
          <a:xfrm>
            <a:off x="2244312" y="3698961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39668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E3D4C9-E19E-408F-8869-C0B1D9FFE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2152"/>
            <a:ext cx="5248275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C9830E-97EA-4FFF-9BC8-3837B648CFD7}"/>
              </a:ext>
            </a:extLst>
          </p:cNvPr>
          <p:cNvSpPr txBox="1"/>
          <p:nvPr/>
        </p:nvSpPr>
        <p:spPr>
          <a:xfrm>
            <a:off x="998800" y="1812152"/>
            <a:ext cx="38972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-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Implementasi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design UI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499E2-B3E4-43B2-B729-E98393DFC227}"/>
              </a:ext>
            </a:extLst>
          </p:cNvPr>
          <p:cNvSpPr txBox="1"/>
          <p:nvPr/>
        </p:nvSpPr>
        <p:spPr>
          <a:xfrm>
            <a:off x="998800" y="2073762"/>
            <a:ext cx="2355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-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Bertanggung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jawab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client side</a:t>
            </a:r>
          </a:p>
        </p:txBody>
      </p:sp>
    </p:spTree>
    <p:extLst>
      <p:ext uri="{BB962C8B-B14F-4D97-AF65-F5344CB8AC3E}">
        <p14:creationId xmlns:p14="http://schemas.microsoft.com/office/powerpoint/2010/main" val="368075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69D6888-0D78-454B-9AB8-075BADF4DA50}"/>
              </a:ext>
            </a:extLst>
          </p:cNvPr>
          <p:cNvSpPr/>
          <p:nvPr/>
        </p:nvSpPr>
        <p:spPr>
          <a:xfrm>
            <a:off x="955869" y="2277067"/>
            <a:ext cx="159291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SASS (CSS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precompiler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DC62B40-C49B-4D30-9448-BBE6F2CD259B}"/>
              </a:ext>
            </a:extLst>
          </p:cNvPr>
          <p:cNvSpPr/>
          <p:nvPr/>
        </p:nvSpPr>
        <p:spPr>
          <a:xfrm>
            <a:off x="8946543" y="4480553"/>
            <a:ext cx="1592910" cy="9770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Promise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Async Await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B4763D-15D0-4BA5-BDBB-DC98AE02C6B0}"/>
              </a:ext>
            </a:extLst>
          </p:cNvPr>
          <p:cNvSpPr/>
          <p:nvPr/>
        </p:nvSpPr>
        <p:spPr>
          <a:xfrm>
            <a:off x="6217920" y="922352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Dasar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1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801D850-7917-4290-A64D-535E342BAACD}"/>
              </a:ext>
            </a:extLst>
          </p:cNvPr>
          <p:cNvSpPr/>
          <p:nvPr/>
        </p:nvSpPr>
        <p:spPr>
          <a:xfrm>
            <a:off x="5351231" y="2108420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5190CB-CCDC-4114-BED4-A16C4931326F}"/>
              </a:ext>
            </a:extLst>
          </p:cNvPr>
          <p:cNvSpPr/>
          <p:nvPr/>
        </p:nvSpPr>
        <p:spPr>
          <a:xfrm>
            <a:off x="7169427" y="2108420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ES6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7B9A54C-F047-4A31-8526-E6D658D16985}"/>
              </a:ext>
            </a:extLst>
          </p:cNvPr>
          <p:cNvSpPr/>
          <p:nvPr/>
        </p:nvSpPr>
        <p:spPr>
          <a:xfrm>
            <a:off x="3132043" y="2108420"/>
            <a:ext cx="159291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 Handler</a:t>
            </a:r>
          </a:p>
          <a:p>
            <a:pPr marL="171450" indent="-171450" algn="ctr">
              <a:buFontTx/>
              <a:buChar char="-"/>
            </a:pP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Manipulasi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4E15DC-A48F-4EB4-BDE0-E1132862C753}"/>
              </a:ext>
            </a:extLst>
          </p:cNvPr>
          <p:cNvCxnSpPr>
            <a:cxnSpLocks/>
          </p:cNvCxnSpPr>
          <p:nvPr/>
        </p:nvCxnSpPr>
        <p:spPr>
          <a:xfrm>
            <a:off x="4701872" y="258587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AE3F67-80F1-40D7-BCE0-C9CF1E6CEBB8}"/>
              </a:ext>
            </a:extLst>
          </p:cNvPr>
          <p:cNvCxnSpPr>
            <a:cxnSpLocks/>
          </p:cNvCxnSpPr>
          <p:nvPr/>
        </p:nvCxnSpPr>
        <p:spPr>
          <a:xfrm>
            <a:off x="5027878" y="258587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4316625-2FEC-4452-B57C-89FF35E65FD6}"/>
              </a:ext>
            </a:extLst>
          </p:cNvPr>
          <p:cNvSpPr/>
          <p:nvPr/>
        </p:nvSpPr>
        <p:spPr>
          <a:xfrm>
            <a:off x="9330861" y="2157421"/>
            <a:ext cx="1872527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Arrow function</a:t>
            </a:r>
          </a:p>
          <a:p>
            <a:pPr marL="171450" indent="-171450" algn="ctr">
              <a:buFontTx/>
              <a:buChar char="-"/>
            </a:pP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Filter,Map,Reduce</a:t>
            </a:r>
            <a:endParaRPr lang="en-US" sz="1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Template literals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Modul JS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Error Handling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Functional programming (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callback,closure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66399F-B7B8-4550-97D0-8748BF989EBE}"/>
              </a:ext>
            </a:extLst>
          </p:cNvPr>
          <p:cNvCxnSpPr>
            <a:cxnSpLocks/>
          </p:cNvCxnSpPr>
          <p:nvPr/>
        </p:nvCxnSpPr>
        <p:spPr>
          <a:xfrm>
            <a:off x="8678849" y="258587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B17409-244D-4583-AAFD-E84C973DDE95}"/>
              </a:ext>
            </a:extLst>
          </p:cNvPr>
          <p:cNvCxnSpPr>
            <a:cxnSpLocks/>
          </p:cNvCxnSpPr>
          <p:nvPr/>
        </p:nvCxnSpPr>
        <p:spPr>
          <a:xfrm>
            <a:off x="9004855" y="258587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6015E45-8342-4285-9CCC-E204ECEE04F5}"/>
              </a:ext>
            </a:extLst>
          </p:cNvPr>
          <p:cNvSpPr/>
          <p:nvPr/>
        </p:nvSpPr>
        <p:spPr>
          <a:xfrm>
            <a:off x="6239123" y="3294488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Bundler</a:t>
            </a:r>
          </a:p>
        </p:txBody>
      </p:sp>
      <p:pic>
        <p:nvPicPr>
          <p:cNvPr id="39" name="Picture 20" descr="Branding Guidelines | webpack">
            <a:extLst>
              <a:ext uri="{FF2B5EF4-FFF2-40B4-BE49-F238E27FC236}">
                <a16:creationId xmlns:a16="http://schemas.microsoft.com/office/drawing/2014/main" id="{68ED1010-24C5-45D1-A7B1-4C77FB0B4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59311" y="3254138"/>
            <a:ext cx="1106770" cy="110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7197A4-B7E6-4D50-8692-1A3E2589BC91}"/>
              </a:ext>
            </a:extLst>
          </p:cNvPr>
          <p:cNvCxnSpPr>
            <a:cxnSpLocks/>
          </p:cNvCxnSpPr>
          <p:nvPr/>
        </p:nvCxnSpPr>
        <p:spPr>
          <a:xfrm>
            <a:off x="7726018" y="3783023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DF87B9-C8C1-4A1B-B18C-20087515CB69}"/>
              </a:ext>
            </a:extLst>
          </p:cNvPr>
          <p:cNvCxnSpPr>
            <a:cxnSpLocks/>
          </p:cNvCxnSpPr>
          <p:nvPr/>
        </p:nvCxnSpPr>
        <p:spPr>
          <a:xfrm>
            <a:off x="8052024" y="3783023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042F402-1D64-4C70-8B50-20808D1DE750}"/>
              </a:ext>
            </a:extLst>
          </p:cNvPr>
          <p:cNvSpPr/>
          <p:nvPr/>
        </p:nvSpPr>
        <p:spPr>
          <a:xfrm>
            <a:off x="5295572" y="4969089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E4FD151-64CF-4AD6-A21A-73AA91437A6F}"/>
              </a:ext>
            </a:extLst>
          </p:cNvPr>
          <p:cNvSpPr/>
          <p:nvPr/>
        </p:nvSpPr>
        <p:spPr>
          <a:xfrm>
            <a:off x="7174728" y="4480554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Asynchronous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AA049F-2FBB-4410-BB62-59DFF83CD49E}"/>
              </a:ext>
            </a:extLst>
          </p:cNvPr>
          <p:cNvCxnSpPr>
            <a:cxnSpLocks/>
          </p:cNvCxnSpPr>
          <p:nvPr/>
        </p:nvCxnSpPr>
        <p:spPr>
          <a:xfrm>
            <a:off x="8678849" y="496908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FB1E94-4F6B-4CAF-B38A-527DA896F1A9}"/>
              </a:ext>
            </a:extLst>
          </p:cNvPr>
          <p:cNvCxnSpPr>
            <a:cxnSpLocks/>
          </p:cNvCxnSpPr>
          <p:nvPr/>
        </p:nvCxnSpPr>
        <p:spPr>
          <a:xfrm>
            <a:off x="9004855" y="496908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938A914-B3CA-440E-BBA9-78C3462F3FD4}"/>
              </a:ext>
            </a:extLst>
          </p:cNvPr>
          <p:cNvSpPr/>
          <p:nvPr/>
        </p:nvSpPr>
        <p:spPr>
          <a:xfrm>
            <a:off x="3953124" y="3254138"/>
            <a:ext cx="159291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component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7D7F51-5CF8-4480-8A25-1E87F3B649A1}"/>
              </a:ext>
            </a:extLst>
          </p:cNvPr>
          <p:cNvCxnSpPr>
            <a:cxnSpLocks/>
          </p:cNvCxnSpPr>
          <p:nvPr/>
        </p:nvCxnSpPr>
        <p:spPr>
          <a:xfrm>
            <a:off x="5546034" y="3731598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982D932-9788-4E70-8D70-595D66F9946F}"/>
              </a:ext>
            </a:extLst>
          </p:cNvPr>
          <p:cNvCxnSpPr>
            <a:cxnSpLocks/>
          </p:cNvCxnSpPr>
          <p:nvPr/>
        </p:nvCxnSpPr>
        <p:spPr>
          <a:xfrm>
            <a:off x="5872040" y="3731598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AEE023D-B9A6-4A97-8666-C52AE698D814}"/>
              </a:ext>
            </a:extLst>
          </p:cNvPr>
          <p:cNvSpPr/>
          <p:nvPr/>
        </p:nvSpPr>
        <p:spPr>
          <a:xfrm>
            <a:off x="8212373" y="895256"/>
            <a:ext cx="159291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endParaRPr lang="en-US" sz="1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Types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Looping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Conditional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 &amp; Object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F005A4-28CE-4930-9D4C-6449A481B304}"/>
              </a:ext>
            </a:extLst>
          </p:cNvPr>
          <p:cNvCxnSpPr>
            <a:cxnSpLocks/>
          </p:cNvCxnSpPr>
          <p:nvPr/>
        </p:nvCxnSpPr>
        <p:spPr>
          <a:xfrm>
            <a:off x="7752520" y="1410888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3CDEA2C-54E7-4C1E-8D77-BCDD8DAB5801}"/>
              </a:ext>
            </a:extLst>
          </p:cNvPr>
          <p:cNvCxnSpPr>
            <a:cxnSpLocks/>
          </p:cNvCxnSpPr>
          <p:nvPr/>
        </p:nvCxnSpPr>
        <p:spPr>
          <a:xfrm>
            <a:off x="8078526" y="1410888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2A5CB99-7E1F-46CB-B66E-E7E7E6DE8913}"/>
              </a:ext>
            </a:extLst>
          </p:cNvPr>
          <p:cNvSpPr/>
          <p:nvPr/>
        </p:nvSpPr>
        <p:spPr>
          <a:xfrm>
            <a:off x="3465447" y="786144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HTML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1D93FB1-53D2-4094-83BA-920802E1380E}"/>
              </a:ext>
            </a:extLst>
          </p:cNvPr>
          <p:cNvSpPr/>
          <p:nvPr/>
        </p:nvSpPr>
        <p:spPr>
          <a:xfrm>
            <a:off x="1061506" y="792048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0DB5C9-28DA-4CE8-A890-34166166AB25}"/>
              </a:ext>
            </a:extLst>
          </p:cNvPr>
          <p:cNvCxnSpPr>
            <a:cxnSpLocks/>
          </p:cNvCxnSpPr>
          <p:nvPr/>
        </p:nvCxnSpPr>
        <p:spPr>
          <a:xfrm>
            <a:off x="1773146" y="1816314"/>
            <a:ext cx="0" cy="226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545087-85BD-4D77-8D6A-CECB9292C5BD}"/>
              </a:ext>
            </a:extLst>
          </p:cNvPr>
          <p:cNvCxnSpPr>
            <a:cxnSpLocks/>
          </p:cNvCxnSpPr>
          <p:nvPr/>
        </p:nvCxnSpPr>
        <p:spPr>
          <a:xfrm>
            <a:off x="1773146" y="2140489"/>
            <a:ext cx="0" cy="226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Animated gif about tom hiddleston in T-Hiddle☺️☺️ by gabi✿">
            <a:extLst>
              <a:ext uri="{FF2B5EF4-FFF2-40B4-BE49-F238E27FC236}">
                <a16:creationId xmlns:a16="http://schemas.microsoft.com/office/drawing/2014/main" id="{FBA1EECD-5DFF-48BD-A7C9-35A0631527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47" y="3470745"/>
            <a:ext cx="1986879" cy="198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58ED3FE-D686-4B70-B6AD-0587B8171660}"/>
              </a:ext>
            </a:extLst>
          </p:cNvPr>
          <p:cNvSpPr txBox="1"/>
          <p:nvPr/>
        </p:nvSpPr>
        <p:spPr>
          <a:xfrm>
            <a:off x="1483793" y="5935147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Front End Developer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0EE5D0-AEE6-4C54-A51F-020CBCD10DC8}"/>
              </a:ext>
            </a:extLst>
          </p:cNvPr>
          <p:cNvSpPr txBox="1"/>
          <p:nvPr/>
        </p:nvSpPr>
        <p:spPr>
          <a:xfrm>
            <a:off x="1987731" y="5673537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I AM</a:t>
            </a:r>
          </a:p>
        </p:txBody>
      </p:sp>
    </p:spTree>
    <p:extLst>
      <p:ext uri="{BB962C8B-B14F-4D97-AF65-F5344CB8AC3E}">
        <p14:creationId xmlns:p14="http://schemas.microsoft.com/office/powerpoint/2010/main" val="419317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4E87C-B386-4AAF-9ACE-D4E3914D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2" y="919174"/>
            <a:ext cx="6954082" cy="41656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C385F-E0EF-46AE-808A-A3B91D251D87}"/>
              </a:ext>
            </a:extLst>
          </p:cNvPr>
          <p:cNvSpPr txBox="1"/>
          <p:nvPr/>
        </p:nvSpPr>
        <p:spPr>
          <a:xfrm>
            <a:off x="2854521" y="5164060"/>
            <a:ext cx="2502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Source: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stackoverflow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survei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07568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B5179E-CB10-4EDE-8FFD-4693A6454F70}"/>
              </a:ext>
            </a:extLst>
          </p:cNvPr>
          <p:cNvSpPr txBox="1"/>
          <p:nvPr/>
        </p:nvSpPr>
        <p:spPr>
          <a:xfrm>
            <a:off x="5134037" y="325972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Dasar</a:t>
            </a:r>
          </a:p>
        </p:txBody>
      </p:sp>
    </p:spTree>
    <p:extLst>
      <p:ext uri="{BB962C8B-B14F-4D97-AF65-F5344CB8AC3E}">
        <p14:creationId xmlns:p14="http://schemas.microsoft.com/office/powerpoint/2010/main" val="291229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4DAB37-304D-4FD8-8BE2-8C26B85A2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0005" y="2579099"/>
            <a:ext cx="5491990" cy="1395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9732BA-3503-4425-89C7-96154D7FCF74}"/>
              </a:ext>
            </a:extLst>
          </p:cNvPr>
          <p:cNvSpPr txBox="1"/>
          <p:nvPr/>
        </p:nvSpPr>
        <p:spPr>
          <a:xfrm>
            <a:off x="770950" y="377376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ADF6D0-4075-4CFA-B26D-D5450704E187}"/>
              </a:ext>
            </a:extLst>
          </p:cNvPr>
          <p:cNvCxnSpPr>
            <a:cxnSpLocks/>
          </p:cNvCxnSpPr>
          <p:nvPr/>
        </p:nvCxnSpPr>
        <p:spPr>
          <a:xfrm flipV="1">
            <a:off x="3870296" y="2587051"/>
            <a:ext cx="858741" cy="612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3AC383-2CA5-44A5-97C4-F782C6A2B101}"/>
              </a:ext>
            </a:extLst>
          </p:cNvPr>
          <p:cNvSpPr txBox="1"/>
          <p:nvPr/>
        </p:nvSpPr>
        <p:spPr>
          <a:xfrm>
            <a:off x="4619708" y="2213744"/>
            <a:ext cx="1226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lama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1FEC3-A90D-4082-854A-2D49986B94C2}"/>
              </a:ext>
            </a:extLst>
          </p:cNvPr>
          <p:cNvCxnSpPr>
            <a:cxnSpLocks/>
          </p:cNvCxnSpPr>
          <p:nvPr/>
        </p:nvCxnSpPr>
        <p:spPr>
          <a:xfrm flipV="1">
            <a:off x="2590799" y="3449366"/>
            <a:ext cx="1011141" cy="1417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5F0F07A-7E68-431B-9C50-A9CC7628DF1B}"/>
              </a:ext>
            </a:extLst>
          </p:cNvPr>
          <p:cNvSpPr/>
          <p:nvPr/>
        </p:nvSpPr>
        <p:spPr>
          <a:xfrm>
            <a:off x="3713258" y="3277087"/>
            <a:ext cx="314077" cy="314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1E773-3E6A-462E-A020-88C42F459387}"/>
              </a:ext>
            </a:extLst>
          </p:cNvPr>
          <p:cNvSpPr txBox="1"/>
          <p:nvPr/>
        </p:nvSpPr>
        <p:spPr>
          <a:xfrm>
            <a:off x="2183315" y="3483294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val="312165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21E6B-0D71-4A1E-8AEE-42FF7A9EF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9120" y="2439222"/>
            <a:ext cx="6369160" cy="2478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7489C6-926A-4CD3-BC2D-40BBCD36887D}"/>
              </a:ext>
            </a:extLst>
          </p:cNvPr>
          <p:cNvSpPr txBox="1"/>
          <p:nvPr/>
        </p:nvSpPr>
        <p:spPr>
          <a:xfrm>
            <a:off x="699389" y="425084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Data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12E524-D36B-4A97-B6DE-C02E80D4AFB6}"/>
              </a:ext>
            </a:extLst>
          </p:cNvPr>
          <p:cNvCxnSpPr>
            <a:cxnSpLocks/>
          </p:cNvCxnSpPr>
          <p:nvPr/>
        </p:nvCxnSpPr>
        <p:spPr>
          <a:xfrm flipH="1" flipV="1">
            <a:off x="4909248" y="2439222"/>
            <a:ext cx="119270" cy="691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90C7F5-32AC-4A92-A663-21EF14E6D80F}"/>
              </a:ext>
            </a:extLst>
          </p:cNvPr>
          <p:cNvSpPr txBox="1"/>
          <p:nvPr/>
        </p:nvSpPr>
        <p:spPr>
          <a:xfrm>
            <a:off x="3898164" y="1960420"/>
            <a:ext cx="3631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String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menuliskan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kata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kalimat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EC852E-8A16-435E-B4D5-F76DB49E8BB9}"/>
              </a:ext>
            </a:extLst>
          </p:cNvPr>
          <p:cNvCxnSpPr>
            <a:cxnSpLocks/>
          </p:cNvCxnSpPr>
          <p:nvPr/>
        </p:nvCxnSpPr>
        <p:spPr>
          <a:xfrm flipH="1" flipV="1">
            <a:off x="2888197" y="2910118"/>
            <a:ext cx="1890540" cy="4122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9917B1-F359-4946-B662-7AFF1DF35AF2}"/>
              </a:ext>
            </a:extLst>
          </p:cNvPr>
          <p:cNvSpPr txBox="1"/>
          <p:nvPr/>
        </p:nvSpPr>
        <p:spPr>
          <a:xfrm>
            <a:off x="699389" y="2477588"/>
            <a:ext cx="3288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Integer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menulis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bilangan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bulat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39FEA-5A39-4C19-944F-B066F7D7A9CC}"/>
              </a:ext>
            </a:extLst>
          </p:cNvPr>
          <p:cNvSpPr txBox="1"/>
          <p:nvPr/>
        </p:nvSpPr>
        <p:spPr>
          <a:xfrm>
            <a:off x="576481" y="3252465"/>
            <a:ext cx="282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Integer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menulis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bilangan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koma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9D4D35-DDBC-418C-925F-448FAB8C85D3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3399449" y="3452520"/>
            <a:ext cx="1387238" cy="8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C03DDF-96DF-4C98-81D6-C7C9BF722D27}"/>
              </a:ext>
            </a:extLst>
          </p:cNvPr>
          <p:cNvSpPr txBox="1"/>
          <p:nvPr/>
        </p:nvSpPr>
        <p:spPr>
          <a:xfrm>
            <a:off x="507328" y="3920029"/>
            <a:ext cx="282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Array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sekumpulan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0A3F13-7276-4DDC-970D-0E59491DC4F1}"/>
              </a:ext>
            </a:extLst>
          </p:cNvPr>
          <p:cNvSpPr txBox="1"/>
          <p:nvPr/>
        </p:nvSpPr>
        <p:spPr>
          <a:xfrm>
            <a:off x="536469" y="4454592"/>
            <a:ext cx="282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Object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B17F5-E70C-4F1C-93B1-E4558F8BBD0E}"/>
              </a:ext>
            </a:extLst>
          </p:cNvPr>
          <p:cNvCxnSpPr>
            <a:cxnSpLocks/>
          </p:cNvCxnSpPr>
          <p:nvPr/>
        </p:nvCxnSpPr>
        <p:spPr>
          <a:xfrm flipH="1">
            <a:off x="3330296" y="3593361"/>
            <a:ext cx="1485529" cy="388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7516ED-C834-41B1-A4F7-47CA51DA5A70}"/>
              </a:ext>
            </a:extLst>
          </p:cNvPr>
          <p:cNvCxnSpPr>
            <a:cxnSpLocks/>
          </p:cNvCxnSpPr>
          <p:nvPr/>
        </p:nvCxnSpPr>
        <p:spPr>
          <a:xfrm flipH="1">
            <a:off x="3399449" y="3767627"/>
            <a:ext cx="1416376" cy="833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3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B6A60-C10E-472E-BB7C-E0A957A9F2F8}"/>
              </a:ext>
            </a:extLst>
          </p:cNvPr>
          <p:cNvSpPr txBox="1"/>
          <p:nvPr/>
        </p:nvSpPr>
        <p:spPr>
          <a:xfrm>
            <a:off x="5134037" y="3259723"/>
            <a:ext cx="2250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Praktek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Data 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10D5B-83B5-43A0-B1AB-9C65FF69F7E0}"/>
              </a:ext>
            </a:extLst>
          </p:cNvPr>
          <p:cNvSpPr txBox="1"/>
          <p:nvPr/>
        </p:nvSpPr>
        <p:spPr>
          <a:xfrm>
            <a:off x="785998" y="6330251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“Code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selalu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berjalan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atas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bawah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831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319EA-663B-46ED-9632-DF40E31B64D5}"/>
              </a:ext>
            </a:extLst>
          </p:cNvPr>
          <p:cNvSpPr txBox="1"/>
          <p:nvPr/>
        </p:nvSpPr>
        <p:spPr>
          <a:xfrm>
            <a:off x="699389" y="425084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Conditional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FFD87-EA64-47E0-B256-140447A9E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971" y="1791555"/>
            <a:ext cx="5227856" cy="1930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67373-7C3B-48EC-99DE-C02664510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5485" y="1664430"/>
            <a:ext cx="5106347" cy="21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3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146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15</cp:revision>
  <dcterms:created xsi:type="dcterms:W3CDTF">2022-02-28T11:51:53Z</dcterms:created>
  <dcterms:modified xsi:type="dcterms:W3CDTF">2022-02-28T14:10:51Z</dcterms:modified>
</cp:coreProperties>
</file>