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F3B-D00B-4A6F-A24D-FE2E3ED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9448-BF7C-4329-A88A-E495A957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DAA-4C56-4E2D-95FA-E5D3599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748C-08A5-4BBB-B6C5-1DE5E1A7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A3E-115C-4C8E-B116-FBB7207E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2B27-1E05-4C0E-BB19-44A7BB1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C83F-091E-4CC7-9331-7EBA11A5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6EE7-6999-4267-92AA-4E2B135C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4F18-0F20-4663-B537-7741A07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9900-FA3C-407C-8229-17A21B8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A42-9D95-4886-827D-157F8856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CB142-85D9-4FD9-A50F-5BBA1034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43FD-BCBC-4A30-AFB7-6BB30D4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954-ACA1-4145-8C19-9B88081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8B17-F9B1-4E03-831D-D65FD57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152-C8FE-4F60-8631-3138147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A6DD-F144-4589-B697-4B9D8C5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34-3F4A-4439-9C99-8CA60CD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8CB-6575-46C6-A0DF-DAF6773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D6A6-2551-45C1-B21A-0E05C1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9E6-7A47-499C-B1FB-5BC25536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1566-0B25-4C1E-BFA1-BDA3F392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D1D7-8AF9-4261-AC4F-3A1E092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73AF-BCA6-41BD-BE68-0DB25903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666F-0F03-465D-BFB4-9AE0B2DC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BB0-3F29-4B47-B7E3-CB26FF7D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D6A7-7DBD-473A-83F2-B6AB3C13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AD0A-C7F0-485B-8FB1-EDA3B1BA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9597-D5F7-4B88-8693-481D2AC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C8E7-C309-49B4-BA8E-F9BA781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BDFB-E3E3-4709-807C-0561F5BD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9BB-9F9B-45DD-BBE1-CFD2917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A3CA-9E44-4E24-BACC-0AD10345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9F43-085D-4048-AA4D-417B687C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D735A-735C-4774-9159-4CF1619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5EF66-13B9-44AC-9CF0-EA2AFABF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87E15-941A-45FA-B5E6-BE860E4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54E1-754C-4159-947D-3F88DE17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C41CC-4C39-40E1-8680-814E484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6DE-AC1F-4E35-85AF-964419F6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89-2E81-4989-80C3-8A8F0ABD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070F-70A9-47A1-8E85-4E41575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585E-9458-4352-9BD1-667642E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83F23-F843-48D1-B902-FBBB94E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2E43-FCD4-4B65-9B62-B9A2BB88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DD7E-3FC2-4925-BED5-29F75D4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78E-CFA7-4BDD-A5B2-80B8971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DAEF-4AB6-42B0-A4F3-661EE509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954D-D28C-411F-8193-68A4470C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27E9-6A6D-4EF8-974C-D20A454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6F5B-4143-480F-9A18-216CFF43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7FED-18E2-4E63-BA3D-1BB3671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830-0545-4BAA-9543-146AB7A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3F667-21D8-4EF8-B855-D752CF7B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7DED-B392-463A-99FE-B1A2266D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6DA9-5239-4D87-AB00-E2ACE17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2B27-BD6D-4DC9-97B6-026EB7A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153E-653A-4B13-8505-20E1598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2B49-9C36-45A9-9854-AE563AE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54FD-F042-4DAD-B98D-DF271960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FE8A-A133-4317-AFEE-80B8F5381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2B1-F8D2-4272-B300-6892670749F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764B-D501-4D13-A746-F2EB737A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2FD-E5FF-47F2-8D46-1F34B180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DDD3-F5D3-4BD4-922A-431C23A4EE9A}"/>
              </a:ext>
            </a:extLst>
          </p:cNvPr>
          <p:cNvSpPr txBox="1"/>
          <p:nvPr/>
        </p:nvSpPr>
        <p:spPr>
          <a:xfrm>
            <a:off x="3341922" y="2231666"/>
            <a:ext cx="550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Front End Roadmap &amp;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341922" y="33058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397266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319EA-663B-46ED-9632-DF40E31B64D5}"/>
              </a:ext>
            </a:extLst>
          </p:cNvPr>
          <p:cNvSpPr txBox="1"/>
          <p:nvPr/>
        </p:nvSpPr>
        <p:spPr>
          <a:xfrm>
            <a:off x="699389" y="425084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FD87-EA64-47E0-B256-140447A9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971" y="1791555"/>
            <a:ext cx="5227856" cy="1930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67373-7C3B-48EC-99DE-C0266451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5" y="1664430"/>
            <a:ext cx="5106347" cy="21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0F19B-8B27-4AF3-9CC2-BF7D0DA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91" y="2054312"/>
            <a:ext cx="4410075" cy="137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2726-DDFA-4B28-83E2-5688FB7B6998}"/>
              </a:ext>
            </a:extLst>
          </p:cNvPr>
          <p:cNvSpPr txBox="1"/>
          <p:nvPr/>
        </p:nvSpPr>
        <p:spPr>
          <a:xfrm>
            <a:off x="699389" y="4250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2D5EE-8F59-4341-98DC-F5A219FE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396" y="2054312"/>
            <a:ext cx="3922990" cy="1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F8190-FB80-4B90-83C8-20046478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93" y="1460165"/>
            <a:ext cx="4900157" cy="152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91A35-4FC3-4A2B-AF6C-3CC07F0CC12C}"/>
              </a:ext>
            </a:extLst>
          </p:cNvPr>
          <p:cNvSpPr txBox="1"/>
          <p:nvPr/>
        </p:nvSpPr>
        <p:spPr>
          <a:xfrm>
            <a:off x="699389" y="425084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0175F-7D11-431C-9992-20AA0029760A}"/>
              </a:ext>
            </a:extLst>
          </p:cNvPr>
          <p:cNvCxnSpPr>
            <a:cxnSpLocks/>
          </p:cNvCxnSpPr>
          <p:nvPr/>
        </p:nvCxnSpPr>
        <p:spPr>
          <a:xfrm flipV="1">
            <a:off x="3291840" y="1105232"/>
            <a:ext cx="151075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8D9F19-A542-45E7-A853-258447203E82}"/>
              </a:ext>
            </a:extLst>
          </p:cNvPr>
          <p:cNvCxnSpPr>
            <a:cxnSpLocks/>
          </p:cNvCxnSpPr>
          <p:nvPr/>
        </p:nvCxnSpPr>
        <p:spPr>
          <a:xfrm flipH="1">
            <a:off x="1725433" y="2130950"/>
            <a:ext cx="659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90FC70-B949-4A3A-A407-CFEB9DDE57FA}"/>
              </a:ext>
            </a:extLst>
          </p:cNvPr>
          <p:cNvSpPr txBox="1"/>
          <p:nvPr/>
        </p:nvSpPr>
        <p:spPr>
          <a:xfrm>
            <a:off x="3029179" y="85901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59B9-3FD9-4D83-95C1-51B22ED8A7C0}"/>
              </a:ext>
            </a:extLst>
          </p:cNvPr>
          <p:cNvSpPr txBox="1"/>
          <p:nvPr/>
        </p:nvSpPr>
        <p:spPr>
          <a:xfrm>
            <a:off x="622246" y="2019632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Block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07AA7-BFE6-4CD2-BF26-71DCCFE016C6}"/>
              </a:ext>
            </a:extLst>
          </p:cNvPr>
          <p:cNvCxnSpPr>
            <a:cxnSpLocks/>
          </p:cNvCxnSpPr>
          <p:nvPr/>
        </p:nvCxnSpPr>
        <p:spPr>
          <a:xfrm flipH="1">
            <a:off x="1566407" y="2468218"/>
            <a:ext cx="818986" cy="370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9019D0-DB15-4920-8249-F312E6C13C0C}"/>
              </a:ext>
            </a:extLst>
          </p:cNvPr>
          <p:cNvSpPr txBox="1"/>
          <p:nvPr/>
        </p:nvSpPr>
        <p:spPr>
          <a:xfrm>
            <a:off x="463220" y="276865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AD6B0-61DC-4932-B014-88A12A05F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18" y="3342249"/>
            <a:ext cx="4804742" cy="20555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7FCEA-7518-415D-9809-D125FFD2E281}"/>
              </a:ext>
            </a:extLst>
          </p:cNvPr>
          <p:cNvCxnSpPr>
            <a:cxnSpLocks/>
          </p:cNvCxnSpPr>
          <p:nvPr/>
        </p:nvCxnSpPr>
        <p:spPr>
          <a:xfrm flipH="1">
            <a:off x="6003235" y="4759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FA1F87-8D08-4908-9ABB-1AEEF2C1C64F}"/>
              </a:ext>
            </a:extLst>
          </p:cNvPr>
          <p:cNvSpPr txBox="1"/>
          <p:nvPr/>
        </p:nvSpPr>
        <p:spPr>
          <a:xfrm>
            <a:off x="3763885" y="4559464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01C79C-DEC2-46FC-9C22-D3E51B41830A}"/>
              </a:ext>
            </a:extLst>
          </p:cNvPr>
          <p:cNvCxnSpPr>
            <a:cxnSpLocks/>
          </p:cNvCxnSpPr>
          <p:nvPr/>
        </p:nvCxnSpPr>
        <p:spPr>
          <a:xfrm flipH="1">
            <a:off x="6003235" y="3997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D0235-F2A2-4889-AEB3-A1C5AB0ACC4C}"/>
              </a:ext>
            </a:extLst>
          </p:cNvPr>
          <p:cNvSpPr txBox="1"/>
          <p:nvPr/>
        </p:nvSpPr>
        <p:spPr>
          <a:xfrm>
            <a:off x="3856650" y="3778355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Nilai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getAge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8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F5B4C-A053-4D71-9E41-8A91075883E3}"/>
              </a:ext>
            </a:extLst>
          </p:cNvPr>
          <p:cNvSpPr txBox="1"/>
          <p:nvPr/>
        </p:nvSpPr>
        <p:spPr>
          <a:xfrm>
            <a:off x="429044" y="37737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 Roadmap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03857E3-30B2-4556-BBF5-4D87023A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37" y="2168542"/>
            <a:ext cx="974589" cy="5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6A7088-A6E5-48A9-8F95-14592036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54" y="2003767"/>
            <a:ext cx="61150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AA658-68E5-4BC9-9503-E8A26E9A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0" y="3012452"/>
            <a:ext cx="451171" cy="6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79100-4726-4FF2-9ADF-717B4F08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47" y="2621040"/>
            <a:ext cx="672799" cy="5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JS Authentication, the Easy Way - Auth0">
            <a:extLst>
              <a:ext uri="{FF2B5EF4-FFF2-40B4-BE49-F238E27FC236}">
                <a16:creationId xmlns:a16="http://schemas.microsoft.com/office/drawing/2014/main" id="{ACC0F796-6F1A-4D99-8CF9-6101DFBC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2" y="1279519"/>
            <a:ext cx="506996" cy="5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14BFDD-647C-49C0-BEA9-219BE213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68" y="2023272"/>
            <a:ext cx="534896" cy="4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0244817-FD6D-458B-944B-16DE9EB4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84" y="3816208"/>
            <a:ext cx="687992" cy="54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C666593-0C93-482B-83A6-9DD220D5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03" y="4378069"/>
            <a:ext cx="861300" cy="8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165C76-AA7F-4E28-998D-5C4D8DB5178D}"/>
              </a:ext>
            </a:extLst>
          </p:cNvPr>
          <p:cNvSpPr/>
          <p:nvPr/>
        </p:nvSpPr>
        <p:spPr>
          <a:xfrm>
            <a:off x="4510812" y="14049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FFF16-F187-4939-A2A5-92A7F331E248}"/>
              </a:ext>
            </a:extLst>
          </p:cNvPr>
          <p:cNvSpPr/>
          <p:nvPr/>
        </p:nvSpPr>
        <p:spPr>
          <a:xfrm>
            <a:off x="3013483" y="11250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Branding Guidelines | webpack">
            <a:extLst>
              <a:ext uri="{FF2B5EF4-FFF2-40B4-BE49-F238E27FC236}">
                <a16:creationId xmlns:a16="http://schemas.microsoft.com/office/drawing/2014/main" id="{CFAF7A08-DADC-4963-A011-55E913B3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2530" y="440413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9E1F4DB-58B8-4C0B-944C-253E34686EBB}"/>
              </a:ext>
            </a:extLst>
          </p:cNvPr>
          <p:cNvSpPr/>
          <p:nvPr/>
        </p:nvSpPr>
        <p:spPr>
          <a:xfrm>
            <a:off x="4655224" y="2857638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39FC3-0A56-4C09-8E73-C95DC1327782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57342" y="1404932"/>
            <a:ext cx="1250839" cy="351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4C92142-34D1-458E-B245-910CE678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95" y="3898744"/>
            <a:ext cx="630804" cy="4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man Logo Download Vector">
            <a:extLst>
              <a:ext uri="{FF2B5EF4-FFF2-40B4-BE49-F238E27FC236}">
                <a16:creationId xmlns:a16="http://schemas.microsoft.com/office/drawing/2014/main" id="{CC47E5BF-99F9-4E7C-AE83-7AC878F3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08" y="1404932"/>
            <a:ext cx="809393" cy="7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Github Logo Icon | Dave Gandy Fill Style">
            <a:extLst>
              <a:ext uri="{FF2B5EF4-FFF2-40B4-BE49-F238E27FC236}">
                <a16:creationId xmlns:a16="http://schemas.microsoft.com/office/drawing/2014/main" id="{FE6EB90F-3DD1-4C92-B407-304A0668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2" y="1515401"/>
            <a:ext cx="563365" cy="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E3D4C9-E19E-408F-8869-C0B1D9F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152"/>
            <a:ext cx="5248275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830E-97EA-4FFF-9BC8-3837B648CFD7}"/>
              </a:ext>
            </a:extLst>
          </p:cNvPr>
          <p:cNvSpPr txBox="1"/>
          <p:nvPr/>
        </p:nvSpPr>
        <p:spPr>
          <a:xfrm>
            <a:off x="998800" y="1812152"/>
            <a:ext cx="3897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Implementasi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design UI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99E2-B3E4-43B2-B729-E98393DFC227}"/>
              </a:ext>
            </a:extLst>
          </p:cNvPr>
          <p:cNvSpPr txBox="1"/>
          <p:nvPr/>
        </p:nvSpPr>
        <p:spPr>
          <a:xfrm>
            <a:off x="998800" y="2073762"/>
            <a:ext cx="2355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Bertanggung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jawab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client side</a:t>
            </a:r>
          </a:p>
        </p:txBody>
      </p:sp>
    </p:spTree>
    <p:extLst>
      <p:ext uri="{BB962C8B-B14F-4D97-AF65-F5344CB8AC3E}">
        <p14:creationId xmlns:p14="http://schemas.microsoft.com/office/powerpoint/2010/main" val="368075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9D6888-0D78-454B-9AB8-075BADF4DA50}"/>
              </a:ext>
            </a:extLst>
          </p:cNvPr>
          <p:cNvSpPr/>
          <p:nvPr/>
        </p:nvSpPr>
        <p:spPr>
          <a:xfrm>
            <a:off x="955869" y="2277067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SASS (CSS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precompiler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C62B40-C49B-4D30-9448-BBE6F2CD259B}"/>
              </a:ext>
            </a:extLst>
          </p:cNvPr>
          <p:cNvSpPr/>
          <p:nvPr/>
        </p:nvSpPr>
        <p:spPr>
          <a:xfrm>
            <a:off x="8946543" y="4480553"/>
            <a:ext cx="1592910" cy="9770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 Await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B4763D-15D0-4BA5-BDBB-DC98AE02C6B0}"/>
              </a:ext>
            </a:extLst>
          </p:cNvPr>
          <p:cNvSpPr/>
          <p:nvPr/>
        </p:nvSpPr>
        <p:spPr>
          <a:xfrm>
            <a:off x="6217920" y="922352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01D850-7917-4290-A64D-535E342BAACD}"/>
              </a:ext>
            </a:extLst>
          </p:cNvPr>
          <p:cNvSpPr/>
          <p:nvPr/>
        </p:nvSpPr>
        <p:spPr>
          <a:xfrm>
            <a:off x="5351231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5190CB-CCDC-4114-BED4-A16C4931326F}"/>
              </a:ext>
            </a:extLst>
          </p:cNvPr>
          <p:cNvSpPr/>
          <p:nvPr/>
        </p:nvSpPr>
        <p:spPr>
          <a:xfrm>
            <a:off x="7169427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B9A54C-F047-4A31-8526-E6D658D16985}"/>
              </a:ext>
            </a:extLst>
          </p:cNvPr>
          <p:cNvSpPr/>
          <p:nvPr/>
        </p:nvSpPr>
        <p:spPr>
          <a:xfrm>
            <a:off x="3132043" y="2108420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E15DC-A48F-4EB4-BDE0-E1132862C753}"/>
              </a:ext>
            </a:extLst>
          </p:cNvPr>
          <p:cNvCxnSpPr>
            <a:cxnSpLocks/>
          </p:cNvCxnSpPr>
          <p:nvPr/>
        </p:nvCxnSpPr>
        <p:spPr>
          <a:xfrm>
            <a:off x="4701872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AE3F67-80F1-40D7-BCE0-C9CF1E6CEBB8}"/>
              </a:ext>
            </a:extLst>
          </p:cNvPr>
          <p:cNvCxnSpPr>
            <a:cxnSpLocks/>
          </p:cNvCxnSpPr>
          <p:nvPr/>
        </p:nvCxnSpPr>
        <p:spPr>
          <a:xfrm>
            <a:off x="5027878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316625-2FEC-4452-B57C-89FF35E65FD6}"/>
              </a:ext>
            </a:extLst>
          </p:cNvPr>
          <p:cNvSpPr/>
          <p:nvPr/>
        </p:nvSpPr>
        <p:spPr>
          <a:xfrm>
            <a:off x="9330861" y="2157421"/>
            <a:ext cx="1872527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Filter,Map,Reduce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 JS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Error Handling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 programming (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callback,closure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66399F-B7B8-4550-97D0-8748BF989EBE}"/>
              </a:ext>
            </a:extLst>
          </p:cNvPr>
          <p:cNvCxnSpPr>
            <a:cxnSpLocks/>
          </p:cNvCxnSpPr>
          <p:nvPr/>
        </p:nvCxnSpPr>
        <p:spPr>
          <a:xfrm>
            <a:off x="8678849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B17409-244D-4583-AAFD-E84C973DDE95}"/>
              </a:ext>
            </a:extLst>
          </p:cNvPr>
          <p:cNvCxnSpPr>
            <a:cxnSpLocks/>
          </p:cNvCxnSpPr>
          <p:nvPr/>
        </p:nvCxnSpPr>
        <p:spPr>
          <a:xfrm>
            <a:off x="9004855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15E45-8342-4285-9CCC-E204ECEE04F5}"/>
              </a:ext>
            </a:extLst>
          </p:cNvPr>
          <p:cNvSpPr/>
          <p:nvPr/>
        </p:nvSpPr>
        <p:spPr>
          <a:xfrm>
            <a:off x="6239123" y="329448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Bundler</a:t>
            </a:r>
          </a:p>
        </p:txBody>
      </p:sp>
      <p:pic>
        <p:nvPicPr>
          <p:cNvPr id="39" name="Picture 20" descr="Branding Guidelines | webpack">
            <a:extLst>
              <a:ext uri="{FF2B5EF4-FFF2-40B4-BE49-F238E27FC236}">
                <a16:creationId xmlns:a16="http://schemas.microsoft.com/office/drawing/2014/main" id="{68ED1010-24C5-45D1-A7B1-4C77FB0B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9311" y="3254138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7197A4-B7E6-4D50-8692-1A3E2589BC91}"/>
              </a:ext>
            </a:extLst>
          </p:cNvPr>
          <p:cNvCxnSpPr>
            <a:cxnSpLocks/>
          </p:cNvCxnSpPr>
          <p:nvPr/>
        </p:nvCxnSpPr>
        <p:spPr>
          <a:xfrm>
            <a:off x="7726018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DF87B9-C8C1-4A1B-B18C-20087515CB69}"/>
              </a:ext>
            </a:extLst>
          </p:cNvPr>
          <p:cNvCxnSpPr>
            <a:cxnSpLocks/>
          </p:cNvCxnSpPr>
          <p:nvPr/>
        </p:nvCxnSpPr>
        <p:spPr>
          <a:xfrm>
            <a:off x="8052024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42F402-1D64-4C70-8B50-20808D1DE750}"/>
              </a:ext>
            </a:extLst>
          </p:cNvPr>
          <p:cNvSpPr/>
          <p:nvPr/>
        </p:nvSpPr>
        <p:spPr>
          <a:xfrm>
            <a:off x="5295572" y="496908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4FD151-64CF-4AD6-A21A-73AA91437A6F}"/>
              </a:ext>
            </a:extLst>
          </p:cNvPr>
          <p:cNvSpPr/>
          <p:nvPr/>
        </p:nvSpPr>
        <p:spPr>
          <a:xfrm>
            <a:off x="7174728" y="44805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Asynchronous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A049F-2FBB-4410-BB62-59DFF83CD49E}"/>
              </a:ext>
            </a:extLst>
          </p:cNvPr>
          <p:cNvCxnSpPr>
            <a:cxnSpLocks/>
          </p:cNvCxnSpPr>
          <p:nvPr/>
        </p:nvCxnSpPr>
        <p:spPr>
          <a:xfrm>
            <a:off x="8678849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FB1E94-4F6B-4CAF-B38A-527DA896F1A9}"/>
              </a:ext>
            </a:extLst>
          </p:cNvPr>
          <p:cNvCxnSpPr>
            <a:cxnSpLocks/>
          </p:cNvCxnSpPr>
          <p:nvPr/>
        </p:nvCxnSpPr>
        <p:spPr>
          <a:xfrm>
            <a:off x="9004855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38A914-B3CA-440E-BBA9-78C3462F3FD4}"/>
              </a:ext>
            </a:extLst>
          </p:cNvPr>
          <p:cNvSpPr/>
          <p:nvPr/>
        </p:nvSpPr>
        <p:spPr>
          <a:xfrm>
            <a:off x="3953124" y="3254138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component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7D7F51-5CF8-4480-8A25-1E87F3B649A1}"/>
              </a:ext>
            </a:extLst>
          </p:cNvPr>
          <p:cNvCxnSpPr>
            <a:cxnSpLocks/>
          </p:cNvCxnSpPr>
          <p:nvPr/>
        </p:nvCxnSpPr>
        <p:spPr>
          <a:xfrm>
            <a:off x="5546034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2D932-9788-4E70-8D70-595D66F9946F}"/>
              </a:ext>
            </a:extLst>
          </p:cNvPr>
          <p:cNvCxnSpPr>
            <a:cxnSpLocks/>
          </p:cNvCxnSpPr>
          <p:nvPr/>
        </p:nvCxnSpPr>
        <p:spPr>
          <a:xfrm>
            <a:off x="5872040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E023D-B9A6-4A97-8666-C52AE698D814}"/>
              </a:ext>
            </a:extLst>
          </p:cNvPr>
          <p:cNvSpPr/>
          <p:nvPr/>
        </p:nvSpPr>
        <p:spPr>
          <a:xfrm>
            <a:off x="8212373" y="895256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&amp; Object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F005A4-28CE-4930-9D4C-6449A481B304}"/>
              </a:ext>
            </a:extLst>
          </p:cNvPr>
          <p:cNvCxnSpPr>
            <a:cxnSpLocks/>
          </p:cNvCxnSpPr>
          <p:nvPr/>
        </p:nvCxnSpPr>
        <p:spPr>
          <a:xfrm>
            <a:off x="7752520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CDEA2C-54E7-4C1E-8D77-BCDD8DAB5801}"/>
              </a:ext>
            </a:extLst>
          </p:cNvPr>
          <p:cNvCxnSpPr>
            <a:cxnSpLocks/>
          </p:cNvCxnSpPr>
          <p:nvPr/>
        </p:nvCxnSpPr>
        <p:spPr>
          <a:xfrm>
            <a:off x="8078526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2A5CB99-7E1F-46CB-B66E-E7E7E6DE8913}"/>
              </a:ext>
            </a:extLst>
          </p:cNvPr>
          <p:cNvSpPr/>
          <p:nvPr/>
        </p:nvSpPr>
        <p:spPr>
          <a:xfrm>
            <a:off x="3465447" y="78614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1D93FB1-53D2-4094-83BA-920802E1380E}"/>
              </a:ext>
            </a:extLst>
          </p:cNvPr>
          <p:cNvSpPr/>
          <p:nvPr/>
        </p:nvSpPr>
        <p:spPr>
          <a:xfrm>
            <a:off x="1061506" y="79204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0DB5C9-28DA-4CE8-A890-34166166AB25}"/>
              </a:ext>
            </a:extLst>
          </p:cNvPr>
          <p:cNvCxnSpPr>
            <a:cxnSpLocks/>
          </p:cNvCxnSpPr>
          <p:nvPr/>
        </p:nvCxnSpPr>
        <p:spPr>
          <a:xfrm>
            <a:off x="1773146" y="1816314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545087-85BD-4D77-8D6A-CECB9292C5BD}"/>
              </a:ext>
            </a:extLst>
          </p:cNvPr>
          <p:cNvCxnSpPr>
            <a:cxnSpLocks/>
          </p:cNvCxnSpPr>
          <p:nvPr/>
        </p:nvCxnSpPr>
        <p:spPr>
          <a:xfrm>
            <a:off x="1773146" y="2140489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imated gif about tom hiddleston in T-Hiddle☺️☺️ by gabi✿">
            <a:extLst>
              <a:ext uri="{FF2B5EF4-FFF2-40B4-BE49-F238E27FC236}">
                <a16:creationId xmlns:a16="http://schemas.microsoft.com/office/drawing/2014/main" id="{FBA1EECD-5DFF-48BD-A7C9-35A0631527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47" y="3470745"/>
            <a:ext cx="1986879" cy="1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58ED3FE-D686-4B70-B6AD-0587B8171660}"/>
              </a:ext>
            </a:extLst>
          </p:cNvPr>
          <p:cNvSpPr txBox="1"/>
          <p:nvPr/>
        </p:nvSpPr>
        <p:spPr>
          <a:xfrm>
            <a:off x="1483793" y="5935147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0EE5D0-AEE6-4C54-A51F-020CBCD10DC8}"/>
              </a:ext>
            </a:extLst>
          </p:cNvPr>
          <p:cNvSpPr txBox="1"/>
          <p:nvPr/>
        </p:nvSpPr>
        <p:spPr>
          <a:xfrm>
            <a:off x="1987731" y="567353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 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2C445-82BC-4AE0-A4A5-143B7F078057}"/>
              </a:ext>
            </a:extLst>
          </p:cNvPr>
          <p:cNvCxnSpPr>
            <a:cxnSpLocks/>
          </p:cNvCxnSpPr>
          <p:nvPr/>
        </p:nvCxnSpPr>
        <p:spPr>
          <a:xfrm>
            <a:off x="3530662" y="4969088"/>
            <a:ext cx="1566509" cy="5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3A0F01-669A-41AD-A642-473FA5587297}"/>
              </a:ext>
            </a:extLst>
          </p:cNvPr>
          <p:cNvSpPr txBox="1"/>
          <p:nvPr/>
        </p:nvSpPr>
        <p:spPr>
          <a:xfrm rot="1150233">
            <a:off x="3940233" y="522109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1931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4E87C-B386-4AAF-9ACE-D4E3914D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2" y="919174"/>
            <a:ext cx="6954082" cy="416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C385F-E0EF-46AE-808A-A3B91D251D87}"/>
              </a:ext>
            </a:extLst>
          </p:cNvPr>
          <p:cNvSpPr txBox="1"/>
          <p:nvPr/>
        </p:nvSpPr>
        <p:spPr>
          <a:xfrm>
            <a:off x="2854521" y="5164060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Source: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stackoverflow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survei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756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5179E-CB10-4EDE-8FFD-4693A6454F70}"/>
              </a:ext>
            </a:extLst>
          </p:cNvPr>
          <p:cNvSpPr txBox="1"/>
          <p:nvPr/>
        </p:nvSpPr>
        <p:spPr>
          <a:xfrm>
            <a:off x="5134037" y="325972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E6C9-122C-446A-A0B0-CC8B38D12263}"/>
              </a:ext>
            </a:extLst>
          </p:cNvPr>
          <p:cNvSpPr txBox="1"/>
          <p:nvPr/>
        </p:nvSpPr>
        <p:spPr>
          <a:xfrm>
            <a:off x="785998" y="6330251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“Don’t repeat yourself”</a:t>
            </a:r>
          </a:p>
        </p:txBody>
      </p:sp>
    </p:spTree>
    <p:extLst>
      <p:ext uri="{BB962C8B-B14F-4D97-AF65-F5344CB8AC3E}">
        <p14:creationId xmlns:p14="http://schemas.microsoft.com/office/powerpoint/2010/main" val="291229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AB37-304D-4FD8-8BE2-8C26B85A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0005" y="2579099"/>
            <a:ext cx="5491990" cy="139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732BA-3503-4425-89C7-96154D7FCF74}"/>
              </a:ext>
            </a:extLst>
          </p:cNvPr>
          <p:cNvSpPr txBox="1"/>
          <p:nvPr/>
        </p:nvSpPr>
        <p:spPr>
          <a:xfrm>
            <a:off x="770950" y="377376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DF6D0-4075-4CFA-B26D-D5450704E187}"/>
              </a:ext>
            </a:extLst>
          </p:cNvPr>
          <p:cNvCxnSpPr>
            <a:cxnSpLocks/>
          </p:cNvCxnSpPr>
          <p:nvPr/>
        </p:nvCxnSpPr>
        <p:spPr>
          <a:xfrm flipV="1">
            <a:off x="3870296" y="2587051"/>
            <a:ext cx="858741" cy="61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AC383-2CA5-44A5-97C4-F782C6A2B101}"/>
              </a:ext>
            </a:extLst>
          </p:cNvPr>
          <p:cNvSpPr txBox="1"/>
          <p:nvPr/>
        </p:nvSpPr>
        <p:spPr>
          <a:xfrm>
            <a:off x="4619708" y="2213744"/>
            <a:ext cx="122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1FEC3-A90D-4082-854A-2D49986B94C2}"/>
              </a:ext>
            </a:extLst>
          </p:cNvPr>
          <p:cNvCxnSpPr>
            <a:cxnSpLocks/>
          </p:cNvCxnSpPr>
          <p:nvPr/>
        </p:nvCxnSpPr>
        <p:spPr>
          <a:xfrm flipV="1">
            <a:off x="2590799" y="3449366"/>
            <a:ext cx="1011141" cy="141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F0F07A-7E68-431B-9C50-A9CC7628DF1B}"/>
              </a:ext>
            </a:extLst>
          </p:cNvPr>
          <p:cNvSpPr/>
          <p:nvPr/>
        </p:nvSpPr>
        <p:spPr>
          <a:xfrm>
            <a:off x="3713258" y="3277087"/>
            <a:ext cx="314077" cy="31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E773-3E6A-462E-A020-88C42F459387}"/>
              </a:ext>
            </a:extLst>
          </p:cNvPr>
          <p:cNvSpPr txBox="1"/>
          <p:nvPr/>
        </p:nvSpPr>
        <p:spPr>
          <a:xfrm>
            <a:off x="2183315" y="348329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1216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21E6B-0D71-4A1E-8AEE-42FF7A9E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9120" y="2439222"/>
            <a:ext cx="6369160" cy="24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489C6-926A-4CD3-BC2D-40BBCD36887D}"/>
              </a:ext>
            </a:extLst>
          </p:cNvPr>
          <p:cNvSpPr txBox="1"/>
          <p:nvPr/>
        </p:nvSpPr>
        <p:spPr>
          <a:xfrm>
            <a:off x="699389" y="425084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2E524-D36B-4A97-B6DE-C02E80D4AFB6}"/>
              </a:ext>
            </a:extLst>
          </p:cNvPr>
          <p:cNvCxnSpPr>
            <a:cxnSpLocks/>
          </p:cNvCxnSpPr>
          <p:nvPr/>
        </p:nvCxnSpPr>
        <p:spPr>
          <a:xfrm flipH="1" flipV="1">
            <a:off x="4874150" y="2282024"/>
            <a:ext cx="154368" cy="848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90C7F5-32AC-4A92-A663-21EF14E6D80F}"/>
              </a:ext>
            </a:extLst>
          </p:cNvPr>
          <p:cNvSpPr txBox="1"/>
          <p:nvPr/>
        </p:nvSpPr>
        <p:spPr>
          <a:xfrm>
            <a:off x="3898164" y="1960420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kalimat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C852E-8A16-435E-B4D5-F76DB49E8BB9}"/>
              </a:ext>
            </a:extLst>
          </p:cNvPr>
          <p:cNvCxnSpPr>
            <a:cxnSpLocks/>
          </p:cNvCxnSpPr>
          <p:nvPr/>
        </p:nvCxnSpPr>
        <p:spPr>
          <a:xfrm flipH="1" flipV="1">
            <a:off x="2888197" y="2910118"/>
            <a:ext cx="1890540" cy="412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917B1-F359-4946-B662-7AFF1DF35AF2}"/>
              </a:ext>
            </a:extLst>
          </p:cNvPr>
          <p:cNvSpPr txBox="1"/>
          <p:nvPr/>
        </p:nvSpPr>
        <p:spPr>
          <a:xfrm>
            <a:off x="699389" y="2477588"/>
            <a:ext cx="3288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39FEA-5A39-4C19-944F-B066F7D7A9CC}"/>
              </a:ext>
            </a:extLst>
          </p:cNvPr>
          <p:cNvSpPr txBox="1"/>
          <p:nvPr/>
        </p:nvSpPr>
        <p:spPr>
          <a:xfrm>
            <a:off x="576481" y="3252465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koma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D4D35-DDBC-418C-925F-448FAB8C85D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99449" y="3452520"/>
            <a:ext cx="1387238" cy="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C03DDF-96DF-4C98-81D6-C7C9BF722D27}"/>
              </a:ext>
            </a:extLst>
          </p:cNvPr>
          <p:cNvSpPr txBox="1"/>
          <p:nvPr/>
        </p:nvSpPr>
        <p:spPr>
          <a:xfrm>
            <a:off x="507328" y="3920029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A3F13-7276-4DDC-970D-0E59491DC4F1}"/>
              </a:ext>
            </a:extLst>
          </p:cNvPr>
          <p:cNvSpPr txBox="1"/>
          <p:nvPr/>
        </p:nvSpPr>
        <p:spPr>
          <a:xfrm>
            <a:off x="536469" y="4454592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B17F5-E70C-4F1C-93B1-E4558F8BBD0E}"/>
              </a:ext>
            </a:extLst>
          </p:cNvPr>
          <p:cNvCxnSpPr>
            <a:cxnSpLocks/>
          </p:cNvCxnSpPr>
          <p:nvPr/>
        </p:nvCxnSpPr>
        <p:spPr>
          <a:xfrm flipH="1">
            <a:off x="3330296" y="3593361"/>
            <a:ext cx="1485529" cy="38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7516ED-C834-41B1-A4F7-47CA51DA5A70}"/>
              </a:ext>
            </a:extLst>
          </p:cNvPr>
          <p:cNvCxnSpPr>
            <a:cxnSpLocks/>
          </p:cNvCxnSpPr>
          <p:nvPr/>
        </p:nvCxnSpPr>
        <p:spPr>
          <a:xfrm flipH="1">
            <a:off x="3399449" y="3767627"/>
            <a:ext cx="1416376" cy="83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3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6A60-C10E-472E-BB7C-E0A957A9F2F8}"/>
              </a:ext>
            </a:extLst>
          </p:cNvPr>
          <p:cNvSpPr txBox="1"/>
          <p:nvPr/>
        </p:nvSpPr>
        <p:spPr>
          <a:xfrm>
            <a:off x="4752523" y="3259723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Live Coding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Data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10D5B-83B5-43A0-B1AB-9C65FF69F7E0}"/>
              </a:ext>
            </a:extLst>
          </p:cNvPr>
          <p:cNvSpPr txBox="1"/>
          <p:nvPr/>
        </p:nvSpPr>
        <p:spPr>
          <a:xfrm>
            <a:off x="785998" y="6330251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“Code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3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20</cp:revision>
  <dcterms:created xsi:type="dcterms:W3CDTF">2022-02-28T11:51:53Z</dcterms:created>
  <dcterms:modified xsi:type="dcterms:W3CDTF">2022-03-02T09:38:00Z</dcterms:modified>
</cp:coreProperties>
</file>