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59" r:id="rId6"/>
    <p:sldId id="261" r:id="rId7"/>
    <p:sldId id="260" r:id="rId8"/>
    <p:sldId id="270" r:id="rId9"/>
    <p:sldId id="262" r:id="rId10"/>
    <p:sldId id="263" r:id="rId11"/>
    <p:sldId id="264" r:id="rId12"/>
    <p:sldId id="271" r:id="rId13"/>
    <p:sldId id="272" r:id="rId14"/>
    <p:sldId id="273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9FA-EA7E-476A-A4E2-2B0EB281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D968-539E-431E-AD0B-17A7912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9E3C-8E0A-4FBC-80AD-B5E1FE9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74DF-90DB-41C5-9BD2-D3DDA0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03F7-2F60-4BEF-B813-082E00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0BF-4727-4B58-AFCA-E95942F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48F0-2590-4D63-9EBD-BAFBAB30C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A01-CD32-4E21-87E8-20F156C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EAF-5005-4435-B0F1-457E156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4A20-7B49-452A-A937-AED6E89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C01C-FDDE-4410-9244-FB89A8EF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B34-E032-4E25-BBAA-0C4E2A4D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4FE-5D97-484E-A5C5-80BCA50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A09-703E-45DF-932C-D4961FD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09AF-3EDB-41A4-9FB2-5F6A4DC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062-4995-4558-A446-E31E54B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B4F8-6ADC-4948-B769-628CE8D4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A543-CDA8-4579-A5EB-081D6AC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034C-D224-4DAD-B6F0-ABC92BD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C03-C1AA-4920-9451-1640879B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D079-E9AF-4F47-AED8-481CBB0F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7EF0-BBE2-4FEF-BC85-790809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568-FCAB-4ED5-8E8B-3E93B6B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DC7-FEBC-4152-AB2E-8A307288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D9A-779C-4472-ADE3-57CB9F7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CB1-4CD4-45B3-A412-45AC688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601E-713E-48A9-8473-94B8991A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2E6-2E2A-44D9-9C5A-8F4D4071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292-D8FC-47B6-B3B8-245BE35B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5895-ED0D-4B63-A1F8-E5BB8F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F08-289F-4AB4-9117-E2C87D8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E444-C8A1-42E7-9190-BD81FD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4118-E073-4E70-9750-CAD761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4102-CD05-49C6-939A-8328E97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0A34-D153-48A2-851E-2E81539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702A-D09C-4704-9084-A9A7C76D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8E88-15E5-4498-B8E6-0753A211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71F4-EB26-486F-9440-8317B67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C50C-277B-4055-BC9A-0DF9CB8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27F-07D3-4371-B286-0EA50DC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F668-3B9D-489E-BB7D-20CA333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2BE2-E86D-4E13-B804-14D51E6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AEFC-C540-423C-AEF4-55A3AC7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5DEF-C4A7-43D8-ABC1-3DD8D8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763D-E860-42E2-B1F8-553F3F8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CBD4-9507-41DD-BFE1-9002116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1E64-F63F-4594-9FF6-B235C57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8CB-A030-4BBC-9219-7729E7B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8E3F-BE75-4843-ADA7-3B7ED093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7C01-F43F-4179-A4B3-F3DEEBD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115C-5FED-4C00-A9EA-D9CEBBA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BC8C-8630-4CA0-9B02-4473EBC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9C1-AD5D-483B-A485-492E756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98BE-B5E5-43CB-ADA5-D4FCC0F4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07B1-CAFF-4854-AE01-3430C531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1DC8-5FCD-49D7-9D2E-105E4D2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F622-2FFB-49F1-9FE7-F3E0AF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F017-88FA-4CEE-B9BD-0B77EC1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7C07-04DC-4218-9323-5532534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26C5-D4BA-4A4C-A686-7E64E3EF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FA32-3EA3-485B-8837-AB72E05B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290-B4EC-4EEE-B15A-AB657E4854B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6DF3-F4F5-41CF-A101-73D10EF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15F1-FD87-440A-BC87-F9192A00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62B3-293E-4C99-9976-B452F799DF0E}"/>
              </a:ext>
            </a:extLst>
          </p:cNvPr>
          <p:cNvSpPr txBox="1"/>
          <p:nvPr/>
        </p:nvSpPr>
        <p:spPr>
          <a:xfrm>
            <a:off x="4341396" y="2271423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Modern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4084-C17A-4263-B242-92EEC3E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7" y="2863307"/>
            <a:ext cx="1855470" cy="185547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169643" y="4848996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21296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F4CF8-B2FE-46C8-A711-EAA53F79F4A8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9516D-D435-4E5A-A660-3A9683096485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F68EF-6416-4388-9FD7-9C6B67FA5303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61F16-6417-4473-9603-583F1005A6B2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2580F-010A-40FE-B5ED-6ED091AEDC1A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8954-CD0C-4988-880E-008B85190E94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FDD9A-8BF7-42E5-B515-DDEFB52E749B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D10C816-F23D-411C-9D94-D6AB6E4D97EC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5E62-26F0-4F93-9DD5-AE63AD6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72527"/>
            <a:ext cx="5299360" cy="2512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D0A44-F926-491D-BEA8-498E6DA74C3B}"/>
              </a:ext>
            </a:extLst>
          </p:cNvPr>
          <p:cNvSpPr/>
          <p:nvPr/>
        </p:nvSpPr>
        <p:spPr>
          <a:xfrm>
            <a:off x="4298665" y="13642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90F58-977A-4C12-A860-91C34C31BA41}"/>
              </a:ext>
            </a:extLst>
          </p:cNvPr>
          <p:cNvCxnSpPr>
            <a:cxnSpLocks/>
          </p:cNvCxnSpPr>
          <p:nvPr/>
        </p:nvCxnSpPr>
        <p:spPr>
          <a:xfrm flipV="1">
            <a:off x="4251846" y="18852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FE4DD-D7E5-4DBF-B040-E5BA6022D4A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CE46-3D5C-4412-9CBE-8FB1E9DE4C0C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0E836-A68A-4C47-AC20-0C8F998D09E2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E8463-79D8-4FDB-AE26-6B43D3766055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C544C-B567-447E-9784-7F23D0937CC4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73A8E-9B4E-4066-AA68-480EA760BB2D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9C92F-470F-4467-B10C-98EA436444A6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F94F1-4897-4B87-8474-A2A164F06C8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9B99A-C4E0-4BDC-B82C-3D2F82EDC198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8C126-AB4B-4397-A0DF-08F72E1E9860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08D93D-1C71-4F3E-A7C7-87051D717040}"/>
              </a:ext>
            </a:extLst>
          </p:cNvPr>
          <p:cNvSpPr txBox="1"/>
          <p:nvPr/>
        </p:nvSpPr>
        <p:spPr>
          <a:xfrm>
            <a:off x="8817618" y="152678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&gt;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3B66F-B872-47EB-B2DA-302BCA8A97B8}"/>
              </a:ext>
            </a:extLst>
          </p:cNvPr>
          <p:cNvSpPr txBox="1"/>
          <p:nvPr/>
        </p:nvSpPr>
        <p:spPr>
          <a:xfrm>
            <a:off x="9490882" y="8163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03D59-186D-488D-B920-657D3F26CD22}"/>
              </a:ext>
            </a:extLst>
          </p:cNvPr>
          <p:cNvSpPr txBox="1"/>
          <p:nvPr/>
        </p:nvSpPr>
        <p:spPr>
          <a:xfrm>
            <a:off x="10618327" y="5422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 = false</a:t>
            </a:r>
          </a:p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CA96-687F-4753-85F2-4664ACC85B46}"/>
              </a:ext>
            </a:extLst>
          </p:cNvPr>
          <p:cNvSpPr txBox="1"/>
          <p:nvPr/>
        </p:nvSpPr>
        <p:spPr>
          <a:xfrm>
            <a:off x="770950" y="37737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68882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5E4BCBE-7DB6-4206-B482-233B25126743}"/>
              </a:ext>
            </a:extLst>
          </p:cNvPr>
          <p:cNvSpPr/>
          <p:nvPr/>
        </p:nvSpPr>
        <p:spPr>
          <a:xfrm>
            <a:off x="2378781" y="42963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0B686F-F5DE-4DA3-B778-7E9BB1CC16F4}"/>
              </a:ext>
            </a:extLst>
          </p:cNvPr>
          <p:cNvSpPr/>
          <p:nvPr/>
        </p:nvSpPr>
        <p:spPr>
          <a:xfrm>
            <a:off x="3446565" y="81711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FBFE3-C25E-4C1D-867B-1F3CBAB490D7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1C072-1A94-46CA-840B-392FCC69D451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D78FC-A174-4838-A654-C19F54249B07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91E63-04A6-4681-8EF1-5F5BBAA1141C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806F-7C90-4DAA-B1BB-C9058CC10CC7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4F2B45-0F78-4FD2-9FFD-24B04C81845D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B15B7-6EC9-4066-81DA-D57F700094E4}"/>
              </a:ext>
            </a:extLst>
          </p:cNvPr>
          <p:cNvSpPr txBox="1"/>
          <p:nvPr/>
        </p:nvSpPr>
        <p:spPr>
          <a:xfrm>
            <a:off x="7947776" y="5575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628ED0F-5B94-4281-A92D-EAB6DDCD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900362"/>
            <a:ext cx="5000625" cy="2486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B4A9F4-4B47-495A-A3CF-FAFB30E7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6548"/>
            <a:ext cx="5000628" cy="22131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5A7984-4E3B-4664-864F-A4C9BF1460FA}"/>
              </a:ext>
            </a:extLst>
          </p:cNvPr>
          <p:cNvSpPr txBox="1"/>
          <p:nvPr/>
        </p:nvSpPr>
        <p:spPr>
          <a:xfrm>
            <a:off x="5896266" y="329804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B58FC9-CED6-4B7B-9B94-AB5FA41CF9B5}"/>
              </a:ext>
            </a:extLst>
          </p:cNvPr>
          <p:cNvCxnSpPr>
            <a:cxnSpLocks/>
          </p:cNvCxnSpPr>
          <p:nvPr/>
        </p:nvCxnSpPr>
        <p:spPr>
          <a:xfrm flipV="1">
            <a:off x="2255376" y="883400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84345-A3F6-4C5A-AC60-41A17FC2C964}"/>
              </a:ext>
            </a:extLst>
          </p:cNvPr>
          <p:cNvCxnSpPr>
            <a:cxnSpLocks/>
          </p:cNvCxnSpPr>
          <p:nvPr/>
        </p:nvCxnSpPr>
        <p:spPr>
          <a:xfrm flipV="1">
            <a:off x="2129499" y="1231626"/>
            <a:ext cx="1623351" cy="6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5B93-A170-44A1-A4E6-27D9C2EFA7E1}"/>
              </a:ext>
            </a:extLst>
          </p:cNvPr>
          <p:cNvCxnSpPr>
            <a:cxnSpLocks/>
          </p:cNvCxnSpPr>
          <p:nvPr/>
        </p:nvCxnSpPr>
        <p:spPr>
          <a:xfrm>
            <a:off x="3007769" y="2318832"/>
            <a:ext cx="438796" cy="20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0FB70-1A0C-4DAD-8301-1F68C7BCA204}"/>
              </a:ext>
            </a:extLst>
          </p:cNvPr>
          <p:cNvSpPr/>
          <p:nvPr/>
        </p:nvSpPr>
        <p:spPr>
          <a:xfrm>
            <a:off x="2636940" y="423597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seluruhnya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AD5F4-6E3F-4183-860F-264864855990}"/>
              </a:ext>
            </a:extLst>
          </p:cNvPr>
          <p:cNvSpPr/>
          <p:nvPr/>
        </p:nvSpPr>
        <p:spPr>
          <a:xfrm>
            <a:off x="9537415" y="216275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3460A-C940-40EC-817B-A2FA9E4655FB}"/>
              </a:ext>
            </a:extLst>
          </p:cNvPr>
          <p:cNvCxnSpPr>
            <a:cxnSpLocks/>
          </p:cNvCxnSpPr>
          <p:nvPr/>
        </p:nvCxnSpPr>
        <p:spPr>
          <a:xfrm flipV="1">
            <a:off x="9490596" y="2683763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4E42BB-6EB2-4DD1-9B32-32A7011E57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5F6F348-A03D-4551-804C-49E6BB04B156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E9C9DB-96E4-4029-8E51-BB99B83B223B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4A60D-DF0A-4E16-ABB2-A15C0748067B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F37909-71B7-4964-A42B-AB8461596A57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E7E4-999D-4AD8-A9FC-71A858E848C5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3602DB-DD5A-485C-BDA9-1E7E0B961B44}"/>
              </a:ext>
            </a:extLst>
          </p:cNvPr>
          <p:cNvCxnSpPr>
            <a:cxnSpLocks/>
          </p:cNvCxnSpPr>
          <p:nvPr/>
        </p:nvCxnSpPr>
        <p:spPr>
          <a:xfrm>
            <a:off x="10097711" y="133922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CEF0771-7214-4BB0-90C7-5AB875674CD4}"/>
              </a:ext>
            </a:extLst>
          </p:cNvPr>
          <p:cNvSpPr/>
          <p:nvPr/>
        </p:nvSpPr>
        <p:spPr>
          <a:xfrm rot="5400000">
            <a:off x="10575174" y="131776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8B38D-ED5E-46A1-A7E5-658756496B46}"/>
              </a:ext>
            </a:extLst>
          </p:cNvPr>
          <p:cNvSpPr txBox="1"/>
          <p:nvPr/>
        </p:nvSpPr>
        <p:spPr>
          <a:xfrm>
            <a:off x="10651516" y="11864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7F004D-43DA-433C-A00C-8796712B6CD4}"/>
              </a:ext>
            </a:extLst>
          </p:cNvPr>
          <p:cNvSpPr txBox="1"/>
          <p:nvPr/>
        </p:nvSpPr>
        <p:spPr>
          <a:xfrm>
            <a:off x="9104806" y="81633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F463C-6880-4F46-80A7-FDDB09E9762B}"/>
              </a:ext>
            </a:extLst>
          </p:cNvPr>
          <p:cNvSpPr txBox="1"/>
          <p:nvPr/>
        </p:nvSpPr>
        <p:spPr>
          <a:xfrm>
            <a:off x="7173597" y="127092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EFF9C-32C7-4CC2-8E2D-524C41F70182}"/>
              </a:ext>
            </a:extLst>
          </p:cNvPr>
          <p:cNvCxnSpPr>
            <a:cxnSpLocks/>
          </p:cNvCxnSpPr>
          <p:nvPr/>
        </p:nvCxnSpPr>
        <p:spPr>
          <a:xfrm>
            <a:off x="7442568" y="1388079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F14CFE5-7CB3-4B88-A835-C7CA1B854DD2}"/>
              </a:ext>
            </a:extLst>
          </p:cNvPr>
          <p:cNvSpPr txBox="1"/>
          <p:nvPr/>
        </p:nvSpPr>
        <p:spPr>
          <a:xfrm>
            <a:off x="7981311" y="123881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8D55D8-DA6F-4A02-B409-858A77DA0076}"/>
              </a:ext>
            </a:extLst>
          </p:cNvPr>
          <p:cNvCxnSpPr>
            <a:cxnSpLocks/>
          </p:cNvCxnSpPr>
          <p:nvPr/>
        </p:nvCxnSpPr>
        <p:spPr>
          <a:xfrm flipV="1">
            <a:off x="7446043" y="1387335"/>
            <a:ext cx="528788" cy="3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73F937D-F121-4650-8C31-0A9707E968EF}"/>
              </a:ext>
            </a:extLst>
          </p:cNvPr>
          <p:cNvSpPr txBox="1"/>
          <p:nvPr/>
        </p:nvSpPr>
        <p:spPr>
          <a:xfrm>
            <a:off x="7200848" y="154210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952CB8-8C19-4D20-B463-E13F2BCEE246}"/>
              </a:ext>
            </a:extLst>
          </p:cNvPr>
          <p:cNvCxnSpPr>
            <a:cxnSpLocks/>
          </p:cNvCxnSpPr>
          <p:nvPr/>
        </p:nvCxnSpPr>
        <p:spPr>
          <a:xfrm flipV="1">
            <a:off x="7460269" y="1723970"/>
            <a:ext cx="5145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A2BEE4-C1FD-4717-9124-6B479ABCB302}"/>
              </a:ext>
            </a:extLst>
          </p:cNvPr>
          <p:cNvSpPr txBox="1"/>
          <p:nvPr/>
        </p:nvSpPr>
        <p:spPr>
          <a:xfrm>
            <a:off x="7993639" y="15732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1043B3-FE6F-43BC-95FF-D2696445EC25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7479493" y="1727160"/>
            <a:ext cx="514146" cy="27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92ED20-D8BB-4B68-AF3F-FA58E5663629}"/>
              </a:ext>
            </a:extLst>
          </p:cNvPr>
          <p:cNvSpPr txBox="1"/>
          <p:nvPr/>
        </p:nvSpPr>
        <p:spPr>
          <a:xfrm>
            <a:off x="7189029" y="1850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6FF10D-2EA3-402A-8714-AA1B0A645612}"/>
              </a:ext>
            </a:extLst>
          </p:cNvPr>
          <p:cNvCxnSpPr>
            <a:cxnSpLocks/>
          </p:cNvCxnSpPr>
          <p:nvPr/>
        </p:nvCxnSpPr>
        <p:spPr>
          <a:xfrm>
            <a:off x="7452534" y="2015896"/>
            <a:ext cx="550534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D2B86-BE62-4F19-9A26-3D2588A749D4}"/>
              </a:ext>
            </a:extLst>
          </p:cNvPr>
          <p:cNvSpPr txBox="1"/>
          <p:nvPr/>
        </p:nvSpPr>
        <p:spPr>
          <a:xfrm>
            <a:off x="7998169" y="19050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5E2AA1-3AED-498E-AEF2-4A188E1E72DA}"/>
              </a:ext>
            </a:extLst>
          </p:cNvPr>
          <p:cNvCxnSpPr>
            <a:cxnSpLocks/>
          </p:cNvCxnSpPr>
          <p:nvPr/>
        </p:nvCxnSpPr>
        <p:spPr>
          <a:xfrm flipV="1">
            <a:off x="7460269" y="2025411"/>
            <a:ext cx="542799" cy="26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F6D73-4D42-46A5-844B-FEDE84775939}"/>
              </a:ext>
            </a:extLst>
          </p:cNvPr>
          <p:cNvSpPr txBox="1"/>
          <p:nvPr/>
        </p:nvSpPr>
        <p:spPr>
          <a:xfrm>
            <a:off x="7200848" y="214211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229B6-DA42-4CED-A3F7-65C8FB402453}"/>
              </a:ext>
            </a:extLst>
          </p:cNvPr>
          <p:cNvSpPr txBox="1"/>
          <p:nvPr/>
        </p:nvSpPr>
        <p:spPr>
          <a:xfrm>
            <a:off x="770950" y="377376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668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E8923-3A7A-4182-8F03-2B7843F146EB}"/>
              </a:ext>
            </a:extLst>
          </p:cNvPr>
          <p:cNvSpPr txBox="1"/>
          <p:nvPr/>
        </p:nvSpPr>
        <p:spPr>
          <a:xfrm>
            <a:off x="770950" y="37737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Ternary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F5498-A791-4ABF-9687-593FC50E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2045674"/>
            <a:ext cx="6127095" cy="17881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28414-BC05-4A4F-97C0-D78227EF1816}"/>
              </a:ext>
            </a:extLst>
          </p:cNvPr>
          <p:cNvCxnSpPr>
            <a:cxnSpLocks/>
          </p:cNvCxnSpPr>
          <p:nvPr/>
        </p:nvCxnSpPr>
        <p:spPr>
          <a:xfrm flipV="1">
            <a:off x="5444473" y="1714500"/>
            <a:ext cx="794402" cy="122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4AB6C-9853-4907-9ED1-91AB22B762C1}"/>
              </a:ext>
            </a:extLst>
          </p:cNvPr>
          <p:cNvSpPr txBox="1"/>
          <p:nvPr/>
        </p:nvSpPr>
        <p:spPr>
          <a:xfrm>
            <a:off x="6238875" y="1418108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Ternary operator ? True :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7623-B80C-4048-ADD7-16BC893372B7}"/>
              </a:ext>
            </a:extLst>
          </p:cNvPr>
          <p:cNvSpPr txBox="1"/>
          <p:nvPr/>
        </p:nvSpPr>
        <p:spPr>
          <a:xfrm>
            <a:off x="2507447" y="4138682"/>
            <a:ext cx="6219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ternary operator (function scope)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mengganti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if else pada block scope</a:t>
            </a:r>
          </a:p>
        </p:txBody>
      </p:sp>
    </p:spTree>
    <p:extLst>
      <p:ext uri="{BB962C8B-B14F-4D97-AF65-F5344CB8AC3E}">
        <p14:creationId xmlns:p14="http://schemas.microsoft.com/office/powerpoint/2010/main" val="37352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9ED6BE-5034-449C-9BDE-450DD43A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3" y="1315228"/>
            <a:ext cx="5848350" cy="2049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42FF7-A52C-4F24-9DA1-F139EBEFE65A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A80CE2-F6F6-4BC0-B87E-7C25E6895954}"/>
              </a:ext>
            </a:extLst>
          </p:cNvPr>
          <p:cNvCxnSpPr>
            <a:cxnSpLocks/>
          </p:cNvCxnSpPr>
          <p:nvPr/>
        </p:nvCxnSpPr>
        <p:spPr>
          <a:xfrm flipV="1">
            <a:off x="2030534" y="1121465"/>
            <a:ext cx="1246066" cy="81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127D5C-840C-438A-87AB-F4007541BEDB}"/>
              </a:ext>
            </a:extLst>
          </p:cNvPr>
          <p:cNvSpPr txBox="1"/>
          <p:nvPr/>
        </p:nvSpPr>
        <p:spPr>
          <a:xfrm>
            <a:off x="2768844" y="835578"/>
            <a:ext cx="3241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keynya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8946EB-897D-41CC-8936-D3A5B6F67DB7}"/>
              </a:ext>
            </a:extLst>
          </p:cNvPr>
          <p:cNvCxnSpPr>
            <a:cxnSpLocks/>
          </p:cNvCxnSpPr>
          <p:nvPr/>
        </p:nvCxnSpPr>
        <p:spPr>
          <a:xfrm flipV="1">
            <a:off x="1085850" y="2680491"/>
            <a:ext cx="1134859" cy="90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F8FD4-740C-487B-9ACA-870C4641EF91}"/>
              </a:ext>
            </a:extLst>
          </p:cNvPr>
          <p:cNvSpPr txBox="1"/>
          <p:nvPr/>
        </p:nvSpPr>
        <p:spPr>
          <a:xfrm>
            <a:off x="409737" y="3702286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indexnya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94619-216A-4968-B428-A1B153FF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36" y="3440211"/>
            <a:ext cx="5388687" cy="2936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0780BC-8395-40D8-BAD2-E33682508BC3}"/>
              </a:ext>
            </a:extLst>
          </p:cNvPr>
          <p:cNvSpPr txBox="1"/>
          <p:nvPr/>
        </p:nvSpPr>
        <p:spPr>
          <a:xfrm>
            <a:off x="7644667" y="2324110"/>
            <a:ext cx="3852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Destructuring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DE236-754D-4864-8727-F4F601B4177D}"/>
              </a:ext>
            </a:extLst>
          </p:cNvPr>
          <p:cNvCxnSpPr>
            <a:cxnSpLocks/>
          </p:cNvCxnSpPr>
          <p:nvPr/>
        </p:nvCxnSpPr>
        <p:spPr>
          <a:xfrm flipV="1">
            <a:off x="8501102" y="2819400"/>
            <a:ext cx="89378" cy="55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3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991F1-E77C-44B5-AE41-53895E12C672}"/>
              </a:ext>
            </a:extLst>
          </p:cNvPr>
          <p:cNvSpPr txBox="1"/>
          <p:nvPr/>
        </p:nvSpPr>
        <p:spPr>
          <a:xfrm>
            <a:off x="770950" y="37737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Spread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E63C5-B6C3-420F-BE82-2AA08BD2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4" y="1804147"/>
            <a:ext cx="4517376" cy="18534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BF8D51-43A3-4B9C-BD27-CA359D167475}"/>
              </a:ext>
            </a:extLst>
          </p:cNvPr>
          <p:cNvCxnSpPr>
            <a:cxnSpLocks/>
          </p:cNvCxnSpPr>
          <p:nvPr/>
        </p:nvCxnSpPr>
        <p:spPr>
          <a:xfrm flipV="1">
            <a:off x="4297484" y="1590675"/>
            <a:ext cx="1093666" cy="124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6E95E-ADDB-4AB0-9658-A267E7F8FD14}"/>
              </a:ext>
            </a:extLst>
          </p:cNvPr>
          <p:cNvSpPr txBox="1"/>
          <p:nvPr/>
        </p:nvSpPr>
        <p:spPr>
          <a:xfrm>
            <a:off x="4608636" y="1159788"/>
            <a:ext cx="438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pada array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2A5F1-48C9-4D26-8140-CE81843B1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20" y="2504360"/>
            <a:ext cx="4517376" cy="296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C8EF9-CA53-49C9-9BAC-8892B320E70B}"/>
              </a:ext>
            </a:extLst>
          </p:cNvPr>
          <p:cNvSpPr txBox="1"/>
          <p:nvPr/>
        </p:nvSpPr>
        <p:spPr>
          <a:xfrm>
            <a:off x="2652101" y="5267325"/>
            <a:ext cx="438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pada object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91343-E031-41FA-B532-A94FDA88B9D0}"/>
              </a:ext>
            </a:extLst>
          </p:cNvPr>
          <p:cNvCxnSpPr>
            <a:cxnSpLocks/>
          </p:cNvCxnSpPr>
          <p:nvPr/>
        </p:nvCxnSpPr>
        <p:spPr>
          <a:xfrm flipV="1">
            <a:off x="4844316" y="4234190"/>
            <a:ext cx="2061309" cy="92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6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9E0399-7A04-45DA-A186-2039698CEA34}"/>
              </a:ext>
            </a:extLst>
          </p:cNvPr>
          <p:cNvSpPr/>
          <p:nvPr/>
        </p:nvSpPr>
        <p:spPr>
          <a:xfrm>
            <a:off x="3773043" y="120828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Instance object 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51E21-3E75-416C-A957-3A6BD309AEFD}"/>
              </a:ext>
            </a:extLst>
          </p:cNvPr>
          <p:cNvSpPr/>
          <p:nvPr/>
        </p:nvSpPr>
        <p:spPr>
          <a:xfrm>
            <a:off x="7751490" y="239252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A2397-1BEF-40C9-BA0D-259C6123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2119679"/>
            <a:ext cx="5966958" cy="26186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0B967-2983-4EE4-95FA-DEFF1179AD39}"/>
              </a:ext>
            </a:extLst>
          </p:cNvPr>
          <p:cNvCxnSpPr>
            <a:cxnSpLocks/>
          </p:cNvCxnSpPr>
          <p:nvPr/>
        </p:nvCxnSpPr>
        <p:spPr>
          <a:xfrm flipV="1">
            <a:off x="7035256" y="2705100"/>
            <a:ext cx="1432469" cy="2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5B6A4-3FD7-4ACF-B316-D5E1D4BE931B}"/>
              </a:ext>
            </a:extLst>
          </p:cNvPr>
          <p:cNvCxnSpPr>
            <a:cxnSpLocks/>
          </p:cNvCxnSpPr>
          <p:nvPr/>
        </p:nvCxnSpPr>
        <p:spPr>
          <a:xfrm flipV="1">
            <a:off x="3742668" y="1677725"/>
            <a:ext cx="829332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67251B-A86E-4FC1-9C1C-246A403D998C}"/>
              </a:ext>
            </a:extLst>
          </p:cNvPr>
          <p:cNvSpPr/>
          <p:nvPr/>
        </p:nvSpPr>
        <p:spPr>
          <a:xfrm>
            <a:off x="1476442" y="50245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AFA01-0778-4745-9B2C-D8719471C6E5}"/>
              </a:ext>
            </a:extLst>
          </p:cNvPr>
          <p:cNvSpPr txBox="1"/>
          <p:nvPr/>
        </p:nvSpPr>
        <p:spPr>
          <a:xfrm>
            <a:off x="770950" y="3773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73566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68E8-8689-4AE1-BB75-B79BEE84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7" y="2213326"/>
            <a:ext cx="4496875" cy="28169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8B14F-85C1-48C3-B9DB-1B21B9696202}"/>
              </a:ext>
            </a:extLst>
          </p:cNvPr>
          <p:cNvCxnSpPr>
            <a:cxnSpLocks/>
          </p:cNvCxnSpPr>
          <p:nvPr/>
        </p:nvCxnSpPr>
        <p:spPr>
          <a:xfrm flipH="1" flipV="1">
            <a:off x="2242573" y="1854201"/>
            <a:ext cx="108862" cy="48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A9BC47-BD39-489D-9749-3BE8875BAF73}"/>
              </a:ext>
            </a:extLst>
          </p:cNvPr>
          <p:cNvCxnSpPr>
            <a:cxnSpLocks/>
          </p:cNvCxnSpPr>
          <p:nvPr/>
        </p:nvCxnSpPr>
        <p:spPr>
          <a:xfrm flipV="1">
            <a:off x="2842813" y="1579085"/>
            <a:ext cx="1323968" cy="99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071EB-6A13-4781-80B3-A786903239FB}"/>
              </a:ext>
            </a:extLst>
          </p:cNvPr>
          <p:cNvCxnSpPr>
            <a:cxnSpLocks/>
          </p:cNvCxnSpPr>
          <p:nvPr/>
        </p:nvCxnSpPr>
        <p:spPr>
          <a:xfrm flipV="1">
            <a:off x="3028551" y="1854200"/>
            <a:ext cx="2554480" cy="160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DC95-983C-41A5-B96B-4065A6F32DA6}"/>
              </a:ext>
            </a:extLst>
          </p:cNvPr>
          <p:cNvSpPr/>
          <p:nvPr/>
        </p:nvSpPr>
        <p:spPr>
          <a:xfrm>
            <a:off x="1165279" y="133541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7248-0BCE-4E37-8BAE-9D0028B3276A}"/>
              </a:ext>
            </a:extLst>
          </p:cNvPr>
          <p:cNvSpPr/>
          <p:nvPr/>
        </p:nvSpPr>
        <p:spPr>
          <a:xfrm>
            <a:off x="3228105" y="95393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rubah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5EBF3-7AD4-4F36-9B11-BAD6886C3AA2}"/>
              </a:ext>
            </a:extLst>
          </p:cNvPr>
          <p:cNvSpPr/>
          <p:nvPr/>
        </p:nvSpPr>
        <p:spPr>
          <a:xfrm>
            <a:off x="5135812" y="1317770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block scope, old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DF7820-10B0-434E-9152-D554A59F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2" y="3066766"/>
            <a:ext cx="4483225" cy="30831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312430B-DED3-468F-B849-1123DC6ADA79}"/>
              </a:ext>
            </a:extLst>
          </p:cNvPr>
          <p:cNvSpPr/>
          <p:nvPr/>
        </p:nvSpPr>
        <p:spPr>
          <a:xfrm>
            <a:off x="6823268" y="3432192"/>
            <a:ext cx="1847340" cy="717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7BF6-32A5-46EC-8732-F1506DF2DBC3}"/>
              </a:ext>
            </a:extLst>
          </p:cNvPr>
          <p:cNvSpPr/>
          <p:nvPr/>
        </p:nvSpPr>
        <p:spPr>
          <a:xfrm>
            <a:off x="7089776" y="1861641"/>
            <a:ext cx="2893239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Closure,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dan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9A369-AB91-4AF6-BA87-F01666D3840C}"/>
              </a:ext>
            </a:extLst>
          </p:cNvPr>
          <p:cNvCxnSpPr>
            <a:cxnSpLocks/>
          </p:cNvCxnSpPr>
          <p:nvPr/>
        </p:nvCxnSpPr>
        <p:spPr>
          <a:xfrm flipV="1">
            <a:off x="7920189" y="2448250"/>
            <a:ext cx="568491" cy="93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143BE-EE04-4276-93A2-4B4EDB13DBC6}"/>
              </a:ext>
            </a:extLst>
          </p:cNvPr>
          <p:cNvSpPr txBox="1"/>
          <p:nvPr/>
        </p:nvSpPr>
        <p:spPr>
          <a:xfrm>
            <a:off x="770950" y="377376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ES6</a:t>
            </a:r>
          </a:p>
        </p:txBody>
      </p:sp>
    </p:spTree>
    <p:extLst>
      <p:ext uri="{BB962C8B-B14F-4D97-AF65-F5344CB8AC3E}">
        <p14:creationId xmlns:p14="http://schemas.microsoft.com/office/powerpoint/2010/main" val="15606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12090-0244-4111-BB6B-0313FD0BBD4A}"/>
              </a:ext>
            </a:extLst>
          </p:cNvPr>
          <p:cNvGrpSpPr/>
          <p:nvPr/>
        </p:nvGrpSpPr>
        <p:grpSpPr>
          <a:xfrm>
            <a:off x="710952" y="916744"/>
            <a:ext cx="5735194" cy="3789774"/>
            <a:chOff x="933162" y="932646"/>
            <a:chExt cx="5735194" cy="3789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43B23-A9E6-4388-BFC8-E16579D0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84" y="1376748"/>
              <a:ext cx="5599872" cy="196815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B2ADCC-572F-469E-B017-E86E221FC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599" y="1178867"/>
              <a:ext cx="1103098" cy="12393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BBB05-C85F-4D6C-BAF1-B8062250B9BC}"/>
                </a:ext>
              </a:extLst>
            </p:cNvPr>
            <p:cNvSpPr txBox="1"/>
            <p:nvPr/>
          </p:nvSpPr>
          <p:spPr>
            <a:xfrm>
              <a:off x="3384346" y="932646"/>
              <a:ext cx="2993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age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terdapat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scope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E90F99-8AB9-493C-80D4-63E589ECE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848" y="2997353"/>
              <a:ext cx="56984" cy="8632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08CD81-D7DB-4314-AD76-830F36658B3C}"/>
                </a:ext>
              </a:extLst>
            </p:cNvPr>
            <p:cNvSpPr txBox="1"/>
            <p:nvPr/>
          </p:nvSpPr>
          <p:spPr>
            <a:xfrm>
              <a:off x="933162" y="3860646"/>
              <a:ext cx="24511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Pada modern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javascript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ketika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dipanggil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yang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berada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scope,maka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error,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dimana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tersebut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dinyatakan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tidak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ada</a:t>
              </a:r>
              <a:endParaRPr lang="en-US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72C07-B16C-4166-B502-BE0758AD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6" y="3269973"/>
            <a:ext cx="5330190" cy="1968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FC22A0-8AF2-4E0E-B359-B26D2AB4B874}"/>
              </a:ext>
            </a:extLst>
          </p:cNvPr>
          <p:cNvCxnSpPr>
            <a:cxnSpLocks/>
          </p:cNvCxnSpPr>
          <p:nvPr/>
        </p:nvCxnSpPr>
        <p:spPr>
          <a:xfrm flipV="1">
            <a:off x="7817457" y="2401294"/>
            <a:ext cx="555266" cy="16648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CBC4F-4476-4449-ACCB-D024E6DE87FD}"/>
              </a:ext>
            </a:extLst>
          </p:cNvPr>
          <p:cNvSpPr txBox="1"/>
          <p:nvPr/>
        </p:nvSpPr>
        <p:spPr>
          <a:xfrm>
            <a:off x="7654007" y="2078689"/>
            <a:ext cx="3174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1E8AB-413A-43D6-B2D9-D520533962B3}"/>
              </a:ext>
            </a:extLst>
          </p:cNvPr>
          <p:cNvSpPr txBox="1"/>
          <p:nvPr/>
        </p:nvSpPr>
        <p:spPr>
          <a:xfrm>
            <a:off x="3994962" y="5266258"/>
            <a:ext cx="2451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Pada modern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block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scope,maka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dinyatakan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D8049F-5BAB-419F-8FDB-E1A817347691}"/>
              </a:ext>
            </a:extLst>
          </p:cNvPr>
          <p:cNvCxnSpPr>
            <a:cxnSpLocks/>
          </p:cNvCxnSpPr>
          <p:nvPr/>
        </p:nvCxnSpPr>
        <p:spPr>
          <a:xfrm flipV="1">
            <a:off x="5494351" y="4536226"/>
            <a:ext cx="1360998" cy="624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EB5F3A-4EA5-46D0-81D8-DB6FC482B80A}"/>
              </a:ext>
            </a:extLst>
          </p:cNvPr>
          <p:cNvSpPr txBox="1"/>
          <p:nvPr/>
        </p:nvSpPr>
        <p:spPr>
          <a:xfrm>
            <a:off x="770950" y="37737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Block Scope v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8833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127AC-E7F9-4E4B-A269-ED4FDBD6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184745"/>
            <a:ext cx="5245739" cy="2244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FBDC-F553-4949-ABA1-0EF2CDFA3B42}"/>
              </a:ext>
            </a:extLst>
          </p:cNvPr>
          <p:cNvSpPr txBox="1"/>
          <p:nvPr/>
        </p:nvSpPr>
        <p:spPr>
          <a:xfrm>
            <a:off x="2912321" y="731925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gender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B8FC6-6049-4BD4-BA5F-9F73A576C6B9}"/>
              </a:ext>
            </a:extLst>
          </p:cNvPr>
          <p:cNvCxnSpPr>
            <a:cxnSpLocks/>
          </p:cNvCxnSpPr>
          <p:nvPr/>
        </p:nvCxnSpPr>
        <p:spPr>
          <a:xfrm flipH="1">
            <a:off x="2912321" y="1017767"/>
            <a:ext cx="737329" cy="1105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126CE3-65BD-42B3-99C1-4F3AA1B3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3847"/>
            <a:ext cx="5412526" cy="23156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3D6E5-B620-429A-B020-08061519FD1E}"/>
              </a:ext>
            </a:extLst>
          </p:cNvPr>
          <p:cNvCxnSpPr>
            <a:cxnSpLocks/>
          </p:cNvCxnSpPr>
          <p:nvPr/>
        </p:nvCxnSpPr>
        <p:spPr>
          <a:xfrm flipH="1">
            <a:off x="4913906" y="5101652"/>
            <a:ext cx="10893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1A97-8306-4AAE-A5FC-DEE201EEE6D6}"/>
              </a:ext>
            </a:extLst>
          </p:cNvPr>
          <p:cNvSpPr txBox="1"/>
          <p:nvPr/>
        </p:nvSpPr>
        <p:spPr>
          <a:xfrm>
            <a:off x="2516919" y="4978541"/>
            <a:ext cx="2355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91587-63EC-4E4C-9B67-514059D1C89B}"/>
              </a:ext>
            </a:extLst>
          </p:cNvPr>
          <p:cNvSpPr txBox="1"/>
          <p:nvPr/>
        </p:nvSpPr>
        <p:spPr>
          <a:xfrm>
            <a:off x="746242" y="6346153"/>
            <a:ext cx="4591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hoisting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declare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awal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scope”</a:t>
            </a:r>
          </a:p>
        </p:txBody>
      </p:sp>
    </p:spTree>
    <p:extLst>
      <p:ext uri="{BB962C8B-B14F-4D97-AF65-F5344CB8AC3E}">
        <p14:creationId xmlns:p14="http://schemas.microsoft.com/office/powerpoint/2010/main" val="5243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CAD48-61F5-4B7F-ADE5-DFB968A3D008}"/>
              </a:ext>
            </a:extLst>
          </p:cNvPr>
          <p:cNvSpPr/>
          <p:nvPr/>
        </p:nvSpPr>
        <p:spPr>
          <a:xfrm>
            <a:off x="3200689" y="512627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593E7-E327-44BD-9328-E869D4E558D8}"/>
              </a:ext>
            </a:extLst>
          </p:cNvPr>
          <p:cNvSpPr/>
          <p:nvPr/>
        </p:nvSpPr>
        <p:spPr>
          <a:xfrm>
            <a:off x="3052575" y="17129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dijadikan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050A-6306-4797-BA0C-D52D2AB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93234"/>
            <a:ext cx="4236720" cy="246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6EDA-93EF-44DD-B366-8A652D57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188" y="2493234"/>
            <a:ext cx="4981904" cy="23590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A63D77-C2BD-4CD0-A5CF-3F995B34F6BA}"/>
              </a:ext>
            </a:extLst>
          </p:cNvPr>
          <p:cNvSpPr/>
          <p:nvPr/>
        </p:nvSpPr>
        <p:spPr>
          <a:xfrm>
            <a:off x="2186940" y="2493235"/>
            <a:ext cx="673735" cy="186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666C7-B2C6-4390-8F8F-4F14E9B52199}"/>
              </a:ext>
            </a:extLst>
          </p:cNvPr>
          <p:cNvSpPr/>
          <p:nvPr/>
        </p:nvSpPr>
        <p:spPr>
          <a:xfrm>
            <a:off x="6585337" y="3433858"/>
            <a:ext cx="1294406" cy="317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9B81-2B46-48CA-A1A7-C06ACC85EF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23808" y="2144654"/>
            <a:ext cx="950912" cy="34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09AE8-378B-44A3-9A1B-E8846893911B}"/>
              </a:ext>
            </a:extLst>
          </p:cNvPr>
          <p:cNvSpPr/>
          <p:nvPr/>
        </p:nvSpPr>
        <p:spPr>
          <a:xfrm>
            <a:off x="1026795" y="12587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DEC5A-BCE0-453D-9CD7-D111F91457E5}"/>
              </a:ext>
            </a:extLst>
          </p:cNvPr>
          <p:cNvSpPr/>
          <p:nvPr/>
        </p:nvSpPr>
        <p:spPr>
          <a:xfrm>
            <a:off x="6045188" y="1060800"/>
            <a:ext cx="2173894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80BA38-32F0-4635-B5AE-46FBDAF45161}"/>
              </a:ext>
            </a:extLst>
          </p:cNvPr>
          <p:cNvSpPr/>
          <p:nvPr/>
        </p:nvSpPr>
        <p:spPr>
          <a:xfrm>
            <a:off x="1797050" y="4340225"/>
            <a:ext cx="389890" cy="24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7B5E8-5E19-48F2-AB45-93FE7C0A9474}"/>
              </a:ext>
            </a:extLst>
          </p:cNvPr>
          <p:cNvCxnSpPr>
            <a:cxnSpLocks/>
          </p:cNvCxnSpPr>
          <p:nvPr/>
        </p:nvCxnSpPr>
        <p:spPr>
          <a:xfrm>
            <a:off x="2186940" y="4578447"/>
            <a:ext cx="1287780" cy="6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4BF805-FA77-4757-A34D-2B4067E674ED}"/>
              </a:ext>
            </a:extLst>
          </p:cNvPr>
          <p:cNvCxnSpPr>
            <a:cxnSpLocks/>
          </p:cNvCxnSpPr>
          <p:nvPr/>
        </p:nvCxnSpPr>
        <p:spPr>
          <a:xfrm flipH="1">
            <a:off x="7500620" y="2260107"/>
            <a:ext cx="718462" cy="11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CFD62-9E00-4BD8-B8CA-6A4819540ED6}"/>
              </a:ext>
            </a:extLst>
          </p:cNvPr>
          <p:cNvSpPr/>
          <p:nvPr/>
        </p:nvSpPr>
        <p:spPr>
          <a:xfrm>
            <a:off x="7685869" y="174666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C1C32-EA05-4252-8403-9513757A1EFA}"/>
              </a:ext>
            </a:extLst>
          </p:cNvPr>
          <p:cNvSpPr txBox="1"/>
          <p:nvPr/>
        </p:nvSpPr>
        <p:spPr>
          <a:xfrm>
            <a:off x="770950" y="377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2802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BE23A7-C520-46E2-A9E1-4BDCCE273089}"/>
              </a:ext>
            </a:extLst>
          </p:cNvPr>
          <p:cNvSpPr/>
          <p:nvPr/>
        </p:nvSpPr>
        <p:spPr>
          <a:xfrm>
            <a:off x="5620530" y="329930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7BE17-49B4-45DA-A879-052961CB5261}"/>
              </a:ext>
            </a:extLst>
          </p:cNvPr>
          <p:cNvSpPr/>
          <p:nvPr/>
        </p:nvSpPr>
        <p:spPr>
          <a:xfrm>
            <a:off x="1238539" y="330419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A47C0-05A1-4FEA-84FF-DDAB942C7633}"/>
              </a:ext>
            </a:extLst>
          </p:cNvPr>
          <p:cNvSpPr/>
          <p:nvPr/>
        </p:nvSpPr>
        <p:spPr>
          <a:xfrm>
            <a:off x="1765935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FFCC-0A1B-471B-9E3B-C85ADBF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1367"/>
            <a:ext cx="3646170" cy="172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1E0EE-C7D0-4D38-A2DF-722F8E3B4EAB}"/>
              </a:ext>
            </a:extLst>
          </p:cNvPr>
          <p:cNvSpPr/>
          <p:nvPr/>
        </p:nvSpPr>
        <p:spPr>
          <a:xfrm>
            <a:off x="6096000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89D1-3702-4AFC-BED7-08001B2D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049" y="1541016"/>
            <a:ext cx="4193741" cy="152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7ACDE-7E9E-474F-B6B5-B8C871F2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280" y="3869086"/>
            <a:ext cx="3902509" cy="1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E87A6-2FD4-44A1-B805-F64648BC2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260" y="3869085"/>
            <a:ext cx="3818087" cy="184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DD2ED-1668-49B1-8B70-79164302BE02}"/>
              </a:ext>
            </a:extLst>
          </p:cNvPr>
          <p:cNvSpPr txBox="1"/>
          <p:nvPr/>
        </p:nvSpPr>
        <p:spPr>
          <a:xfrm>
            <a:off x="770950" y="377376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146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A97A2-22E2-437E-A2A9-3610B5438A12}"/>
              </a:ext>
            </a:extLst>
          </p:cNvPr>
          <p:cNvSpPr/>
          <p:nvPr/>
        </p:nvSpPr>
        <p:spPr>
          <a:xfrm>
            <a:off x="4153851" y="105330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DC90-6480-45D7-8EE8-7E819487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879495"/>
            <a:ext cx="4726305" cy="2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523BC-AC7D-4DD7-897D-7A2459E1E0A4}"/>
              </a:ext>
            </a:extLst>
          </p:cNvPr>
          <p:cNvSpPr/>
          <p:nvPr/>
        </p:nvSpPr>
        <p:spPr>
          <a:xfrm>
            <a:off x="1765935" y="58058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B4BC3-E371-4B8E-BE76-6769BD44BFF2}"/>
              </a:ext>
            </a:extLst>
          </p:cNvPr>
          <p:cNvCxnSpPr>
            <a:cxnSpLocks/>
          </p:cNvCxnSpPr>
          <p:nvPr/>
        </p:nvCxnSpPr>
        <p:spPr>
          <a:xfrm flipV="1">
            <a:off x="2958148" y="1607820"/>
            <a:ext cx="1872932" cy="15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D9BAE-FFDC-4978-A8E0-1E612A335571}"/>
              </a:ext>
            </a:extLst>
          </p:cNvPr>
          <p:cNvCxnSpPr>
            <a:cxnSpLocks/>
          </p:cNvCxnSpPr>
          <p:nvPr/>
        </p:nvCxnSpPr>
        <p:spPr>
          <a:xfrm flipV="1">
            <a:off x="4509638" y="1813560"/>
            <a:ext cx="2171527" cy="142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553C-0505-4559-BACD-17F0D1C0A07B}"/>
              </a:ext>
            </a:extLst>
          </p:cNvPr>
          <p:cNvSpPr/>
          <p:nvPr/>
        </p:nvSpPr>
        <p:spPr>
          <a:xfrm>
            <a:off x="6329509" y="126283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child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Ketika parent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4B322-0C16-4C59-B48B-EA9DD65151FC}"/>
              </a:ext>
            </a:extLst>
          </p:cNvPr>
          <p:cNvSpPr txBox="1"/>
          <p:nvPr/>
        </p:nvSpPr>
        <p:spPr>
          <a:xfrm>
            <a:off x="770950" y="377376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High Order Function</a:t>
            </a:r>
          </a:p>
        </p:txBody>
      </p:sp>
    </p:spTree>
    <p:extLst>
      <p:ext uri="{BB962C8B-B14F-4D97-AF65-F5344CB8AC3E}">
        <p14:creationId xmlns:p14="http://schemas.microsoft.com/office/powerpoint/2010/main" val="263443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5F398-F63C-465E-B70A-04EA3CE55AFA}"/>
              </a:ext>
            </a:extLst>
          </p:cNvPr>
          <p:cNvSpPr txBox="1"/>
          <p:nvPr/>
        </p:nvSpPr>
        <p:spPr>
          <a:xfrm>
            <a:off x="770950" y="377376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83916-7544-413E-92E1-2C2B5F85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40" y="1409369"/>
            <a:ext cx="5251534" cy="1532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E6303-FE3F-4D51-BE32-38636B696140}"/>
              </a:ext>
            </a:extLst>
          </p:cNvPr>
          <p:cNvSpPr txBox="1"/>
          <p:nvPr/>
        </p:nvSpPr>
        <p:spPr>
          <a:xfrm>
            <a:off x="6328303" y="3305889"/>
            <a:ext cx="2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F1D69-2D32-4671-9F46-7E83E854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106" y="3958231"/>
            <a:ext cx="4781283" cy="149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AECD-86E6-4D9A-ADCD-01CD28DD38AD}"/>
              </a:ext>
            </a:extLst>
          </p:cNvPr>
          <p:cNvSpPr/>
          <p:nvPr/>
        </p:nvSpPr>
        <p:spPr>
          <a:xfrm>
            <a:off x="8220488" y="446861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3246D-F684-4091-8892-3B12CE48C4DE}"/>
              </a:ext>
            </a:extLst>
          </p:cNvPr>
          <p:cNvSpPr/>
          <p:nvPr/>
        </p:nvSpPr>
        <p:spPr>
          <a:xfrm>
            <a:off x="849671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DCEB-CEEB-4FC8-B643-A0632820BF3C}"/>
              </a:ext>
            </a:extLst>
          </p:cNvPr>
          <p:cNvSpPr/>
          <p:nvPr/>
        </p:nvSpPr>
        <p:spPr>
          <a:xfrm>
            <a:off x="8771033" y="446860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pic>
        <p:nvPicPr>
          <p:cNvPr id="1026" name="Picture 2" descr="Apple Icon Icons Mock - Free image on Pixabay">
            <a:extLst>
              <a:ext uri="{FF2B5EF4-FFF2-40B4-BE49-F238E27FC236}">
                <a16:creationId xmlns:a16="http://schemas.microsoft.com/office/drawing/2014/main" id="{9A7B969F-CD1D-4867-9B2F-8061E2C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11" y="44686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ABCEFF00-51E2-451B-AF90-4F81B02F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49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go Fruit icon PNG and SVG Vector Free Download">
            <a:extLst>
              <a:ext uri="{FF2B5EF4-FFF2-40B4-BE49-F238E27FC236}">
                <a16:creationId xmlns:a16="http://schemas.microsoft.com/office/drawing/2014/main" id="{C49FA0C1-569E-4183-A1AA-4E25AC32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76" y="507531"/>
            <a:ext cx="220982" cy="1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pple Icon Icons Mock - Free image on Pixabay">
            <a:extLst>
              <a:ext uri="{FF2B5EF4-FFF2-40B4-BE49-F238E27FC236}">
                <a16:creationId xmlns:a16="http://schemas.microsoft.com/office/drawing/2014/main" id="{13D336CA-CA45-4369-9E60-D9B363DE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23" y="429250"/>
            <a:ext cx="341124" cy="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range Icon | Chinese New Year Iconset | GoldCoastDesignStudio">
            <a:extLst>
              <a:ext uri="{FF2B5EF4-FFF2-40B4-BE49-F238E27FC236}">
                <a16:creationId xmlns:a16="http://schemas.microsoft.com/office/drawing/2014/main" id="{122A38E2-6420-4F35-90BC-29AF77DC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14" y="489921"/>
            <a:ext cx="226009" cy="2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ango Fruit icon PNG and SVG Vector Free Download">
            <a:extLst>
              <a:ext uri="{FF2B5EF4-FFF2-40B4-BE49-F238E27FC236}">
                <a16:creationId xmlns:a16="http://schemas.microsoft.com/office/drawing/2014/main" id="{658EA25F-AF62-4876-B196-6AD8D227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447" y="511196"/>
            <a:ext cx="243777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AA0F71-18BE-466A-B433-5397AC6876D6}"/>
              </a:ext>
            </a:extLst>
          </p:cNvPr>
          <p:cNvSpPr txBox="1"/>
          <p:nvPr/>
        </p:nvSpPr>
        <p:spPr>
          <a:xfrm>
            <a:off x="8230426" y="75899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1A95F-80E0-4E82-A426-3D7DB194E483}"/>
              </a:ext>
            </a:extLst>
          </p:cNvPr>
          <p:cNvSpPr txBox="1"/>
          <p:nvPr/>
        </p:nvSpPr>
        <p:spPr>
          <a:xfrm>
            <a:off x="8516599" y="758990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980BD-FFEA-416A-845A-55A241B95575}"/>
              </a:ext>
            </a:extLst>
          </p:cNvPr>
          <p:cNvSpPr txBox="1"/>
          <p:nvPr/>
        </p:nvSpPr>
        <p:spPr>
          <a:xfrm>
            <a:off x="8786279" y="75899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4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6E4A8F-2022-4F62-8647-5F95C9B972A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E72460-9601-4EE7-A5D3-3FDBA2A648A2}"/>
              </a:ext>
            </a:extLst>
          </p:cNvPr>
          <p:cNvSpPr/>
          <p:nvPr/>
        </p:nvSpPr>
        <p:spPr>
          <a:xfrm>
            <a:off x="8775127" y="64949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8AC1B-2922-40CC-A9BD-1E9EED6F01BC}"/>
              </a:ext>
            </a:extLst>
          </p:cNvPr>
          <p:cNvSpPr/>
          <p:nvPr/>
        </p:nvSpPr>
        <p:spPr>
          <a:xfrm>
            <a:off x="5668976" y="276680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B36BD-85AD-41A8-B285-AADF4C0A02EB}"/>
              </a:ext>
            </a:extLst>
          </p:cNvPr>
          <p:cNvSpPr/>
          <p:nvPr/>
        </p:nvSpPr>
        <p:spPr>
          <a:xfrm>
            <a:off x="8489665" y="28120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C58A3A-B1B1-47A7-9C12-104AB83D3C63}"/>
              </a:ext>
            </a:extLst>
          </p:cNvPr>
          <p:cNvSpPr/>
          <p:nvPr/>
        </p:nvSpPr>
        <p:spPr>
          <a:xfrm>
            <a:off x="3265026" y="1788666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A8F9-9B23-41F9-945C-74797CF9A00F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CE09B-CE70-4C20-9F34-FD1ECAAFD974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8B415-DDCA-4849-9677-3404D5961D71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69AD8-8F6B-4C30-8710-515DC328DB7E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89CB-6C16-4257-BF59-15E8489F35B9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3F3B-94E9-4A2B-A921-A79ECA1B1AE0}"/>
              </a:ext>
            </a:extLst>
          </p:cNvPr>
          <p:cNvSpPr/>
          <p:nvPr/>
        </p:nvSpPr>
        <p:spPr>
          <a:xfrm>
            <a:off x="849356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CBA57-677B-4817-9458-EE574B4293E0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61F231-A889-4BD8-8996-A15BCA63381A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DFFA4-8015-45DD-BB82-92BB83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1" y="2821011"/>
            <a:ext cx="4143314" cy="2481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F56CA-F553-4526-A46F-F543689FEA45}"/>
              </a:ext>
            </a:extLst>
          </p:cNvPr>
          <p:cNvCxnSpPr>
            <a:cxnSpLocks/>
          </p:cNvCxnSpPr>
          <p:nvPr/>
        </p:nvCxnSpPr>
        <p:spPr>
          <a:xfrm flipV="1">
            <a:off x="3265026" y="2232842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D7A5-AFD8-46EB-BFA9-3183B9B58665}"/>
              </a:ext>
            </a:extLst>
          </p:cNvPr>
          <p:cNvSpPr/>
          <p:nvPr/>
        </p:nvSpPr>
        <p:spPr>
          <a:xfrm>
            <a:off x="5135757" y="210124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2,3,4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E9F4B-259C-4ADF-B5EB-0EA60B289B0B}"/>
              </a:ext>
            </a:extLst>
          </p:cNvPr>
          <p:cNvCxnSpPr>
            <a:cxnSpLocks/>
          </p:cNvCxnSpPr>
          <p:nvPr/>
        </p:nvCxnSpPr>
        <p:spPr>
          <a:xfrm flipV="1">
            <a:off x="3049285" y="2588558"/>
            <a:ext cx="2278567" cy="49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6472B-D881-46CF-97B5-E98C948B9D06}"/>
              </a:ext>
            </a:extLst>
          </p:cNvPr>
          <p:cNvCxnSpPr>
            <a:cxnSpLocks/>
          </p:cNvCxnSpPr>
          <p:nvPr/>
        </p:nvCxnSpPr>
        <p:spPr>
          <a:xfrm flipV="1">
            <a:off x="4242130" y="3202642"/>
            <a:ext cx="1925040" cy="3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EB36C59-7454-43D2-886F-7A4A0D81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71" y="3693620"/>
            <a:ext cx="4466750" cy="24945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3B5B-CEC4-43B2-94C7-28EE812CD472}"/>
              </a:ext>
            </a:extLst>
          </p:cNvPr>
          <p:cNvCxnSpPr>
            <a:cxnSpLocks/>
          </p:cNvCxnSpPr>
          <p:nvPr/>
        </p:nvCxnSpPr>
        <p:spPr>
          <a:xfrm flipV="1">
            <a:off x="8442846" y="33330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53ADB6-FC86-468B-84B7-DF69E29E8B19}"/>
              </a:ext>
            </a:extLst>
          </p:cNvPr>
          <p:cNvSpPr txBox="1"/>
          <p:nvPr/>
        </p:nvSpPr>
        <p:spPr>
          <a:xfrm>
            <a:off x="5822119" y="426244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66750-D81D-4A47-BA36-95AA962EC84D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3EC26D-7E32-49F1-9EFE-67DCFCD55178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A79A3-5882-45E7-9E01-A77B8AE3CEAF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0BF5C-0544-45ED-A777-777CA9BD9E65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CF323-AEC6-40EE-A329-AA1B51827325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1C483-F97B-40F3-94B7-188C0C237B48}"/>
              </a:ext>
            </a:extLst>
          </p:cNvPr>
          <p:cNvSpPr/>
          <p:nvPr/>
        </p:nvSpPr>
        <p:spPr>
          <a:xfrm>
            <a:off x="1103076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8F536F-06A2-4F29-B12B-66B94E7EE0EF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2ABACF-3E0B-4BE7-8C6A-58F3FDE563A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F7671-F5CB-4D88-A2FE-2AE6EB3370A7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43D72-C85A-49CB-B5E5-A5B4761D9B67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DA3FE-E047-4464-A86A-ED37EF36C356}"/>
              </a:ext>
            </a:extLst>
          </p:cNvPr>
          <p:cNvSpPr txBox="1"/>
          <p:nvPr/>
        </p:nvSpPr>
        <p:spPr>
          <a:xfrm>
            <a:off x="770950" y="37737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2476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392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22</cp:revision>
  <dcterms:created xsi:type="dcterms:W3CDTF">2022-02-18T14:28:47Z</dcterms:created>
  <dcterms:modified xsi:type="dcterms:W3CDTF">2022-03-02T09:39:53Z</dcterms:modified>
</cp:coreProperties>
</file>