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372C-1230-4D52-B50F-4BC2F5846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0F1D0-26BC-4ADF-8223-5479F43A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71113-65D1-4C08-8BA4-05C4FBA1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A9DB-B8B9-4600-B1F8-C5B83E07541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76E1C-0991-455B-BEE3-D82C30A0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33DBE-5723-4484-91EB-A318FF88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2FAB-0439-4759-B59E-68495062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9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F8A0-F301-4B0A-86CA-20BB9FAF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5BAB6-A605-43E8-B3CD-8C6A91EE2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CF04E-497F-4EA8-A58B-4A5695EA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A9DB-B8B9-4600-B1F8-C5B83E07541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7E71E-30F1-44C9-A0A9-BF7EF5B0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3DE49-C284-4067-A0D4-7513D50C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2FAB-0439-4759-B59E-68495062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3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22ED70-1C83-4D7A-A9D0-756B580C9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1BC2F-E63E-480D-BF77-4531D5154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DE5BE-80E9-4F37-B84D-C39A26E6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A9DB-B8B9-4600-B1F8-C5B83E07541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0A5E3-95C7-4D42-BAF8-392934BC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8876D-06A4-484A-B4EC-23F1FDAB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2FAB-0439-4759-B59E-68495062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9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9699-F950-4EBA-8CE1-2FA9728F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34766-57BF-4D9E-B416-F30E7E73A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60716-338E-4CB9-A105-97C666A9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A9DB-B8B9-4600-B1F8-C5B83E07541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26F4E-DB2C-4282-A725-FBF2ED10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6CF70-DC51-49D1-A578-AD55681F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2FAB-0439-4759-B59E-68495062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5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5A01-93E9-4729-AD36-A756E8BA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7AD77-7A2B-4B31-B566-807A54AF8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B7284-9FBC-4D58-8D5A-96F01823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A9DB-B8B9-4600-B1F8-C5B83E07541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619BD-9959-4610-89A5-C69E26DE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DD8BB-215E-447E-B394-7F1D793A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2FAB-0439-4759-B59E-68495062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ABF1-90F2-4AE1-B9EC-5CC690F7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60772-8B87-4B7F-9EF9-0A302A3F6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5737E-EAB4-4610-91B2-8F75E3BE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D5984-98D1-4A2F-8A78-EC77F079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A9DB-B8B9-4600-B1F8-C5B83E07541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24A24-F330-4987-8B1C-5830F343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301FD-43EC-44C4-8AEA-DD0EBC11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2FAB-0439-4759-B59E-68495062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64D3-0174-4FEF-AF2A-CA37770D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AAFF2-6BA4-42A3-AC24-C3E5ADA7E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5DE91-64D6-40C3-B2AE-08BAA053D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A6DDF-2E19-4780-BACE-D6133C525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55B41-2347-4B2A-AA5D-471C489AA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A6903-F896-40C5-94D0-665B4792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A9DB-B8B9-4600-B1F8-C5B83E07541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9C25F-ABB2-4FD4-A346-D4858102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47181-870A-4B3E-8506-E1C0BD98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2FAB-0439-4759-B59E-68495062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1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4F3D-D26A-4565-9345-4399039A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F2323-4AF0-4EE8-A175-B26C44A0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A9DB-B8B9-4600-B1F8-C5B83E07541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D2471-C0CF-41E2-9DF6-2BF4B2D5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1AC38-0FBF-43BD-A808-33A96BD6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2FAB-0439-4759-B59E-68495062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5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D1306-0DA8-472E-BEF6-2F37050A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A9DB-B8B9-4600-B1F8-C5B83E07541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BDFBC-59B7-4170-8DDB-FC3D8D1B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469FC-4770-436D-A26D-A8EDB7C0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2FAB-0439-4759-B59E-68495062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9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E0AC-8C9F-4D73-A5DE-48A4CA25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119-D169-4855-8D31-D7EF4AF1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0E330-E359-4138-86D9-70F25D320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03361-41C7-4A0E-B75A-4A7EB212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A9DB-B8B9-4600-B1F8-C5B83E07541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32A6B-7B92-4182-82F6-FB573920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A20C5-6913-4C90-A45F-C19205B1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2FAB-0439-4759-B59E-68495062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6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E914-AAE1-4E65-AB2C-6F3A2DFA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8E2E2-8A91-454C-8310-2D9084703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4B22C-CFBE-471C-A076-2BC244F1B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A49C4-43D6-4CE7-A2DA-8B6C1948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A9DB-B8B9-4600-B1F8-C5B83E07541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99D38-EBA5-48F3-A3CF-8D6BAEC7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5EFA2-62DD-4F4C-8311-6D780E26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2FAB-0439-4759-B59E-68495062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6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3ECF25-A66C-46C0-92A4-60B6A505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E5900-B999-4D94-A3D6-F09FC2A0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75B13-6030-45D2-AA5F-0DAD0BCED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A9DB-B8B9-4600-B1F8-C5B83E07541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05CD3-2AEA-4DD8-8135-00E8E8908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B6E68-A6E6-4A4D-AD42-290D14C74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52FAB-0439-4759-B59E-68495062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8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8078B9-3C68-4232-8B56-4460EEA4F2E6}"/>
              </a:ext>
            </a:extLst>
          </p:cNvPr>
          <p:cNvSpPr txBox="1"/>
          <p:nvPr/>
        </p:nvSpPr>
        <p:spPr>
          <a:xfrm>
            <a:off x="3341922" y="2231666"/>
            <a:ext cx="550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32732-4DC8-435E-8E56-8CC48FB5BC40}"/>
              </a:ext>
            </a:extLst>
          </p:cNvPr>
          <p:cNvSpPr txBox="1"/>
          <p:nvPr/>
        </p:nvSpPr>
        <p:spPr>
          <a:xfrm>
            <a:off x="3341922" y="2950289"/>
            <a:ext cx="550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Maret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Minggu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keempat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Pertemuan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ke-1</a:t>
            </a:r>
          </a:p>
        </p:txBody>
      </p:sp>
    </p:spTree>
    <p:extLst>
      <p:ext uri="{BB962C8B-B14F-4D97-AF65-F5344CB8AC3E}">
        <p14:creationId xmlns:p14="http://schemas.microsoft.com/office/powerpoint/2010/main" val="241887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02CF34-EC08-4CF8-BC3B-DF5B07B8B058}"/>
              </a:ext>
            </a:extLst>
          </p:cNvPr>
          <p:cNvSpPr/>
          <p:nvPr/>
        </p:nvSpPr>
        <p:spPr>
          <a:xfrm>
            <a:off x="2763308" y="1557866"/>
            <a:ext cx="1212850" cy="74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D319220-4151-4EAF-9CEB-C60BB0B0DD1C}"/>
              </a:ext>
            </a:extLst>
          </p:cNvPr>
          <p:cNvSpPr/>
          <p:nvPr/>
        </p:nvSpPr>
        <p:spPr>
          <a:xfrm>
            <a:off x="3145366" y="656250"/>
            <a:ext cx="448734" cy="596816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2FCBBC-5DB8-4C26-B508-117B70FBCC7D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>
            <a:off x="3369733" y="1253066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647F9C3-EAA0-457E-A8BB-C0B9514571F6}"/>
              </a:ext>
            </a:extLst>
          </p:cNvPr>
          <p:cNvSpPr/>
          <p:nvPr/>
        </p:nvSpPr>
        <p:spPr>
          <a:xfrm>
            <a:off x="1013884" y="4326467"/>
            <a:ext cx="1212850" cy="74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MOBILE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87D155F-361D-4A20-9454-BEB25EED9CF7}"/>
              </a:ext>
            </a:extLst>
          </p:cNvPr>
          <p:cNvSpPr/>
          <p:nvPr/>
        </p:nvSpPr>
        <p:spPr>
          <a:xfrm>
            <a:off x="2763308" y="4326467"/>
            <a:ext cx="1212850" cy="74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715284A-6744-4C2C-A5BE-AC2A2624F4C7}"/>
              </a:ext>
            </a:extLst>
          </p:cNvPr>
          <p:cNvSpPr/>
          <p:nvPr/>
        </p:nvSpPr>
        <p:spPr>
          <a:xfrm>
            <a:off x="4512732" y="4326466"/>
            <a:ext cx="1212850" cy="74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WEBSITE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B77BDC-58E1-434D-B976-96D1DFE20957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620309" y="3412068"/>
            <a:ext cx="1749424" cy="914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63F0D7-EDA8-4930-B023-01EF2E82FE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369733" y="3412068"/>
            <a:ext cx="0" cy="914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BE7496-801D-4C02-888A-97D276165965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369733" y="3412068"/>
            <a:ext cx="1749424" cy="914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61B6510-28B3-4EE7-B74C-33E4F66D0F22}"/>
              </a:ext>
            </a:extLst>
          </p:cNvPr>
          <p:cNvSpPr/>
          <p:nvPr/>
        </p:nvSpPr>
        <p:spPr>
          <a:xfrm>
            <a:off x="2763308" y="2667001"/>
            <a:ext cx="1212850" cy="74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779E7-16B3-438F-9077-817472BEE873}"/>
              </a:ext>
            </a:extLst>
          </p:cNvPr>
          <p:cNvCxnSpPr>
            <a:cxnSpLocks/>
            <a:stCxn id="3" idx="2"/>
            <a:endCxn id="30" idx="0"/>
          </p:cNvCxnSpPr>
          <p:nvPr/>
        </p:nvCxnSpPr>
        <p:spPr>
          <a:xfrm>
            <a:off x="3369733" y="2302933"/>
            <a:ext cx="0" cy="364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C97B4BB-6DD7-4150-9D17-6FE20864C187}"/>
              </a:ext>
            </a:extLst>
          </p:cNvPr>
          <p:cNvSpPr txBox="1"/>
          <p:nvPr/>
        </p:nvSpPr>
        <p:spPr>
          <a:xfrm>
            <a:off x="4080933" y="2858069"/>
            <a:ext cx="17716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backend.com/</a:t>
            </a:r>
            <a:r>
              <a:rPr lang="en-US" sz="1000" dirty="0" err="1"/>
              <a:t>api</a:t>
            </a:r>
            <a:r>
              <a:rPr lang="en-US" sz="1000" dirty="0"/>
              <a:t>/v1/users</a:t>
            </a:r>
          </a:p>
          <a:p>
            <a:r>
              <a:rPr lang="en-US" sz="1000" dirty="0"/>
              <a:t>backend.com/</a:t>
            </a:r>
            <a:r>
              <a:rPr lang="en-US" sz="1000" dirty="0" err="1"/>
              <a:t>api</a:t>
            </a:r>
            <a:r>
              <a:rPr lang="en-US" sz="1000" dirty="0"/>
              <a:t>/v1/products</a:t>
            </a:r>
          </a:p>
          <a:p>
            <a:endParaRPr lang="en-US" sz="10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A025BE-2CDB-412C-82F3-D015AAA5C799}"/>
              </a:ext>
            </a:extLst>
          </p:cNvPr>
          <p:cNvGrpSpPr/>
          <p:nvPr/>
        </p:nvGrpSpPr>
        <p:grpSpPr>
          <a:xfrm>
            <a:off x="2029893" y="2603915"/>
            <a:ext cx="479954" cy="808152"/>
            <a:chOff x="3541713" y="1903866"/>
            <a:chExt cx="479954" cy="80815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98C1FB5-8163-481D-918F-71F1A7F91B7D}"/>
                </a:ext>
              </a:extLst>
            </p:cNvPr>
            <p:cNvSpPr/>
            <p:nvPr/>
          </p:nvSpPr>
          <p:spPr>
            <a:xfrm>
              <a:off x="3541713" y="1903866"/>
              <a:ext cx="479954" cy="17780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GET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58063D5-C085-4A32-AE40-C3940E3E3DBB}"/>
                </a:ext>
              </a:extLst>
            </p:cNvPr>
            <p:cNvSpPr/>
            <p:nvPr/>
          </p:nvSpPr>
          <p:spPr>
            <a:xfrm>
              <a:off x="3541713" y="2113983"/>
              <a:ext cx="479954" cy="17780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POST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2B0E7CE-A50E-4E86-A268-89B5FFF505AD}"/>
                </a:ext>
              </a:extLst>
            </p:cNvPr>
            <p:cNvSpPr/>
            <p:nvPr/>
          </p:nvSpPr>
          <p:spPr>
            <a:xfrm>
              <a:off x="3541713" y="2324100"/>
              <a:ext cx="479954" cy="17780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PUT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034DEB45-2CA3-47AA-800D-191931F921B0}"/>
                </a:ext>
              </a:extLst>
            </p:cNvPr>
            <p:cNvSpPr/>
            <p:nvPr/>
          </p:nvSpPr>
          <p:spPr>
            <a:xfrm>
              <a:off x="3541713" y="2534217"/>
              <a:ext cx="479954" cy="17780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DELETE</a:t>
              </a:r>
            </a:p>
          </p:txBody>
        </p:sp>
      </p:grpSp>
      <p:sp>
        <p:nvSpPr>
          <p:cNvPr id="48" name="Cylinder 47">
            <a:extLst>
              <a:ext uri="{FF2B5EF4-FFF2-40B4-BE49-F238E27FC236}">
                <a16:creationId xmlns:a16="http://schemas.microsoft.com/office/drawing/2014/main" id="{1449CFC9-898F-4357-A3FE-5769BF031B55}"/>
              </a:ext>
            </a:extLst>
          </p:cNvPr>
          <p:cNvSpPr/>
          <p:nvPr/>
        </p:nvSpPr>
        <p:spPr>
          <a:xfrm>
            <a:off x="8675158" y="1077423"/>
            <a:ext cx="448734" cy="596816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B69F80-FD0D-410D-B247-55B4B7106E77}"/>
              </a:ext>
            </a:extLst>
          </p:cNvPr>
          <p:cNvSpPr/>
          <p:nvPr/>
        </p:nvSpPr>
        <p:spPr>
          <a:xfrm>
            <a:off x="8283574" y="2459565"/>
            <a:ext cx="1212850" cy="74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WEBSITE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6F1F4E-BD97-4B16-A076-563A7D8C46D4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8889999" y="1674239"/>
            <a:ext cx="9526" cy="7853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4B20E10-4500-4316-97BC-DBC7AA40DD4A}"/>
              </a:ext>
            </a:extLst>
          </p:cNvPr>
          <p:cNvSpPr/>
          <p:nvPr/>
        </p:nvSpPr>
        <p:spPr>
          <a:xfrm>
            <a:off x="9720791" y="2421884"/>
            <a:ext cx="1212850" cy="74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Android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9967460-9463-44FD-B608-0DADCC111808}"/>
              </a:ext>
            </a:extLst>
          </p:cNvPr>
          <p:cNvSpPr/>
          <p:nvPr/>
        </p:nvSpPr>
        <p:spPr>
          <a:xfrm>
            <a:off x="6853764" y="2459565"/>
            <a:ext cx="1212850" cy="74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Desktop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1BB7EA2-E582-4CF5-A4A7-4564DEF3AABD}"/>
              </a:ext>
            </a:extLst>
          </p:cNvPr>
          <p:cNvCxnSpPr>
            <a:cxnSpLocks/>
            <a:stCxn id="48" idx="3"/>
            <a:endCxn id="54" idx="0"/>
          </p:cNvCxnSpPr>
          <p:nvPr/>
        </p:nvCxnSpPr>
        <p:spPr>
          <a:xfrm flipH="1">
            <a:off x="7460189" y="1674239"/>
            <a:ext cx="1439336" cy="7853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A32DC52-3C55-46FA-99B7-A8A404B9E336}"/>
              </a:ext>
            </a:extLst>
          </p:cNvPr>
          <p:cNvCxnSpPr>
            <a:cxnSpLocks/>
            <a:stCxn id="48" idx="3"/>
            <a:endCxn id="53" idx="0"/>
          </p:cNvCxnSpPr>
          <p:nvPr/>
        </p:nvCxnSpPr>
        <p:spPr>
          <a:xfrm>
            <a:off x="8899525" y="1674239"/>
            <a:ext cx="1427691" cy="747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F49F1F9-9058-4C5C-AC0D-DD078477DC55}"/>
              </a:ext>
            </a:extLst>
          </p:cNvPr>
          <p:cNvSpPr txBox="1"/>
          <p:nvPr/>
        </p:nvSpPr>
        <p:spPr>
          <a:xfrm rot="1596490">
            <a:off x="4000296" y="3915490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request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37A6E0E-6686-46F7-90C9-6B8DF18B884F}"/>
              </a:ext>
            </a:extLst>
          </p:cNvPr>
          <p:cNvSpPr txBox="1"/>
          <p:nvPr/>
        </p:nvSpPr>
        <p:spPr>
          <a:xfrm rot="1596490">
            <a:off x="4092422" y="3721011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response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705DF81-185E-4BBE-97BB-258D66BA0D7A}"/>
              </a:ext>
            </a:extLst>
          </p:cNvPr>
          <p:cNvSpPr txBox="1"/>
          <p:nvPr/>
        </p:nvSpPr>
        <p:spPr>
          <a:xfrm rot="5400000">
            <a:off x="2924363" y="3805589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request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E791674-FE3B-48E5-99A7-AAD4CD78F300}"/>
              </a:ext>
            </a:extLst>
          </p:cNvPr>
          <p:cNvSpPr txBox="1"/>
          <p:nvPr/>
        </p:nvSpPr>
        <p:spPr>
          <a:xfrm rot="5400000">
            <a:off x="3222369" y="3823443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response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D515F2-EC26-4128-924B-1A0B3911B7B9}"/>
              </a:ext>
            </a:extLst>
          </p:cNvPr>
          <p:cNvSpPr txBox="1"/>
          <p:nvPr/>
        </p:nvSpPr>
        <p:spPr>
          <a:xfrm rot="19899956">
            <a:off x="2055122" y="368440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request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A0333D-CBB4-4AB9-8539-56A79174F3B0}"/>
              </a:ext>
            </a:extLst>
          </p:cNvPr>
          <p:cNvSpPr txBox="1"/>
          <p:nvPr/>
        </p:nvSpPr>
        <p:spPr>
          <a:xfrm rot="8886192">
            <a:off x="2192884" y="3931692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response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8AF774B-B5FD-49BB-B7CA-EB3425760864}"/>
              </a:ext>
            </a:extLst>
          </p:cNvPr>
          <p:cNvSpPr txBox="1"/>
          <p:nvPr/>
        </p:nvSpPr>
        <p:spPr>
          <a:xfrm rot="16200000">
            <a:off x="2326857" y="2341022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request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7780231-55A6-4EA0-AB71-32547B526688}"/>
              </a:ext>
            </a:extLst>
          </p:cNvPr>
          <p:cNvSpPr txBox="1"/>
          <p:nvPr/>
        </p:nvSpPr>
        <p:spPr>
          <a:xfrm rot="5400000">
            <a:off x="3840790" y="2354453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95266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5000C3-8FC3-4068-A313-10D8B30916A5}"/>
              </a:ext>
            </a:extLst>
          </p:cNvPr>
          <p:cNvSpPr/>
          <p:nvPr/>
        </p:nvSpPr>
        <p:spPr>
          <a:xfrm>
            <a:off x="3621616" y="2785533"/>
            <a:ext cx="1212850" cy="74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FRONTEND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AF235EF-489A-4B86-974D-619481E77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723049"/>
              </p:ext>
            </p:extLst>
          </p:nvPr>
        </p:nvGraphicFramePr>
        <p:xfrm>
          <a:off x="1704975" y="2623821"/>
          <a:ext cx="1601752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1841936433"/>
                    </a:ext>
                  </a:extLst>
                </a:gridCol>
                <a:gridCol w="547511">
                  <a:extLst>
                    <a:ext uri="{9D8B030D-6E8A-4147-A177-3AD203B41FA5}">
                      <a16:colId xmlns:a16="http://schemas.microsoft.com/office/drawing/2014/main" val="1240557896"/>
                    </a:ext>
                  </a:extLst>
                </a:gridCol>
                <a:gridCol w="547511">
                  <a:extLst>
                    <a:ext uri="{9D8B030D-6E8A-4147-A177-3AD203B41FA5}">
                      <a16:colId xmlns:a16="http://schemas.microsoft.com/office/drawing/2014/main" val="3571132020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r>
                        <a:rPr lang="en-US" sz="1000" b="0" dirty="0" err="1"/>
                        <a:t>nama</a:t>
                      </a:r>
                      <a:endParaRPr lang="en-US" sz="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dirty="0" err="1"/>
                        <a:t>kelas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err="1"/>
                        <a:t>jurusan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974965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087778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FF5637-D6D9-4ACE-8783-4DDC22E30B6E}"/>
              </a:ext>
            </a:extLst>
          </p:cNvPr>
          <p:cNvCxnSpPr>
            <a:cxnSpLocks/>
          </p:cNvCxnSpPr>
          <p:nvPr/>
        </p:nvCxnSpPr>
        <p:spPr>
          <a:xfrm>
            <a:off x="4834466" y="3124199"/>
            <a:ext cx="655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45B440-8EF5-4C15-863F-6D1E37DFF582}"/>
              </a:ext>
            </a:extLst>
          </p:cNvPr>
          <p:cNvCxnSpPr>
            <a:cxnSpLocks/>
          </p:cNvCxnSpPr>
          <p:nvPr/>
        </p:nvCxnSpPr>
        <p:spPr>
          <a:xfrm>
            <a:off x="4834466" y="3225799"/>
            <a:ext cx="655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60E421-52E7-45C0-A876-65E662241AE8}"/>
              </a:ext>
            </a:extLst>
          </p:cNvPr>
          <p:cNvSpPr/>
          <p:nvPr/>
        </p:nvSpPr>
        <p:spPr>
          <a:xfrm>
            <a:off x="5489575" y="2793999"/>
            <a:ext cx="1212850" cy="74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BACKEND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F4A546-E046-4C89-9BED-A98319640760}"/>
              </a:ext>
            </a:extLst>
          </p:cNvPr>
          <p:cNvCxnSpPr>
            <a:cxnSpLocks/>
          </p:cNvCxnSpPr>
          <p:nvPr/>
        </p:nvCxnSpPr>
        <p:spPr>
          <a:xfrm>
            <a:off x="6702425" y="3132667"/>
            <a:ext cx="655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E19202-087F-48E6-AE7D-CAAAC441AE9D}"/>
              </a:ext>
            </a:extLst>
          </p:cNvPr>
          <p:cNvCxnSpPr>
            <a:cxnSpLocks/>
          </p:cNvCxnSpPr>
          <p:nvPr/>
        </p:nvCxnSpPr>
        <p:spPr>
          <a:xfrm>
            <a:off x="6702425" y="3234267"/>
            <a:ext cx="655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ylinder 15">
            <a:extLst>
              <a:ext uri="{FF2B5EF4-FFF2-40B4-BE49-F238E27FC236}">
                <a16:creationId xmlns:a16="http://schemas.microsoft.com/office/drawing/2014/main" id="{4B263E1E-93FE-4496-A043-7419FE8CCEFA}"/>
              </a:ext>
            </a:extLst>
          </p:cNvPr>
          <p:cNvSpPr/>
          <p:nvPr/>
        </p:nvSpPr>
        <p:spPr>
          <a:xfrm>
            <a:off x="7357534" y="2868124"/>
            <a:ext cx="448734" cy="596816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A05B7F-70CD-45E8-90BB-E5BCA2FD786E}"/>
              </a:ext>
            </a:extLst>
          </p:cNvPr>
          <p:cNvSpPr txBox="1"/>
          <p:nvPr/>
        </p:nvSpPr>
        <p:spPr>
          <a:xfrm>
            <a:off x="4869311" y="3327399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request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4735C6-D465-45B3-8C64-FBBA19987638}"/>
              </a:ext>
            </a:extLst>
          </p:cNvPr>
          <p:cNvSpPr txBox="1"/>
          <p:nvPr/>
        </p:nvSpPr>
        <p:spPr>
          <a:xfrm>
            <a:off x="4832443" y="2827178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B52788-B0B4-4540-952A-27AFCA451917}"/>
              </a:ext>
            </a:extLst>
          </p:cNvPr>
          <p:cNvSpPr txBox="1"/>
          <p:nvPr/>
        </p:nvSpPr>
        <p:spPr>
          <a:xfrm>
            <a:off x="6823307" y="3284379"/>
            <a:ext cx="505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8528B3-C74E-4B42-AD08-D94DF980AB37}"/>
              </a:ext>
            </a:extLst>
          </p:cNvPr>
          <p:cNvSpPr txBox="1"/>
          <p:nvPr/>
        </p:nvSpPr>
        <p:spPr>
          <a:xfrm>
            <a:off x="6712309" y="2776539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response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F1E807-0AB2-4433-BDFB-119569983BAB}"/>
              </a:ext>
            </a:extLst>
          </p:cNvPr>
          <p:cNvCxnSpPr>
            <a:cxnSpLocks/>
            <a:stCxn id="17" idx="2"/>
            <a:endCxn id="26" idx="0"/>
          </p:cNvCxnSpPr>
          <p:nvPr/>
        </p:nvCxnSpPr>
        <p:spPr>
          <a:xfrm flipH="1">
            <a:off x="5162019" y="3573620"/>
            <a:ext cx="1" cy="575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29669AE-B0D7-4A1C-B3B5-3600842ADA95}"/>
              </a:ext>
            </a:extLst>
          </p:cNvPr>
          <p:cNvSpPr/>
          <p:nvPr/>
        </p:nvSpPr>
        <p:spPr>
          <a:xfrm>
            <a:off x="4195497" y="4148667"/>
            <a:ext cx="1933043" cy="74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backend.com/</a:t>
            </a:r>
            <a:r>
              <a:rPr lang="en-US" sz="1000" dirty="0" err="1">
                <a:solidFill>
                  <a:schemeClr val="tx1"/>
                </a:solidFill>
              </a:rPr>
              <a:t>api</a:t>
            </a:r>
            <a:r>
              <a:rPr lang="en-US" sz="1000" dirty="0">
                <a:solidFill>
                  <a:schemeClr val="tx1"/>
                </a:solidFill>
              </a:rPr>
              <a:t>/v1/students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C4B46E9-E1F6-4CC0-A0DB-13E769E53B2A}"/>
              </a:ext>
            </a:extLst>
          </p:cNvPr>
          <p:cNvSpPr/>
          <p:nvPr/>
        </p:nvSpPr>
        <p:spPr>
          <a:xfrm>
            <a:off x="3621616" y="4432299"/>
            <a:ext cx="479954" cy="1778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GET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18C4E1D-8D7A-4311-8AEC-70FF48466541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>
            <a:off x="7076090" y="3530600"/>
            <a:ext cx="1145175" cy="529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C3D941B-CA65-447B-9971-0257A49D9C3B}"/>
              </a:ext>
            </a:extLst>
          </p:cNvPr>
          <p:cNvSpPr/>
          <p:nvPr/>
        </p:nvSpPr>
        <p:spPr>
          <a:xfrm>
            <a:off x="7254743" y="4059765"/>
            <a:ext cx="1933043" cy="74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SELECT * FROM `students`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53B3FB-35D0-4B83-824F-A6E5C448717B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7041887" y="2016553"/>
            <a:ext cx="1116473" cy="759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828F45FD-DA8E-478C-B3B7-CC1157884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64" y="595179"/>
            <a:ext cx="1468144" cy="1932521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B92418A-9FB9-4800-A236-352EA1236517}"/>
              </a:ext>
            </a:extLst>
          </p:cNvPr>
          <p:cNvCxnSpPr>
            <a:cxnSpLocks/>
            <a:stCxn id="47" idx="2"/>
            <a:endCxn id="18" idx="0"/>
          </p:cNvCxnSpPr>
          <p:nvPr/>
        </p:nvCxnSpPr>
        <p:spPr>
          <a:xfrm>
            <a:off x="4063348" y="2083646"/>
            <a:ext cx="1098673" cy="743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4FF0F6B7-239E-46CD-B0D4-0AC720BC3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909" y="185448"/>
            <a:ext cx="1318878" cy="1898198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6CD3734-F990-4BA6-A19E-BB7DF5529FB9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2926080" y="1134547"/>
            <a:ext cx="4778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18E7F9A-5312-4D84-9364-56E0C9521A33}"/>
              </a:ext>
            </a:extLst>
          </p:cNvPr>
          <p:cNvSpPr txBox="1"/>
          <p:nvPr/>
        </p:nvSpPr>
        <p:spPr>
          <a:xfrm>
            <a:off x="2502592" y="1011436"/>
            <a:ext cx="520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JSON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8445CF-F042-47AD-83D4-C271A5D6E4AD}"/>
              </a:ext>
            </a:extLst>
          </p:cNvPr>
          <p:cNvSpPr txBox="1"/>
          <p:nvPr/>
        </p:nvSpPr>
        <p:spPr>
          <a:xfrm>
            <a:off x="6779537" y="1433602"/>
            <a:ext cx="1098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Array / collection entity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2EE6273-5CA7-4E52-9049-BA6D65D07CC3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806268" y="1561438"/>
            <a:ext cx="414996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12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F286B0-5D38-4385-9C7E-B67A9F920E24}"/>
              </a:ext>
            </a:extLst>
          </p:cNvPr>
          <p:cNvSpPr txBox="1"/>
          <p:nvPr/>
        </p:nvSpPr>
        <p:spPr>
          <a:xfrm>
            <a:off x="4998720" y="2743200"/>
            <a:ext cx="1338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API</a:t>
            </a:r>
          </a:p>
        </p:txBody>
      </p:sp>
    </p:spTree>
    <p:extLst>
      <p:ext uri="{BB962C8B-B14F-4D97-AF65-F5344CB8AC3E}">
        <p14:creationId xmlns:p14="http://schemas.microsoft.com/office/powerpoint/2010/main" val="272571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2F3AEA-9A92-4CF8-9E0B-6185188C8C11}"/>
              </a:ext>
            </a:extLst>
          </p:cNvPr>
          <p:cNvSpPr/>
          <p:nvPr/>
        </p:nvSpPr>
        <p:spPr>
          <a:xfrm>
            <a:off x="6783461" y="1567180"/>
            <a:ext cx="1212850" cy="74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Nama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20FABD-8BD0-4FB8-A6F8-660C571B7978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7389886" y="2312247"/>
            <a:ext cx="877464" cy="485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21033B-2386-47D4-9342-D3372054BBDD}"/>
              </a:ext>
            </a:extLst>
          </p:cNvPr>
          <p:cNvSpPr/>
          <p:nvPr/>
        </p:nvSpPr>
        <p:spPr>
          <a:xfrm>
            <a:off x="7660925" y="2797387"/>
            <a:ext cx="1212850" cy="74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Kelas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2FFB8A-C0D6-49EC-92C0-966EB2F826C9}"/>
              </a:ext>
            </a:extLst>
          </p:cNvPr>
          <p:cNvSpPr/>
          <p:nvPr/>
        </p:nvSpPr>
        <p:spPr>
          <a:xfrm>
            <a:off x="8502195" y="1567179"/>
            <a:ext cx="1212850" cy="74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Jurusan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5BA72-9049-40FA-8154-18BB10C212EB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8267350" y="2312246"/>
            <a:ext cx="841270" cy="485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BCF885-9083-4EAD-A48D-ED400F1C4887}"/>
              </a:ext>
            </a:extLst>
          </p:cNvPr>
          <p:cNvSpPr txBox="1"/>
          <p:nvPr/>
        </p:nvSpPr>
        <p:spPr>
          <a:xfrm>
            <a:off x="731520" y="312420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GRAPHQL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4132A63-3C34-4B78-BE80-897BBEFBC8B7}"/>
              </a:ext>
            </a:extLst>
          </p:cNvPr>
          <p:cNvSpPr/>
          <p:nvPr/>
        </p:nvSpPr>
        <p:spPr>
          <a:xfrm>
            <a:off x="9265465" y="2802467"/>
            <a:ext cx="1212850" cy="7450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Universitas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8C6E451-B7B2-4274-A6C8-29ACD781560F}"/>
              </a:ext>
            </a:extLst>
          </p:cNvPr>
          <p:cNvCxnSpPr>
            <a:cxnSpLocks/>
            <a:stCxn id="22" idx="0"/>
            <a:endCxn id="9" idx="2"/>
          </p:cNvCxnSpPr>
          <p:nvPr/>
        </p:nvCxnSpPr>
        <p:spPr>
          <a:xfrm flipH="1" flipV="1">
            <a:off x="9108620" y="2312246"/>
            <a:ext cx="763270" cy="490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145016-2BC6-4CC6-BF53-1F7C4489891A}"/>
              </a:ext>
            </a:extLst>
          </p:cNvPr>
          <p:cNvCxnSpPr>
            <a:cxnSpLocks/>
          </p:cNvCxnSpPr>
          <p:nvPr/>
        </p:nvCxnSpPr>
        <p:spPr>
          <a:xfrm>
            <a:off x="10159348" y="1071721"/>
            <a:ext cx="2419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5CD250A-847E-4F14-AC7A-A55B35F5CC8C}"/>
              </a:ext>
            </a:extLst>
          </p:cNvPr>
          <p:cNvSpPr txBox="1"/>
          <p:nvPr/>
        </p:nvSpPr>
        <p:spPr>
          <a:xfrm>
            <a:off x="10401300" y="948610"/>
            <a:ext cx="975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= Current Data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553D4D1-AD44-41E7-8F3B-A6BA3A560E1A}"/>
              </a:ext>
            </a:extLst>
          </p:cNvPr>
          <p:cNvCxnSpPr>
            <a:cxnSpLocks/>
          </p:cNvCxnSpPr>
          <p:nvPr/>
        </p:nvCxnSpPr>
        <p:spPr>
          <a:xfrm>
            <a:off x="10159348" y="1317095"/>
            <a:ext cx="2419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EC22C98-8390-4A7D-A91D-DF679C4C2AEB}"/>
              </a:ext>
            </a:extLst>
          </p:cNvPr>
          <p:cNvSpPr txBox="1"/>
          <p:nvPr/>
        </p:nvSpPr>
        <p:spPr>
          <a:xfrm>
            <a:off x="10401300" y="1194831"/>
            <a:ext cx="975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= New Data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1A61BBC-B34C-42B1-90E7-0FDDE584841E}"/>
              </a:ext>
            </a:extLst>
          </p:cNvPr>
          <p:cNvSpPr/>
          <p:nvPr/>
        </p:nvSpPr>
        <p:spPr>
          <a:xfrm>
            <a:off x="2763308" y="1557866"/>
            <a:ext cx="1212850" cy="74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E44740C3-D93F-4DD7-9EA6-87E6B2D9F2B3}"/>
              </a:ext>
            </a:extLst>
          </p:cNvPr>
          <p:cNvSpPr/>
          <p:nvPr/>
        </p:nvSpPr>
        <p:spPr>
          <a:xfrm>
            <a:off x="3145366" y="656250"/>
            <a:ext cx="448734" cy="596816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E28C22-3F98-4EA8-8CDD-FE06A4BDBC5C}"/>
              </a:ext>
            </a:extLst>
          </p:cNvPr>
          <p:cNvCxnSpPr>
            <a:cxnSpLocks/>
            <a:stCxn id="34" idx="3"/>
            <a:endCxn id="33" idx="0"/>
          </p:cNvCxnSpPr>
          <p:nvPr/>
        </p:nvCxnSpPr>
        <p:spPr>
          <a:xfrm>
            <a:off x="3369733" y="1253066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C0864CA-77C3-462B-AE0C-3CF6EA3A13BE}"/>
              </a:ext>
            </a:extLst>
          </p:cNvPr>
          <p:cNvSpPr/>
          <p:nvPr/>
        </p:nvSpPr>
        <p:spPr>
          <a:xfrm>
            <a:off x="1013884" y="4326467"/>
            <a:ext cx="1212850" cy="74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MOBILE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C04F9C-3ADE-4B71-8103-DB37FC81BEC2}"/>
              </a:ext>
            </a:extLst>
          </p:cNvPr>
          <p:cNvSpPr/>
          <p:nvPr/>
        </p:nvSpPr>
        <p:spPr>
          <a:xfrm>
            <a:off x="2763308" y="4326467"/>
            <a:ext cx="1212850" cy="74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19AB29-0C4E-474B-9FCF-0CDF64C13838}"/>
              </a:ext>
            </a:extLst>
          </p:cNvPr>
          <p:cNvSpPr/>
          <p:nvPr/>
        </p:nvSpPr>
        <p:spPr>
          <a:xfrm>
            <a:off x="4512732" y="4326466"/>
            <a:ext cx="1212850" cy="74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WEBSITE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E7E01DC-C189-48F0-9752-DA802B2298A6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1620309" y="3412068"/>
            <a:ext cx="1749424" cy="914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1DD68B-612E-48BD-B0D8-E9B29012743A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3369733" y="3412068"/>
            <a:ext cx="0" cy="914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1F4DB3C-89C5-49E1-98BC-E4286601E42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3369733" y="3412068"/>
            <a:ext cx="1749424" cy="914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5D4A297-0A6D-4EEA-AD5D-9151C1429E1E}"/>
              </a:ext>
            </a:extLst>
          </p:cNvPr>
          <p:cNvSpPr/>
          <p:nvPr/>
        </p:nvSpPr>
        <p:spPr>
          <a:xfrm>
            <a:off x="2763308" y="2667001"/>
            <a:ext cx="1212850" cy="74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GraphQL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F58BEDA-8FE3-42EA-B4E3-FB561BD83A31}"/>
              </a:ext>
            </a:extLst>
          </p:cNvPr>
          <p:cNvCxnSpPr>
            <a:cxnSpLocks/>
            <a:stCxn id="33" idx="2"/>
            <a:endCxn id="42" idx="0"/>
          </p:cNvCxnSpPr>
          <p:nvPr/>
        </p:nvCxnSpPr>
        <p:spPr>
          <a:xfrm>
            <a:off x="3369733" y="2302933"/>
            <a:ext cx="0" cy="364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EF2CD68-A1B0-4A42-8224-85E5EDB313F2}"/>
              </a:ext>
            </a:extLst>
          </p:cNvPr>
          <p:cNvSpPr txBox="1"/>
          <p:nvPr/>
        </p:nvSpPr>
        <p:spPr>
          <a:xfrm>
            <a:off x="4080933" y="2858069"/>
            <a:ext cx="1327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backend.com/</a:t>
            </a:r>
            <a:r>
              <a:rPr lang="en-US" sz="1000" dirty="0" err="1"/>
              <a:t>graphql</a:t>
            </a:r>
            <a:endParaRPr lang="en-US" sz="10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C1469D1-D790-4827-8B7E-09B65FFDE1F8}"/>
              </a:ext>
            </a:extLst>
          </p:cNvPr>
          <p:cNvGrpSpPr/>
          <p:nvPr/>
        </p:nvGrpSpPr>
        <p:grpSpPr>
          <a:xfrm>
            <a:off x="1836420" y="2894044"/>
            <a:ext cx="791369" cy="387918"/>
            <a:chOff x="3541713" y="1903866"/>
            <a:chExt cx="479954" cy="38791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A6D5267-5241-403F-BDF2-3495098046CD}"/>
                </a:ext>
              </a:extLst>
            </p:cNvPr>
            <p:cNvSpPr/>
            <p:nvPr/>
          </p:nvSpPr>
          <p:spPr>
            <a:xfrm>
              <a:off x="3541713" y="1903866"/>
              <a:ext cx="479954" cy="17780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MUTATION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4747731-361A-4011-BD85-CE683C9511D2}"/>
                </a:ext>
              </a:extLst>
            </p:cNvPr>
            <p:cNvSpPr/>
            <p:nvPr/>
          </p:nvSpPr>
          <p:spPr>
            <a:xfrm>
              <a:off x="3541713" y="2113983"/>
              <a:ext cx="479954" cy="17780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QUERY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8B3C8C3-1F90-433C-8BC9-9EBE84481A0D}"/>
              </a:ext>
            </a:extLst>
          </p:cNvPr>
          <p:cNvSpPr txBox="1"/>
          <p:nvPr/>
        </p:nvSpPr>
        <p:spPr>
          <a:xfrm rot="1596490">
            <a:off x="4000296" y="3915490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request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158936-56EB-421C-9D9A-06B7E2E36800}"/>
              </a:ext>
            </a:extLst>
          </p:cNvPr>
          <p:cNvSpPr txBox="1"/>
          <p:nvPr/>
        </p:nvSpPr>
        <p:spPr>
          <a:xfrm rot="1596490">
            <a:off x="4092422" y="3721011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response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AE2D87-3F03-4024-8198-EB9176F89805}"/>
              </a:ext>
            </a:extLst>
          </p:cNvPr>
          <p:cNvSpPr txBox="1"/>
          <p:nvPr/>
        </p:nvSpPr>
        <p:spPr>
          <a:xfrm rot="5400000">
            <a:off x="2924363" y="3805589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request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BC3DDE-6398-4FF5-BFDA-9A20320C8D7C}"/>
              </a:ext>
            </a:extLst>
          </p:cNvPr>
          <p:cNvSpPr txBox="1"/>
          <p:nvPr/>
        </p:nvSpPr>
        <p:spPr>
          <a:xfrm rot="5400000">
            <a:off x="3222369" y="3823443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response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655DAA1-BF86-4F87-8C80-C7A6CC017B5F}"/>
              </a:ext>
            </a:extLst>
          </p:cNvPr>
          <p:cNvSpPr txBox="1"/>
          <p:nvPr/>
        </p:nvSpPr>
        <p:spPr>
          <a:xfrm rot="19899956">
            <a:off x="2055122" y="368440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request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E1FE2CD-0D55-4DCC-A78E-1D60FF663605}"/>
              </a:ext>
            </a:extLst>
          </p:cNvPr>
          <p:cNvSpPr txBox="1"/>
          <p:nvPr/>
        </p:nvSpPr>
        <p:spPr>
          <a:xfrm rot="8886192">
            <a:off x="2192884" y="3931692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response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F03C42-48E4-4BEA-8225-E6DCCB5332B1}"/>
              </a:ext>
            </a:extLst>
          </p:cNvPr>
          <p:cNvSpPr txBox="1"/>
          <p:nvPr/>
        </p:nvSpPr>
        <p:spPr>
          <a:xfrm rot="16200000">
            <a:off x="2326857" y="2341022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request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244418-1215-4032-B481-4656C2EFADAF}"/>
              </a:ext>
            </a:extLst>
          </p:cNvPr>
          <p:cNvSpPr txBox="1"/>
          <p:nvPr/>
        </p:nvSpPr>
        <p:spPr>
          <a:xfrm rot="5400000">
            <a:off x="3840790" y="2354453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response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97E9106-1566-49A6-A29F-55211ED886AE}"/>
              </a:ext>
            </a:extLst>
          </p:cNvPr>
          <p:cNvCxnSpPr>
            <a:cxnSpLocks/>
            <a:stCxn id="44" idx="2"/>
            <a:endCxn id="64" idx="0"/>
          </p:cNvCxnSpPr>
          <p:nvPr/>
        </p:nvCxnSpPr>
        <p:spPr>
          <a:xfrm>
            <a:off x="4744737" y="3104290"/>
            <a:ext cx="3922251" cy="1403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72D1A6E-2F85-4452-81BD-0B8CCC5A1F7F}"/>
              </a:ext>
            </a:extLst>
          </p:cNvPr>
          <p:cNvSpPr txBox="1"/>
          <p:nvPr/>
        </p:nvSpPr>
        <p:spPr>
          <a:xfrm>
            <a:off x="7535909" y="4507308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Satu endpoint </a:t>
            </a:r>
            <a:r>
              <a:rPr lang="en-US" sz="1000" dirty="0" err="1"/>
              <a:t>bisa</a:t>
            </a:r>
            <a:r>
              <a:rPr lang="en-US" sz="1000" dirty="0"/>
              <a:t> </a:t>
            </a:r>
            <a:r>
              <a:rPr lang="en-US" sz="1000" dirty="0" err="1"/>
              <a:t>ngequery</a:t>
            </a:r>
            <a:r>
              <a:rPr lang="en-US" sz="1000" dirty="0"/>
              <a:t> </a:t>
            </a:r>
            <a:r>
              <a:rPr lang="en-US" sz="1000" dirty="0" err="1"/>
              <a:t>banyak</a:t>
            </a:r>
            <a:r>
              <a:rPr lang="en-US" sz="1000" dirty="0"/>
              <a:t> </a:t>
            </a:r>
            <a:r>
              <a:rPr lang="en-US" sz="1000" dirty="0" err="1"/>
              <a:t>hal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867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871F4C-33D8-408F-A3D8-FEC6278D1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1023191"/>
            <a:ext cx="5765800" cy="2508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86CF32-6377-4657-A8E1-40588806B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148" y="3098800"/>
            <a:ext cx="4452018" cy="2885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26D35-A383-42B4-8E20-29D626967736}"/>
              </a:ext>
            </a:extLst>
          </p:cNvPr>
          <p:cNvSpPr txBox="1"/>
          <p:nvPr/>
        </p:nvSpPr>
        <p:spPr>
          <a:xfrm>
            <a:off x="731520" y="312420"/>
            <a:ext cx="1873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Async await vs promise</a:t>
            </a:r>
          </a:p>
        </p:txBody>
      </p:sp>
    </p:spTree>
    <p:extLst>
      <p:ext uri="{BB962C8B-B14F-4D97-AF65-F5344CB8AC3E}">
        <p14:creationId xmlns:p14="http://schemas.microsoft.com/office/powerpoint/2010/main" val="41703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8BC86E-7C82-4D58-88C1-234E23176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447" y="1871134"/>
            <a:ext cx="6449106" cy="32473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D3B4AB-C2A5-4433-BE06-130CCBAC8DC1}"/>
              </a:ext>
            </a:extLst>
          </p:cNvPr>
          <p:cNvSpPr txBox="1"/>
          <p:nvPr/>
        </p:nvSpPr>
        <p:spPr>
          <a:xfrm>
            <a:off x="731520" y="312420"/>
            <a:ext cx="85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Try Catch</a:t>
            </a:r>
          </a:p>
        </p:txBody>
      </p:sp>
    </p:spTree>
    <p:extLst>
      <p:ext uri="{BB962C8B-B14F-4D97-AF65-F5344CB8AC3E}">
        <p14:creationId xmlns:p14="http://schemas.microsoft.com/office/powerpoint/2010/main" val="333381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26B01E-C113-48A8-8E8E-1575A30A01F3}"/>
              </a:ext>
            </a:extLst>
          </p:cNvPr>
          <p:cNvSpPr txBox="1"/>
          <p:nvPr/>
        </p:nvSpPr>
        <p:spPr>
          <a:xfrm>
            <a:off x="3341922" y="2688866"/>
            <a:ext cx="550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78121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126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Saddam Satria Ardh</dc:creator>
  <cp:lastModifiedBy>Saddam Satria Ardh</cp:lastModifiedBy>
  <cp:revision>18</cp:revision>
  <dcterms:created xsi:type="dcterms:W3CDTF">2022-03-26T04:54:12Z</dcterms:created>
  <dcterms:modified xsi:type="dcterms:W3CDTF">2022-03-26T12:29:23Z</dcterms:modified>
</cp:coreProperties>
</file>