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37F-2606-469B-906C-2D0E0228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5915-D6A8-4C46-A8F7-027F2145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8BA7-D138-4486-A9D0-1FC47D4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6887-6648-48DA-AD94-A4953E28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1C63-493D-439A-85FD-10ECD85A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604F-55E2-4B2D-A1AD-A540E2A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F736-0DA4-4F7A-9D58-DEA45FD38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88B5-8FE8-4FBA-85F8-DC37699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8E3D-DBBF-4A00-AB52-7FB85E3A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E8AD-398A-4CD8-B9AE-0DAD270D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3777E-CD36-4D92-BB74-9688969B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2AD0-3FFC-4B18-A2CA-BAD88524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0540-2361-45C9-8D59-20B0425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CF1C-EB64-4112-8954-80D18014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13AE-D37C-4684-B605-A8F69E58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A641-D67A-405A-8FB3-4673A9E8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90FD-6CCB-471F-BB39-2DA5E24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F40E-D0C1-44F1-ABEE-9F869A98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F3FF-FEED-425D-AD4B-BA8481F7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6682-3E88-49F4-993C-2C57836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8B88-25FB-4599-9BC9-A7340ECC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F083-A86D-4710-9FF7-A35C666F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4AC1-1642-49DF-8D3B-739E6C29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BDCE-4CCC-4494-96D8-8A55A2E7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F790-5707-4822-9AC0-3AB5367B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70F6-8756-400C-B3DA-D0DE02CE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03CE-5848-4231-8493-E6117F4D8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B6B3-B8DF-4BA3-9758-060E23BF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E7D40-6E16-4852-91B7-88AE8612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205C-B88E-44FC-A234-CAA45CCB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23E7A-54BA-41A1-8E1D-BA96A39A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5531-BD3B-47E5-9D03-6072A563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25FD9-6F87-431C-9112-5842785A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EC3E2-C5B6-4462-B3DB-16A33828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6933D-0875-4039-931E-17F10F7D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0D32B-C5D8-4974-8647-8F3EBA42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A59CB-14BC-4D5F-885E-CDA58E18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A34A6-4653-4CAB-A17F-D5FF8CDE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71151-0E5C-456A-B235-F885016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DB56-504C-414F-89B5-E5B6EA7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C5904-CB58-41E7-88B8-F9C0DFA0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5114C-7320-4D6A-8A68-FE47E37C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B894-266E-41E7-8E81-152E22ED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861DD-E4E9-4EBD-865E-18D8E0AA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29059-88A0-46BD-8823-22F6AD8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BC48-8D93-46FC-9906-109AA8F7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E39-2CD6-44E6-9220-B297E0E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C2E2-BF9B-4DC8-BCE4-ECBB11C2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FB5B-6FF9-41A6-B035-0EFCB425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416E-7A5A-45EB-B50D-B0A78117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1D1F-B9B3-48A1-88A6-E601197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9109-0898-42F5-9665-0670485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CB4A-0325-4EDE-A692-4D6F2EB7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D95F0-C248-4BBC-88E7-6501207B0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65AE9-09A2-46D7-A073-4420CCCF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797D-E1FE-44AD-AC5E-511103D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C01D8-B863-4DFE-94FD-5B74A62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63D5-C497-41BA-8C3C-7AED17F2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CDC4-AB87-45F1-B9D8-4FC2C406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C7B5-E08E-43BE-8A02-DB2B71BE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317D-1E4C-4863-9029-EDF3A472C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E3FC-B6EF-44CD-B1B7-F816CCD4BDE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FEB-EBF9-4723-806C-071EA9FE5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73CB-870E-4F5B-A708-1D45F7EEE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C8CB8-6BAC-453A-9EE3-072D935F50AC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Document Object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532F1-C4A2-4ABB-87B2-6B6D04010C5A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3149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FCF75-7A5B-4DE1-8D3F-46C702A8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338045"/>
            <a:ext cx="5706533" cy="218191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8F6657-CD32-4D2F-97B6-66B0F3313231}"/>
              </a:ext>
            </a:extLst>
          </p:cNvPr>
          <p:cNvCxnSpPr>
            <a:cxnSpLocks/>
          </p:cNvCxnSpPr>
          <p:nvPr/>
        </p:nvCxnSpPr>
        <p:spPr>
          <a:xfrm flipV="1">
            <a:off x="4554385" y="2065867"/>
            <a:ext cx="728815" cy="1479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83FDBB-9FC3-4F91-BB0A-6843293CA0A3}"/>
              </a:ext>
            </a:extLst>
          </p:cNvPr>
          <p:cNvSpPr txBox="1"/>
          <p:nvPr/>
        </p:nvSpPr>
        <p:spPr>
          <a:xfrm>
            <a:off x="4779433" y="1683557"/>
            <a:ext cx="1138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Modifikasi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13EECB-535E-47E2-9AAF-1BEBCE62BF01}"/>
              </a:ext>
            </a:extLst>
          </p:cNvPr>
          <p:cNvCxnSpPr>
            <a:cxnSpLocks/>
          </p:cNvCxnSpPr>
          <p:nvPr/>
        </p:nvCxnSpPr>
        <p:spPr>
          <a:xfrm flipV="1">
            <a:off x="4984409" y="2201956"/>
            <a:ext cx="1517991" cy="1343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69DA49-E9A3-4600-949B-EDA1CCB523C7}"/>
              </a:ext>
            </a:extLst>
          </p:cNvPr>
          <p:cNvSpPr txBox="1"/>
          <p:nvPr/>
        </p:nvSpPr>
        <p:spPr>
          <a:xfrm>
            <a:off x="6184900" y="1900669"/>
            <a:ext cx="1138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CSS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properti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17132-75A9-42CE-9996-32EC59FB355C}"/>
              </a:ext>
            </a:extLst>
          </p:cNvPr>
          <p:cNvCxnSpPr>
            <a:cxnSpLocks/>
          </p:cNvCxnSpPr>
          <p:nvPr/>
        </p:nvCxnSpPr>
        <p:spPr>
          <a:xfrm flipH="1" flipV="1">
            <a:off x="2633338" y="3486666"/>
            <a:ext cx="1185335" cy="117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E53109-A5D5-4226-9279-9E8721CF7E5C}"/>
              </a:ext>
            </a:extLst>
          </p:cNvPr>
          <p:cNvSpPr txBox="1"/>
          <p:nvPr/>
        </p:nvSpPr>
        <p:spPr>
          <a:xfrm>
            <a:off x="1591938" y="3240445"/>
            <a:ext cx="1185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Element 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BB0A7-57DB-436A-929C-149BAA3E45EC}"/>
              </a:ext>
            </a:extLst>
          </p:cNvPr>
          <p:cNvSpPr txBox="1"/>
          <p:nvPr/>
        </p:nvSpPr>
        <p:spPr>
          <a:xfrm>
            <a:off x="770950" y="37737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Change CSS style</a:t>
            </a:r>
          </a:p>
        </p:txBody>
      </p:sp>
    </p:spTree>
    <p:extLst>
      <p:ext uri="{BB962C8B-B14F-4D97-AF65-F5344CB8AC3E}">
        <p14:creationId xmlns:p14="http://schemas.microsoft.com/office/powerpoint/2010/main" val="325519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6D65E-EAD8-40B9-A332-4939AEEE33A8}"/>
              </a:ext>
            </a:extLst>
          </p:cNvPr>
          <p:cNvSpPr txBox="1"/>
          <p:nvPr/>
        </p:nvSpPr>
        <p:spPr>
          <a:xfrm>
            <a:off x="5132434" y="3259723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Live coding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F369B-1F49-41E3-BACE-8B4B791EF39C}"/>
              </a:ext>
            </a:extLst>
          </p:cNvPr>
          <p:cNvSpPr txBox="1"/>
          <p:nvPr/>
        </p:nvSpPr>
        <p:spPr>
          <a:xfrm>
            <a:off x="785998" y="6330251"/>
            <a:ext cx="3062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“DOM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parent-child”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41C81-C469-444D-909A-716B9F1FCED3}"/>
              </a:ext>
            </a:extLst>
          </p:cNvPr>
          <p:cNvSpPr txBox="1"/>
          <p:nvPr/>
        </p:nvSpPr>
        <p:spPr>
          <a:xfrm>
            <a:off x="8108831" y="6330250"/>
            <a:ext cx="4083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https://www.w3schools.com/js/js_htmldom.asp</a:t>
            </a:r>
          </a:p>
        </p:txBody>
      </p:sp>
    </p:spTree>
    <p:extLst>
      <p:ext uri="{BB962C8B-B14F-4D97-AF65-F5344CB8AC3E}">
        <p14:creationId xmlns:p14="http://schemas.microsoft.com/office/powerpoint/2010/main" val="328456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B9D49-77F1-4AF2-999D-CC75D976A1CB}"/>
              </a:ext>
            </a:extLst>
          </p:cNvPr>
          <p:cNvSpPr txBox="1"/>
          <p:nvPr/>
        </p:nvSpPr>
        <p:spPr>
          <a:xfrm>
            <a:off x="770950" y="377376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Roles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4185FD-325D-48F1-B8C5-3ECE6977997C}"/>
              </a:ext>
            </a:extLst>
          </p:cNvPr>
          <p:cNvGrpSpPr/>
          <p:nvPr/>
        </p:nvGrpSpPr>
        <p:grpSpPr>
          <a:xfrm>
            <a:off x="5081530" y="2140812"/>
            <a:ext cx="1423280" cy="977071"/>
            <a:chOff x="3465447" y="786144"/>
            <a:chExt cx="1423280" cy="977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1F48FC-61CF-417E-9B13-007AAFB1AAFA}"/>
                </a:ext>
              </a:extLst>
            </p:cNvPr>
            <p:cNvSpPr/>
            <p:nvPr/>
          </p:nvSpPr>
          <p:spPr>
            <a:xfrm>
              <a:off x="3465447" y="786144"/>
              <a:ext cx="1423280" cy="97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HTML</a:t>
              </a:r>
            </a:p>
          </p:txBody>
        </p:sp>
        <p:pic>
          <p:nvPicPr>
            <p:cNvPr id="6" name="Picture 2" descr="JavaScript PNG, Transparent JS Logo Free Download - Free Transparent PNG  Logos">
              <a:extLst>
                <a:ext uri="{FF2B5EF4-FFF2-40B4-BE49-F238E27FC236}">
                  <a16:creationId xmlns:a16="http://schemas.microsoft.com/office/drawing/2014/main" id="{8EE21E0E-A0E2-487F-BAD0-0C6811F1C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792" y="1000731"/>
              <a:ext cx="974589" cy="547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889056-E7AC-4724-B9A9-B8F2B66BD9F4}"/>
              </a:ext>
            </a:extLst>
          </p:cNvPr>
          <p:cNvGrpSpPr/>
          <p:nvPr/>
        </p:nvGrpSpPr>
        <p:grpSpPr>
          <a:xfrm>
            <a:off x="3882595" y="3477060"/>
            <a:ext cx="1423280" cy="977071"/>
            <a:chOff x="1061506" y="792048"/>
            <a:chExt cx="1423280" cy="977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823E67-8C15-4F66-A131-639A7CE41365}"/>
                </a:ext>
              </a:extLst>
            </p:cNvPr>
            <p:cNvSpPr/>
            <p:nvPr/>
          </p:nvSpPr>
          <p:spPr>
            <a:xfrm>
              <a:off x="1061506" y="792048"/>
              <a:ext cx="1423280" cy="97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CSS</a:t>
              </a:r>
            </a:p>
          </p:txBody>
        </p:sp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9DD6DBCA-1DA0-435F-8AFF-FDA2D4551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560" y="1000731"/>
              <a:ext cx="451171" cy="636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B0391F-8003-48D0-97B0-D25F2606599B}"/>
              </a:ext>
            </a:extLst>
          </p:cNvPr>
          <p:cNvGrpSpPr/>
          <p:nvPr/>
        </p:nvGrpSpPr>
        <p:grpSpPr>
          <a:xfrm>
            <a:off x="6280464" y="3477060"/>
            <a:ext cx="1423280" cy="977071"/>
            <a:chOff x="5737849" y="1148726"/>
            <a:chExt cx="1423280" cy="97707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D6CAA1-8671-4EDF-8F81-398FAFE74714}"/>
                </a:ext>
              </a:extLst>
            </p:cNvPr>
            <p:cNvSpPr/>
            <p:nvPr/>
          </p:nvSpPr>
          <p:spPr>
            <a:xfrm>
              <a:off x="5737849" y="1148726"/>
              <a:ext cx="1423280" cy="97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CSS</a:t>
              </a:r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B5579F29-23F3-4AB0-869E-1203B30AD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736" y="1318996"/>
              <a:ext cx="611505" cy="611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9C98F-6C81-4949-A1F9-43A487067C9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793170" y="3117883"/>
            <a:ext cx="1198934" cy="35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3E95D4-61B1-4B36-83D5-2BA31BD2E73C}"/>
              </a:ext>
            </a:extLst>
          </p:cNvPr>
          <p:cNvCxnSpPr>
            <a:cxnSpLocks/>
          </p:cNvCxnSpPr>
          <p:nvPr/>
        </p:nvCxnSpPr>
        <p:spPr>
          <a:xfrm flipH="1">
            <a:off x="4594235" y="3115712"/>
            <a:ext cx="1227448" cy="35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ABE858-F6D3-4575-B5E6-81C65405C6C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305875" y="3965596"/>
            <a:ext cx="974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5BF7-E241-4A1D-B289-58F5D15426E9}"/>
              </a:ext>
            </a:extLst>
          </p:cNvPr>
          <p:cNvSpPr txBox="1"/>
          <p:nvPr/>
        </p:nvSpPr>
        <p:spPr>
          <a:xfrm>
            <a:off x="5563545" y="344542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WEB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4C5593-27A3-4B19-A8F8-4AD6F348977E}"/>
              </a:ext>
            </a:extLst>
          </p:cNvPr>
          <p:cNvCxnSpPr>
            <a:cxnSpLocks/>
          </p:cNvCxnSpPr>
          <p:nvPr/>
        </p:nvCxnSpPr>
        <p:spPr>
          <a:xfrm flipV="1">
            <a:off x="6504809" y="2629346"/>
            <a:ext cx="1198935" cy="16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D5A24B-03AB-4458-9FC6-7B6BEAB018E9}"/>
              </a:ext>
            </a:extLst>
          </p:cNvPr>
          <p:cNvSpPr txBox="1"/>
          <p:nvPr/>
        </p:nvSpPr>
        <p:spPr>
          <a:xfrm>
            <a:off x="7874945" y="252266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Behavior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19C4F-27F0-4E87-BE29-BD73441B144A}"/>
              </a:ext>
            </a:extLst>
          </p:cNvPr>
          <p:cNvSpPr txBox="1"/>
          <p:nvPr/>
        </p:nvSpPr>
        <p:spPr>
          <a:xfrm>
            <a:off x="2551348" y="3880896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Style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8D6ED-6035-44A5-9A55-7752018AEF3E}"/>
              </a:ext>
            </a:extLst>
          </p:cNvPr>
          <p:cNvCxnSpPr>
            <a:cxnSpLocks/>
          </p:cNvCxnSpPr>
          <p:nvPr/>
        </p:nvCxnSpPr>
        <p:spPr>
          <a:xfrm>
            <a:off x="3054438" y="4004007"/>
            <a:ext cx="8281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0D69D1-9DB5-4AFE-8D04-8DB2C536B206}"/>
              </a:ext>
            </a:extLst>
          </p:cNvPr>
          <p:cNvSpPr txBox="1"/>
          <p:nvPr/>
        </p:nvSpPr>
        <p:spPr>
          <a:xfrm>
            <a:off x="8474504" y="3842485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Framework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4CB06-025B-4D0A-B129-52563B05F2B3}"/>
              </a:ext>
            </a:extLst>
          </p:cNvPr>
          <p:cNvCxnSpPr>
            <a:cxnSpLocks/>
          </p:cNvCxnSpPr>
          <p:nvPr/>
        </p:nvCxnSpPr>
        <p:spPr>
          <a:xfrm>
            <a:off x="7695553" y="3982455"/>
            <a:ext cx="8281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06EDE1-8CEB-4DF9-9A5E-0342D29F92F5}"/>
              </a:ext>
            </a:extLst>
          </p:cNvPr>
          <p:cNvSpPr txBox="1"/>
          <p:nvPr/>
        </p:nvSpPr>
        <p:spPr>
          <a:xfrm rot="1127896">
            <a:off x="6475725" y="3114673"/>
            <a:ext cx="48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FF785-11D6-4CF1-8A3F-BC73C56584A0}"/>
              </a:ext>
            </a:extLst>
          </p:cNvPr>
          <p:cNvSpPr txBox="1"/>
          <p:nvPr/>
        </p:nvSpPr>
        <p:spPr>
          <a:xfrm rot="20514694">
            <a:off x="4658329" y="3130393"/>
            <a:ext cx="48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6853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Manipulation">
            <a:extLst>
              <a:ext uri="{FF2B5EF4-FFF2-40B4-BE49-F238E27FC236}">
                <a16:creationId xmlns:a16="http://schemas.microsoft.com/office/drawing/2014/main" id="{730FA4D9-C6D4-479E-84F5-73752626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143529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13841-6D3C-4B2A-82BA-BFB34112E2FE}"/>
              </a:ext>
            </a:extLst>
          </p:cNvPr>
          <p:cNvSpPr txBox="1"/>
          <p:nvPr/>
        </p:nvSpPr>
        <p:spPr>
          <a:xfrm>
            <a:off x="770950" y="37737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DOM Tree</a:t>
            </a:r>
          </a:p>
        </p:txBody>
      </p:sp>
    </p:spTree>
    <p:extLst>
      <p:ext uri="{BB962C8B-B14F-4D97-AF65-F5344CB8AC3E}">
        <p14:creationId xmlns:p14="http://schemas.microsoft.com/office/powerpoint/2010/main" val="26830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6EDF3-5C98-4061-8858-330E1472AC2A}"/>
              </a:ext>
            </a:extLst>
          </p:cNvPr>
          <p:cNvSpPr txBox="1"/>
          <p:nvPr/>
        </p:nvSpPr>
        <p:spPr>
          <a:xfrm>
            <a:off x="770950" y="37737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7F414-EEED-4E38-A555-7940DC3D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02" y="847838"/>
            <a:ext cx="5362365" cy="145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01476-EA41-484C-A552-4DB9F1EED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438130"/>
            <a:ext cx="7414683" cy="36220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78ACC-C0B1-4687-B9A5-C92160C3BFBD}"/>
              </a:ext>
            </a:extLst>
          </p:cNvPr>
          <p:cNvCxnSpPr>
            <a:cxnSpLocks/>
          </p:cNvCxnSpPr>
          <p:nvPr/>
        </p:nvCxnSpPr>
        <p:spPr>
          <a:xfrm>
            <a:off x="3513666" y="5088467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17E23-F844-4735-BE67-D54E8E505271}"/>
              </a:ext>
            </a:extLst>
          </p:cNvPr>
          <p:cNvSpPr txBox="1"/>
          <p:nvPr/>
        </p:nvSpPr>
        <p:spPr>
          <a:xfrm>
            <a:off x="1291980" y="4888412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C01CB9-0031-479E-ADAD-F9FF863E0D2C}"/>
              </a:ext>
            </a:extLst>
          </p:cNvPr>
          <p:cNvCxnSpPr>
            <a:cxnSpLocks/>
          </p:cNvCxnSpPr>
          <p:nvPr/>
        </p:nvCxnSpPr>
        <p:spPr>
          <a:xfrm>
            <a:off x="3598333" y="464820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F493A4-7E7A-43C3-B600-16E9BE52EFD6}"/>
              </a:ext>
            </a:extLst>
          </p:cNvPr>
          <p:cNvSpPr txBox="1"/>
          <p:nvPr/>
        </p:nvSpPr>
        <p:spPr>
          <a:xfrm>
            <a:off x="2419468" y="4522085"/>
            <a:ext cx="1178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Parent element </a:t>
            </a:r>
          </a:p>
        </p:txBody>
      </p:sp>
    </p:spTree>
    <p:extLst>
      <p:ext uri="{BB962C8B-B14F-4D97-AF65-F5344CB8AC3E}">
        <p14:creationId xmlns:p14="http://schemas.microsoft.com/office/powerpoint/2010/main" val="390856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E2917-BD2A-4C0F-B7C1-217E85E2AA45}"/>
              </a:ext>
            </a:extLst>
          </p:cNvPr>
          <p:cNvSpPr txBox="1"/>
          <p:nvPr/>
        </p:nvSpPr>
        <p:spPr>
          <a:xfrm>
            <a:off x="770950" y="377376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Get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040BC-8830-45DA-AC8F-745B9652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33" y="1361293"/>
            <a:ext cx="6358884" cy="16163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4142BE-9A14-43E0-834E-FEEAC0603E70}"/>
              </a:ext>
            </a:extLst>
          </p:cNvPr>
          <p:cNvCxnSpPr>
            <a:cxnSpLocks/>
          </p:cNvCxnSpPr>
          <p:nvPr/>
        </p:nvCxnSpPr>
        <p:spPr>
          <a:xfrm flipV="1">
            <a:off x="3741584" y="1010422"/>
            <a:ext cx="466349" cy="1042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240D79-EB30-408A-985F-6A3569AFA3A8}"/>
              </a:ext>
            </a:extLst>
          </p:cNvPr>
          <p:cNvSpPr txBox="1"/>
          <p:nvPr/>
        </p:nvSpPr>
        <p:spPr>
          <a:xfrm>
            <a:off x="2775475" y="718931"/>
            <a:ext cx="5259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colletions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(array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64DFDD-EEB7-4D65-B219-543539F11FFC}"/>
              </a:ext>
            </a:extLst>
          </p:cNvPr>
          <p:cNvCxnSpPr>
            <a:cxnSpLocks/>
          </p:cNvCxnSpPr>
          <p:nvPr/>
        </p:nvCxnSpPr>
        <p:spPr>
          <a:xfrm>
            <a:off x="4600175" y="2247705"/>
            <a:ext cx="234292" cy="1181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CA8AD5-C579-4283-9433-9AC90F222996}"/>
              </a:ext>
            </a:extLst>
          </p:cNvPr>
          <p:cNvSpPr txBox="1"/>
          <p:nvPr/>
        </p:nvSpPr>
        <p:spPr>
          <a:xfrm>
            <a:off x="3461275" y="3429000"/>
            <a:ext cx="3574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Nama class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elemnt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21B47-6CF4-4118-81DF-B77EF54E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6" y="3925362"/>
            <a:ext cx="5094817" cy="14868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CCFE5-6E84-4C67-A276-F60C427162A0}"/>
              </a:ext>
            </a:extLst>
          </p:cNvPr>
          <p:cNvCxnSpPr>
            <a:cxnSpLocks/>
          </p:cNvCxnSpPr>
          <p:nvPr/>
        </p:nvCxnSpPr>
        <p:spPr>
          <a:xfrm>
            <a:off x="5664200" y="4809067"/>
            <a:ext cx="982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A744A0-39BF-4FDF-A35A-086B134C7E9C}"/>
              </a:ext>
            </a:extLst>
          </p:cNvPr>
          <p:cNvSpPr txBox="1"/>
          <p:nvPr/>
        </p:nvSpPr>
        <p:spPr>
          <a:xfrm>
            <a:off x="2187495" y="4668800"/>
            <a:ext cx="3574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perulangan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sebanyak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68BD4-BD87-475C-A815-16664BA0BA9A}"/>
              </a:ext>
            </a:extLst>
          </p:cNvPr>
          <p:cNvSpPr txBox="1"/>
          <p:nvPr/>
        </p:nvSpPr>
        <p:spPr>
          <a:xfrm>
            <a:off x="770950" y="37737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Get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4DE29-060E-4FC6-8242-5F04DBC7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27" y="2213505"/>
            <a:ext cx="5164503" cy="121549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1E25DB-5D72-4BD5-8334-57016BB46386}"/>
              </a:ext>
            </a:extLst>
          </p:cNvPr>
          <p:cNvCxnSpPr>
            <a:cxnSpLocks/>
          </p:cNvCxnSpPr>
          <p:nvPr/>
        </p:nvCxnSpPr>
        <p:spPr>
          <a:xfrm flipV="1">
            <a:off x="3479118" y="2015067"/>
            <a:ext cx="474815" cy="719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27C336-9825-4435-9005-AD81F2A552D9}"/>
              </a:ext>
            </a:extLst>
          </p:cNvPr>
          <p:cNvSpPr txBox="1"/>
          <p:nvPr/>
        </p:nvSpPr>
        <p:spPr>
          <a:xfrm>
            <a:off x="3232675" y="1744955"/>
            <a:ext cx="295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FBBA1-2999-4C6B-AE6E-116EA72AFC0B}"/>
              </a:ext>
            </a:extLst>
          </p:cNvPr>
          <p:cNvSpPr txBox="1"/>
          <p:nvPr/>
        </p:nvSpPr>
        <p:spPr>
          <a:xfrm>
            <a:off x="3716525" y="3844689"/>
            <a:ext cx="295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Nama ID pada element 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F3961-6AB3-4360-B9EB-F17C77355F1D}"/>
              </a:ext>
            </a:extLst>
          </p:cNvPr>
          <p:cNvCxnSpPr>
            <a:cxnSpLocks/>
          </p:cNvCxnSpPr>
          <p:nvPr/>
        </p:nvCxnSpPr>
        <p:spPr>
          <a:xfrm flipH="1" flipV="1">
            <a:off x="3953933" y="2939785"/>
            <a:ext cx="914400" cy="794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84ED7-B7AD-47E1-9270-89D3407C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7" y="1845734"/>
            <a:ext cx="6070600" cy="2133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90A56-E906-44F7-B00F-CAA91C47D53F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1646423"/>
            <a:ext cx="1480984" cy="880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B8CBF-9670-41EA-B278-DE960BA0B2A8}"/>
              </a:ext>
            </a:extLst>
          </p:cNvPr>
          <p:cNvSpPr txBox="1"/>
          <p:nvPr/>
        </p:nvSpPr>
        <p:spPr>
          <a:xfrm>
            <a:off x="4578875" y="1357869"/>
            <a:ext cx="3024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# (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hastag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FD58D-D460-48B0-B77C-13F8396F6FFF}"/>
              </a:ext>
            </a:extLst>
          </p:cNvPr>
          <p:cNvSpPr txBox="1"/>
          <p:nvPr/>
        </p:nvSpPr>
        <p:spPr>
          <a:xfrm>
            <a:off x="1420808" y="1315536"/>
            <a:ext cx="315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. (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titik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1BDFF0-A44F-4321-9722-BA86D5EC8E90}"/>
              </a:ext>
            </a:extLst>
          </p:cNvPr>
          <p:cNvCxnSpPr>
            <a:cxnSpLocks/>
          </p:cNvCxnSpPr>
          <p:nvPr/>
        </p:nvCxnSpPr>
        <p:spPr>
          <a:xfrm flipV="1">
            <a:off x="4578875" y="1688756"/>
            <a:ext cx="1076858" cy="1079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E4962-7206-473D-97CA-7155EEAE9649}"/>
              </a:ext>
            </a:extLst>
          </p:cNvPr>
          <p:cNvCxnSpPr>
            <a:cxnSpLocks/>
          </p:cNvCxnSpPr>
          <p:nvPr/>
        </p:nvCxnSpPr>
        <p:spPr>
          <a:xfrm flipV="1">
            <a:off x="3905434" y="2912534"/>
            <a:ext cx="0" cy="1456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FEEC68-1C3A-492D-9F6F-707DDA6D7294}"/>
              </a:ext>
            </a:extLst>
          </p:cNvPr>
          <p:cNvSpPr txBox="1"/>
          <p:nvPr/>
        </p:nvSpPr>
        <p:spPr>
          <a:xfrm>
            <a:off x="2343675" y="4364761"/>
            <a:ext cx="5259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BFC6D-7806-4CE2-9002-D6F6853AB455}"/>
              </a:ext>
            </a:extLst>
          </p:cNvPr>
          <p:cNvSpPr txBox="1"/>
          <p:nvPr/>
        </p:nvSpPr>
        <p:spPr>
          <a:xfrm>
            <a:off x="770950" y="377376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Query Selector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7F430-78E8-4F1A-9856-A80EC15E4616}"/>
              </a:ext>
            </a:extLst>
          </p:cNvPr>
          <p:cNvSpPr txBox="1"/>
          <p:nvPr/>
        </p:nvSpPr>
        <p:spPr>
          <a:xfrm>
            <a:off x="7279741" y="4610982"/>
            <a:ext cx="3396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Jika class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2,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nilainya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querySelectorAll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2786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AB25E-52AC-4314-ACC5-12ADD8B33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8" y="1498600"/>
            <a:ext cx="5481337" cy="22650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61710C-6FF6-4F8B-88B9-E91AC3FFA05F}"/>
              </a:ext>
            </a:extLst>
          </p:cNvPr>
          <p:cNvCxnSpPr>
            <a:cxnSpLocks/>
          </p:cNvCxnSpPr>
          <p:nvPr/>
        </p:nvCxnSpPr>
        <p:spPr>
          <a:xfrm flipV="1">
            <a:off x="4943851" y="1309120"/>
            <a:ext cx="855816" cy="12881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15CA42-8F10-441F-AA32-66DA8B42AAC2}"/>
              </a:ext>
            </a:extLst>
          </p:cNvPr>
          <p:cNvSpPr txBox="1"/>
          <p:nvPr/>
        </p:nvSpPr>
        <p:spPr>
          <a:xfrm>
            <a:off x="4943851" y="1034529"/>
            <a:ext cx="2135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DOM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 element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DC0DAC-9885-4E9B-AB1F-BD034FB73E10}"/>
              </a:ext>
            </a:extLst>
          </p:cNvPr>
          <p:cNvCxnSpPr>
            <a:cxnSpLocks/>
          </p:cNvCxnSpPr>
          <p:nvPr/>
        </p:nvCxnSpPr>
        <p:spPr>
          <a:xfrm>
            <a:off x="2784851" y="2823882"/>
            <a:ext cx="1228349" cy="1129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2C5BE9-A00B-4C71-A631-EAE764230EF5}"/>
              </a:ext>
            </a:extLst>
          </p:cNvPr>
          <p:cNvSpPr txBox="1"/>
          <p:nvPr/>
        </p:nvSpPr>
        <p:spPr>
          <a:xfrm>
            <a:off x="3305662" y="3953162"/>
            <a:ext cx="2494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3DD9BA-8DF7-40CB-A3A4-7EDEF4DF9C4E}"/>
              </a:ext>
            </a:extLst>
          </p:cNvPr>
          <p:cNvSpPr/>
          <p:nvPr/>
        </p:nvSpPr>
        <p:spPr>
          <a:xfrm>
            <a:off x="8371806" y="2914607"/>
            <a:ext cx="1035343" cy="710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7A1A75-3DA5-47A3-8A3D-48EB8EF4FA73}"/>
              </a:ext>
            </a:extLst>
          </p:cNvPr>
          <p:cNvSpPr/>
          <p:nvPr/>
        </p:nvSpPr>
        <p:spPr>
          <a:xfrm>
            <a:off x="8371806" y="3924097"/>
            <a:ext cx="1035343" cy="710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E8D49-2FDF-4E0C-ACAA-D085D8E2C85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89478" y="3625362"/>
            <a:ext cx="0" cy="29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594CB0-A110-40AB-99CA-53C939E9B3B6}"/>
              </a:ext>
            </a:extLst>
          </p:cNvPr>
          <p:cNvCxnSpPr>
            <a:cxnSpLocks/>
          </p:cNvCxnSpPr>
          <p:nvPr/>
        </p:nvCxnSpPr>
        <p:spPr>
          <a:xfrm flipH="1">
            <a:off x="8889477" y="2576370"/>
            <a:ext cx="295130" cy="2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5D7257-369F-4893-880C-39775057FF14}"/>
              </a:ext>
            </a:extLst>
          </p:cNvPr>
          <p:cNvSpPr txBox="1"/>
          <p:nvPr/>
        </p:nvSpPr>
        <p:spPr>
          <a:xfrm>
            <a:off x="8277452" y="2277635"/>
            <a:ext cx="22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/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2F2D5-9351-49AA-B1F4-50CE61BA42CF}"/>
              </a:ext>
            </a:extLst>
          </p:cNvPr>
          <p:cNvSpPr txBox="1"/>
          <p:nvPr/>
        </p:nvSpPr>
        <p:spPr>
          <a:xfrm>
            <a:off x="9045483" y="3651129"/>
            <a:ext cx="22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Inner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0C99E-083F-4C7E-BBE1-96B2A319F854}"/>
              </a:ext>
            </a:extLst>
          </p:cNvPr>
          <p:cNvSpPr txBox="1"/>
          <p:nvPr/>
        </p:nvSpPr>
        <p:spPr>
          <a:xfrm>
            <a:off x="770950" y="37737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innerHTML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9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BB6CC-7639-4E8B-A640-DD7C63515DBD}"/>
              </a:ext>
            </a:extLst>
          </p:cNvPr>
          <p:cNvSpPr txBox="1"/>
          <p:nvPr/>
        </p:nvSpPr>
        <p:spPr>
          <a:xfrm>
            <a:off x="770950" y="377376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textContent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D191A-7787-4240-A46E-8EC8AE6F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6" y="2165549"/>
            <a:ext cx="5130799" cy="2105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8CD43-30D5-4EDE-8C27-24A990EEBB66}"/>
              </a:ext>
            </a:extLst>
          </p:cNvPr>
          <p:cNvSpPr txBox="1"/>
          <p:nvPr/>
        </p:nvSpPr>
        <p:spPr>
          <a:xfrm>
            <a:off x="4487333" y="1576396"/>
            <a:ext cx="407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tapi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elementnya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melainkan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textnya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saja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A6C914-6861-454A-806F-9D1C89B7DDC9}"/>
              </a:ext>
            </a:extLst>
          </p:cNvPr>
          <p:cNvCxnSpPr>
            <a:cxnSpLocks/>
          </p:cNvCxnSpPr>
          <p:nvPr/>
        </p:nvCxnSpPr>
        <p:spPr>
          <a:xfrm flipH="1">
            <a:off x="4487333" y="2040467"/>
            <a:ext cx="1346200" cy="1236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8C383A-1B5B-4A66-BD6D-8461CFF1C00A}"/>
              </a:ext>
            </a:extLst>
          </p:cNvPr>
          <p:cNvCxnSpPr>
            <a:cxnSpLocks/>
          </p:cNvCxnSpPr>
          <p:nvPr/>
        </p:nvCxnSpPr>
        <p:spPr>
          <a:xfrm flipH="1" flipV="1">
            <a:off x="2404533" y="3218117"/>
            <a:ext cx="1185335" cy="117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10ADBF-E3C9-481F-9139-44FD1F9F1DD4}"/>
              </a:ext>
            </a:extLst>
          </p:cNvPr>
          <p:cNvSpPr txBox="1"/>
          <p:nvPr/>
        </p:nvSpPr>
        <p:spPr>
          <a:xfrm>
            <a:off x="1363133" y="2971896"/>
            <a:ext cx="1185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Element HTML</a:t>
            </a:r>
          </a:p>
        </p:txBody>
      </p:sp>
    </p:spTree>
    <p:extLst>
      <p:ext uri="{BB962C8B-B14F-4D97-AF65-F5344CB8AC3E}">
        <p14:creationId xmlns:p14="http://schemas.microsoft.com/office/powerpoint/2010/main" val="61232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13</cp:revision>
  <dcterms:created xsi:type="dcterms:W3CDTF">2022-03-01T10:02:03Z</dcterms:created>
  <dcterms:modified xsi:type="dcterms:W3CDTF">2022-03-03T12:03:46Z</dcterms:modified>
</cp:coreProperties>
</file>