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F22D-DC7E-469B-98FD-6673399C5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8E982-847D-412D-B0F3-22347494A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F5B91-396B-4920-8EAF-092ACB0E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85D5-4AB7-43C8-B172-DB5DB3B7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FFE39-EE75-4F2C-836D-2528C2E7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5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33CE-8B82-4E65-86F4-D33B28B0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ABE6A-C194-4572-903D-C8475E16F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E0124-D702-4657-85BA-2FB72356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7763A-663F-4713-B4E1-1C2B1470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E1D6-35D7-4817-B735-204D631D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7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46532-F4C6-4B49-A7ED-96B3E3C85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CEF52-2A1C-4E59-98C5-CAAFBF371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70CD6-48D6-462F-B9CE-0C1ABC85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2A90D-4D21-446E-A7AB-70E92AF9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998DA-532A-4D1A-A640-D1FFA3A9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6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2761-5D4F-477E-A3BD-CABD6025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3B3C7-71B1-46CD-BB7E-71D8C221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A10F-B959-4009-B852-01F2158B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E0FE-1AA7-47FB-B51B-6799F2D9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04161-444A-4644-A786-70FF28F2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1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D7DA-C23E-40D2-96B6-9C2E5C3C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3435-1E92-4184-A2C1-69C7FF41E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92BD1-9F3E-4418-B3EC-4C176BB5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28CA-C129-4424-9200-1C99C74F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54E20-9376-4F29-972F-4F8C715F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7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9CAD-3297-4C58-9DF1-EC3219DC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E902-082A-459C-BA59-F37519592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35868-AE89-4188-B363-F85DC0AB6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0673D-C208-4343-9F98-8893C904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8C738-67B0-4566-80CD-4E4ACD33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DD9D2-0578-49F2-A7C4-DB97366D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1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829C-D106-474C-B713-18BFEAFE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2D255-3F56-4C46-879C-9B0A2F75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40E3A-6D0F-40FC-A195-3F4F3C14B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45BC8-337C-4C22-AFD8-9ADC85626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04C8-02AF-4302-93FF-EE11A8848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D2542-1A0B-4AAA-A587-A12181C7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5B8D4-43A7-4784-8A83-F8BB39F2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5F335-962F-4502-82F4-CC37B04B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1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4806-78D2-47DC-AD68-13FEB547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01B71-4E83-4A39-9D53-DEA3CF5C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2621E-3DA8-4C93-8B83-CC331005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FAB9F-F100-43F7-93CC-982240C6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6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7B40D-426B-442E-997F-4F944F5B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BD6E7-04EA-42E3-B39F-2AC960FE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71D8E-090A-45F5-A137-2F5281CA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6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5FC9-3EBF-4918-9667-BD2E20C8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9F88-CC0E-4450-B5E8-7939DC565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87A8F-C182-4E92-9774-E3C8C7D8F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C2C3E-7507-41A5-9671-4E359AC4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84965-AA55-47C1-A06A-F0DBF6CE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F9B24-6BED-42D3-ABB0-61AB5BCF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6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4B4B-5A3F-4FC7-9E9D-0865ACCC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D47C3-4C6C-4CAE-8277-4441DE4F3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A08AE-ED98-496A-B8E0-2E1E66301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01598-6843-406D-82F4-0DF416D3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A9012-08EA-4B00-877A-B91436F5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E437B-BCED-4D85-BB6E-D171FA68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8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ECE21-7D86-415B-BBFD-901DD0BD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F5470-B59E-4C1C-A269-35158406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69C62-09BC-4742-A8E1-4A46AAD98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10986-E81A-4BE6-9E5A-CDCB8B16024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AD933-B588-4750-8649-1C441C117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EE2C-D6CE-4F8B-9EA5-A37D38C6D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5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8078B9-3C68-4232-8B56-4460EEA4F2E6}"/>
              </a:ext>
            </a:extLst>
          </p:cNvPr>
          <p:cNvSpPr txBox="1"/>
          <p:nvPr/>
        </p:nvSpPr>
        <p:spPr>
          <a:xfrm>
            <a:off x="3341922" y="2231666"/>
            <a:ext cx="550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EVENT HANDLER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32732-4DC8-435E-8E56-8CC48FB5BC40}"/>
              </a:ext>
            </a:extLst>
          </p:cNvPr>
          <p:cNvSpPr txBox="1"/>
          <p:nvPr/>
        </p:nvSpPr>
        <p:spPr>
          <a:xfrm>
            <a:off x="3341922" y="2950289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Maret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kedua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Pertemuan</a:t>
            </a: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ke-1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705BE-70F3-43F7-968F-4AB6159DAD5A}"/>
              </a:ext>
            </a:extLst>
          </p:cNvPr>
          <p:cNvSpPr txBox="1"/>
          <p:nvPr/>
        </p:nvSpPr>
        <p:spPr>
          <a:xfrm>
            <a:off x="8108831" y="6330250"/>
            <a:ext cx="4083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Reference: https://www.w3schools.com/js/js_events.asp</a:t>
            </a:r>
          </a:p>
        </p:txBody>
      </p:sp>
    </p:spTree>
    <p:extLst>
      <p:ext uri="{BB962C8B-B14F-4D97-AF65-F5344CB8AC3E}">
        <p14:creationId xmlns:p14="http://schemas.microsoft.com/office/powerpoint/2010/main" val="241887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2B52F3-BD33-44A1-8380-61281E551F1E}"/>
              </a:ext>
            </a:extLst>
          </p:cNvPr>
          <p:cNvSpPr txBox="1"/>
          <p:nvPr/>
        </p:nvSpPr>
        <p:spPr>
          <a:xfrm>
            <a:off x="770950" y="377376"/>
            <a:ext cx="1576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Event Listener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792B1-706D-446A-8847-458D35896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133" y="1810341"/>
            <a:ext cx="6815667" cy="225518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53BA3D-F56C-4F3B-8ABE-F09F2323F592}"/>
              </a:ext>
            </a:extLst>
          </p:cNvPr>
          <p:cNvCxnSpPr>
            <a:cxnSpLocks/>
          </p:cNvCxnSpPr>
          <p:nvPr/>
        </p:nvCxnSpPr>
        <p:spPr>
          <a:xfrm flipH="1">
            <a:off x="4648200" y="1608666"/>
            <a:ext cx="465667" cy="1261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0194AA-DF83-4C1B-AA41-4C6E1D280D01}"/>
              </a:ext>
            </a:extLst>
          </p:cNvPr>
          <p:cNvSpPr txBox="1"/>
          <p:nvPr/>
        </p:nvSpPr>
        <p:spPr>
          <a:xfrm>
            <a:off x="4470400" y="1362445"/>
            <a:ext cx="1583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Method event listener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60C9D2-F2B1-4744-9E94-D56BF7FACB29}"/>
              </a:ext>
            </a:extLst>
          </p:cNvPr>
          <p:cNvCxnSpPr>
            <a:cxnSpLocks/>
          </p:cNvCxnSpPr>
          <p:nvPr/>
        </p:nvCxnSpPr>
        <p:spPr>
          <a:xfrm flipH="1">
            <a:off x="5588001" y="1693333"/>
            <a:ext cx="761999" cy="1223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C19D08-5BB1-47DC-BE98-9822AE349EEA}"/>
              </a:ext>
            </a:extLst>
          </p:cNvPr>
          <p:cNvSpPr txBox="1"/>
          <p:nvPr/>
        </p:nvSpPr>
        <p:spPr>
          <a:xfrm>
            <a:off x="6053667" y="1362445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event listener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CC4F9-E616-4C26-8EC1-583C58A7BFE6}"/>
              </a:ext>
            </a:extLst>
          </p:cNvPr>
          <p:cNvSpPr txBox="1"/>
          <p:nvPr/>
        </p:nvSpPr>
        <p:spPr>
          <a:xfrm>
            <a:off x="7450667" y="1397226"/>
            <a:ext cx="1583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callback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072257-5B7C-49DC-8813-AE3B300E084D}"/>
              </a:ext>
            </a:extLst>
          </p:cNvPr>
          <p:cNvCxnSpPr>
            <a:cxnSpLocks/>
          </p:cNvCxnSpPr>
          <p:nvPr/>
        </p:nvCxnSpPr>
        <p:spPr>
          <a:xfrm flipH="1">
            <a:off x="6278034" y="1592189"/>
            <a:ext cx="1468966" cy="12944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EE7ED-BE1C-412D-B4B8-A97E966AE044}"/>
              </a:ext>
            </a:extLst>
          </p:cNvPr>
          <p:cNvCxnSpPr>
            <a:cxnSpLocks/>
          </p:cNvCxnSpPr>
          <p:nvPr/>
        </p:nvCxnSpPr>
        <p:spPr>
          <a:xfrm flipH="1">
            <a:off x="2531534" y="3191933"/>
            <a:ext cx="12276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AB29EA-BFFC-4472-A94D-BF12CA0B1D7C}"/>
              </a:ext>
            </a:extLst>
          </p:cNvPr>
          <p:cNvSpPr txBox="1"/>
          <p:nvPr/>
        </p:nvSpPr>
        <p:spPr>
          <a:xfrm>
            <a:off x="948267" y="3068822"/>
            <a:ext cx="1583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Create/get element 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D03253-0DD7-4348-9014-659023392D97}"/>
              </a:ext>
            </a:extLst>
          </p:cNvPr>
          <p:cNvSpPr txBox="1"/>
          <p:nvPr/>
        </p:nvSpPr>
        <p:spPr>
          <a:xfrm>
            <a:off x="4711700" y="4182533"/>
            <a:ext cx="3132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Ketika button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diklik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merubah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warna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95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FD892B-B810-4F7D-B9FE-F6C9313ECD0A}"/>
              </a:ext>
            </a:extLst>
          </p:cNvPr>
          <p:cNvSpPr txBox="1"/>
          <p:nvPr/>
        </p:nvSpPr>
        <p:spPr>
          <a:xfrm>
            <a:off x="770950" y="377376"/>
            <a:ext cx="2690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Event Listener from 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3F438-AB60-44A5-AB1F-D828F5A90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22" y="1434638"/>
            <a:ext cx="5393332" cy="419569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953A59-3EE2-4A79-B446-9EDDB8C6037D}"/>
              </a:ext>
            </a:extLst>
          </p:cNvPr>
          <p:cNvCxnSpPr>
            <a:cxnSpLocks/>
          </p:cNvCxnSpPr>
          <p:nvPr/>
        </p:nvCxnSpPr>
        <p:spPr>
          <a:xfrm flipH="1">
            <a:off x="2610209" y="1193799"/>
            <a:ext cx="928857" cy="28701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6E7E11-3A30-440F-A786-3EC655B25640}"/>
              </a:ext>
            </a:extLst>
          </p:cNvPr>
          <p:cNvSpPr txBox="1"/>
          <p:nvPr/>
        </p:nvSpPr>
        <p:spPr>
          <a:xfrm>
            <a:off x="3074637" y="944887"/>
            <a:ext cx="1180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Event listener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D8A3F3-8465-4749-85C0-D7567A64273B}"/>
              </a:ext>
            </a:extLst>
          </p:cNvPr>
          <p:cNvCxnSpPr>
            <a:cxnSpLocks/>
          </p:cNvCxnSpPr>
          <p:nvPr/>
        </p:nvCxnSpPr>
        <p:spPr>
          <a:xfrm flipH="1">
            <a:off x="3432547" y="1191108"/>
            <a:ext cx="1130986" cy="28701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92C5A5-4EFB-4839-B554-653926CEF364}"/>
              </a:ext>
            </a:extLst>
          </p:cNvPr>
          <p:cNvSpPr txBox="1"/>
          <p:nvPr/>
        </p:nvSpPr>
        <p:spPr>
          <a:xfrm>
            <a:off x="4279409" y="942196"/>
            <a:ext cx="792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callback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1A241B-F0A3-40DE-9DFB-10570BA8C69E}"/>
              </a:ext>
            </a:extLst>
          </p:cNvPr>
          <p:cNvCxnSpPr>
            <a:cxnSpLocks/>
            <a:stCxn id="16" idx="0"/>
            <a:endCxn id="11" idx="3"/>
          </p:cNvCxnSpPr>
          <p:nvPr/>
        </p:nvCxnSpPr>
        <p:spPr>
          <a:xfrm flipH="1" flipV="1">
            <a:off x="5071665" y="1065307"/>
            <a:ext cx="4124780" cy="734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B36DF37-70F0-4CA3-93DA-81BCA3301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082" y="1800072"/>
            <a:ext cx="4770726" cy="18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9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7EE16C-6AD0-46E7-8956-3A52A4670FD0}"/>
              </a:ext>
            </a:extLst>
          </p:cNvPr>
          <p:cNvSpPr txBox="1"/>
          <p:nvPr/>
        </p:nvSpPr>
        <p:spPr>
          <a:xfrm>
            <a:off x="770950" y="377376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Local Storage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4424D1-79A0-4768-AA9A-3AAA3AEDE440}"/>
              </a:ext>
            </a:extLst>
          </p:cNvPr>
          <p:cNvGrpSpPr/>
          <p:nvPr/>
        </p:nvGrpSpPr>
        <p:grpSpPr>
          <a:xfrm>
            <a:off x="1460592" y="851192"/>
            <a:ext cx="6066275" cy="2679408"/>
            <a:chOff x="1562192" y="859659"/>
            <a:chExt cx="6066275" cy="26794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40ACD3B-F891-4A9E-ACCB-E16FD4CD3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192" y="859659"/>
              <a:ext cx="3450098" cy="267940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0FAC126-582C-439C-B547-7898572C6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0200" y="1981200"/>
              <a:ext cx="2565400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9FB4F4-03A8-4024-B1E1-C4DD0E8FC698}"/>
                </a:ext>
              </a:extLst>
            </p:cNvPr>
            <p:cNvSpPr txBox="1"/>
            <p:nvPr/>
          </p:nvSpPr>
          <p:spPr>
            <a:xfrm>
              <a:off x="5435600" y="1858089"/>
              <a:ext cx="507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Key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6443EE-1FE1-4E16-96F7-8F1874D63B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8933" y="2248039"/>
              <a:ext cx="117686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F5A0EC-D4E8-4BCE-B6D3-D770F3FDC813}"/>
                </a:ext>
              </a:extLst>
            </p:cNvPr>
            <p:cNvSpPr txBox="1"/>
            <p:nvPr/>
          </p:nvSpPr>
          <p:spPr>
            <a:xfrm>
              <a:off x="5842000" y="2124928"/>
              <a:ext cx="1786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Value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berupa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json string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3951A00-2CA2-439E-8962-4124BFDEF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33" y="2733839"/>
            <a:ext cx="5313289" cy="255587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03BD3E-7AF9-4DFE-8D86-88C73C5F8EDE}"/>
              </a:ext>
            </a:extLst>
          </p:cNvPr>
          <p:cNvCxnSpPr>
            <a:cxnSpLocks/>
          </p:cNvCxnSpPr>
          <p:nvPr/>
        </p:nvCxnSpPr>
        <p:spPr>
          <a:xfrm flipH="1">
            <a:off x="5842023" y="4011776"/>
            <a:ext cx="11768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86F1DB-34A7-4E18-AE1F-5CBD553F9445}"/>
              </a:ext>
            </a:extLst>
          </p:cNvPr>
          <p:cNvSpPr txBox="1"/>
          <p:nvPr/>
        </p:nvSpPr>
        <p:spPr>
          <a:xfrm>
            <a:off x="4307473" y="3837066"/>
            <a:ext cx="165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Mengembalikan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berupa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object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4B6ACD-19CE-40C2-B224-28E8232A0ADF}"/>
              </a:ext>
            </a:extLst>
          </p:cNvPr>
          <p:cNvCxnSpPr>
            <a:cxnSpLocks/>
          </p:cNvCxnSpPr>
          <p:nvPr/>
        </p:nvCxnSpPr>
        <p:spPr>
          <a:xfrm flipH="1">
            <a:off x="5842023" y="4604442"/>
            <a:ext cx="1930378" cy="4238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170A76-5AE7-4D92-AE98-0ECD891B2789}"/>
              </a:ext>
            </a:extLst>
          </p:cNvPr>
          <p:cNvSpPr txBox="1"/>
          <p:nvPr/>
        </p:nvSpPr>
        <p:spPr>
          <a:xfrm>
            <a:off x="4457722" y="4912789"/>
            <a:ext cx="1384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Destructing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1D755-4293-4762-BD08-3AA21BE2607C}"/>
              </a:ext>
            </a:extLst>
          </p:cNvPr>
          <p:cNvSpPr txBox="1"/>
          <p:nvPr/>
        </p:nvSpPr>
        <p:spPr>
          <a:xfrm>
            <a:off x="904116" y="5457962"/>
            <a:ext cx="456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Biasanya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token / data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terlalu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privasi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0BEE3F-9F33-4785-80BE-7BCC17EF3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99" y="691677"/>
            <a:ext cx="3395133" cy="2453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DFB93B-1EB8-40E7-9EDB-C8C7C7739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45672"/>
            <a:ext cx="4458758" cy="24247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C5D44F-BC54-4536-B0FC-663B6177522E}"/>
              </a:ext>
            </a:extLst>
          </p:cNvPr>
          <p:cNvCxnSpPr>
            <a:cxnSpLocks/>
          </p:cNvCxnSpPr>
          <p:nvPr/>
        </p:nvCxnSpPr>
        <p:spPr>
          <a:xfrm flipH="1">
            <a:off x="5774290" y="4520669"/>
            <a:ext cx="11768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3AD5EB-8B74-44B8-9048-A1A55549AABE}"/>
              </a:ext>
            </a:extLst>
          </p:cNvPr>
          <p:cNvSpPr txBox="1"/>
          <p:nvPr/>
        </p:nvSpPr>
        <p:spPr>
          <a:xfrm>
            <a:off x="4205873" y="4320614"/>
            <a:ext cx="165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Menghapus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item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2D167-5731-4728-9C47-8D8D52ABA59B}"/>
              </a:ext>
            </a:extLst>
          </p:cNvPr>
          <p:cNvSpPr txBox="1"/>
          <p:nvPr/>
        </p:nvSpPr>
        <p:spPr>
          <a:xfrm>
            <a:off x="5293865" y="1645147"/>
            <a:ext cx="16572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Menghapus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semua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item /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mengosongkan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local storage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DE415F-9AA5-40BE-9FC9-F2AB2E4FC5CD}"/>
              </a:ext>
            </a:extLst>
          </p:cNvPr>
          <p:cNvCxnSpPr>
            <a:cxnSpLocks/>
          </p:cNvCxnSpPr>
          <p:nvPr/>
        </p:nvCxnSpPr>
        <p:spPr>
          <a:xfrm flipH="1">
            <a:off x="4114823" y="1845202"/>
            <a:ext cx="11768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00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37F38B-DFAE-49D1-BAFA-D383FD1E2DE9}"/>
              </a:ext>
            </a:extLst>
          </p:cNvPr>
          <p:cNvSpPr txBox="1"/>
          <p:nvPr/>
        </p:nvSpPr>
        <p:spPr>
          <a:xfrm>
            <a:off x="4501651" y="2849920"/>
            <a:ext cx="3188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Pertanyaan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126" name="Picture 6" descr="50+] Riddler Question Mark Wallpaper on WallpaperSafari">
            <a:extLst>
              <a:ext uri="{FF2B5EF4-FFF2-40B4-BE49-F238E27FC236}">
                <a16:creationId xmlns:a16="http://schemas.microsoft.com/office/drawing/2014/main" id="{223F1329-9215-44FA-9A56-2790CB40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75" y="3188474"/>
            <a:ext cx="1351647" cy="20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9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22</cp:revision>
  <dcterms:created xsi:type="dcterms:W3CDTF">2022-03-06T12:56:46Z</dcterms:created>
  <dcterms:modified xsi:type="dcterms:W3CDTF">2022-03-08T15:13:01Z</dcterms:modified>
</cp:coreProperties>
</file>