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6F22D-DC7E-469B-98FD-6673399C5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58E982-847D-412D-B0F3-22347494A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F5B91-396B-4920-8EAF-092ACB0E8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0986-E81A-4BE6-9E5A-CDCB8B160244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B85D5-4AB7-43C8-B172-DB5DB3B72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FFE39-EE75-4F2C-836D-2528C2E73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D7ECC-750A-41B9-BF4A-ACCAD1481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58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133CE-8B82-4E65-86F4-D33B28B0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6ABE6A-C194-4572-903D-C8475E16F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E0124-D702-4657-85BA-2FB72356E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0986-E81A-4BE6-9E5A-CDCB8B160244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7763A-663F-4713-B4E1-1C2B14706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FE1D6-35D7-4817-B735-204D631DA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D7ECC-750A-41B9-BF4A-ACCAD1481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275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946532-F4C6-4B49-A7ED-96B3E3C850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1CEF52-2A1C-4E59-98C5-CAAFBF371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70CD6-48D6-462F-B9CE-0C1ABC859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0986-E81A-4BE6-9E5A-CDCB8B160244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2A90D-4D21-446E-A7AB-70E92AF96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998DA-532A-4D1A-A640-D1FFA3A90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D7ECC-750A-41B9-BF4A-ACCAD1481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267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32761-5D4F-477E-A3BD-CABD6025D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3B3C7-71B1-46CD-BB7E-71D8C2215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1A10F-B959-4009-B852-01F2158B1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0986-E81A-4BE6-9E5A-CDCB8B160244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8E0FE-1AA7-47FB-B51B-6799F2D9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04161-444A-4644-A786-70FF28F28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D7ECC-750A-41B9-BF4A-ACCAD1481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18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9D7DA-C23E-40D2-96B6-9C2E5C3C6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03435-1E92-4184-A2C1-69C7FF41E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92BD1-9F3E-4418-B3EC-4C176BB5B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0986-E81A-4BE6-9E5A-CDCB8B160244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928CA-C129-4424-9200-1C99C74F6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54E20-9376-4F29-972F-4F8C715FD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D7ECC-750A-41B9-BF4A-ACCAD1481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70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99CAD-3297-4C58-9DF1-EC3219DCB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AE902-082A-459C-BA59-F37519592C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835868-AE89-4188-B363-F85DC0AB6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0673D-C208-4343-9F98-8893C9048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0986-E81A-4BE6-9E5A-CDCB8B160244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8C738-67B0-4566-80CD-4E4ACD337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DD9D2-0578-49F2-A7C4-DB97366D7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D7ECC-750A-41B9-BF4A-ACCAD1481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718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0829C-D106-474C-B713-18BFEAFEE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2D255-3F56-4C46-879C-9B0A2F750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B40E3A-6D0F-40FC-A195-3F4F3C14B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845BC8-337C-4C22-AFD8-9ADC85626E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B804C8-02AF-4302-93FF-EE11A8848C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3D2542-1A0B-4AAA-A587-A12181C7A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0986-E81A-4BE6-9E5A-CDCB8B160244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55B8D4-43A7-4784-8A83-F8BB39F29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55F335-962F-4502-82F4-CC37B04B9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D7ECC-750A-41B9-BF4A-ACCAD1481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019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44806-78D2-47DC-AD68-13FEB5478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801B71-4E83-4A39-9D53-DEA3CF5CF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0986-E81A-4BE6-9E5A-CDCB8B160244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E2621E-3DA8-4C93-8B83-CC3310056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FAB9F-F100-43F7-93CC-982240C64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D7ECC-750A-41B9-BF4A-ACCAD1481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66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C7B40D-426B-442E-997F-4F944F5B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0986-E81A-4BE6-9E5A-CDCB8B160244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6BD6E7-04EA-42E3-B39F-2AC960FE6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271D8E-090A-45F5-A137-2F5281CA6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D7ECC-750A-41B9-BF4A-ACCAD1481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6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F5FC9-3EBF-4918-9667-BD2E20C80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79F88-CC0E-4450-B5E8-7939DC565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87A8F-C182-4E92-9774-E3C8C7D8F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4C2C3E-7507-41A5-9671-4E359AC43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0986-E81A-4BE6-9E5A-CDCB8B160244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84965-AA55-47C1-A06A-F0DBF6CE4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F9B24-6BED-42D3-ABB0-61AB5BCF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D7ECC-750A-41B9-BF4A-ACCAD1481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61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04B4B-5A3F-4FC7-9E9D-0865ACCCE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0D47C3-4C6C-4CAE-8277-4441DE4F3C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A08AE-ED98-496A-B8E0-2E1E66301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01598-6843-406D-82F4-0DF416D36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0986-E81A-4BE6-9E5A-CDCB8B160244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A9012-08EA-4B00-877A-B91436F5E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E437B-BCED-4D85-BB6E-D171FA68F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D7ECC-750A-41B9-BF4A-ACCAD1481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8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BECE21-7D86-415B-BBFD-901DD0BD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F5470-B59E-4C1C-A269-351584060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69C62-09BC-4742-A8E1-4A46AAD986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10986-E81A-4BE6-9E5A-CDCB8B160244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AD933-B588-4750-8649-1C441C1177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1EE2C-D6CE-4F8B-9EA5-A37D38C6D7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D7ECC-750A-41B9-BF4A-ACCAD1481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51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8078B9-3C68-4232-8B56-4460EEA4F2E6}"/>
              </a:ext>
            </a:extLst>
          </p:cNvPr>
          <p:cNvSpPr txBox="1"/>
          <p:nvPr/>
        </p:nvSpPr>
        <p:spPr>
          <a:xfrm>
            <a:off x="3341922" y="2231666"/>
            <a:ext cx="5508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Poppins" panose="00000500000000000000" pitchFamily="2" charset="0"/>
                <a:cs typeface="Poppins" panose="00000500000000000000" pitchFamily="2" charset="0"/>
              </a:rPr>
              <a:t>EVENT HANDLER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832732-4DC8-435E-8E56-8CC48FB5BC40}"/>
              </a:ext>
            </a:extLst>
          </p:cNvPr>
          <p:cNvSpPr txBox="1"/>
          <p:nvPr/>
        </p:nvSpPr>
        <p:spPr>
          <a:xfrm>
            <a:off x="3341922" y="2950289"/>
            <a:ext cx="55081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Maret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Minggu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kedua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Pertemuan</a:t>
            </a:r>
            <a:r>
              <a:rPr lang="en-US" sz="1000">
                <a:latin typeface="Poppins" panose="00000500000000000000" pitchFamily="2" charset="0"/>
                <a:cs typeface="Poppins" panose="00000500000000000000" pitchFamily="2" charset="0"/>
              </a:rPr>
              <a:t> ke-1</a:t>
            </a: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6705BE-70F3-43F7-968F-4AB6159DAD5A}"/>
              </a:ext>
            </a:extLst>
          </p:cNvPr>
          <p:cNvSpPr txBox="1"/>
          <p:nvPr/>
        </p:nvSpPr>
        <p:spPr>
          <a:xfrm>
            <a:off x="8108831" y="6330250"/>
            <a:ext cx="40831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Poppins" panose="00000500000000000000" pitchFamily="2" charset="0"/>
                <a:cs typeface="Poppins" panose="00000500000000000000" pitchFamily="2" charset="0"/>
              </a:rPr>
              <a:t>Reference: https://www.w3schools.com/js/js_events.asp</a:t>
            </a:r>
          </a:p>
        </p:txBody>
      </p:sp>
    </p:spTree>
    <p:extLst>
      <p:ext uri="{BB962C8B-B14F-4D97-AF65-F5344CB8AC3E}">
        <p14:creationId xmlns:p14="http://schemas.microsoft.com/office/powerpoint/2010/main" val="2418879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2B52F3-BD33-44A1-8380-61281E551F1E}"/>
              </a:ext>
            </a:extLst>
          </p:cNvPr>
          <p:cNvSpPr txBox="1"/>
          <p:nvPr/>
        </p:nvSpPr>
        <p:spPr>
          <a:xfrm>
            <a:off x="770950" y="377376"/>
            <a:ext cx="1576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Event Listener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D792B1-706D-446A-8847-458D35896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133" y="1810341"/>
            <a:ext cx="6815667" cy="225518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C53BA3D-F56C-4F3B-8ABE-F09F2323F592}"/>
              </a:ext>
            </a:extLst>
          </p:cNvPr>
          <p:cNvCxnSpPr>
            <a:cxnSpLocks/>
          </p:cNvCxnSpPr>
          <p:nvPr/>
        </p:nvCxnSpPr>
        <p:spPr>
          <a:xfrm flipH="1">
            <a:off x="4648200" y="1608666"/>
            <a:ext cx="465667" cy="1261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20194AA-DF83-4C1B-AA41-4C6E1D280D01}"/>
              </a:ext>
            </a:extLst>
          </p:cNvPr>
          <p:cNvSpPr txBox="1"/>
          <p:nvPr/>
        </p:nvSpPr>
        <p:spPr>
          <a:xfrm>
            <a:off x="4470400" y="1362445"/>
            <a:ext cx="15832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Method event listener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60C9D2-F2B1-4744-9E94-D56BF7FACB29}"/>
              </a:ext>
            </a:extLst>
          </p:cNvPr>
          <p:cNvCxnSpPr>
            <a:cxnSpLocks/>
          </p:cNvCxnSpPr>
          <p:nvPr/>
        </p:nvCxnSpPr>
        <p:spPr>
          <a:xfrm flipH="1">
            <a:off x="5588001" y="1693333"/>
            <a:ext cx="761999" cy="12234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3C19D08-5BB1-47DC-BE98-9822AE349EEA}"/>
              </a:ext>
            </a:extLst>
          </p:cNvPr>
          <p:cNvSpPr txBox="1"/>
          <p:nvPr/>
        </p:nvSpPr>
        <p:spPr>
          <a:xfrm>
            <a:off x="6053667" y="1362445"/>
            <a:ext cx="1066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event listener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0CC4F9-E616-4C26-8EC1-583C58A7BFE6}"/>
              </a:ext>
            </a:extLst>
          </p:cNvPr>
          <p:cNvSpPr txBox="1"/>
          <p:nvPr/>
        </p:nvSpPr>
        <p:spPr>
          <a:xfrm>
            <a:off x="7450667" y="1397226"/>
            <a:ext cx="15832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callback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C072257-5B7C-49DC-8813-AE3B300E084D}"/>
              </a:ext>
            </a:extLst>
          </p:cNvPr>
          <p:cNvCxnSpPr>
            <a:cxnSpLocks/>
          </p:cNvCxnSpPr>
          <p:nvPr/>
        </p:nvCxnSpPr>
        <p:spPr>
          <a:xfrm flipH="1">
            <a:off x="6278034" y="1592189"/>
            <a:ext cx="1468966" cy="12944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FEE7ED-BE1C-412D-B4B8-A97E966AE044}"/>
              </a:ext>
            </a:extLst>
          </p:cNvPr>
          <p:cNvCxnSpPr>
            <a:cxnSpLocks/>
          </p:cNvCxnSpPr>
          <p:nvPr/>
        </p:nvCxnSpPr>
        <p:spPr>
          <a:xfrm flipH="1">
            <a:off x="2531534" y="3191933"/>
            <a:ext cx="122766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9AB29EA-BFFC-4472-A94D-BF12CA0B1D7C}"/>
              </a:ext>
            </a:extLst>
          </p:cNvPr>
          <p:cNvSpPr txBox="1"/>
          <p:nvPr/>
        </p:nvSpPr>
        <p:spPr>
          <a:xfrm>
            <a:off x="948267" y="3068822"/>
            <a:ext cx="1583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Create/get element html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D03253-0DD7-4348-9014-659023392D97}"/>
              </a:ext>
            </a:extLst>
          </p:cNvPr>
          <p:cNvSpPr txBox="1"/>
          <p:nvPr/>
        </p:nvSpPr>
        <p:spPr>
          <a:xfrm>
            <a:off x="4711700" y="4182533"/>
            <a:ext cx="31326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Ketika button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diklik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akan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merubah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warna</a:t>
            </a: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953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FD892B-B810-4F7D-B9FE-F6C9313ECD0A}"/>
              </a:ext>
            </a:extLst>
          </p:cNvPr>
          <p:cNvSpPr txBox="1"/>
          <p:nvPr/>
        </p:nvSpPr>
        <p:spPr>
          <a:xfrm>
            <a:off x="770950" y="377376"/>
            <a:ext cx="26901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Event Listener from HTML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73F438-AB60-44A5-AB1F-D828F5A90C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22" y="1434638"/>
            <a:ext cx="5393332" cy="419569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953A59-3EE2-4A79-B446-9EDDB8C6037D}"/>
              </a:ext>
            </a:extLst>
          </p:cNvPr>
          <p:cNvCxnSpPr>
            <a:cxnSpLocks/>
          </p:cNvCxnSpPr>
          <p:nvPr/>
        </p:nvCxnSpPr>
        <p:spPr>
          <a:xfrm flipH="1">
            <a:off x="2610209" y="1193799"/>
            <a:ext cx="928857" cy="28701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56E7E11-3A30-440F-A786-3EC655B25640}"/>
              </a:ext>
            </a:extLst>
          </p:cNvPr>
          <p:cNvSpPr txBox="1"/>
          <p:nvPr/>
        </p:nvSpPr>
        <p:spPr>
          <a:xfrm>
            <a:off x="3074637" y="944887"/>
            <a:ext cx="11802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Event listener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6D8A3F3-8465-4749-85C0-D7567A64273B}"/>
              </a:ext>
            </a:extLst>
          </p:cNvPr>
          <p:cNvCxnSpPr>
            <a:cxnSpLocks/>
          </p:cNvCxnSpPr>
          <p:nvPr/>
        </p:nvCxnSpPr>
        <p:spPr>
          <a:xfrm flipH="1">
            <a:off x="3432547" y="1191108"/>
            <a:ext cx="1130986" cy="28701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E92C5A5-4EFB-4839-B554-653926CEF364}"/>
              </a:ext>
            </a:extLst>
          </p:cNvPr>
          <p:cNvSpPr txBox="1"/>
          <p:nvPr/>
        </p:nvSpPr>
        <p:spPr>
          <a:xfrm>
            <a:off x="4279409" y="942196"/>
            <a:ext cx="792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callback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B1A241B-F0A3-40DE-9DFB-10570BA8C69E}"/>
              </a:ext>
            </a:extLst>
          </p:cNvPr>
          <p:cNvCxnSpPr>
            <a:cxnSpLocks/>
            <a:stCxn id="16" idx="0"/>
            <a:endCxn id="11" idx="3"/>
          </p:cNvCxnSpPr>
          <p:nvPr/>
        </p:nvCxnSpPr>
        <p:spPr>
          <a:xfrm flipH="1" flipV="1">
            <a:off x="5071665" y="1065307"/>
            <a:ext cx="4124780" cy="7347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BB36DF37-70F0-4CA3-93DA-81BCA33017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082" y="1800072"/>
            <a:ext cx="4770726" cy="185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197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37F38B-DFAE-49D1-BAFA-D383FD1E2DE9}"/>
              </a:ext>
            </a:extLst>
          </p:cNvPr>
          <p:cNvSpPr txBox="1"/>
          <p:nvPr/>
        </p:nvSpPr>
        <p:spPr>
          <a:xfrm>
            <a:off x="4501651" y="2849920"/>
            <a:ext cx="31886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Pertanyaan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atau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pernyataan</a:t>
            </a:r>
            <a:endParaRPr lang="en-US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5126" name="Picture 6" descr="50+] Riddler Question Mark Wallpaper on WallpaperSafari">
            <a:extLst>
              <a:ext uri="{FF2B5EF4-FFF2-40B4-BE49-F238E27FC236}">
                <a16:creationId xmlns:a16="http://schemas.microsoft.com/office/drawing/2014/main" id="{223F1329-9215-44FA-9A56-2790CB402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175" y="3188474"/>
            <a:ext cx="1351647" cy="203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692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55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Saddam Satria Ardh</dc:creator>
  <cp:lastModifiedBy>Saddam Satria Ardh</cp:lastModifiedBy>
  <cp:revision>11</cp:revision>
  <dcterms:created xsi:type="dcterms:W3CDTF">2022-03-06T12:56:46Z</dcterms:created>
  <dcterms:modified xsi:type="dcterms:W3CDTF">2022-03-06T13:20:17Z</dcterms:modified>
</cp:coreProperties>
</file>