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957A-C5C9-4BE1-894F-2DDCF4185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30828-40B7-43C6-BF90-BA959FD76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D136-B34F-49B4-8FA5-868AB90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DBF6-7FF1-47DD-AB97-C7A46C68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1404-1069-404E-B5D4-DF4B446F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51DC-69C8-4A42-9E32-40364110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993A3-FD82-4A4E-A1E8-D0EE9A63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7A260-C244-41A1-8425-942B8EA7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2E82-A604-4424-A3F8-E5001AA1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683A-FC37-45B1-A940-49A7F6B1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B2C16-95FA-4357-844D-2F634A449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56DD0-B55B-44EA-8EB6-D8B103121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47C9A-6BE0-4570-8A67-06B59D23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DFE5-289B-4125-9BDF-F51263D6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F1AA-16C7-463D-B1C8-8C92363E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2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4D68-10F6-4332-828B-D9B3BA50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8971-3DA3-459B-80D8-000335B0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37110-3022-4F11-B8D1-BB5536E1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0569-7471-4E7B-A860-417E8AD0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ABB5-6E24-48D0-B3F9-F072F552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7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8634-7F11-4B59-A030-65EB1A55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9BB3-FFCD-462E-92E1-9B6AEDA8E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4C4D3-D841-4DA1-AF52-C75F3FA8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7499E-8FFA-44F8-868F-61146219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FB4CB-8F51-4F1F-88BE-308CBA2A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2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5F1-0825-4C79-8619-AB88C874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0293-78A0-4EBF-840C-17445F28C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4A4F5-8E54-4313-BC0C-8EC9DA766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8BB7F-673D-4CFA-A387-57CFFE0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D5285-8EF9-419E-B389-8B61AAB7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0575-B681-4730-B6DC-679E33FC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5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D6E1-5D02-471B-B108-9F988267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CAEC-0B78-4BC2-B63E-B9359856A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D8E02-4470-4AC0-8311-3C39D0E25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BBBBF-9455-4B7A-8252-B9B4EE0A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59C32-24BA-48DB-AC84-5274CD96E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0DFC8-D218-4405-8017-3CD6C7D4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0650A-64D1-497F-BC03-75C664F4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3EEA1-F3C0-4169-87B0-C1B30752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A20E-01D7-4FCE-A849-F459DDB9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27B60-BBB0-46C8-BF80-530BFB8A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7135D-5437-454E-AA69-6D439586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9B2CB-DDDD-4427-8534-FFCB4E5C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1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A650E-85BF-44D9-80E0-260E4063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9157C-F837-4586-812C-C4D12D9D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A1EDD-460F-4E82-A30E-EC04CD48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ABAF-C5CB-4DEC-A16D-3D932E0A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C09A-875A-40D7-8EE5-9A39A96C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76DFC-1F8D-46C8-9C1F-4E37BC449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0F3B6-7B6D-4336-ADC9-A7BE7A51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26A42-7568-4606-A791-9160E969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79494-44A8-4486-8BCA-D13B63DB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2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BD1C-6FD3-4B68-B89B-7ECA0A76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B3B3D-BAD5-4236-BD5E-B7F51910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A392F-7862-470B-B7A9-65A24688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78C92-9F34-4B1D-9A36-AA91ACD3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65B6-6F89-49AA-84B7-A05DEB98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F8079-3514-4FB4-ACE3-2BEA804A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A5363-3627-4A0E-A216-E31871F2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14732-3707-42E3-A547-852FC8C21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A700-C9E4-4C8F-A40F-5421EF5E2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5441-46A9-44B1-9015-9C02B271553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23D5-F3C1-4951-91CE-2900C1781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9EBC-20BB-4B8E-AA29-C506EA38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5926-B41C-4FE2-BC55-129F72A6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8A82E-2231-4FAC-979E-41CA6F34701B}"/>
              </a:ext>
            </a:extLst>
          </p:cNvPr>
          <p:cNvSpPr txBox="1"/>
          <p:nvPr/>
        </p:nvSpPr>
        <p:spPr>
          <a:xfrm>
            <a:off x="3341922" y="2231666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80CC5-19D6-4F06-8FC3-8E1753307BE1}"/>
              </a:ext>
            </a:extLst>
          </p:cNvPr>
          <p:cNvSpPr txBox="1"/>
          <p:nvPr/>
        </p:nvSpPr>
        <p:spPr>
          <a:xfrm>
            <a:off x="3341922" y="29502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ke-1</a:t>
            </a:r>
          </a:p>
        </p:txBody>
      </p:sp>
    </p:spTree>
    <p:extLst>
      <p:ext uri="{BB962C8B-B14F-4D97-AF65-F5344CB8AC3E}">
        <p14:creationId xmlns:p14="http://schemas.microsoft.com/office/powerpoint/2010/main" val="77027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1A6A94-A72D-42FD-9FCB-CE5FDBE3084F}"/>
              </a:ext>
            </a:extLst>
          </p:cNvPr>
          <p:cNvSpPr txBox="1"/>
          <p:nvPr/>
        </p:nvSpPr>
        <p:spPr>
          <a:xfrm>
            <a:off x="770950" y="377376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Structure 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86ACF2-5370-488D-A6C3-AFD82D2FE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25" y="1318757"/>
            <a:ext cx="5481883" cy="39018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13EDED-1DC1-4635-8AEC-C72F04BD4E26}"/>
              </a:ext>
            </a:extLst>
          </p:cNvPr>
          <p:cNvCxnSpPr>
            <a:cxnSpLocks/>
          </p:cNvCxnSpPr>
          <p:nvPr/>
        </p:nvCxnSpPr>
        <p:spPr>
          <a:xfrm flipH="1" flipV="1">
            <a:off x="1837267" y="2032000"/>
            <a:ext cx="1092201" cy="364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1CD31-57FD-41D5-ADB5-687E68EDC811}"/>
              </a:ext>
            </a:extLst>
          </p:cNvPr>
          <p:cNvSpPr txBox="1"/>
          <p:nvPr/>
        </p:nvSpPr>
        <p:spPr>
          <a:xfrm>
            <a:off x="1041399" y="1785779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HTML tag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62EFD-2E96-4115-B212-E6EC4F37F839}"/>
              </a:ext>
            </a:extLst>
          </p:cNvPr>
          <p:cNvSpPr txBox="1"/>
          <p:nvPr/>
        </p:nvSpPr>
        <p:spPr>
          <a:xfrm>
            <a:off x="967456" y="2396067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Head tag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6D19C0-4551-469D-A0F7-2581A1AF1C89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1763324" y="2519178"/>
            <a:ext cx="1335476" cy="123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935719-24C2-4E16-A644-F5296752526E}"/>
              </a:ext>
            </a:extLst>
          </p:cNvPr>
          <p:cNvCxnSpPr>
            <a:cxnSpLocks/>
          </p:cNvCxnSpPr>
          <p:nvPr/>
        </p:nvCxnSpPr>
        <p:spPr>
          <a:xfrm flipH="1" flipV="1">
            <a:off x="1964267" y="3269662"/>
            <a:ext cx="1208476" cy="24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42756A-88E0-4E70-B8AF-C86A81D365F9}"/>
              </a:ext>
            </a:extLst>
          </p:cNvPr>
          <p:cNvSpPr txBox="1"/>
          <p:nvPr/>
        </p:nvSpPr>
        <p:spPr>
          <a:xfrm>
            <a:off x="1321928" y="3135028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Title tag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B2BDBB-201E-4AC5-ADAB-7B168B9EA996}"/>
              </a:ext>
            </a:extLst>
          </p:cNvPr>
          <p:cNvCxnSpPr>
            <a:cxnSpLocks/>
          </p:cNvCxnSpPr>
          <p:nvPr/>
        </p:nvCxnSpPr>
        <p:spPr>
          <a:xfrm flipH="1">
            <a:off x="2048934" y="3593427"/>
            <a:ext cx="1123809" cy="641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1AD44C-54C5-4EDB-AB42-76C2F19B30DB}"/>
              </a:ext>
            </a:extLst>
          </p:cNvPr>
          <p:cNvSpPr txBox="1"/>
          <p:nvPr/>
        </p:nvSpPr>
        <p:spPr>
          <a:xfrm>
            <a:off x="1462193" y="3534489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Link tag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E5F21D-8AAF-43B7-8A36-2F6478384785}"/>
              </a:ext>
            </a:extLst>
          </p:cNvPr>
          <p:cNvSpPr txBox="1"/>
          <p:nvPr/>
        </p:nvSpPr>
        <p:spPr>
          <a:xfrm>
            <a:off x="8560644" y="1488423"/>
            <a:ext cx="24954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HTML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membungkus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element html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Head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diisi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meta,link,title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head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khusus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browser agar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mengenali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website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Meta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memberi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kepada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browser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tentang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website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Title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mengubah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judul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terdapat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pada tab browser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Link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menghubungkan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antar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file internal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ataupun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external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CDN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Body tag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menampilkan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tampilan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website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013A71-E9CB-4434-92ED-ED15F374EC20}"/>
              </a:ext>
            </a:extLst>
          </p:cNvPr>
          <p:cNvCxnSpPr>
            <a:cxnSpLocks/>
          </p:cNvCxnSpPr>
          <p:nvPr/>
        </p:nvCxnSpPr>
        <p:spPr>
          <a:xfrm flipH="1">
            <a:off x="2048934" y="2853222"/>
            <a:ext cx="11661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8D6E5E-31CE-4206-BE85-CBDE43C4390C}"/>
              </a:ext>
            </a:extLst>
          </p:cNvPr>
          <p:cNvSpPr txBox="1"/>
          <p:nvPr/>
        </p:nvSpPr>
        <p:spPr>
          <a:xfrm>
            <a:off x="1244600" y="2760895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Meta Tag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918203-8E85-4BDF-AB99-8A7CF9BCDAA2}"/>
              </a:ext>
            </a:extLst>
          </p:cNvPr>
          <p:cNvCxnSpPr>
            <a:cxnSpLocks/>
          </p:cNvCxnSpPr>
          <p:nvPr/>
        </p:nvCxnSpPr>
        <p:spPr>
          <a:xfrm flipH="1">
            <a:off x="1839526" y="4377222"/>
            <a:ext cx="11661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C475C5-7917-43D9-9220-0476D5E9A949}"/>
              </a:ext>
            </a:extLst>
          </p:cNvPr>
          <p:cNvSpPr txBox="1"/>
          <p:nvPr/>
        </p:nvSpPr>
        <p:spPr>
          <a:xfrm>
            <a:off x="1116753" y="4254111"/>
            <a:ext cx="795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Body tag</a:t>
            </a:r>
          </a:p>
        </p:txBody>
      </p:sp>
    </p:spTree>
    <p:extLst>
      <p:ext uri="{BB962C8B-B14F-4D97-AF65-F5344CB8AC3E}">
        <p14:creationId xmlns:p14="http://schemas.microsoft.com/office/powerpoint/2010/main" val="214092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99B02-4A2D-4B7A-8BCC-A150D0EC54B5}"/>
              </a:ext>
            </a:extLst>
          </p:cNvPr>
          <p:cNvSpPr txBox="1"/>
          <p:nvPr/>
        </p:nvSpPr>
        <p:spPr>
          <a:xfrm>
            <a:off x="770950" y="377376"/>
            <a:ext cx="2752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Heading,Paragraph,span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975AA-BD4D-4BE6-B72D-5DE9FBA3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8" y="1211765"/>
            <a:ext cx="4995684" cy="478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1E5899-0F20-4FEF-92B1-1C80A8DA0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82" y="1847571"/>
            <a:ext cx="4695226" cy="37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1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D434F9-BC31-447D-9110-E5FDE5D81E1A}"/>
              </a:ext>
            </a:extLst>
          </p:cNvPr>
          <p:cNvSpPr txBox="1"/>
          <p:nvPr/>
        </p:nvSpPr>
        <p:spPr>
          <a:xfrm>
            <a:off x="770950" y="377376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DIV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D29CE-5B6A-4D48-AF78-378455381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31" y="1043691"/>
            <a:ext cx="5762403" cy="441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0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EF339-1C1F-465D-8EC7-307F28D5DA8A}"/>
              </a:ext>
            </a:extLst>
          </p:cNvPr>
          <p:cNvSpPr txBox="1"/>
          <p:nvPr/>
        </p:nvSpPr>
        <p:spPr>
          <a:xfrm>
            <a:off x="770950" y="37737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a tag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83388-BF13-442B-B26D-76E5AA16B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67" y="1280029"/>
            <a:ext cx="5402218" cy="429794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874E23-0F1D-4325-89F1-B7DAC2F3A80E}"/>
              </a:ext>
            </a:extLst>
          </p:cNvPr>
          <p:cNvCxnSpPr>
            <a:cxnSpLocks/>
          </p:cNvCxnSpPr>
          <p:nvPr/>
        </p:nvCxnSpPr>
        <p:spPr>
          <a:xfrm flipH="1">
            <a:off x="6282267" y="4114800"/>
            <a:ext cx="1329266" cy="3232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A22ED0-31B0-4A19-BB57-BAF8B1FE0827}"/>
              </a:ext>
            </a:extLst>
          </p:cNvPr>
          <p:cNvSpPr txBox="1"/>
          <p:nvPr/>
        </p:nvSpPr>
        <p:spPr>
          <a:xfrm>
            <a:off x="7611532" y="3991689"/>
            <a:ext cx="110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External link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6F55FF-CFA7-4269-AA36-8D7A09C8D820}"/>
              </a:ext>
            </a:extLst>
          </p:cNvPr>
          <p:cNvCxnSpPr>
            <a:cxnSpLocks/>
          </p:cNvCxnSpPr>
          <p:nvPr/>
        </p:nvCxnSpPr>
        <p:spPr>
          <a:xfrm flipH="1">
            <a:off x="5528734" y="4561173"/>
            <a:ext cx="1794933" cy="158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6F9FD3-64ED-4AD5-B288-264CD7A303F9}"/>
              </a:ext>
            </a:extLst>
          </p:cNvPr>
          <p:cNvSpPr txBox="1"/>
          <p:nvPr/>
        </p:nvSpPr>
        <p:spPr>
          <a:xfrm>
            <a:off x="7323667" y="4420757"/>
            <a:ext cx="110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Internal 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97E0E-DB7A-4272-835F-AFBD0468D6A3}"/>
              </a:ext>
            </a:extLst>
          </p:cNvPr>
          <p:cNvSpPr txBox="1"/>
          <p:nvPr/>
        </p:nvSpPr>
        <p:spPr>
          <a:xfrm>
            <a:off x="8424334" y="2639291"/>
            <a:ext cx="24954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External link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mengembed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link website orang lain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Internal link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berpindah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halaman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pada website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6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7E491-6977-48BB-92ED-D1309480619D}"/>
              </a:ext>
            </a:extLst>
          </p:cNvPr>
          <p:cNvSpPr txBox="1"/>
          <p:nvPr/>
        </p:nvSpPr>
        <p:spPr>
          <a:xfrm>
            <a:off x="770950" y="377376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ul,li,ol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16109-4AAE-42D2-B2DA-952D3B1A8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31" y="915396"/>
            <a:ext cx="4743794" cy="4799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5CB9C-159C-4F91-ADFD-AF517B0C5856}"/>
              </a:ext>
            </a:extLst>
          </p:cNvPr>
          <p:cNvSpPr txBox="1"/>
          <p:nvPr/>
        </p:nvSpPr>
        <p:spPr>
          <a:xfrm>
            <a:off x="7230534" y="2536448"/>
            <a:ext cx="24954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ul (unorder list)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list item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berurutan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ol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(order list)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list item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berururtan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(1-n)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li (list item)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ul/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ol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list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/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itemnya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7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6A598-E957-4F2C-96BD-EA5E5A806FA6}"/>
              </a:ext>
            </a:extLst>
          </p:cNvPr>
          <p:cNvSpPr txBox="1"/>
          <p:nvPr/>
        </p:nvSpPr>
        <p:spPr>
          <a:xfrm>
            <a:off x="770950" y="377376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3B453-4F05-45AB-9897-8397BE05F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34" y="1099297"/>
            <a:ext cx="4608735" cy="4920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958A7D-DA8B-473F-B4AF-6630FCED0901}"/>
              </a:ext>
            </a:extLst>
          </p:cNvPr>
          <p:cNvSpPr txBox="1"/>
          <p:nvPr/>
        </p:nvSpPr>
        <p:spPr>
          <a:xfrm>
            <a:off x="6908801" y="2382559"/>
            <a:ext cx="249541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table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table,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namun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table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tampil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baris dan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kolom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baris 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header pada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kolom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td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table data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isi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table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5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C1D47-941A-4AC7-83E6-0DC67CE04570}"/>
              </a:ext>
            </a:extLst>
          </p:cNvPr>
          <p:cNvSpPr txBox="1"/>
          <p:nvPr/>
        </p:nvSpPr>
        <p:spPr>
          <a:xfrm>
            <a:off x="770950" y="377376"/>
            <a:ext cx="2552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Table Structure in HTML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87E10-290F-4B5B-99F1-9288015F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487"/>
              </p:ext>
            </p:extLst>
          </p:nvPr>
        </p:nvGraphicFramePr>
        <p:xfrm>
          <a:off x="1921934" y="23452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39603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4055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72161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4748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66744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6E46E-4133-4720-BFAA-FB59C30F743E}"/>
              </a:ext>
            </a:extLst>
          </p:cNvPr>
          <p:cNvCxnSpPr>
            <a:cxnSpLocks/>
          </p:cNvCxnSpPr>
          <p:nvPr/>
        </p:nvCxnSpPr>
        <p:spPr>
          <a:xfrm flipH="1">
            <a:off x="1176868" y="2537542"/>
            <a:ext cx="6185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EB5888-0D47-4815-BFAB-F455FFBC56EC}"/>
              </a:ext>
            </a:extLst>
          </p:cNvPr>
          <p:cNvSpPr txBox="1"/>
          <p:nvPr/>
        </p:nvSpPr>
        <p:spPr>
          <a:xfrm>
            <a:off x="910409" y="2414431"/>
            <a:ext cx="40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th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B4E954-C019-479A-86A7-74A2522713CF}"/>
              </a:ext>
            </a:extLst>
          </p:cNvPr>
          <p:cNvCxnSpPr>
            <a:cxnSpLocks/>
          </p:cNvCxnSpPr>
          <p:nvPr/>
        </p:nvCxnSpPr>
        <p:spPr>
          <a:xfrm flipH="1">
            <a:off x="1292799" y="2893142"/>
            <a:ext cx="6185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36922F-292E-4F54-B606-4F8DA1E4E579}"/>
              </a:ext>
            </a:extLst>
          </p:cNvPr>
          <p:cNvSpPr txBox="1"/>
          <p:nvPr/>
        </p:nvSpPr>
        <p:spPr>
          <a:xfrm>
            <a:off x="973667" y="2783763"/>
            <a:ext cx="40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49620F-4558-4CD3-82D7-351DFC3615CA}"/>
              </a:ext>
            </a:extLst>
          </p:cNvPr>
          <p:cNvCxnSpPr>
            <a:cxnSpLocks/>
          </p:cNvCxnSpPr>
          <p:nvPr/>
        </p:nvCxnSpPr>
        <p:spPr>
          <a:xfrm flipH="1">
            <a:off x="10117668" y="2378106"/>
            <a:ext cx="321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A29180-53A6-4D7E-BCF1-0D0235A55396}"/>
              </a:ext>
            </a:extLst>
          </p:cNvPr>
          <p:cNvCxnSpPr>
            <a:cxnSpLocks/>
          </p:cNvCxnSpPr>
          <p:nvPr/>
        </p:nvCxnSpPr>
        <p:spPr>
          <a:xfrm>
            <a:off x="10439400" y="2382432"/>
            <a:ext cx="0" cy="6475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BBFF20-FE70-4973-BBB0-B0A8826B0B0C}"/>
              </a:ext>
            </a:extLst>
          </p:cNvPr>
          <p:cNvCxnSpPr>
            <a:cxnSpLocks/>
          </p:cNvCxnSpPr>
          <p:nvPr/>
        </p:nvCxnSpPr>
        <p:spPr>
          <a:xfrm flipH="1">
            <a:off x="10117668" y="3026651"/>
            <a:ext cx="321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B6EF51-0BC7-4F75-9610-6AE225785B9D}"/>
              </a:ext>
            </a:extLst>
          </p:cNvPr>
          <p:cNvCxnSpPr>
            <a:cxnSpLocks/>
          </p:cNvCxnSpPr>
          <p:nvPr/>
        </p:nvCxnSpPr>
        <p:spPr>
          <a:xfrm flipH="1">
            <a:off x="10439400" y="2660652"/>
            <a:ext cx="321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E5F80E-7DC1-4D3E-A025-6C469A941EF7}"/>
              </a:ext>
            </a:extLst>
          </p:cNvPr>
          <p:cNvSpPr txBox="1"/>
          <p:nvPr/>
        </p:nvSpPr>
        <p:spPr>
          <a:xfrm>
            <a:off x="10761132" y="2537542"/>
            <a:ext cx="40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4A9118-BB32-48E6-8CDB-57E7B3DE154D}"/>
              </a:ext>
            </a:extLst>
          </p:cNvPr>
          <p:cNvCxnSpPr>
            <a:cxnSpLocks/>
          </p:cNvCxnSpPr>
          <p:nvPr/>
        </p:nvCxnSpPr>
        <p:spPr>
          <a:xfrm flipH="1" flipV="1">
            <a:off x="1928282" y="1879600"/>
            <a:ext cx="1" cy="389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D12417-46E8-439C-AF1C-1BFAF70A6156}"/>
              </a:ext>
            </a:extLst>
          </p:cNvPr>
          <p:cNvCxnSpPr>
            <a:cxnSpLocks/>
          </p:cNvCxnSpPr>
          <p:nvPr/>
        </p:nvCxnSpPr>
        <p:spPr>
          <a:xfrm flipH="1">
            <a:off x="1928284" y="1879600"/>
            <a:ext cx="80454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98D589-61D5-4821-A270-C4CA30A82B4A}"/>
              </a:ext>
            </a:extLst>
          </p:cNvPr>
          <p:cNvCxnSpPr>
            <a:cxnSpLocks/>
          </p:cNvCxnSpPr>
          <p:nvPr/>
        </p:nvCxnSpPr>
        <p:spPr>
          <a:xfrm flipH="1" flipV="1">
            <a:off x="9973733" y="1883831"/>
            <a:ext cx="1" cy="389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B8A260-A59B-4682-8183-13734CD2EB69}"/>
              </a:ext>
            </a:extLst>
          </p:cNvPr>
          <p:cNvCxnSpPr>
            <a:cxnSpLocks/>
          </p:cNvCxnSpPr>
          <p:nvPr/>
        </p:nvCxnSpPr>
        <p:spPr>
          <a:xfrm flipH="1" flipV="1">
            <a:off x="5833533" y="1583267"/>
            <a:ext cx="1" cy="296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5DD979-7DE8-4252-8EB4-19E60D766360}"/>
              </a:ext>
            </a:extLst>
          </p:cNvPr>
          <p:cNvSpPr txBox="1"/>
          <p:nvPr/>
        </p:nvSpPr>
        <p:spPr>
          <a:xfrm>
            <a:off x="5557309" y="1298946"/>
            <a:ext cx="78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04542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EFE5-D0DB-41AC-A4B4-8E2808B5E8B4}"/>
              </a:ext>
            </a:extLst>
          </p:cNvPr>
          <p:cNvSpPr txBox="1"/>
          <p:nvPr/>
        </p:nvSpPr>
        <p:spPr>
          <a:xfrm>
            <a:off x="770950" y="377376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34697-8A67-4EA2-A7E6-A7ADAC1D7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29" y="1100666"/>
            <a:ext cx="4864108" cy="4656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6326D-9CC2-4421-A736-0C818C34D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66" y="2658533"/>
            <a:ext cx="4804780" cy="2253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B75D24-9B6B-447E-89E4-4BBF31351004}"/>
              </a:ext>
            </a:extLst>
          </p:cNvPr>
          <p:cNvSpPr txBox="1"/>
          <p:nvPr/>
        </p:nvSpPr>
        <p:spPr>
          <a:xfrm>
            <a:off x="7005578" y="6381050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Reference: https://www.w3schools.com/html/html_form_input_types.asp</a:t>
            </a:r>
          </a:p>
        </p:txBody>
      </p:sp>
    </p:spTree>
    <p:extLst>
      <p:ext uri="{BB962C8B-B14F-4D97-AF65-F5344CB8AC3E}">
        <p14:creationId xmlns:p14="http://schemas.microsoft.com/office/powerpoint/2010/main" val="136349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20</cp:revision>
  <dcterms:created xsi:type="dcterms:W3CDTF">2022-03-06T13:19:18Z</dcterms:created>
  <dcterms:modified xsi:type="dcterms:W3CDTF">2022-03-06T14:09:41Z</dcterms:modified>
</cp:coreProperties>
</file>