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8" r:id="rId2"/>
    <p:sldId id="257" r:id="rId3"/>
    <p:sldId id="259" r:id="rId4"/>
    <p:sldId id="260" r:id="rId5"/>
    <p:sldId id="261" r:id="rId6"/>
    <p:sldId id="262" r:id="rId7"/>
    <p:sldId id="263" r:id="rId8"/>
    <p:sldId id="268" r:id="rId9"/>
    <p:sldId id="26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54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FF3039-797D-4358-945E-19475A76BA82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8F04C3-C8E5-4FA2-BDEC-8B65F62CE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8479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5A277-1074-46BD-AF1C-8A6CFB5705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121809-AC58-4F35-9ED5-19D12F24CC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D25697-0A60-44D2-865B-844825622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2912A-4792-4413-966E-A9EED57B2D67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3028B4-7F7C-437A-97EE-6D74359F5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CF68FE-DF56-47FD-B7CE-CD15151FC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5F2FA-5465-4EC9-8411-8B0C10C24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165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37C8C-22C0-4E57-B5F5-3AB8D209B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4DF1FD-10DE-43A9-BB38-F3FCE89D9F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EF8AF2-E602-443E-BA32-13580F0F4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2912A-4792-4413-966E-A9EED57B2D67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A95BAD-ADC7-483D-83C6-9089DBA53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71290D-F638-499F-8EB5-30B9C2427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5F2FA-5465-4EC9-8411-8B0C10C24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822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F0795F-6EF8-4AD4-BE27-7CF2911E5F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14AF0A-21A9-487B-86D0-98DBA78303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6A87BA-5605-49F0-9D35-611CC23A3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2912A-4792-4413-966E-A9EED57B2D67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945FDB-500C-40ED-ACDF-6CD015350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73774D-BF3C-4BAA-BE5F-F16A402AB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5F2FA-5465-4EC9-8411-8B0C10C24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008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E779F-2A25-4BDF-9222-6A3F8CB80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864901-3405-4310-B310-93704E3660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BE7BAB-6107-4FED-A6D3-E5E8FEF1E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2912A-4792-4413-966E-A9EED57B2D67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111AB0-8020-41B1-8662-77767AFDD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038F1B-1F09-4F0E-BDDD-34C693A9B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5F2FA-5465-4EC9-8411-8B0C10C24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897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2D024-A4B9-4DF7-B428-894A42722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C68B85-A1A8-43F3-87C6-C076D8B62D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6B5E2E-7C10-4E6B-A4BF-C15688677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2912A-4792-4413-966E-A9EED57B2D67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98046-59B3-4AC9-BBE4-0476ACDEE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BCB81C-5DC9-4AB0-BA7F-E3F252037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5F2FA-5465-4EC9-8411-8B0C10C24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938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69B32-5DFA-404C-8195-76463E17C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D85B70-9FDE-49FC-9889-15058D38A4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53B1F9-4DD9-4600-9FA7-D078C549D4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B6187F-77FA-4232-A609-797C1DE4F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2912A-4792-4413-966E-A9EED57B2D67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76F16D-05FB-43E8-A928-51CBAAFB4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452914-D61D-4B4C-B87B-A91965C9B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5F2FA-5465-4EC9-8411-8B0C10C24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230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E253F-587E-4F82-906D-90D5E1240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DB8ABF-1522-4B6D-83B8-67775B9BE8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0A782A-1128-4D4D-9C6D-C125D125CC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FB30B3-9D0B-4AAF-B614-7F1C32958E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B83D7B-91F4-4B7A-98CF-DCBF094153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0A16DD-BD42-402F-BE76-8B42E536D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2912A-4792-4413-966E-A9EED57B2D67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41288E-14F5-4144-A8AD-5CB9BEBBD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F4A988-D171-4AF3-970A-AD215D91E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5F2FA-5465-4EC9-8411-8B0C10C24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91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8F3BD-91FE-4FA3-B854-24BFE93B5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F3D47C-EE28-4DF9-B0FB-2F1F412EB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2912A-4792-4413-966E-A9EED57B2D67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5127C9-905D-424B-A74E-E621361E6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77F1FB-3F09-482C-AE33-49390FB0A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5F2FA-5465-4EC9-8411-8B0C10C24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062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994B3E-9F3E-4DF4-BFDC-C365A5A5A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2912A-4792-4413-966E-A9EED57B2D67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F6C0F3-9197-419F-B9F0-2ADDAAA74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30543F-BAF7-4725-82B3-DE59EB42C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5F2FA-5465-4EC9-8411-8B0C10C24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665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FA555-751B-4523-8FC1-41F7553D4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7EC2B7-5C38-45AC-B411-09370FF06D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F743E0-AD88-455F-B2D0-DEEBC70741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C35544-5FA4-469A-82BA-5199FD547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2912A-4792-4413-966E-A9EED57B2D67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C3C76F-2BD6-4A92-AA00-E654A0972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6D2B14-76D1-4C4C-A38E-D125A5A82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5F2FA-5465-4EC9-8411-8B0C10C24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930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9A1D5-14AB-46BD-B580-D1724F9FF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25690D-0CD0-4D16-A0E9-1D1B6F2D2E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516052-0EB6-47BA-A0B5-953B74D711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19A6D1-6B08-4D75-9E7D-A8DB79C37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2912A-4792-4413-966E-A9EED57B2D67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BD1421-CD58-41C6-AB79-2796848F1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0D6C22-2E9F-49F9-A09D-714D23B04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5F2FA-5465-4EC9-8411-8B0C10C24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957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CF0819-10A0-449B-AC05-ACBCA4ABD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922FED-20AC-4FA1-81FC-5F5ACBEC12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353ADE-483E-4715-AF89-4462F81BF5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82912A-4792-4413-966E-A9EED57B2D67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67D9A4-29A0-4E86-912C-F9875786F5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CCA40F-110E-454A-A60A-49FEF82039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55F2FA-5465-4EC9-8411-8B0C10C24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459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05C549D-9CA8-4948-A083-C11E043A9D3C}"/>
              </a:ext>
            </a:extLst>
          </p:cNvPr>
          <p:cNvSpPr txBox="1"/>
          <p:nvPr/>
        </p:nvSpPr>
        <p:spPr>
          <a:xfrm>
            <a:off x="3341922" y="2231666"/>
            <a:ext cx="55081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Poppins" panose="00000500000000000000" pitchFamily="2" charset="0"/>
                <a:cs typeface="Poppins" panose="00000500000000000000" pitchFamily="2" charset="0"/>
              </a:rPr>
              <a:t>CSS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4E649D-593A-451D-A928-2A48EBCA7CA1}"/>
              </a:ext>
            </a:extLst>
          </p:cNvPr>
          <p:cNvSpPr txBox="1"/>
          <p:nvPr/>
        </p:nvSpPr>
        <p:spPr>
          <a:xfrm>
            <a:off x="3341922" y="2950289"/>
            <a:ext cx="55081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Maret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,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Minggu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kedua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,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Pertemuan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ke-2</a:t>
            </a:r>
          </a:p>
        </p:txBody>
      </p:sp>
    </p:spTree>
    <p:extLst>
      <p:ext uri="{BB962C8B-B14F-4D97-AF65-F5344CB8AC3E}">
        <p14:creationId xmlns:p14="http://schemas.microsoft.com/office/powerpoint/2010/main" val="31437844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5B5987F-C8BE-4895-9B04-DDA3864420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999" y="1511264"/>
            <a:ext cx="6333067" cy="354760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FCBE538-4875-46BD-801B-48E7D3F2BC20}"/>
              </a:ext>
            </a:extLst>
          </p:cNvPr>
          <p:cNvSpPr txBox="1"/>
          <p:nvPr/>
        </p:nvSpPr>
        <p:spPr>
          <a:xfrm>
            <a:off x="770950" y="377376"/>
            <a:ext cx="28985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Poppins" panose="00000500000000000000" pitchFamily="2" charset="0"/>
                <a:cs typeface="Poppins" panose="00000500000000000000" pitchFamily="2" charset="0"/>
              </a:rPr>
              <a:t>Connected CSS from HTML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A767654-C9AB-44D7-B810-9B354E78FF48}"/>
              </a:ext>
            </a:extLst>
          </p:cNvPr>
          <p:cNvCxnSpPr>
            <a:cxnSpLocks/>
          </p:cNvCxnSpPr>
          <p:nvPr/>
        </p:nvCxnSpPr>
        <p:spPr>
          <a:xfrm flipH="1" flipV="1">
            <a:off x="2467248" y="3352800"/>
            <a:ext cx="1092201" cy="36406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102F335E-D861-4CA0-AD9D-885FDF2210A4}"/>
              </a:ext>
            </a:extLst>
          </p:cNvPr>
          <p:cNvSpPr txBox="1"/>
          <p:nvPr/>
        </p:nvSpPr>
        <p:spPr>
          <a:xfrm>
            <a:off x="673884" y="3178545"/>
            <a:ext cx="19931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Menghubungkan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file html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dengan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css</a:t>
            </a:r>
            <a:endParaRPr lang="en-US" sz="10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5586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9EB092D-9381-412F-9E24-FE2FF1EF65EF}"/>
              </a:ext>
            </a:extLst>
          </p:cNvPr>
          <p:cNvSpPr txBox="1"/>
          <p:nvPr/>
        </p:nvSpPr>
        <p:spPr>
          <a:xfrm>
            <a:off x="770950" y="377376"/>
            <a:ext cx="17043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Poppins" panose="00000500000000000000" pitchFamily="2" charset="0"/>
                <a:cs typeface="Poppins" panose="00000500000000000000" pitchFamily="2" charset="0"/>
              </a:rPr>
              <a:t>CSS structured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1F9181-7283-4E5B-BCD0-FA0AA65190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3106" y="2133600"/>
            <a:ext cx="2190751" cy="188607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D669BA9-B466-48D3-9529-F76BE1F4C0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00173" y="2226495"/>
            <a:ext cx="2190751" cy="170028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3CF5567-4D21-4F05-A70B-773B14FC4A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24373" y="2133598"/>
            <a:ext cx="2190750" cy="188607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84E773B-9983-4D1E-BC7E-EB966DAA3DB1}"/>
              </a:ext>
            </a:extLst>
          </p:cNvPr>
          <p:cNvSpPr txBox="1"/>
          <p:nvPr/>
        </p:nvSpPr>
        <p:spPr>
          <a:xfrm>
            <a:off x="2214714" y="4174066"/>
            <a:ext cx="10075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Elemen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html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E048278-CF11-4CAF-8013-C37598401426}"/>
              </a:ext>
            </a:extLst>
          </p:cNvPr>
          <p:cNvSpPr txBox="1"/>
          <p:nvPr/>
        </p:nvSpPr>
        <p:spPr>
          <a:xfrm>
            <a:off x="4991781" y="4174065"/>
            <a:ext cx="11609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Attribute class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61F21A1-E8B6-471E-A83A-A05D5589CE2B}"/>
              </a:ext>
            </a:extLst>
          </p:cNvPr>
          <p:cNvSpPr txBox="1"/>
          <p:nvPr/>
        </p:nvSpPr>
        <p:spPr>
          <a:xfrm>
            <a:off x="8039252" y="4174064"/>
            <a:ext cx="11609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Attribute ID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9835756-45F3-4EC1-A8D0-DC8AD8D87A5A}"/>
              </a:ext>
            </a:extLst>
          </p:cNvPr>
          <p:cNvCxnSpPr>
            <a:cxnSpLocks/>
          </p:cNvCxnSpPr>
          <p:nvPr/>
        </p:nvCxnSpPr>
        <p:spPr>
          <a:xfrm flipH="1">
            <a:off x="2920624" y="1763203"/>
            <a:ext cx="640291" cy="120859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CE89A36-3AF7-4C6C-966B-77E4AF5F7FFD}"/>
              </a:ext>
            </a:extLst>
          </p:cNvPr>
          <p:cNvSpPr txBox="1"/>
          <p:nvPr/>
        </p:nvSpPr>
        <p:spPr>
          <a:xfrm>
            <a:off x="3310090" y="1507143"/>
            <a:ext cx="10075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CSS script</a:t>
            </a:r>
          </a:p>
        </p:txBody>
      </p:sp>
    </p:spTree>
    <p:extLst>
      <p:ext uri="{BB962C8B-B14F-4D97-AF65-F5344CB8AC3E}">
        <p14:creationId xmlns:p14="http://schemas.microsoft.com/office/powerpoint/2010/main" val="2449393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8265493-AB64-49CD-8B1D-A1F2C46C68AA}"/>
              </a:ext>
            </a:extLst>
          </p:cNvPr>
          <p:cNvSpPr txBox="1"/>
          <p:nvPr/>
        </p:nvSpPr>
        <p:spPr>
          <a:xfrm>
            <a:off x="770950" y="377376"/>
            <a:ext cx="15199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Poppins" panose="00000500000000000000" pitchFamily="2" charset="0"/>
                <a:cs typeface="Poppins" panose="00000500000000000000" pitchFamily="2" charset="0"/>
              </a:rPr>
              <a:t>CSS property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D6035A-82FE-496A-B82A-4E18AB075BDA}"/>
              </a:ext>
            </a:extLst>
          </p:cNvPr>
          <p:cNvSpPr txBox="1"/>
          <p:nvPr/>
        </p:nvSpPr>
        <p:spPr>
          <a:xfrm>
            <a:off x="4811522" y="2692476"/>
            <a:ext cx="25689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https://www.w3schools.com/cssref</a:t>
            </a:r>
          </a:p>
        </p:txBody>
      </p:sp>
    </p:spTree>
    <p:extLst>
      <p:ext uri="{BB962C8B-B14F-4D97-AF65-F5344CB8AC3E}">
        <p14:creationId xmlns:p14="http://schemas.microsoft.com/office/powerpoint/2010/main" val="2609572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C9E02C3-C8DA-4C9F-91C7-5B0A82F60F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1866" y="1496643"/>
            <a:ext cx="2729442" cy="288168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D5B7632-C3FA-4B01-AF3D-9CBC8BDD8229}"/>
              </a:ext>
            </a:extLst>
          </p:cNvPr>
          <p:cNvSpPr txBox="1"/>
          <p:nvPr/>
        </p:nvSpPr>
        <p:spPr>
          <a:xfrm>
            <a:off x="770950" y="377376"/>
            <a:ext cx="1457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Poppins" panose="00000500000000000000" pitchFamily="2" charset="0"/>
                <a:cs typeface="Poppins" panose="00000500000000000000" pitchFamily="2" charset="0"/>
              </a:rPr>
              <a:t>CSS selector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65184AD-9F84-48C0-920E-E04F881547DF}"/>
              </a:ext>
            </a:extLst>
          </p:cNvPr>
          <p:cNvCxnSpPr>
            <a:cxnSpLocks/>
          </p:cNvCxnSpPr>
          <p:nvPr/>
        </p:nvCxnSpPr>
        <p:spPr>
          <a:xfrm flipH="1" flipV="1">
            <a:off x="3818467" y="1346200"/>
            <a:ext cx="330201" cy="148166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0321865-451C-4C78-ABBF-DFCD5C29BE1F}"/>
              </a:ext>
            </a:extLst>
          </p:cNvPr>
          <p:cNvSpPr txBox="1"/>
          <p:nvPr/>
        </p:nvSpPr>
        <p:spPr>
          <a:xfrm>
            <a:off x="3314699" y="1099979"/>
            <a:ext cx="13927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Element html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7A0EE54-981A-47DE-9F37-451E44D23766}"/>
              </a:ext>
            </a:extLst>
          </p:cNvPr>
          <p:cNvCxnSpPr>
            <a:cxnSpLocks/>
          </p:cNvCxnSpPr>
          <p:nvPr/>
        </p:nvCxnSpPr>
        <p:spPr>
          <a:xfrm flipV="1">
            <a:off x="4814887" y="1947332"/>
            <a:ext cx="1252542" cy="88053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4B49088-FCB7-41E1-8B7F-9DF541633D44}"/>
              </a:ext>
            </a:extLst>
          </p:cNvPr>
          <p:cNvSpPr txBox="1"/>
          <p:nvPr/>
        </p:nvSpPr>
        <p:spPr>
          <a:xfrm>
            <a:off x="5930898" y="1627188"/>
            <a:ext cx="9948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CSS selector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573EF4E-06B5-48F9-85FF-A6ED0FC76EDB}"/>
              </a:ext>
            </a:extLst>
          </p:cNvPr>
          <p:cNvSpPr txBox="1"/>
          <p:nvPr/>
        </p:nvSpPr>
        <p:spPr>
          <a:xfrm>
            <a:off x="7150098" y="2387600"/>
            <a:ext cx="336550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CSS selector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adalah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Ketika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kita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ingin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memberi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style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ke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element html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sesuai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dengan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behavior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dari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user</a:t>
            </a:r>
          </a:p>
        </p:txBody>
      </p:sp>
    </p:spTree>
    <p:extLst>
      <p:ext uri="{BB962C8B-B14F-4D97-AF65-F5344CB8AC3E}">
        <p14:creationId xmlns:p14="http://schemas.microsoft.com/office/powerpoint/2010/main" val="21921478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295239E-6F44-47CA-9AF1-BEE1894A571E}"/>
              </a:ext>
            </a:extLst>
          </p:cNvPr>
          <p:cNvSpPr txBox="1"/>
          <p:nvPr/>
        </p:nvSpPr>
        <p:spPr>
          <a:xfrm>
            <a:off x="770950" y="377376"/>
            <a:ext cx="16289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Poppins" panose="00000500000000000000" pitchFamily="2" charset="0"/>
                <a:cs typeface="Poppins" panose="00000500000000000000" pitchFamily="2" charset="0"/>
              </a:rPr>
              <a:t>Media queries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1F0A3D-D6B5-4D3B-A07E-4110FD05D8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1311804"/>
            <a:ext cx="4238625" cy="26765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37D7940-0BCF-45B1-A376-0C95C00831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3309" y="1311804"/>
            <a:ext cx="4238625" cy="26765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DA8A354-687A-4D5E-8BCD-B08B1FC77EE9}"/>
              </a:ext>
            </a:extLst>
          </p:cNvPr>
          <p:cNvSpPr txBox="1"/>
          <p:nvPr/>
        </p:nvSpPr>
        <p:spPr>
          <a:xfrm>
            <a:off x="2218795" y="4184093"/>
            <a:ext cx="26966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Ketika device minimal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panjangnya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768 px (&gt; 768px)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F68688C-3DF9-48EB-894E-1328461C87E4}"/>
              </a:ext>
            </a:extLst>
          </p:cNvPr>
          <p:cNvSpPr txBox="1"/>
          <p:nvPr/>
        </p:nvSpPr>
        <p:spPr>
          <a:xfrm>
            <a:off x="7518928" y="4168719"/>
            <a:ext cx="26966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Ketika device maximal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panjangnya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768 px (&lt; 768 px)</a:t>
            </a:r>
          </a:p>
        </p:txBody>
      </p:sp>
    </p:spTree>
    <p:extLst>
      <p:ext uri="{BB962C8B-B14F-4D97-AF65-F5344CB8AC3E}">
        <p14:creationId xmlns:p14="http://schemas.microsoft.com/office/powerpoint/2010/main" val="4649151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Understanding the Bootstrap 4 framework CSS grid system – Zen Invader">
            <a:extLst>
              <a:ext uri="{FF2B5EF4-FFF2-40B4-BE49-F238E27FC236}">
                <a16:creationId xmlns:a16="http://schemas.microsoft.com/office/drawing/2014/main" id="{2C8CFB6E-E6E0-4809-8AB2-2BE8E17708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2466" y="1699966"/>
            <a:ext cx="9271081" cy="3280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3070FEB-767A-4140-88CD-DC831DBB89BA}"/>
              </a:ext>
            </a:extLst>
          </p:cNvPr>
          <p:cNvSpPr txBox="1"/>
          <p:nvPr/>
        </p:nvSpPr>
        <p:spPr>
          <a:xfrm>
            <a:off x="785998" y="6330251"/>
            <a:ext cx="21082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>
                <a:latin typeface="Poppins" panose="00000500000000000000" pitchFamily="2" charset="0"/>
                <a:cs typeface="Poppins" panose="00000500000000000000" pitchFamily="2" charset="0"/>
              </a:rPr>
              <a:t>“</a:t>
            </a:r>
            <a:r>
              <a:rPr lang="en-US" sz="1000" i="1" dirty="0" err="1">
                <a:latin typeface="Poppins" panose="00000500000000000000" pitchFamily="2" charset="0"/>
                <a:cs typeface="Poppins" panose="00000500000000000000" pitchFamily="2" charset="0"/>
              </a:rPr>
              <a:t>selalu</a:t>
            </a:r>
            <a:r>
              <a:rPr lang="en-US" sz="1000" i="1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00" i="1" dirty="0" err="1">
                <a:latin typeface="Poppins" panose="00000500000000000000" pitchFamily="2" charset="0"/>
                <a:cs typeface="Poppins" panose="00000500000000000000" pitchFamily="2" charset="0"/>
              </a:rPr>
              <a:t>utamakan</a:t>
            </a:r>
            <a:r>
              <a:rPr lang="en-US" sz="1000" i="1" dirty="0">
                <a:latin typeface="Poppins" panose="00000500000000000000" pitchFamily="2" charset="0"/>
                <a:cs typeface="Poppins" panose="00000500000000000000" pitchFamily="2" charset="0"/>
              </a:rPr>
              <a:t> mobile first”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02054D-117D-4BCA-B8EF-A0193946F7D5}"/>
              </a:ext>
            </a:extLst>
          </p:cNvPr>
          <p:cNvSpPr txBox="1"/>
          <p:nvPr/>
        </p:nvSpPr>
        <p:spPr>
          <a:xfrm>
            <a:off x="770950" y="377376"/>
            <a:ext cx="13452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Poppins" panose="00000500000000000000" pitchFamily="2" charset="0"/>
                <a:cs typeface="Poppins" panose="00000500000000000000" pitchFamily="2" charset="0"/>
              </a:rPr>
              <a:t>Responsive</a:t>
            </a:r>
          </a:p>
        </p:txBody>
      </p:sp>
    </p:spTree>
    <p:extLst>
      <p:ext uri="{BB962C8B-B14F-4D97-AF65-F5344CB8AC3E}">
        <p14:creationId xmlns:p14="http://schemas.microsoft.com/office/powerpoint/2010/main" val="13860688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557DD4E-34B9-4DC1-8FA0-39CE196DAD01}"/>
              </a:ext>
            </a:extLst>
          </p:cNvPr>
          <p:cNvSpPr txBox="1"/>
          <p:nvPr/>
        </p:nvSpPr>
        <p:spPr>
          <a:xfrm>
            <a:off x="493521" y="6252289"/>
            <a:ext cx="56024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https://www.figma.com/file/ZlJn9aKU3uWsUSSCvqxniC/Latihan-CSS?node-id=0%3A1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AA86ADC-1B79-4CEC-B300-2AC38CB4D47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079"/>
          <a:stretch/>
        </p:blipFill>
        <p:spPr>
          <a:xfrm>
            <a:off x="2952815" y="1939865"/>
            <a:ext cx="6076819" cy="297826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E3BBA41-3025-4B48-BC3D-CAB267A812C4}"/>
              </a:ext>
            </a:extLst>
          </p:cNvPr>
          <p:cNvSpPr txBox="1"/>
          <p:nvPr/>
        </p:nvSpPr>
        <p:spPr>
          <a:xfrm>
            <a:off x="770950" y="377376"/>
            <a:ext cx="10214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Poppins" panose="00000500000000000000" pitchFamily="2" charset="0"/>
                <a:cs typeface="Poppins" panose="00000500000000000000" pitchFamily="2" charset="0"/>
              </a:rPr>
              <a:t>Practice</a:t>
            </a:r>
          </a:p>
        </p:txBody>
      </p:sp>
    </p:spTree>
    <p:extLst>
      <p:ext uri="{BB962C8B-B14F-4D97-AF65-F5344CB8AC3E}">
        <p14:creationId xmlns:p14="http://schemas.microsoft.com/office/powerpoint/2010/main" val="18586164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637F38B-DFAE-49D1-BAFA-D383FD1E2DE9}"/>
              </a:ext>
            </a:extLst>
          </p:cNvPr>
          <p:cNvSpPr txBox="1"/>
          <p:nvPr/>
        </p:nvSpPr>
        <p:spPr>
          <a:xfrm>
            <a:off x="4501651" y="2849920"/>
            <a:ext cx="31886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Poppins" panose="00000500000000000000" pitchFamily="2" charset="0"/>
                <a:cs typeface="Poppins" panose="00000500000000000000" pitchFamily="2" charset="0"/>
              </a:rPr>
              <a:t>Pertanyaan</a:t>
            </a:r>
            <a:r>
              <a:rPr lang="en-US" sz="16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600" dirty="0" err="1">
                <a:latin typeface="Poppins" panose="00000500000000000000" pitchFamily="2" charset="0"/>
                <a:cs typeface="Poppins" panose="00000500000000000000" pitchFamily="2" charset="0"/>
              </a:rPr>
              <a:t>atau</a:t>
            </a:r>
            <a:r>
              <a:rPr lang="en-US" sz="16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600" dirty="0" err="1">
                <a:latin typeface="Poppins" panose="00000500000000000000" pitchFamily="2" charset="0"/>
                <a:cs typeface="Poppins" panose="00000500000000000000" pitchFamily="2" charset="0"/>
              </a:rPr>
              <a:t>pernyataan</a:t>
            </a:r>
            <a:endParaRPr lang="en-US" sz="16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5126" name="Picture 6" descr="50+] Riddler Question Mark Wallpaper on WallpaperSafari">
            <a:extLst>
              <a:ext uri="{FF2B5EF4-FFF2-40B4-BE49-F238E27FC236}">
                <a16:creationId xmlns:a16="http://schemas.microsoft.com/office/drawing/2014/main" id="{223F1329-9215-44FA-9A56-2790CB4029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0175" y="3188474"/>
            <a:ext cx="1351647" cy="2039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86921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</TotalTime>
  <Words>109</Words>
  <Application>Microsoft Office PowerPoint</Application>
  <PresentationFormat>Widescreen</PresentationFormat>
  <Paragraphs>23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Poppins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Saddam Satria Ardh</dc:creator>
  <cp:lastModifiedBy>Saddam Satria Ardh</cp:lastModifiedBy>
  <cp:revision>9</cp:revision>
  <dcterms:created xsi:type="dcterms:W3CDTF">2022-03-10T04:39:20Z</dcterms:created>
  <dcterms:modified xsi:type="dcterms:W3CDTF">2022-03-10T09:13:02Z</dcterms:modified>
</cp:coreProperties>
</file>