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6D14-7158-4030-86AD-0DAAAD06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B6516-7655-4547-8951-0C4E4F11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477D-A2CE-4604-BEFB-2C0457E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B9B7-9751-405F-AFC9-32B2074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F70F-C868-482F-A04F-6EB777B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08FF-9626-4E9C-8C82-7A9F17C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7575-5E90-4F6D-8651-48A49641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B4A1-2EA1-492D-83A5-880CE605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26FB-759D-4C79-A61B-9E78FE92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30FF-60C1-42E6-88D8-A986FFC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78FCC-0E21-42C7-BA4F-C4747CF0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267D8-9665-4750-A1BA-B38A4803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0A90-92A1-4489-8D73-5243DC41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EDE8-6FAA-4AAE-8991-F73BBC5B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4310-331D-4F1D-B2FF-CFC73916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CB61-7475-4865-B661-28C0619F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F63C-D8DD-4488-80CE-2692FAE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8ED5-A6A4-4CA7-BD40-EC877541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F96B-E903-4758-88E1-AD508AF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5CF0-7F08-4C62-9D68-47CA68D6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502-B75C-488D-BCD9-9A269C3D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64D5-A77F-47FC-B24B-1BC03DF7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7719-F0E0-4F82-B1B6-771B560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20C6-00D5-4C5E-853A-9D13BA95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54F5-8ACB-4ACE-984E-1B3B98A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422F-122F-4677-B53B-3759417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5A15-394E-4C0A-9F3F-8C907385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B0A13-E814-43C8-A554-0257C7F5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C5DAF-8B0C-44F4-B3A0-E0A0D874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7182-0EF2-452A-9D13-C1FD472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FCE0-FE22-4783-86CB-1E248A69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DB7E-62CC-419C-8E10-5290DB0F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BADA-420E-404C-A193-D4A7B662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125A-3ED5-4368-93AF-60FD4071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B6E94-740D-4F7C-BA1F-F90F7FE0A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80A09-BC83-4268-9529-7A737A2A2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42C29-C13C-4B30-871E-5E63B627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E9877-67B1-4B50-B07F-083D81E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6E190-12F7-4D16-81B4-4531649E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2D52-2926-4CAB-BFD6-4A4E887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63A81-59A6-46C0-9796-B5B86232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E9939-1BCB-4D01-9697-992A1762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D803-2B8E-415A-A12B-1C7CF0C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97B9C-49A3-49E8-BBE1-58573EA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BEE51-8130-4CE0-A32C-D5D9CCA3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EEAD7-033E-4207-9F2B-1A58C14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F3C5-3655-4061-B333-9FFBF791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D3D5-CD78-44FE-AD70-F19F52DC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27D4A-3BC3-49A4-BB3A-2B3875B5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CDB1-8684-4D8E-955D-B4BAE168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3EFA3-4C8A-43D9-B1CE-7E685B91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6441-B726-4299-9A24-69E7B4A6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DCE9-46FF-4E73-9C30-F2112543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FC58-BB8E-414A-9A21-AD19485A0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E5BA-6FA3-4C53-84A8-A6AD92FB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FFDD-68EA-44DF-A03D-10058343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A8C01-72CB-472D-832D-F47ED22C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1AA39-4113-4E98-88CA-BAF39D04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22613-EA2E-4D84-A2E2-53BB8A4E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FB1B-E42D-4A5E-8A36-6B4B7216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4B4E-3708-45F6-B84A-545B3E99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D7A5-46EC-4981-9B1D-9DAF8DC437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2DCC-0330-444E-9CD1-F461AEC9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1D08-457D-4FE7-AF76-717E68E8E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C46F-2999-4E9F-884D-17DAA7EA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C549D-9CA8-4948-A083-C11E043A9D3C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Framework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E649D-593A-451D-A928-2A48EBCA7CA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31437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46018-D38C-4694-B06A-A0075E4C3A80}"/>
              </a:ext>
            </a:extLst>
          </p:cNvPr>
          <p:cNvSpPr txBox="1"/>
          <p:nvPr/>
        </p:nvSpPr>
        <p:spPr>
          <a:xfrm>
            <a:off x="3598334" y="2782669"/>
            <a:ext cx="547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Framework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CSS property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class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class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kedalam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HTML element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attribute class</a:t>
            </a:r>
          </a:p>
        </p:txBody>
      </p:sp>
    </p:spTree>
    <p:extLst>
      <p:ext uri="{BB962C8B-B14F-4D97-AF65-F5344CB8AC3E}">
        <p14:creationId xmlns:p14="http://schemas.microsoft.com/office/powerpoint/2010/main" val="4945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087A4-AB6C-4D97-906C-9F0CE2B7C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18" y="1047526"/>
            <a:ext cx="6083164" cy="4972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935E6-7FAB-4726-91D8-2482E5D738A4}"/>
              </a:ext>
            </a:extLst>
          </p:cNvPr>
          <p:cNvSpPr txBox="1"/>
          <p:nvPr/>
        </p:nvSpPr>
        <p:spPr>
          <a:xfrm>
            <a:off x="770950" y="377376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Framework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81D63-3AD1-44C7-B621-6D5DB370D88F}"/>
              </a:ext>
            </a:extLst>
          </p:cNvPr>
          <p:cNvCxnSpPr>
            <a:cxnSpLocks/>
          </p:cNvCxnSpPr>
          <p:nvPr/>
        </p:nvCxnSpPr>
        <p:spPr>
          <a:xfrm flipH="1" flipV="1">
            <a:off x="3335868" y="2015068"/>
            <a:ext cx="1828799" cy="601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08A476-910F-42DE-A654-8E6EA43CB77D}"/>
              </a:ext>
            </a:extLst>
          </p:cNvPr>
          <p:cNvSpPr txBox="1"/>
          <p:nvPr/>
        </p:nvSpPr>
        <p:spPr>
          <a:xfrm>
            <a:off x="1326220" y="1614958"/>
            <a:ext cx="243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cdn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framework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(bootstrap)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35AE8-B9E5-410A-9FFC-D7CB0EDCC5D6}"/>
              </a:ext>
            </a:extLst>
          </p:cNvPr>
          <p:cNvCxnSpPr>
            <a:cxnSpLocks/>
          </p:cNvCxnSpPr>
          <p:nvPr/>
        </p:nvCxnSpPr>
        <p:spPr>
          <a:xfrm flipH="1" flipV="1">
            <a:off x="2607733" y="2125133"/>
            <a:ext cx="2461752" cy="1759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5B754-3016-4595-A531-8CA314F6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0" y="1082199"/>
            <a:ext cx="3350210" cy="4903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4C637-9F34-491C-80EF-067ABC329101}"/>
              </a:ext>
            </a:extLst>
          </p:cNvPr>
          <p:cNvSpPr txBox="1"/>
          <p:nvPr/>
        </p:nvSpPr>
        <p:spPr>
          <a:xfrm>
            <a:off x="770950" y="37737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How to use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9D275-D3A0-4A77-ACF2-F8C3F11A35B1}"/>
              </a:ext>
            </a:extLst>
          </p:cNvPr>
          <p:cNvCxnSpPr>
            <a:cxnSpLocks/>
          </p:cNvCxnSpPr>
          <p:nvPr/>
        </p:nvCxnSpPr>
        <p:spPr>
          <a:xfrm flipV="1">
            <a:off x="4174067" y="1659467"/>
            <a:ext cx="2269066" cy="12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C63BE4-9618-4FF5-A92C-D8893BC3411D}"/>
              </a:ext>
            </a:extLst>
          </p:cNvPr>
          <p:cNvSpPr txBox="1"/>
          <p:nvPr/>
        </p:nvSpPr>
        <p:spPr>
          <a:xfrm>
            <a:off x="6443133" y="1476746"/>
            <a:ext cx="2430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Kuncinya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penamaan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47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4</cp:revision>
  <dcterms:created xsi:type="dcterms:W3CDTF">2022-03-10T05:18:08Z</dcterms:created>
  <dcterms:modified xsi:type="dcterms:W3CDTF">2022-03-10T05:31:33Z</dcterms:modified>
</cp:coreProperties>
</file>