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3873-5A3D-4B49-BF3B-2CD080AE8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07EB-AE24-4E1D-ABA2-FB65A7EEC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34E-A861-47E1-A8C3-E63ECA54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52BC-B680-4BB5-A2D9-DEE0096C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9EB8-BE55-45E9-B43E-FF407D0C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E75-1DA5-4C2D-835D-44DAE583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968A-153E-4455-89FE-A8DC27D4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02C2-F1DB-4C11-A989-315D29E1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3EAD-2A7B-43C9-8BE3-61A44884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637E-4AAB-4A21-A6FB-C8F73CE6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7C516-5AB1-4ACA-A773-739D32D74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426CA-11BE-40D8-A38B-915727F9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0AC6-193B-4792-B419-541A40BD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64EF-4B6D-4E38-B9C2-AE417102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8EBD-ADB4-43C0-93B8-3F71CFA9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674C-0946-4B82-A784-DCE4221F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C726-5EB6-46A9-A5C7-41509FE5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2BF-14C1-4AB9-BA4A-796A288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D266-BC04-43AD-B7F4-685AED60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242E7-1729-4B9A-B55F-2054AD72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9FD-165E-4DCC-85AE-0835012C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74C8-3B52-4587-9716-E7341494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952C-F593-4DAB-9575-7EB0E3EE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DFF2-D541-441B-AB33-C21913A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B167-67EA-49D9-A381-2C8B0CB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3C3-3743-4CB5-B1B1-D6BA42FD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3DA5-F828-4C69-A541-F5B0815D9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1334-41FE-471F-9185-2B3FDBDD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D8DA-282A-46B9-9A1A-1F733350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AD43-44F2-45AE-B451-8EBA03BD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C275-E319-44F1-BC3C-AEC049FD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2F91-F49A-4C5D-8BA2-60F3EE24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9AD14-35C5-43C4-A6C4-1971B9ED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77D-7DE9-4FE5-999E-4AD97400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500A0-0948-4207-A680-3B544E9CE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F6BB-86B0-470E-9B13-56FA3DD3D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2A5E3-2515-40FD-AB84-6BD0D17A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98D2-DA17-434F-9148-B3958E54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A6E01-B8B0-42ED-82E4-0BE67A8D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4694-6710-48B1-96B8-C32CAB88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44206-2447-498B-B5D0-83244805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E74-EB9D-42A4-94CB-005FA8CA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33C67-BE65-433B-9C79-6E571200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30F50-CAB2-4C0B-9FAE-F48B6250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AA582-337B-4CB2-9E90-2FF2C0B0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8716-1216-4E13-B586-8D4379A6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6A8-38D8-4855-8A57-0D2D43E4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A5AE-51CD-4747-9817-1F8E8F17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3CA2F-F1B7-4AAA-96EA-1C2B9DDA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6FE83-7200-4CF2-98E9-570AD86A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86FD-86E1-45F7-8BAC-3B39BF05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F2E1A-4446-450D-ACFB-D21BF0DA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CAA-BF8B-4221-A36A-C6742A9A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9765-8E87-4158-8A0E-3A4A41003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F116-4EDD-41FA-AF19-4C282FC35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F3DDF-B9CE-4B22-80F6-42B488C4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D08B-163E-44A9-8A81-CEE3875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9AA90-7913-4FA4-AF88-88F76EC2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B29F7-4DD0-410A-B0B2-0EA2E563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627D-1ED0-49A5-8E54-F547156A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C22A-130E-4CED-BCE0-5B6754F3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A9B3-DF99-4495-91F7-D4A32634DDC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13ED-6558-4793-AF9B-E16793BA2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3723-BFF3-4DE6-BA0E-4980143E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53C2B-A37F-4C4B-BF23-E3DED837AF90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Modular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CC62C-43BB-4D19-8527-24624838E32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ke-2</a:t>
            </a:r>
          </a:p>
        </p:txBody>
      </p:sp>
    </p:spTree>
    <p:extLst>
      <p:ext uri="{BB962C8B-B14F-4D97-AF65-F5344CB8AC3E}">
        <p14:creationId xmlns:p14="http://schemas.microsoft.com/office/powerpoint/2010/main" val="299282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5DF6A7-7C6F-44CC-AD3D-A09C70C0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10" y="1346201"/>
            <a:ext cx="4441458" cy="2420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675B7E-7935-4D4B-BDD5-7BE4BC91F04D}"/>
              </a:ext>
            </a:extLst>
          </p:cNvPr>
          <p:cNvSpPr txBox="1"/>
          <p:nvPr/>
        </p:nvSpPr>
        <p:spPr>
          <a:xfrm>
            <a:off x="770950" y="377376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With Module v Without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7E7F4-0760-4327-A938-51C615449B10}"/>
              </a:ext>
            </a:extLst>
          </p:cNvPr>
          <p:cNvSpPr txBox="1"/>
          <p:nvPr/>
        </p:nvSpPr>
        <p:spPr>
          <a:xfrm>
            <a:off x="1129609" y="1084591"/>
            <a:ext cx="134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Without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41E6D-A9D8-41EF-80F8-5FA1314F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0935" y="3249562"/>
            <a:ext cx="4790219" cy="2329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EB0DBD-3EF7-462C-AA97-C3BAF9FB2A2B}"/>
              </a:ext>
            </a:extLst>
          </p:cNvPr>
          <p:cNvSpPr txBox="1"/>
          <p:nvPr/>
        </p:nvSpPr>
        <p:spPr>
          <a:xfrm>
            <a:off x="6620934" y="2987952"/>
            <a:ext cx="134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With module</a:t>
            </a:r>
          </a:p>
        </p:txBody>
      </p:sp>
    </p:spTree>
    <p:extLst>
      <p:ext uri="{BB962C8B-B14F-4D97-AF65-F5344CB8AC3E}">
        <p14:creationId xmlns:p14="http://schemas.microsoft.com/office/powerpoint/2010/main" val="220109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A74B9-F72F-4C74-9BD6-9C6ACBFF57A7}"/>
              </a:ext>
            </a:extLst>
          </p:cNvPr>
          <p:cNvSpPr txBox="1"/>
          <p:nvPr/>
        </p:nvSpPr>
        <p:spPr>
          <a:xfrm>
            <a:off x="770950" y="37737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0FD1F-5ACB-44E0-BC5B-6D742076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69" y="2339498"/>
            <a:ext cx="4239683" cy="123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9D759-4AE7-46FB-A018-A6910E0AF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9" y="2303337"/>
            <a:ext cx="4649167" cy="12644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5DDD4-D091-4AA1-8433-D7BB91E68622}"/>
              </a:ext>
            </a:extLst>
          </p:cNvPr>
          <p:cNvCxnSpPr>
            <a:cxnSpLocks/>
          </p:cNvCxnSpPr>
          <p:nvPr/>
        </p:nvCxnSpPr>
        <p:spPr>
          <a:xfrm>
            <a:off x="5855905" y="2921652"/>
            <a:ext cx="77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4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EAD99-D1DB-404F-BF65-F518751AF22D}"/>
              </a:ext>
            </a:extLst>
          </p:cNvPr>
          <p:cNvSpPr txBox="1"/>
          <p:nvPr/>
        </p:nvSpPr>
        <p:spPr>
          <a:xfrm>
            <a:off x="770950" y="377376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Export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96481-93E1-48C4-9326-F8BAD9FF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61" y="4178848"/>
            <a:ext cx="5585883" cy="1530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1701E-A9E0-4981-8B5B-492831DB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2" y="1630532"/>
            <a:ext cx="455295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4D56-DFB1-455B-9C2C-AF254FADA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2" y="2662816"/>
            <a:ext cx="4552950" cy="12477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176DF-17A1-4123-B80B-BB65C6E7C775}"/>
              </a:ext>
            </a:extLst>
          </p:cNvPr>
          <p:cNvCxnSpPr>
            <a:cxnSpLocks/>
          </p:cNvCxnSpPr>
          <p:nvPr/>
        </p:nvCxnSpPr>
        <p:spPr>
          <a:xfrm flipV="1">
            <a:off x="1490326" y="1462997"/>
            <a:ext cx="1120838" cy="619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6BA978-EAFA-41D9-A341-B930AD8E1F61}"/>
              </a:ext>
            </a:extLst>
          </p:cNvPr>
          <p:cNvSpPr txBox="1"/>
          <p:nvPr/>
        </p:nvSpPr>
        <p:spPr>
          <a:xfrm>
            <a:off x="2321374" y="1034449"/>
            <a:ext cx="3514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Export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import pada main module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3410E-DF4E-41E7-B860-A23DCC9270BC}"/>
              </a:ext>
            </a:extLst>
          </p:cNvPr>
          <p:cNvCxnSpPr>
            <a:cxnSpLocks/>
          </p:cNvCxnSpPr>
          <p:nvPr/>
        </p:nvCxnSpPr>
        <p:spPr>
          <a:xfrm flipV="1">
            <a:off x="1403474" y="3286704"/>
            <a:ext cx="1" cy="969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03E52-A7C5-4214-A9E9-F2BAFF0B9E55}"/>
              </a:ext>
            </a:extLst>
          </p:cNvPr>
          <p:cNvSpPr txBox="1"/>
          <p:nvPr/>
        </p:nvSpPr>
        <p:spPr>
          <a:xfrm>
            <a:off x="948585" y="4255819"/>
            <a:ext cx="25575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Export function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import pada main module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61EF81-72D4-41D1-8719-A1A6254007B4}"/>
              </a:ext>
            </a:extLst>
          </p:cNvPr>
          <p:cNvCxnSpPr>
            <a:cxnSpLocks/>
          </p:cNvCxnSpPr>
          <p:nvPr/>
        </p:nvCxnSpPr>
        <p:spPr>
          <a:xfrm flipV="1">
            <a:off x="9042592" y="3910591"/>
            <a:ext cx="507808" cy="955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F3CB34-2C91-44DB-8934-CC90D66E9944}"/>
              </a:ext>
            </a:extLst>
          </p:cNvPr>
          <p:cNvSpPr txBox="1"/>
          <p:nvPr/>
        </p:nvSpPr>
        <p:spPr>
          <a:xfrm>
            <a:off x="8408907" y="3621894"/>
            <a:ext cx="351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Import function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export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E43D6F-5F56-417F-9EA2-2890C010AE69}"/>
              </a:ext>
            </a:extLst>
          </p:cNvPr>
          <p:cNvCxnSpPr>
            <a:cxnSpLocks/>
          </p:cNvCxnSpPr>
          <p:nvPr/>
        </p:nvCxnSpPr>
        <p:spPr>
          <a:xfrm flipH="1">
            <a:off x="5080000" y="5007593"/>
            <a:ext cx="1016001" cy="49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4C942A-D6EA-42C0-BC5B-845C06AD9D87}"/>
              </a:ext>
            </a:extLst>
          </p:cNvPr>
          <p:cNvSpPr txBox="1"/>
          <p:nvPr/>
        </p:nvSpPr>
        <p:spPr>
          <a:xfrm>
            <a:off x="2919230" y="5551284"/>
            <a:ext cx="291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Import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export</a:t>
            </a:r>
          </a:p>
        </p:txBody>
      </p:sp>
    </p:spTree>
    <p:extLst>
      <p:ext uri="{BB962C8B-B14F-4D97-AF65-F5344CB8AC3E}">
        <p14:creationId xmlns:p14="http://schemas.microsoft.com/office/powerpoint/2010/main" val="103140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5</cp:revision>
  <dcterms:created xsi:type="dcterms:W3CDTF">2022-03-01T12:59:39Z</dcterms:created>
  <dcterms:modified xsi:type="dcterms:W3CDTF">2022-03-01T13:28:41Z</dcterms:modified>
</cp:coreProperties>
</file>