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9737F-2606-469B-906C-2D0E0228C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15915-D6A8-4C46-A8F7-027F21458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58BA7-D138-4486-A9D0-1FC47D4EB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AE3FC-B6EF-44CD-B1B7-F816CCD4BDE2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36887-6648-48DA-AD94-A4953E288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E1C63-493D-439A-85FD-10ECD85A4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C2D8-AF42-43E3-B9E4-3BF1153AE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20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C604F-55E2-4B2D-A1AD-A540E2A8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4EF736-0DA4-4F7A-9D58-DEA45FD38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288B5-8FE8-4FBA-85F8-DC37699F5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AE3FC-B6EF-44CD-B1B7-F816CCD4BDE2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A8E3D-DBBF-4A00-AB52-7FB85E3A6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9E8AD-398A-4CD8-B9AE-0DAD270D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C2D8-AF42-43E3-B9E4-3BF1153AE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03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93777E-CD36-4D92-BB74-9688969BC5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372AD0-3FFC-4B18-A2CA-BAD88524F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E0540-2361-45C9-8D59-20B0425DA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AE3FC-B6EF-44CD-B1B7-F816CCD4BDE2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ECF1C-EB64-4112-8954-80D18014F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D13AE-D37C-4684-B605-A8F69E58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C2D8-AF42-43E3-B9E4-3BF1153AE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47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7A641-D67A-405A-8FB3-4673A9E87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190FD-6CCB-471F-BB39-2DA5E24F9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3F40E-D0C1-44F1-ABEE-9F869A988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AE3FC-B6EF-44CD-B1B7-F816CCD4BDE2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6F3FF-FEED-425D-AD4B-BA8481F7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26682-3E88-49F4-993C-2C57836A3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C2D8-AF42-43E3-B9E4-3BF1153AE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9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98B88-25FB-4599-9BC9-A7340ECC3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8F083-A86D-4710-9FF7-A35C666FE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C4AC1-1642-49DF-8D3B-739E6C29C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AE3FC-B6EF-44CD-B1B7-F816CCD4BDE2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DBDCE-4CCC-4494-96D8-8A55A2E7C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BF790-5707-4822-9AC0-3AB5367B0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C2D8-AF42-43E3-B9E4-3BF1153AE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21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70F6-8756-400C-B3DA-D0DE02CEB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203CE-5848-4231-8493-E6117F4D87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DB6B3-B8DF-4BA3-9758-060E23BF6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E7D40-6E16-4852-91B7-88AE8612B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AE3FC-B6EF-44CD-B1B7-F816CCD4BDE2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6205C-B88E-44FC-A234-CAA45CCB4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23E7A-54BA-41A1-8E1D-BA96A39AD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C2D8-AF42-43E3-B9E4-3BF1153AE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41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15531-BD3B-47E5-9D03-6072A563F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25FD9-6F87-431C-9112-5842785AC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2EC3E2-C5B6-4462-B3DB-16A33828A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56933D-0875-4039-931E-17F10F7D44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50D32B-C5D8-4974-8647-8F3EBA42E6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FA59CB-14BC-4D5F-885E-CDA58E182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AE3FC-B6EF-44CD-B1B7-F816CCD4BDE2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6A34A6-4653-4CAB-A17F-D5FF8CDE2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C71151-0E5C-456A-B235-F88501694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C2D8-AF42-43E3-B9E4-3BF1153AE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79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1DB56-504C-414F-89B5-E5B6EA7C7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C5904-CB58-41E7-88B8-F9C0DFA0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AE3FC-B6EF-44CD-B1B7-F816CCD4BDE2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85114C-7320-4D6A-8A68-FE47E37C3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73B894-266E-41E7-8E81-152E22ED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C2D8-AF42-43E3-B9E4-3BF1153AE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37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D861DD-E4E9-4EBD-865E-18D8E0AA9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AE3FC-B6EF-44CD-B1B7-F816CCD4BDE2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C29059-88A0-46BD-8823-22F6AD80D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3BC48-8D93-46FC-9906-109AA8F7B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C2D8-AF42-43E3-B9E4-3BF1153AE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6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59E39-2CD6-44E6-9220-B297E0E8D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6C2E2-BF9B-4DC8-BCE4-ECBB11C20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2FB5B-6FF9-41A6-B035-0EFCB425A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4416E-7A5A-45EB-B50D-B0A781171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AE3FC-B6EF-44CD-B1B7-F816CCD4BDE2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21D1F-B9B3-48A1-88A6-E60119796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89109-0898-42F5-9665-0670485E0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C2D8-AF42-43E3-B9E4-3BF1153AE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7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3CB4A-0325-4EDE-A692-4D6F2EB72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5D95F0-C248-4BBC-88E7-6501207B09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65AE9-09A2-46D7-A073-4420CCCF8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4797D-E1FE-44AD-AC5E-511103DDB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AE3FC-B6EF-44CD-B1B7-F816CCD4BDE2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C01D8-B863-4DFE-94FD-5B74A62CD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363D5-C497-41BA-8C3C-7AED17F2A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C2D8-AF42-43E3-B9E4-3BF1153AE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26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8CDC4-AB87-45F1-B9D8-4FC2C4063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8C7B5-E08E-43BE-8A02-DB2B71BEA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C317D-1E4C-4863-9029-EDF3A472CE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AE3FC-B6EF-44CD-B1B7-F816CCD4BDE2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42FEB-EBF9-4723-806C-071EA9FE55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173CB-870E-4F5B-A708-1D45F7EEE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BC2D8-AF42-43E3-B9E4-3BF1153AE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9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CC8CB8-6BAC-453A-9EE3-072D935F50AC}"/>
              </a:ext>
            </a:extLst>
          </p:cNvPr>
          <p:cNvSpPr txBox="1"/>
          <p:nvPr/>
        </p:nvSpPr>
        <p:spPr>
          <a:xfrm>
            <a:off x="3341922" y="2231666"/>
            <a:ext cx="5508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Document Object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6532F1-C4A2-4ABB-87B2-6B6D04010C5A}"/>
              </a:ext>
            </a:extLst>
          </p:cNvPr>
          <p:cNvSpPr txBox="1"/>
          <p:nvPr/>
        </p:nvSpPr>
        <p:spPr>
          <a:xfrm>
            <a:off x="3341922" y="2950289"/>
            <a:ext cx="5508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Maret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Minggu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pertama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Pertemuan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ke-2</a:t>
            </a:r>
          </a:p>
        </p:txBody>
      </p:sp>
    </p:spTree>
    <p:extLst>
      <p:ext uri="{BB962C8B-B14F-4D97-AF65-F5344CB8AC3E}">
        <p14:creationId xmlns:p14="http://schemas.microsoft.com/office/powerpoint/2010/main" val="3149032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3B9D49-77F1-4AF2-999D-CC75D976A1CB}"/>
              </a:ext>
            </a:extLst>
          </p:cNvPr>
          <p:cNvSpPr txBox="1"/>
          <p:nvPr/>
        </p:nvSpPr>
        <p:spPr>
          <a:xfrm>
            <a:off x="770950" y="377376"/>
            <a:ext cx="1856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Javascript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Roles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14185FD-325D-48F1-B8C5-3ECE6977997C}"/>
              </a:ext>
            </a:extLst>
          </p:cNvPr>
          <p:cNvGrpSpPr/>
          <p:nvPr/>
        </p:nvGrpSpPr>
        <p:grpSpPr>
          <a:xfrm>
            <a:off x="5081530" y="2140812"/>
            <a:ext cx="1423280" cy="977071"/>
            <a:chOff x="3465447" y="786144"/>
            <a:chExt cx="1423280" cy="97707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B1F48FC-61CF-417E-9B13-007AAFB1AAFA}"/>
                </a:ext>
              </a:extLst>
            </p:cNvPr>
            <p:cNvSpPr/>
            <p:nvPr/>
          </p:nvSpPr>
          <p:spPr>
            <a:xfrm>
              <a:off x="3465447" y="786144"/>
              <a:ext cx="1423280" cy="9770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HTML</a:t>
              </a:r>
            </a:p>
          </p:txBody>
        </p:sp>
        <p:pic>
          <p:nvPicPr>
            <p:cNvPr id="6" name="Picture 2" descr="JavaScript PNG, Transparent JS Logo Free Download - Free Transparent PNG  Logos">
              <a:extLst>
                <a:ext uri="{FF2B5EF4-FFF2-40B4-BE49-F238E27FC236}">
                  <a16:creationId xmlns:a16="http://schemas.microsoft.com/office/drawing/2014/main" id="{8EE21E0E-A0E2-487F-BAD0-0C6811F1C7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9792" y="1000731"/>
              <a:ext cx="974589" cy="547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889056-E7AC-4724-B9A9-B8F2B66BD9F4}"/>
              </a:ext>
            </a:extLst>
          </p:cNvPr>
          <p:cNvGrpSpPr/>
          <p:nvPr/>
        </p:nvGrpSpPr>
        <p:grpSpPr>
          <a:xfrm>
            <a:off x="3882595" y="3477060"/>
            <a:ext cx="1423280" cy="977071"/>
            <a:chOff x="1061506" y="792048"/>
            <a:chExt cx="1423280" cy="97707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A823E67-8C15-4F66-A131-639A7CE41365}"/>
                </a:ext>
              </a:extLst>
            </p:cNvPr>
            <p:cNvSpPr/>
            <p:nvPr/>
          </p:nvSpPr>
          <p:spPr>
            <a:xfrm>
              <a:off x="1061506" y="792048"/>
              <a:ext cx="1423280" cy="9770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CSS</a:t>
              </a:r>
            </a:p>
          </p:txBody>
        </p:sp>
        <p:pic>
          <p:nvPicPr>
            <p:cNvPr id="8" name="Picture 6">
              <a:extLst>
                <a:ext uri="{FF2B5EF4-FFF2-40B4-BE49-F238E27FC236}">
                  <a16:creationId xmlns:a16="http://schemas.microsoft.com/office/drawing/2014/main" id="{9DD6DBCA-1DA0-435F-8AFF-FDA2D4551A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560" y="1000731"/>
              <a:ext cx="451171" cy="636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BB0391F-8003-48D0-97B0-D25F2606599B}"/>
              </a:ext>
            </a:extLst>
          </p:cNvPr>
          <p:cNvGrpSpPr/>
          <p:nvPr/>
        </p:nvGrpSpPr>
        <p:grpSpPr>
          <a:xfrm>
            <a:off x="6280464" y="3477060"/>
            <a:ext cx="1423280" cy="977071"/>
            <a:chOff x="5737849" y="1148726"/>
            <a:chExt cx="1423280" cy="977071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DD6CAA1-8671-4EDF-8F81-398FAFE74714}"/>
                </a:ext>
              </a:extLst>
            </p:cNvPr>
            <p:cNvSpPr/>
            <p:nvPr/>
          </p:nvSpPr>
          <p:spPr>
            <a:xfrm>
              <a:off x="5737849" y="1148726"/>
              <a:ext cx="1423280" cy="9770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CSS</a:t>
              </a:r>
            </a:p>
          </p:txBody>
        </p:sp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B5579F29-23F3-4AB0-869E-1203B30AD7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3736" y="1318996"/>
              <a:ext cx="611505" cy="6115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E89C98F-6C81-4949-A1F9-43A487067C95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5793170" y="3117883"/>
            <a:ext cx="1198934" cy="359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23E95D4-61B1-4B36-83D5-2BA31BD2E73C}"/>
              </a:ext>
            </a:extLst>
          </p:cNvPr>
          <p:cNvCxnSpPr>
            <a:cxnSpLocks/>
          </p:cNvCxnSpPr>
          <p:nvPr/>
        </p:nvCxnSpPr>
        <p:spPr>
          <a:xfrm flipH="1">
            <a:off x="4594235" y="3115712"/>
            <a:ext cx="1227448" cy="3528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3ABE858-F6D3-4575-B5E6-81C65405C6C8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5305875" y="3965596"/>
            <a:ext cx="9745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5BF7-E241-4A1D-B289-58F5D15426E9}"/>
              </a:ext>
            </a:extLst>
          </p:cNvPr>
          <p:cNvSpPr txBox="1"/>
          <p:nvPr/>
        </p:nvSpPr>
        <p:spPr>
          <a:xfrm>
            <a:off x="5563545" y="3445428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WEB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C4C5593-27A3-4B19-A8F8-4AD6F348977E}"/>
              </a:ext>
            </a:extLst>
          </p:cNvPr>
          <p:cNvCxnSpPr>
            <a:cxnSpLocks/>
          </p:cNvCxnSpPr>
          <p:nvPr/>
        </p:nvCxnSpPr>
        <p:spPr>
          <a:xfrm flipV="1">
            <a:off x="6504809" y="2629346"/>
            <a:ext cx="1198935" cy="16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FD5A24B-03AB-4458-9FC6-7B6BEAB018E9}"/>
              </a:ext>
            </a:extLst>
          </p:cNvPr>
          <p:cNvSpPr txBox="1"/>
          <p:nvPr/>
        </p:nvSpPr>
        <p:spPr>
          <a:xfrm>
            <a:off x="7874945" y="2522662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Behavior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719C4F-27F0-4E87-BE29-BD73441B144A}"/>
              </a:ext>
            </a:extLst>
          </p:cNvPr>
          <p:cNvSpPr txBox="1"/>
          <p:nvPr/>
        </p:nvSpPr>
        <p:spPr>
          <a:xfrm>
            <a:off x="2551348" y="3880896"/>
            <a:ext cx="4908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Style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048D6ED-6035-44A5-9A55-7752018AEF3E}"/>
              </a:ext>
            </a:extLst>
          </p:cNvPr>
          <p:cNvCxnSpPr>
            <a:cxnSpLocks/>
          </p:cNvCxnSpPr>
          <p:nvPr/>
        </p:nvCxnSpPr>
        <p:spPr>
          <a:xfrm>
            <a:off x="3054438" y="4004007"/>
            <a:ext cx="82815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D0D69D1-9DB5-4AFE-8D04-8DB2C536B206}"/>
              </a:ext>
            </a:extLst>
          </p:cNvPr>
          <p:cNvSpPr txBox="1"/>
          <p:nvPr/>
        </p:nvSpPr>
        <p:spPr>
          <a:xfrm>
            <a:off x="8474504" y="3842485"/>
            <a:ext cx="896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Framework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584CB06-025B-4D0A-B129-52563B05F2B3}"/>
              </a:ext>
            </a:extLst>
          </p:cNvPr>
          <p:cNvCxnSpPr>
            <a:cxnSpLocks/>
          </p:cNvCxnSpPr>
          <p:nvPr/>
        </p:nvCxnSpPr>
        <p:spPr>
          <a:xfrm>
            <a:off x="7695553" y="3982455"/>
            <a:ext cx="82815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506EDE1-8CEB-4DF9-9A5E-0342D29F92F5}"/>
              </a:ext>
            </a:extLst>
          </p:cNvPr>
          <p:cNvSpPr txBox="1"/>
          <p:nvPr/>
        </p:nvSpPr>
        <p:spPr>
          <a:xfrm rot="1127896">
            <a:off x="6475725" y="3114673"/>
            <a:ext cx="4876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Poppins" panose="00000500000000000000" pitchFamily="2" charset="0"/>
                <a:cs typeface="Poppins" panose="00000500000000000000" pitchFamily="2" charset="0"/>
              </a:rPr>
              <a:t>DOM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9FF785-11D6-4CF1-8A3F-BC73C56584A0}"/>
              </a:ext>
            </a:extLst>
          </p:cNvPr>
          <p:cNvSpPr txBox="1"/>
          <p:nvPr/>
        </p:nvSpPr>
        <p:spPr>
          <a:xfrm rot="20514694">
            <a:off x="4658329" y="3130393"/>
            <a:ext cx="4876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Poppins" panose="00000500000000000000" pitchFamily="2" charset="0"/>
                <a:cs typeface="Poppins" panose="00000500000000000000" pitchFamily="2" charset="0"/>
              </a:rPr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2685309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 Manipulation">
            <a:extLst>
              <a:ext uri="{FF2B5EF4-FFF2-40B4-BE49-F238E27FC236}">
                <a16:creationId xmlns:a16="http://schemas.microsoft.com/office/drawing/2014/main" id="{730FA4D9-C6D4-479E-84F5-737526264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262" y="1143529"/>
            <a:ext cx="5400675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B13841-6D3C-4B2A-82BA-BFB34112E2FE}"/>
              </a:ext>
            </a:extLst>
          </p:cNvPr>
          <p:cNvSpPr txBox="1"/>
          <p:nvPr/>
        </p:nvSpPr>
        <p:spPr>
          <a:xfrm>
            <a:off x="770950" y="377376"/>
            <a:ext cx="1162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DOM Tree</a:t>
            </a:r>
          </a:p>
        </p:txBody>
      </p:sp>
    </p:spTree>
    <p:extLst>
      <p:ext uri="{BB962C8B-B14F-4D97-AF65-F5344CB8AC3E}">
        <p14:creationId xmlns:p14="http://schemas.microsoft.com/office/powerpoint/2010/main" val="2683046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56EDF3-5C98-4061-8858-330E1472AC2A}"/>
              </a:ext>
            </a:extLst>
          </p:cNvPr>
          <p:cNvSpPr txBox="1"/>
          <p:nvPr/>
        </p:nvSpPr>
        <p:spPr>
          <a:xfrm>
            <a:off x="770950" y="377376"/>
            <a:ext cx="18069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Structure Folder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47F414-EEED-4E38-A555-7940DC3D8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402" y="847838"/>
            <a:ext cx="5362365" cy="14583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A01476-EA41-484C-A552-4DB9F1EED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400" y="2438130"/>
            <a:ext cx="7414683" cy="362202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578ACC-C0B1-4687-B9A5-C92160C3BFBD}"/>
              </a:ext>
            </a:extLst>
          </p:cNvPr>
          <p:cNvCxnSpPr>
            <a:cxnSpLocks/>
          </p:cNvCxnSpPr>
          <p:nvPr/>
        </p:nvCxnSpPr>
        <p:spPr>
          <a:xfrm>
            <a:off x="3513666" y="5088467"/>
            <a:ext cx="1016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C517E23-F844-4735-BE67-D54E8E505271}"/>
              </a:ext>
            </a:extLst>
          </p:cNvPr>
          <p:cNvSpPr txBox="1"/>
          <p:nvPr/>
        </p:nvSpPr>
        <p:spPr>
          <a:xfrm>
            <a:off x="1291980" y="4888412"/>
            <a:ext cx="2571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Menghubungkan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antar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file html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file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javascript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0C01CB9-0031-479E-ADAD-F9FF863E0D2C}"/>
              </a:ext>
            </a:extLst>
          </p:cNvPr>
          <p:cNvCxnSpPr>
            <a:cxnSpLocks/>
          </p:cNvCxnSpPr>
          <p:nvPr/>
        </p:nvCxnSpPr>
        <p:spPr>
          <a:xfrm>
            <a:off x="3598333" y="4648200"/>
            <a:ext cx="1016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EF493A4-7E7A-43C3-B600-16E9BE52EFD6}"/>
              </a:ext>
            </a:extLst>
          </p:cNvPr>
          <p:cNvSpPr txBox="1"/>
          <p:nvPr/>
        </p:nvSpPr>
        <p:spPr>
          <a:xfrm>
            <a:off x="2419468" y="4522085"/>
            <a:ext cx="11788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Parent element </a:t>
            </a:r>
          </a:p>
        </p:txBody>
      </p:sp>
    </p:spTree>
    <p:extLst>
      <p:ext uri="{BB962C8B-B14F-4D97-AF65-F5344CB8AC3E}">
        <p14:creationId xmlns:p14="http://schemas.microsoft.com/office/powerpoint/2010/main" val="3908565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FE2917-BD2A-4C0F-B7C1-217E85E2AA45}"/>
              </a:ext>
            </a:extLst>
          </p:cNvPr>
          <p:cNvSpPr txBox="1"/>
          <p:nvPr/>
        </p:nvSpPr>
        <p:spPr>
          <a:xfrm>
            <a:off x="770950" y="377376"/>
            <a:ext cx="1164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Get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4040BC-8830-45DA-AC8F-745B96526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733" y="1361293"/>
            <a:ext cx="6358884" cy="161632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34142BE-9A14-43E0-834E-FEEAC0603E70}"/>
              </a:ext>
            </a:extLst>
          </p:cNvPr>
          <p:cNvCxnSpPr>
            <a:cxnSpLocks/>
          </p:cNvCxnSpPr>
          <p:nvPr/>
        </p:nvCxnSpPr>
        <p:spPr>
          <a:xfrm flipV="1">
            <a:off x="3741584" y="1010422"/>
            <a:ext cx="466349" cy="10425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9240D79-EB30-408A-985F-6A3569AFA3A8}"/>
              </a:ext>
            </a:extLst>
          </p:cNvPr>
          <p:cNvSpPr txBox="1"/>
          <p:nvPr/>
        </p:nvSpPr>
        <p:spPr>
          <a:xfrm>
            <a:off x="2775475" y="718931"/>
            <a:ext cx="52593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mengembalikan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nilai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berupa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html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colletions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(array yang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isinya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element html 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64DFDD-EEB7-4D65-B219-543539F11FFC}"/>
              </a:ext>
            </a:extLst>
          </p:cNvPr>
          <p:cNvCxnSpPr>
            <a:cxnSpLocks/>
          </p:cNvCxnSpPr>
          <p:nvPr/>
        </p:nvCxnSpPr>
        <p:spPr>
          <a:xfrm>
            <a:off x="4600175" y="2247705"/>
            <a:ext cx="234292" cy="11812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6CA8AD5-C579-4283-9433-9AC90F222996}"/>
              </a:ext>
            </a:extLst>
          </p:cNvPr>
          <p:cNvSpPr txBox="1"/>
          <p:nvPr/>
        </p:nvSpPr>
        <p:spPr>
          <a:xfrm>
            <a:off x="3461275" y="3429000"/>
            <a:ext cx="35745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Nama class pada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elemnt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html yang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ingin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dipanggil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F921B47-6CF4-4118-81DF-B77EF54E44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066" y="3925362"/>
            <a:ext cx="5094817" cy="148687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ACCFE5-6E84-4C67-A276-F60C427162A0}"/>
              </a:ext>
            </a:extLst>
          </p:cNvPr>
          <p:cNvCxnSpPr>
            <a:cxnSpLocks/>
          </p:cNvCxnSpPr>
          <p:nvPr/>
        </p:nvCxnSpPr>
        <p:spPr>
          <a:xfrm>
            <a:off x="5664200" y="4809067"/>
            <a:ext cx="98213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FA744A0-39BF-4FDF-A35A-086B134C7E9C}"/>
              </a:ext>
            </a:extLst>
          </p:cNvPr>
          <p:cNvSpPr txBox="1"/>
          <p:nvPr/>
        </p:nvSpPr>
        <p:spPr>
          <a:xfrm>
            <a:off x="2187495" y="4668800"/>
            <a:ext cx="35745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Lakukan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perulangan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sebanyak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class yang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dipanggil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663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368BD4-BD87-475C-A815-16664BA0BA9A}"/>
              </a:ext>
            </a:extLst>
          </p:cNvPr>
          <p:cNvSpPr txBox="1"/>
          <p:nvPr/>
        </p:nvSpPr>
        <p:spPr>
          <a:xfrm>
            <a:off x="770950" y="377376"/>
            <a:ext cx="795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Get 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24DE29-060E-4FC6-8242-5F04DBC71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27" y="2213505"/>
            <a:ext cx="5164503" cy="121549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C1E25DB-5D72-4BD5-8334-57016BB46386}"/>
              </a:ext>
            </a:extLst>
          </p:cNvPr>
          <p:cNvCxnSpPr>
            <a:cxnSpLocks/>
          </p:cNvCxnSpPr>
          <p:nvPr/>
        </p:nvCxnSpPr>
        <p:spPr>
          <a:xfrm flipV="1">
            <a:off x="3479118" y="2015067"/>
            <a:ext cx="474815" cy="7197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27C336-9825-4435-9005-AD81F2A552D9}"/>
              </a:ext>
            </a:extLst>
          </p:cNvPr>
          <p:cNvSpPr txBox="1"/>
          <p:nvPr/>
        </p:nvSpPr>
        <p:spPr>
          <a:xfrm>
            <a:off x="3232675" y="1744955"/>
            <a:ext cx="2956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mengembalikan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nilai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berupa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element html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3FBBA1-2999-4C6B-AE6E-116EA72AFC0B}"/>
              </a:ext>
            </a:extLst>
          </p:cNvPr>
          <p:cNvSpPr txBox="1"/>
          <p:nvPr/>
        </p:nvSpPr>
        <p:spPr>
          <a:xfrm>
            <a:off x="3716525" y="3844689"/>
            <a:ext cx="2956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Nama ID pada element HTML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8F3961-6AB3-4360-B9EB-F17C77355F1D}"/>
              </a:ext>
            </a:extLst>
          </p:cNvPr>
          <p:cNvCxnSpPr>
            <a:cxnSpLocks/>
          </p:cNvCxnSpPr>
          <p:nvPr/>
        </p:nvCxnSpPr>
        <p:spPr>
          <a:xfrm flipH="1" flipV="1">
            <a:off x="3953933" y="2939785"/>
            <a:ext cx="914400" cy="7940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940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B84ED7-B7AD-47E1-9270-89D3407CB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217" y="1845734"/>
            <a:ext cx="6070600" cy="213360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0C90A56-E906-44F7-B00F-CAA91C47D53F}"/>
              </a:ext>
            </a:extLst>
          </p:cNvPr>
          <p:cNvCxnSpPr>
            <a:cxnSpLocks/>
          </p:cNvCxnSpPr>
          <p:nvPr/>
        </p:nvCxnSpPr>
        <p:spPr>
          <a:xfrm flipH="1" flipV="1">
            <a:off x="3200400" y="1646423"/>
            <a:ext cx="1480984" cy="8806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21B8CBF-9670-41EA-B278-DE960BA0B2A8}"/>
              </a:ext>
            </a:extLst>
          </p:cNvPr>
          <p:cNvSpPr txBox="1"/>
          <p:nvPr/>
        </p:nvSpPr>
        <p:spPr>
          <a:xfrm>
            <a:off x="4578875" y="1357869"/>
            <a:ext cx="3024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Gunakan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# (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hastag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)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jika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ingin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memanggil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2FD58D-D460-48B0-B77C-13F8396F6FFF}"/>
              </a:ext>
            </a:extLst>
          </p:cNvPr>
          <p:cNvSpPr txBox="1"/>
          <p:nvPr/>
        </p:nvSpPr>
        <p:spPr>
          <a:xfrm>
            <a:off x="1420808" y="1315536"/>
            <a:ext cx="31580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Gunakan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. (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titik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)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jika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ingin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memanggil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class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1BDFF0-A44F-4321-9722-BA86D5EC8E90}"/>
              </a:ext>
            </a:extLst>
          </p:cNvPr>
          <p:cNvCxnSpPr>
            <a:cxnSpLocks/>
          </p:cNvCxnSpPr>
          <p:nvPr/>
        </p:nvCxnSpPr>
        <p:spPr>
          <a:xfrm flipV="1">
            <a:off x="4578875" y="1688756"/>
            <a:ext cx="1076858" cy="10799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7E4962-7206-473D-97CA-7155EEAE9649}"/>
              </a:ext>
            </a:extLst>
          </p:cNvPr>
          <p:cNvCxnSpPr>
            <a:cxnSpLocks/>
          </p:cNvCxnSpPr>
          <p:nvPr/>
        </p:nvCxnSpPr>
        <p:spPr>
          <a:xfrm flipV="1">
            <a:off x="3905434" y="2912534"/>
            <a:ext cx="0" cy="14562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9FEEC68-1C3A-492D-9F6F-707DDA6D7294}"/>
              </a:ext>
            </a:extLst>
          </p:cNvPr>
          <p:cNvSpPr txBox="1"/>
          <p:nvPr/>
        </p:nvSpPr>
        <p:spPr>
          <a:xfrm>
            <a:off x="2343675" y="4364761"/>
            <a:ext cx="52593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mengembalikan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nilai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berupa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element html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2BFC6D-7806-4CE2-9002-D6F6853AB455}"/>
              </a:ext>
            </a:extLst>
          </p:cNvPr>
          <p:cNvSpPr txBox="1"/>
          <p:nvPr/>
        </p:nvSpPr>
        <p:spPr>
          <a:xfrm>
            <a:off x="770950" y="377376"/>
            <a:ext cx="16834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Query Selector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07F430-78E8-4F1A-9856-A80EC15E4616}"/>
              </a:ext>
            </a:extLst>
          </p:cNvPr>
          <p:cNvSpPr txBox="1"/>
          <p:nvPr/>
        </p:nvSpPr>
        <p:spPr>
          <a:xfrm>
            <a:off x="7279741" y="4610982"/>
            <a:ext cx="33967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Jika class yang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dipanggil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lebih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2,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maka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class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pertama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akan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dikembalikan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nilainya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>
              <a:buFontTx/>
              <a:buChar char="-"/>
            </a:pP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Gunakan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querySelectorAll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jika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ingin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memanggil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semua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1627861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6D65E-EAD8-40B9-A332-4939AEEE33A8}"/>
              </a:ext>
            </a:extLst>
          </p:cNvPr>
          <p:cNvSpPr txBox="1"/>
          <p:nvPr/>
        </p:nvSpPr>
        <p:spPr>
          <a:xfrm>
            <a:off x="5132434" y="3259723"/>
            <a:ext cx="1927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Live coding DOM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BF369B-1F49-41E3-BACE-8B4B791EF39C}"/>
              </a:ext>
            </a:extLst>
          </p:cNvPr>
          <p:cNvSpPr txBox="1"/>
          <p:nvPr/>
        </p:nvSpPr>
        <p:spPr>
          <a:xfrm>
            <a:off x="785998" y="6330251"/>
            <a:ext cx="30620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latin typeface="Poppins" panose="00000500000000000000" pitchFamily="2" charset="0"/>
                <a:cs typeface="Poppins" panose="00000500000000000000" pitchFamily="2" charset="0"/>
              </a:rPr>
              <a:t>“DOM </a:t>
            </a:r>
            <a:r>
              <a:rPr lang="en-US" sz="1000" i="1" dirty="0" err="1">
                <a:latin typeface="Poppins" panose="00000500000000000000" pitchFamily="2" charset="0"/>
                <a:cs typeface="Poppins" panose="00000500000000000000" pitchFamily="2" charset="0"/>
              </a:rPr>
              <a:t>berjalan</a:t>
            </a:r>
            <a:r>
              <a:rPr lang="en-US" sz="1000" i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i="1" dirty="0" err="1"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US" sz="1000" i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i="1" dirty="0" err="1">
                <a:latin typeface="Poppins" panose="00000500000000000000" pitchFamily="2" charset="0"/>
                <a:cs typeface="Poppins" panose="00000500000000000000" pitchFamily="2" charset="0"/>
              </a:rPr>
              <a:t>sistem</a:t>
            </a:r>
            <a:r>
              <a:rPr lang="en-US" sz="1000" i="1" dirty="0">
                <a:latin typeface="Poppins" panose="00000500000000000000" pitchFamily="2" charset="0"/>
                <a:cs typeface="Poppins" panose="00000500000000000000" pitchFamily="2" charset="0"/>
              </a:rPr>
              <a:t> parent-child”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B41C81-C469-444D-909A-716B9F1FCED3}"/>
              </a:ext>
            </a:extLst>
          </p:cNvPr>
          <p:cNvSpPr txBox="1"/>
          <p:nvPr/>
        </p:nvSpPr>
        <p:spPr>
          <a:xfrm>
            <a:off x="8108831" y="6330250"/>
            <a:ext cx="4083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latin typeface="Poppins" panose="00000500000000000000" pitchFamily="2" charset="0"/>
                <a:cs typeface="Poppins" panose="00000500000000000000" pitchFamily="2" charset="0"/>
              </a:rPr>
              <a:t>Reference: https://www.w3schools.com/js/js_htmldom.asp</a:t>
            </a:r>
          </a:p>
        </p:txBody>
      </p:sp>
    </p:spTree>
    <p:extLst>
      <p:ext uri="{BB962C8B-B14F-4D97-AF65-F5344CB8AC3E}">
        <p14:creationId xmlns:p14="http://schemas.microsoft.com/office/powerpoint/2010/main" val="3284568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148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Saddam Satria Ardh</dc:creator>
  <cp:lastModifiedBy>Saddam Satria Ardh</cp:lastModifiedBy>
  <cp:revision>10</cp:revision>
  <dcterms:created xsi:type="dcterms:W3CDTF">2022-03-01T10:02:03Z</dcterms:created>
  <dcterms:modified xsi:type="dcterms:W3CDTF">2022-03-01T11:11:25Z</dcterms:modified>
</cp:coreProperties>
</file>