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3873-5A3D-4B49-BF3B-2CD080AE8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507EB-AE24-4E1D-ABA2-FB65A7EEC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134E-A861-47E1-A8C3-E63ECA54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452BC-B680-4BB5-A2D9-DEE0096C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9EB8-BE55-45E9-B43E-FF407D0C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3E75-1DA5-4C2D-835D-44DAE583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C968A-153E-4455-89FE-A8DC27D4B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202C2-F1DB-4C11-A989-315D29E1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3EAD-2A7B-43C9-8BE3-61A44884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9637E-4AAB-4A21-A6FB-C8F73CE6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3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7C516-5AB1-4ACA-A773-739D32D74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426CA-11BE-40D8-A38B-915727F9C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40AC6-193B-4792-B419-541A40BD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164EF-4B6D-4E38-B9C2-AE417102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8EBD-ADB4-43C0-93B8-3F71CFA9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674C-0946-4B82-A784-DCE4221F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C726-5EB6-46A9-A5C7-41509FE5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62BF-14C1-4AB9-BA4A-796A2889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D266-BC04-43AD-B7F4-685AED60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242E7-1729-4B9A-B55F-2054AD72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9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39FD-165E-4DCC-85AE-0835012C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B74C8-3B52-4587-9716-E7341494A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9952C-F593-4DAB-9575-7EB0E3EE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CDFF2-D541-441B-AB33-C21913A3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8B167-67EA-49D9-A381-2C8B0CB6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C3C3-3743-4CB5-B1B1-D6BA42FD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13DA5-F828-4C69-A541-F5B0815D9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91334-41FE-471F-9185-2B3FDBDD2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7D8DA-282A-46B9-9A1A-1F733350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2AD43-44F2-45AE-B451-8EBA03BD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FC275-E319-44F1-BC3C-AEC049FD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5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2F91-F49A-4C5D-8BA2-60F3EE24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9AD14-35C5-43C4-A6C4-1971B9ED9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1D77D-7DE9-4FE5-999E-4AD97400F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500A0-0948-4207-A680-3B544E9CE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5F6BB-86B0-470E-9B13-56FA3DD3D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2A5E3-2515-40FD-AB84-6BD0D17A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98D2-DA17-434F-9148-B3958E54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A6E01-B8B0-42ED-82E4-0BE67A8D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4694-6710-48B1-96B8-C32CAB88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44206-2447-498B-B5D0-83244805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FE74-EB9D-42A4-94CB-005FA8CA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33C67-BE65-433B-9C79-6E571200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1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30F50-CAB2-4C0B-9FAE-F48B6250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AA582-337B-4CB2-9E90-2FF2C0B0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C8716-1216-4E13-B586-8D4379A6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96A8-38D8-4855-8A57-0D2D43E4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A5AE-51CD-4747-9817-1F8E8F17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3CA2F-F1B7-4AAA-96EA-1C2B9DDA4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6FE83-7200-4CF2-98E9-570AD86A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B86FD-86E1-45F7-8BAC-3B39BF05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F2E1A-4446-450D-ACFB-D21BF0DA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6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CCAA-BF8B-4221-A36A-C6742A9A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89765-8E87-4158-8A0E-3A4A41003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0F116-4EDD-41FA-AF19-4C282FC35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F3DDF-B9CE-4B22-80F6-42B488C4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FD08B-163E-44A9-8A81-CEE38758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9AA90-7913-4FA4-AF88-88F76EC2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4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B29F7-4DD0-410A-B0B2-0EA2E563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A627D-1ED0-49A5-8E54-F547156A0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C22A-130E-4CED-BCE0-5B6754F36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A9B3-DF99-4495-91F7-D4A32634DDC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E13ED-6558-4793-AF9B-E16793BA2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3723-BFF3-4DE6-BA0E-4980143EE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4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A53C2B-A37F-4C4B-BF23-E3DED837AF90}"/>
              </a:ext>
            </a:extLst>
          </p:cNvPr>
          <p:cNvSpPr txBox="1"/>
          <p:nvPr/>
        </p:nvSpPr>
        <p:spPr>
          <a:xfrm>
            <a:off x="3341922" y="2231666"/>
            <a:ext cx="550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Modular 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CC62C-43BB-4D19-8527-24624838E321}"/>
              </a:ext>
            </a:extLst>
          </p:cNvPr>
          <p:cNvSpPr txBox="1"/>
          <p:nvPr/>
        </p:nvSpPr>
        <p:spPr>
          <a:xfrm>
            <a:off x="3341922" y="2950289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Maret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Pertemuan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ke-2</a:t>
            </a:r>
          </a:p>
        </p:txBody>
      </p:sp>
    </p:spTree>
    <p:extLst>
      <p:ext uri="{BB962C8B-B14F-4D97-AF65-F5344CB8AC3E}">
        <p14:creationId xmlns:p14="http://schemas.microsoft.com/office/powerpoint/2010/main" val="299282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5DF6A7-7C6F-44CC-AD3D-A09C70C01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10" y="1346201"/>
            <a:ext cx="4441458" cy="2420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675B7E-7935-4D4B-BDD5-7BE4BC91F04D}"/>
              </a:ext>
            </a:extLst>
          </p:cNvPr>
          <p:cNvSpPr txBox="1"/>
          <p:nvPr/>
        </p:nvSpPr>
        <p:spPr>
          <a:xfrm>
            <a:off x="770950" y="377376"/>
            <a:ext cx="3315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With Module v Without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7E7F4-0760-4327-A938-51C615449B10}"/>
              </a:ext>
            </a:extLst>
          </p:cNvPr>
          <p:cNvSpPr txBox="1"/>
          <p:nvPr/>
        </p:nvSpPr>
        <p:spPr>
          <a:xfrm>
            <a:off x="1129609" y="1084591"/>
            <a:ext cx="1342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Without module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941E6D-A9D8-41EF-80F8-5FA1314FF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0935" y="3249562"/>
            <a:ext cx="4790219" cy="23299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EB0DBD-3EF7-462C-AA97-C3BAF9FB2A2B}"/>
              </a:ext>
            </a:extLst>
          </p:cNvPr>
          <p:cNvSpPr txBox="1"/>
          <p:nvPr/>
        </p:nvSpPr>
        <p:spPr>
          <a:xfrm>
            <a:off x="6620934" y="2987952"/>
            <a:ext cx="1342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With module</a:t>
            </a:r>
          </a:p>
        </p:txBody>
      </p:sp>
    </p:spTree>
    <p:extLst>
      <p:ext uri="{BB962C8B-B14F-4D97-AF65-F5344CB8AC3E}">
        <p14:creationId xmlns:p14="http://schemas.microsoft.com/office/powerpoint/2010/main" val="220109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A74B9-F72F-4C74-9BD6-9C6ACBFF57A7}"/>
              </a:ext>
            </a:extLst>
          </p:cNvPr>
          <p:cNvSpPr txBox="1"/>
          <p:nvPr/>
        </p:nvSpPr>
        <p:spPr>
          <a:xfrm>
            <a:off x="770950" y="377376"/>
            <a:ext cx="1806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Structure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0FD1F-5ACB-44E0-BC5B-6D742076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69" y="2339498"/>
            <a:ext cx="4239683" cy="1237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49D759-4AE7-46FB-A018-A6910E0AF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9" y="2303337"/>
            <a:ext cx="4649167" cy="126441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C5DDD4-D091-4AA1-8433-D7BB91E68622}"/>
              </a:ext>
            </a:extLst>
          </p:cNvPr>
          <p:cNvCxnSpPr>
            <a:cxnSpLocks/>
          </p:cNvCxnSpPr>
          <p:nvPr/>
        </p:nvCxnSpPr>
        <p:spPr>
          <a:xfrm>
            <a:off x="5855905" y="2921652"/>
            <a:ext cx="773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44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EAD99-D1DB-404F-BF65-F518751AF22D}"/>
              </a:ext>
            </a:extLst>
          </p:cNvPr>
          <p:cNvSpPr txBox="1"/>
          <p:nvPr/>
        </p:nvSpPr>
        <p:spPr>
          <a:xfrm>
            <a:off x="770950" y="377376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Export Import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96481-93E1-48C4-9326-F8BAD9FF2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61" y="4178848"/>
            <a:ext cx="5585883" cy="1530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91701E-A9E0-4981-8B5B-492831DB4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2" y="1630532"/>
            <a:ext cx="4552950" cy="895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24D56-DFB1-455B-9C2C-AF254FADA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2" y="2662816"/>
            <a:ext cx="4552950" cy="12477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3176DF-17A1-4123-B80B-BB65C6E7C775}"/>
              </a:ext>
            </a:extLst>
          </p:cNvPr>
          <p:cNvCxnSpPr>
            <a:cxnSpLocks/>
          </p:cNvCxnSpPr>
          <p:nvPr/>
        </p:nvCxnSpPr>
        <p:spPr>
          <a:xfrm flipV="1">
            <a:off x="1490326" y="1462997"/>
            <a:ext cx="1120838" cy="6197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6BA978-EAFA-41D9-A341-B930AD8E1F61}"/>
              </a:ext>
            </a:extLst>
          </p:cNvPr>
          <p:cNvSpPr txBox="1"/>
          <p:nvPr/>
        </p:nvSpPr>
        <p:spPr>
          <a:xfrm>
            <a:off x="2321374" y="1034449"/>
            <a:ext cx="3514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Export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nantinya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di import pada main module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F3410E-DF4E-41E7-B860-A23DCC9270BC}"/>
              </a:ext>
            </a:extLst>
          </p:cNvPr>
          <p:cNvCxnSpPr>
            <a:cxnSpLocks/>
          </p:cNvCxnSpPr>
          <p:nvPr/>
        </p:nvCxnSpPr>
        <p:spPr>
          <a:xfrm flipV="1">
            <a:off x="1403474" y="3286704"/>
            <a:ext cx="1" cy="9691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403E52-A7C5-4214-A9E9-F2BAFF0B9E55}"/>
              </a:ext>
            </a:extLst>
          </p:cNvPr>
          <p:cNvSpPr txBox="1"/>
          <p:nvPr/>
        </p:nvSpPr>
        <p:spPr>
          <a:xfrm>
            <a:off x="948585" y="4255819"/>
            <a:ext cx="25575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Export function yang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nantinya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di import pada main module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61EF81-72D4-41D1-8719-A1A6254007B4}"/>
              </a:ext>
            </a:extLst>
          </p:cNvPr>
          <p:cNvCxnSpPr>
            <a:cxnSpLocks/>
          </p:cNvCxnSpPr>
          <p:nvPr/>
        </p:nvCxnSpPr>
        <p:spPr>
          <a:xfrm flipV="1">
            <a:off x="9042592" y="3910591"/>
            <a:ext cx="507808" cy="9551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F3CB34-2C91-44DB-8934-CC90D66E9944}"/>
              </a:ext>
            </a:extLst>
          </p:cNvPr>
          <p:cNvSpPr txBox="1"/>
          <p:nvPr/>
        </p:nvSpPr>
        <p:spPr>
          <a:xfrm>
            <a:off x="8408907" y="3621894"/>
            <a:ext cx="3514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Import function yang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sudah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di export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E43D6F-5F56-417F-9EA2-2890C010AE69}"/>
              </a:ext>
            </a:extLst>
          </p:cNvPr>
          <p:cNvCxnSpPr>
            <a:cxnSpLocks/>
          </p:cNvCxnSpPr>
          <p:nvPr/>
        </p:nvCxnSpPr>
        <p:spPr>
          <a:xfrm flipH="1">
            <a:off x="5080000" y="5007593"/>
            <a:ext cx="1016001" cy="495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4C942A-D6EA-42C0-BC5B-845C06AD9D87}"/>
              </a:ext>
            </a:extLst>
          </p:cNvPr>
          <p:cNvSpPr txBox="1"/>
          <p:nvPr/>
        </p:nvSpPr>
        <p:spPr>
          <a:xfrm>
            <a:off x="2919230" y="5551284"/>
            <a:ext cx="2916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Import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sudah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di export</a:t>
            </a:r>
          </a:p>
        </p:txBody>
      </p:sp>
    </p:spTree>
    <p:extLst>
      <p:ext uri="{BB962C8B-B14F-4D97-AF65-F5344CB8AC3E}">
        <p14:creationId xmlns:p14="http://schemas.microsoft.com/office/powerpoint/2010/main" val="103140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4BAC12-70C4-4522-8DD0-35E7BBA63FEF}"/>
              </a:ext>
            </a:extLst>
          </p:cNvPr>
          <p:cNvSpPr/>
          <p:nvPr/>
        </p:nvSpPr>
        <p:spPr>
          <a:xfrm>
            <a:off x="5384360" y="820010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Main.js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DF2E4D-DD89-4A92-8144-E4763706E7F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96000" y="1797081"/>
            <a:ext cx="0" cy="318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87D0DD-B804-4FC1-8446-AC0539F203B1}"/>
              </a:ext>
            </a:extLst>
          </p:cNvPr>
          <p:cNvSpPr/>
          <p:nvPr/>
        </p:nvSpPr>
        <p:spPr>
          <a:xfrm>
            <a:off x="3605260" y="2103154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operation.js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79F720-9198-40FB-A0B7-F12A328C67E4}"/>
              </a:ext>
            </a:extLst>
          </p:cNvPr>
          <p:cNvSpPr/>
          <p:nvPr/>
        </p:nvSpPr>
        <p:spPr>
          <a:xfrm>
            <a:off x="5384360" y="2115409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dom.js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1F17F5-7105-43F9-A356-B823A2CFB2A7}"/>
              </a:ext>
            </a:extLst>
          </p:cNvPr>
          <p:cNvSpPr/>
          <p:nvPr/>
        </p:nvSpPr>
        <p:spPr>
          <a:xfrm>
            <a:off x="7163460" y="2115409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logical.js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3955AA-E3B3-4A83-8B43-1E52C6A5979D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6096000" y="1797081"/>
            <a:ext cx="1779100" cy="318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E8F60C-53E6-4C30-8D5E-6E595BDEC49F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V="1">
            <a:off x="4316900" y="1797081"/>
            <a:ext cx="1779100" cy="306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FC22F5-9963-403B-921E-9DDFFC665B64}"/>
              </a:ext>
            </a:extLst>
          </p:cNvPr>
          <p:cNvSpPr txBox="1"/>
          <p:nvPr/>
        </p:nvSpPr>
        <p:spPr>
          <a:xfrm>
            <a:off x="770950" y="377376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Module system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866D3A-B2B1-4650-9BB2-0FF2B17C5431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1937107" y="3080225"/>
            <a:ext cx="2379793" cy="665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CBE251F-029D-49DF-B324-D77F4316C199}"/>
              </a:ext>
            </a:extLst>
          </p:cNvPr>
          <p:cNvSpPr/>
          <p:nvPr/>
        </p:nvSpPr>
        <p:spPr>
          <a:xfrm>
            <a:off x="1470340" y="3745791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times.js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CE791B9-DA48-4CF2-AF7C-DB70966E1B79}"/>
              </a:ext>
            </a:extLst>
          </p:cNvPr>
          <p:cNvSpPr/>
          <p:nvPr/>
        </p:nvSpPr>
        <p:spPr>
          <a:xfrm>
            <a:off x="2537800" y="3745791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sum.js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8329D80-6FE3-4310-9075-03BEEECAC903}"/>
              </a:ext>
            </a:extLst>
          </p:cNvPr>
          <p:cNvSpPr/>
          <p:nvPr/>
        </p:nvSpPr>
        <p:spPr>
          <a:xfrm>
            <a:off x="3605260" y="3745791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min.js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9C5030-03A9-49C1-A332-43869D1ED8B1}"/>
              </a:ext>
            </a:extLst>
          </p:cNvPr>
          <p:cNvCxnSpPr>
            <a:cxnSpLocks/>
            <a:stCxn id="26" idx="0"/>
            <a:endCxn id="7" idx="2"/>
          </p:cNvCxnSpPr>
          <p:nvPr/>
        </p:nvCxnSpPr>
        <p:spPr>
          <a:xfrm flipV="1">
            <a:off x="3004567" y="3080225"/>
            <a:ext cx="1312333" cy="665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B00CD2-8740-4D8B-8C93-8A0A65047507}"/>
              </a:ext>
            </a:extLst>
          </p:cNvPr>
          <p:cNvCxnSpPr>
            <a:cxnSpLocks/>
            <a:stCxn id="27" idx="0"/>
            <a:endCxn id="7" idx="2"/>
          </p:cNvCxnSpPr>
          <p:nvPr/>
        </p:nvCxnSpPr>
        <p:spPr>
          <a:xfrm flipV="1">
            <a:off x="4072027" y="3080225"/>
            <a:ext cx="244873" cy="665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8ABD406-9ED1-417D-A5FB-F9F1CDB5F8CA}"/>
              </a:ext>
            </a:extLst>
          </p:cNvPr>
          <p:cNvSpPr/>
          <p:nvPr/>
        </p:nvSpPr>
        <p:spPr>
          <a:xfrm>
            <a:off x="4727886" y="3745791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style.js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E0C5AAD-2EBE-4971-9DDE-3B7798C552AC}"/>
              </a:ext>
            </a:extLst>
          </p:cNvPr>
          <p:cNvSpPr/>
          <p:nvPr/>
        </p:nvSpPr>
        <p:spPr>
          <a:xfrm>
            <a:off x="5777928" y="3758046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element.js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1BA8EAB-C236-42A0-9C18-5B34FCFC3EDB}"/>
              </a:ext>
            </a:extLst>
          </p:cNvPr>
          <p:cNvSpPr/>
          <p:nvPr/>
        </p:nvSpPr>
        <p:spPr>
          <a:xfrm>
            <a:off x="6827970" y="3745791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innerHTML.js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9FF49D-22F5-4882-89A8-926DD0D75BA4}"/>
              </a:ext>
            </a:extLst>
          </p:cNvPr>
          <p:cNvCxnSpPr>
            <a:cxnSpLocks/>
            <a:stCxn id="40" idx="0"/>
            <a:endCxn id="8" idx="2"/>
          </p:cNvCxnSpPr>
          <p:nvPr/>
        </p:nvCxnSpPr>
        <p:spPr>
          <a:xfrm flipV="1">
            <a:off x="5194653" y="3092480"/>
            <a:ext cx="901347" cy="653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83ADD1-A456-4912-8CA2-89B9D30B7458}"/>
              </a:ext>
            </a:extLst>
          </p:cNvPr>
          <p:cNvCxnSpPr>
            <a:cxnSpLocks/>
            <a:stCxn id="41" idx="0"/>
            <a:endCxn id="8" idx="2"/>
          </p:cNvCxnSpPr>
          <p:nvPr/>
        </p:nvCxnSpPr>
        <p:spPr>
          <a:xfrm flipH="1" flipV="1">
            <a:off x="6096000" y="3092480"/>
            <a:ext cx="148695" cy="665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E2CC532-7356-49B4-9B65-BD01924AFA8A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H="1" flipV="1">
            <a:off x="6096000" y="3092480"/>
            <a:ext cx="1198737" cy="653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228DD93-DE18-4100-A248-AF88CEE84609}"/>
              </a:ext>
            </a:extLst>
          </p:cNvPr>
          <p:cNvSpPr/>
          <p:nvPr/>
        </p:nvSpPr>
        <p:spPr>
          <a:xfrm>
            <a:off x="8758853" y="3745791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changecolor.js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23BD85B-FF55-457D-96D8-0F17C5A84230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7875102" y="3080227"/>
            <a:ext cx="1350518" cy="665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17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7EDC47-73C3-4673-A215-AAEF75A3EA06}"/>
              </a:ext>
            </a:extLst>
          </p:cNvPr>
          <p:cNvSpPr txBox="1"/>
          <p:nvPr/>
        </p:nvSpPr>
        <p:spPr>
          <a:xfrm>
            <a:off x="770950" y="377376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Popular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F48331-1890-4D5A-8D22-E67229AF5A49}"/>
              </a:ext>
            </a:extLst>
          </p:cNvPr>
          <p:cNvSpPr/>
          <p:nvPr/>
        </p:nvSpPr>
        <p:spPr>
          <a:xfrm>
            <a:off x="5477493" y="868330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App.js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1CBF73-29E5-4B5A-BB52-B003B169ABA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189133" y="1845401"/>
            <a:ext cx="0" cy="318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CC2805-436E-4C9E-9640-9E6384802821}"/>
              </a:ext>
            </a:extLst>
          </p:cNvPr>
          <p:cNvSpPr/>
          <p:nvPr/>
        </p:nvSpPr>
        <p:spPr>
          <a:xfrm>
            <a:off x="5475849" y="3459129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Controllers.js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5DE6D5-70E5-4B96-AC38-5229F55A90B1}"/>
              </a:ext>
            </a:extLst>
          </p:cNvPr>
          <p:cNvSpPr/>
          <p:nvPr/>
        </p:nvSpPr>
        <p:spPr>
          <a:xfrm>
            <a:off x="5477493" y="2163729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route.js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595EF8-1071-4FEE-8B97-1662437ACA92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6187489" y="3140800"/>
            <a:ext cx="1644" cy="318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BD068F2-2268-4F2B-9799-96C3CA5FA47E}"/>
              </a:ext>
            </a:extLst>
          </p:cNvPr>
          <p:cNvSpPr/>
          <p:nvPr/>
        </p:nvSpPr>
        <p:spPr>
          <a:xfrm>
            <a:off x="3347855" y="3459127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Models.js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4DE4C4-7D81-4B12-A734-B0A87436B4D9}"/>
              </a:ext>
            </a:extLst>
          </p:cNvPr>
          <p:cNvCxnSpPr>
            <a:cxnSpLocks/>
            <a:stCxn id="9" idx="1"/>
            <a:endCxn id="20" idx="3"/>
          </p:cNvCxnSpPr>
          <p:nvPr/>
        </p:nvCxnSpPr>
        <p:spPr>
          <a:xfrm flipH="1" flipV="1">
            <a:off x="4771135" y="3947663"/>
            <a:ext cx="704714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106D0C-31AF-47B7-9C31-11A16AC9961F}"/>
              </a:ext>
            </a:extLst>
          </p:cNvPr>
          <p:cNvSpPr/>
          <p:nvPr/>
        </p:nvSpPr>
        <p:spPr>
          <a:xfrm>
            <a:off x="5185780" y="4730718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service-1.js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2B174B3-90D8-4A87-B15F-479214C64DBE}"/>
              </a:ext>
            </a:extLst>
          </p:cNvPr>
          <p:cNvSpPr/>
          <p:nvPr/>
        </p:nvSpPr>
        <p:spPr>
          <a:xfrm>
            <a:off x="6210803" y="4730718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service-3.js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4C65992-0B1A-4619-BF8C-FBB43D4008E3}"/>
              </a:ext>
            </a:extLst>
          </p:cNvPr>
          <p:cNvSpPr/>
          <p:nvPr/>
        </p:nvSpPr>
        <p:spPr>
          <a:xfrm>
            <a:off x="6218065" y="5502175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service-4.js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9721BE7-37DD-4997-8C9C-F916F39CE40E}"/>
              </a:ext>
            </a:extLst>
          </p:cNvPr>
          <p:cNvSpPr/>
          <p:nvPr/>
        </p:nvSpPr>
        <p:spPr>
          <a:xfrm>
            <a:off x="5209094" y="5502175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service-2.js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9B0644-5A8A-479E-AC66-1FBC08F9DA42}"/>
              </a:ext>
            </a:extLst>
          </p:cNvPr>
          <p:cNvCxnSpPr>
            <a:cxnSpLocks/>
          </p:cNvCxnSpPr>
          <p:nvPr/>
        </p:nvCxnSpPr>
        <p:spPr>
          <a:xfrm flipH="1">
            <a:off x="6161410" y="4416130"/>
            <a:ext cx="1644" cy="318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C2D517-E1D7-44CF-84A3-E4E9F6F331AE}"/>
              </a:ext>
            </a:extLst>
          </p:cNvPr>
          <p:cNvSpPr/>
          <p:nvPr/>
        </p:nvSpPr>
        <p:spPr>
          <a:xfrm>
            <a:off x="7610769" y="3459127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Views.js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37EA7E-E583-4C9A-911B-E520858A06C0}"/>
              </a:ext>
            </a:extLst>
          </p:cNvPr>
          <p:cNvCxnSpPr>
            <a:cxnSpLocks/>
            <a:stCxn id="39" idx="1"/>
            <a:endCxn id="9" idx="3"/>
          </p:cNvCxnSpPr>
          <p:nvPr/>
        </p:nvCxnSpPr>
        <p:spPr>
          <a:xfrm flipH="1">
            <a:off x="6899129" y="3947663"/>
            <a:ext cx="711640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AE2BA66-9D05-43F7-AA92-D6222CFF81F3}"/>
              </a:ext>
            </a:extLst>
          </p:cNvPr>
          <p:cNvSpPr/>
          <p:nvPr/>
        </p:nvSpPr>
        <p:spPr>
          <a:xfrm>
            <a:off x="3061705" y="4730718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repo-1.js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73B692C-CA67-48CB-A6DE-42D49F816D93}"/>
              </a:ext>
            </a:extLst>
          </p:cNvPr>
          <p:cNvSpPr/>
          <p:nvPr/>
        </p:nvSpPr>
        <p:spPr>
          <a:xfrm>
            <a:off x="4086728" y="4730718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repo-3.js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A8EE424-B95D-4EB9-AA4A-7D13AE4E3FAA}"/>
              </a:ext>
            </a:extLst>
          </p:cNvPr>
          <p:cNvSpPr/>
          <p:nvPr/>
        </p:nvSpPr>
        <p:spPr>
          <a:xfrm>
            <a:off x="4093990" y="5502175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repo-4.js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E4A2D42-83C9-4449-BD47-9B02AEBC2BF6}"/>
              </a:ext>
            </a:extLst>
          </p:cNvPr>
          <p:cNvSpPr/>
          <p:nvPr/>
        </p:nvSpPr>
        <p:spPr>
          <a:xfrm>
            <a:off x="3085019" y="5502175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repo-2.js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A053EE-587F-4435-8C3A-263E20951F44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059495" y="4436198"/>
            <a:ext cx="0" cy="294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D913268-DAD5-4ACA-ADA3-81E82EF95A36}"/>
              </a:ext>
            </a:extLst>
          </p:cNvPr>
          <p:cNvSpPr/>
          <p:nvPr/>
        </p:nvSpPr>
        <p:spPr>
          <a:xfrm>
            <a:off x="8390123" y="4730718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components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8A84045-2306-4EDF-AA54-3C0AFEA59CD3}"/>
              </a:ext>
            </a:extLst>
          </p:cNvPr>
          <p:cNvSpPr/>
          <p:nvPr/>
        </p:nvSpPr>
        <p:spPr>
          <a:xfrm>
            <a:off x="8397385" y="5502175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pages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C1C5EF7-F5E0-4A5E-8729-A4D14B082749}"/>
              </a:ext>
            </a:extLst>
          </p:cNvPr>
          <p:cNvSpPr/>
          <p:nvPr/>
        </p:nvSpPr>
        <p:spPr>
          <a:xfrm>
            <a:off x="7388414" y="4754528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layout.js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CE76529-192A-4583-A50E-B4FB02D1FE0A}"/>
              </a:ext>
            </a:extLst>
          </p:cNvPr>
          <p:cNvSpPr/>
          <p:nvPr/>
        </p:nvSpPr>
        <p:spPr>
          <a:xfrm>
            <a:off x="7395676" y="5525985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navbar.js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080A66B-D3A9-4ED4-8FFC-9E0310E0EC45}"/>
              </a:ext>
            </a:extLst>
          </p:cNvPr>
          <p:cNvCxnSpPr>
            <a:cxnSpLocks/>
          </p:cNvCxnSpPr>
          <p:nvPr/>
        </p:nvCxnSpPr>
        <p:spPr>
          <a:xfrm flipH="1">
            <a:off x="8345141" y="4436199"/>
            <a:ext cx="1644" cy="318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8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F36C0B-7AA0-427A-8F9E-A41FB4F242EA}"/>
              </a:ext>
            </a:extLst>
          </p:cNvPr>
          <p:cNvSpPr txBox="1"/>
          <p:nvPr/>
        </p:nvSpPr>
        <p:spPr>
          <a:xfrm>
            <a:off x="770950" y="37737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Benefit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DE99A-B36B-485C-BFDE-0A0FD0673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40" y="1352717"/>
            <a:ext cx="5646420" cy="1868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D5EE0F-069F-4893-94D4-7F49AC7C0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40" y="3429000"/>
            <a:ext cx="5753100" cy="1734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7218AD-D11D-4AB8-AD06-1BDF2204B8DE}"/>
              </a:ext>
            </a:extLst>
          </p:cNvPr>
          <p:cNvSpPr txBox="1"/>
          <p:nvPr/>
        </p:nvSpPr>
        <p:spPr>
          <a:xfrm>
            <a:off x="1267680" y="1013930"/>
            <a:ext cx="3514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Daripada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menjalankan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kesemua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file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satu-satu</a:t>
            </a:r>
            <a:endParaRPr lang="en-US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7A25C-CCD3-47FC-AE82-DBDA4F771213}"/>
              </a:ext>
            </a:extLst>
          </p:cNvPr>
          <p:cNvSpPr txBox="1"/>
          <p:nvPr/>
        </p:nvSpPr>
        <p:spPr>
          <a:xfrm>
            <a:off x="2280413" y="4100538"/>
            <a:ext cx="35142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baik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jalankan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file,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namun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file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tsb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merepresentasikan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keselurahan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07CE7-EBD1-40EC-9699-B8293F2C086E}"/>
              </a:ext>
            </a:extLst>
          </p:cNvPr>
          <p:cNvSpPr txBox="1"/>
          <p:nvPr/>
        </p:nvSpPr>
        <p:spPr>
          <a:xfrm>
            <a:off x="523276" y="6349819"/>
            <a:ext cx="2334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“Make your module reusable”</a:t>
            </a:r>
          </a:p>
        </p:txBody>
      </p:sp>
    </p:spTree>
    <p:extLst>
      <p:ext uri="{BB962C8B-B14F-4D97-AF65-F5344CB8AC3E}">
        <p14:creationId xmlns:p14="http://schemas.microsoft.com/office/powerpoint/2010/main" val="384526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37F38B-DFAE-49D1-BAFA-D383FD1E2DE9}"/>
              </a:ext>
            </a:extLst>
          </p:cNvPr>
          <p:cNvSpPr txBox="1"/>
          <p:nvPr/>
        </p:nvSpPr>
        <p:spPr>
          <a:xfrm>
            <a:off x="4501651" y="2849920"/>
            <a:ext cx="3188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Pertanyaan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6" name="Picture 6" descr="50+] Riddler Question Mark Wallpaper on WallpaperSafari">
            <a:extLst>
              <a:ext uri="{FF2B5EF4-FFF2-40B4-BE49-F238E27FC236}">
                <a16:creationId xmlns:a16="http://schemas.microsoft.com/office/drawing/2014/main" id="{223F1329-9215-44FA-9A56-2790CB40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75" y="3188474"/>
            <a:ext cx="1351647" cy="20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10</cp:revision>
  <dcterms:created xsi:type="dcterms:W3CDTF">2022-03-01T12:59:39Z</dcterms:created>
  <dcterms:modified xsi:type="dcterms:W3CDTF">2022-03-03T14:01:17Z</dcterms:modified>
</cp:coreProperties>
</file>