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3DFB-D863-4E3E-9BB6-9BB7E1BAB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0227-CA31-4EA5-B307-930173CA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E3C1-0D1B-4255-B20E-305EEF5B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7634-6197-41B4-B935-B6A0E5FB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8632-68D0-4DCF-A3D7-010E1A73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DEBB-AAC2-4DE6-A545-9C167A64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17DE2-1F65-46C1-8D26-EDA1B57A1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0496-D531-4C57-ADF8-785A836D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DA5A-3C21-471C-98BD-4C050206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D7A3-3FAA-43D3-A6E4-07459DE6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4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809DD-E5DB-463F-9FA8-802E229FD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B13DB-3DAF-4429-B499-CB0A726F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9C09F-9854-4066-807B-144B5CAF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9A7C-A518-494E-BA62-E0958876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393B-9165-4ABF-BEBD-759E50D4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BA59-DD8D-4D4C-9C96-AB461058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7B22-0A16-4B62-8171-1DB362EC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84E0-25C5-417B-A541-8783FD3A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4E94C-EBC0-4EA9-9502-0ED41A41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DE8AE-D9C3-44CE-9F69-0743D51D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2DAE-B82C-45F9-97B7-1CCAD89C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D48A0-AE2A-420D-9F7E-A07930EF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C58C-7DE9-4468-B69C-14FF3E7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F98C-41ED-426E-9E95-8B0ED291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CE4B-EC21-4626-A861-B888970B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4C12-6845-4739-83B6-0CEEDBDB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BC59-FF6B-4D0F-9563-A771CB447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C40FE-C8BA-4644-9CE5-80B3A891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1F793-3006-4BD9-819D-1462F260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DBBE-2B2E-40AD-A606-377F45C0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D0C7-B3CB-4AB0-A3AB-9128CBC0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35F0-BFC8-4EB5-A081-3D55D5EA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02B31-B7A6-4DD0-8B5D-AE4CCF2E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C28B4-A896-4A42-96A0-1F7E4D52B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2BD04-E02C-4758-BCB8-5EF175A0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7A11F-7F33-41D0-A31A-B0D3BE943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9E5B8-C472-46BF-A46D-D050F69F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AF1C-6079-41D3-93F7-09C00D62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9327A-E384-4754-92D3-86A1C3C5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55B9-9B40-49EF-A117-373AC88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A513E-D58F-46C3-9290-14B907FF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EB736-07A1-492F-9B95-4FF819D7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6629F-6FA4-4F44-9290-3119B7D6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EFB6-44C5-4F81-BF22-19BC384F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29C89-6363-41A8-980E-B7BEADFE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ED0D-92D3-45A7-B352-F6F9E8DF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2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EF8-A50E-4577-AA8C-F942A52F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ADE8-76D3-4513-B305-F0B02739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19642-BC53-4CAC-9772-3B181B5A9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AE4F1-B0D2-4437-B85F-4007E784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66A8F-161E-4328-BA5B-CDC29471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4AA0B-074A-44C9-B919-51CD2B86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EB6B-039F-444F-9AA9-716F435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53CDE-6E11-4C49-9197-28B4A01D6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15548-1187-418C-875D-4BFED6DD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2345D-1937-41F7-9439-D631F892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9CDE-9DC4-471D-9EF8-FF2B4CCA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0477-93F4-4CEF-B509-FB946AC0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30992-B9D9-411E-85A8-125EB7DE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CB58C-052F-4F40-B47D-04FE266B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B370-F380-4FF6-AE2E-0A695670B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8EE0-C6C2-4501-BF29-C45EDC01B5F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9B95-2D51-4F99-BEAD-97DED5E36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335A-AB4A-4C19-AEB3-1CD11A22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76E5-79D5-42BF-A0F5-03420B68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9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9E431-325C-4673-8C8B-589E2BA8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15" y="1041084"/>
            <a:ext cx="5903383" cy="3467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F21FF-98C6-4D6F-AE3B-556E5A380B67}"/>
              </a:ext>
            </a:extLst>
          </p:cNvPr>
          <p:cNvSpPr txBox="1"/>
          <p:nvPr/>
        </p:nvSpPr>
        <p:spPr>
          <a:xfrm>
            <a:off x="770950" y="377376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25DA8-6723-4D35-8EA6-FEE6795C361E}"/>
              </a:ext>
            </a:extLst>
          </p:cNvPr>
          <p:cNvSpPr txBox="1"/>
          <p:nvPr/>
        </p:nvSpPr>
        <p:spPr>
          <a:xfrm>
            <a:off x="7772399" y="2119993"/>
            <a:ext cx="1735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Hello</a:t>
            </a:r>
          </a:p>
          <a:p>
            <a:pPr marL="228600" indent="-228600">
              <a:buAutoNum type="alphaU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World</a:t>
            </a:r>
          </a:p>
          <a:p>
            <a:pPr marL="228600" indent="-228600">
              <a:buAutoNum type="alphaU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62109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4C2AB3-743C-42AD-BD10-DAF500DC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278836"/>
            <a:ext cx="5239808" cy="3861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98786-E8C8-433C-B2C3-1FC0BFAA9146}"/>
              </a:ext>
            </a:extLst>
          </p:cNvPr>
          <p:cNvSpPr txBox="1"/>
          <p:nvPr/>
        </p:nvSpPr>
        <p:spPr>
          <a:xfrm>
            <a:off x="7662333" y="2563248"/>
            <a:ext cx="173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Benar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Salah</a:t>
            </a:r>
          </a:p>
        </p:txBody>
      </p:sp>
    </p:spTree>
    <p:extLst>
      <p:ext uri="{BB962C8B-B14F-4D97-AF65-F5344CB8AC3E}">
        <p14:creationId xmlns:p14="http://schemas.microsoft.com/office/powerpoint/2010/main" val="198122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FC842-CA78-4DD9-9782-0375EDE1E6F3}"/>
              </a:ext>
            </a:extLst>
          </p:cNvPr>
          <p:cNvSpPr txBox="1"/>
          <p:nvPr/>
        </p:nvSpPr>
        <p:spPr>
          <a:xfrm>
            <a:off x="8492065" y="2230378"/>
            <a:ext cx="173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11</a:t>
            </a:r>
          </a:p>
          <a:p>
            <a:pPr marL="228600" indent="-228600">
              <a:buAutoNum type="alphaU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Kurang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11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96CC0A-B7D5-4113-9AA9-244E8ABC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7" y="1353305"/>
            <a:ext cx="6890807" cy="30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0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7840E-B2F4-45D5-B19B-572BAEF9F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6" y="1397602"/>
            <a:ext cx="6290733" cy="2168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7FD8D-094B-4D44-BE84-252B52C2656B}"/>
              </a:ext>
            </a:extLst>
          </p:cNvPr>
          <p:cNvSpPr txBox="1"/>
          <p:nvPr/>
        </p:nvSpPr>
        <p:spPr>
          <a:xfrm>
            <a:off x="8449731" y="1604730"/>
            <a:ext cx="1735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Jujutsu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Kaisen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Guality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Crown</a:t>
            </a:r>
          </a:p>
          <a:p>
            <a:pPr marL="228600" indent="-228600">
              <a:buAutoNum type="alphaU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Plastic Memories</a:t>
            </a:r>
          </a:p>
          <a:p>
            <a:pPr marL="228600" indent="-228600">
              <a:buAutoNum type="alphaU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Koe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No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Katachi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Tsuki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Ga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kirei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9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FDFD9D-2B15-4362-B3A4-8E5CE8F2E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15" y="1004832"/>
            <a:ext cx="5901884" cy="3567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FE467-E628-4583-A989-DA0A8E023593}"/>
              </a:ext>
            </a:extLst>
          </p:cNvPr>
          <p:cNvSpPr txBox="1"/>
          <p:nvPr/>
        </p:nvSpPr>
        <p:spPr>
          <a:xfrm>
            <a:off x="7916331" y="2488512"/>
            <a:ext cx="173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[12,18,10]</a:t>
            </a:r>
          </a:p>
          <a:p>
            <a:pPr marL="228600" indent="-228600">
              <a:buAutoNum type="alphaUcPeriod"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AutoNum type="alphaU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[12,18]</a:t>
            </a:r>
          </a:p>
        </p:txBody>
      </p:sp>
    </p:spTree>
    <p:extLst>
      <p:ext uri="{BB962C8B-B14F-4D97-AF65-F5344CB8AC3E}">
        <p14:creationId xmlns:p14="http://schemas.microsoft.com/office/powerpoint/2010/main" val="162818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</cp:revision>
  <dcterms:created xsi:type="dcterms:W3CDTF">2022-03-07T10:01:01Z</dcterms:created>
  <dcterms:modified xsi:type="dcterms:W3CDTF">2022-03-07T10:01:04Z</dcterms:modified>
</cp:coreProperties>
</file>