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F22D-DC7E-469B-98FD-6673399C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8E982-847D-412D-B0F3-22347494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5B91-396B-4920-8EAF-092ACB0E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85D5-4AB7-43C8-B172-DB5DB3B7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FE39-EE75-4F2C-836D-2528C2E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33CE-8B82-4E65-86F4-D33B28B0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BE6A-C194-4572-903D-C8475E16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0124-D702-4657-85BA-2FB7235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763A-663F-4713-B4E1-1C2B1470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E1D6-35D7-4817-B735-204D631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6532-F4C6-4B49-A7ED-96B3E3C85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EF52-2A1C-4E59-98C5-CAAFBF37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CD6-48D6-462F-B9CE-0C1ABC8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A90D-4D21-446E-A7AB-70E92AF9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98DA-532A-4D1A-A640-D1FFA3A9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2761-5D4F-477E-A3BD-CABD602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B3C7-71B1-46CD-BB7E-71D8C221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A10F-B959-4009-B852-01F2158B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E0FE-1AA7-47FB-B51B-6799F2D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4161-444A-4644-A786-70FF28F2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7DA-C23E-40D2-96B6-9C2E5C3C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3435-1E92-4184-A2C1-69C7FF41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2BD1-9F3E-4418-B3EC-4C176BB5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28CA-C129-4424-9200-1C99C74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4E20-9376-4F29-972F-4F8C715F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CAD-3297-4C58-9DF1-EC3219DC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E902-082A-459C-BA59-F3751959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5868-AE89-4188-B363-F85DC0AB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673D-C208-4343-9F98-8893C904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C738-67B0-4566-80CD-4E4ACD3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D9D2-0578-49F2-A7C4-DB97366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29C-D106-474C-B713-18BFEAFE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D255-3F56-4C46-879C-9B0A2F75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0E3A-6D0F-40FC-A195-3F4F3C14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45BC8-337C-4C22-AFD8-9ADC8562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04C8-02AF-4302-93FF-EE11A8848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D2542-1A0B-4AAA-A587-A12181C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5B8D4-43A7-4784-8A83-F8BB39F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F335-962F-4502-82F4-CC37B04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806-78D2-47DC-AD68-13FEB54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01B71-4E83-4A39-9D53-DEA3CF5C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2621E-3DA8-4C93-8B83-CC331005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AB9F-F100-43F7-93CC-982240C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7B40D-426B-442E-997F-4F944F5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D6E7-04EA-42E3-B39F-2AC960FE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1D8E-090A-45F5-A137-2F5281CA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5FC9-3EBF-4918-9667-BD2E20C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88-CC0E-4450-B5E8-7939DC56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7A8F-C182-4E92-9774-E3C8C7D8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2C3E-7507-41A5-9671-4E359AC4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4965-AA55-47C1-A06A-F0DBF6C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9B24-6BED-42D3-ABB0-61AB5BC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4B4B-5A3F-4FC7-9E9D-0865ACCC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D47C3-4C6C-4CAE-8277-4441DE4F3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08AE-ED98-496A-B8E0-2E1E6630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1598-6843-406D-82F4-0DF416D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9012-08EA-4B00-877A-B91436F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437B-BCED-4D85-BB6E-D171FA68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ECE21-7D86-415B-BBFD-901DD0BD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5470-B59E-4C1C-A269-35158406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9C62-09BC-4742-A8E1-4A46AAD9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0986-E81A-4BE6-9E5A-CDCB8B16024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D933-B588-4750-8649-1C441C11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E2C-D6CE-4F8B-9EA5-A37D38C6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8B9-3C68-4232-8B56-4460EEA4F2E6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2732-4DC8-435E-8E56-8CC48FB5BC40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705BE-70F3-43F7-968F-4AB6159DAD5A}"/>
              </a:ext>
            </a:extLst>
          </p:cNvPr>
          <p:cNvSpPr txBox="1"/>
          <p:nvPr/>
        </p:nvSpPr>
        <p:spPr>
          <a:xfrm>
            <a:off x="8108831" y="6330250"/>
            <a:ext cx="4083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https://www.w3schools.com/js/js_events.asp</a:t>
            </a:r>
          </a:p>
        </p:txBody>
      </p:sp>
    </p:spTree>
    <p:extLst>
      <p:ext uri="{BB962C8B-B14F-4D97-AF65-F5344CB8AC3E}">
        <p14:creationId xmlns:p14="http://schemas.microsoft.com/office/powerpoint/2010/main" val="2418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B52F3-BD33-44A1-8380-61281E551F1E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792B1-706D-446A-8847-458D358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1810341"/>
            <a:ext cx="6815667" cy="225518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3BA3D-F56C-4F3B-8ABE-F09F2323F592}"/>
              </a:ext>
            </a:extLst>
          </p:cNvPr>
          <p:cNvCxnSpPr>
            <a:cxnSpLocks/>
          </p:cNvCxnSpPr>
          <p:nvPr/>
        </p:nvCxnSpPr>
        <p:spPr>
          <a:xfrm flipH="1">
            <a:off x="4648200" y="1608666"/>
            <a:ext cx="465667" cy="1261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0194AA-DF83-4C1B-AA41-4C6E1D280D01}"/>
              </a:ext>
            </a:extLst>
          </p:cNvPr>
          <p:cNvSpPr txBox="1"/>
          <p:nvPr/>
        </p:nvSpPr>
        <p:spPr>
          <a:xfrm>
            <a:off x="4470400" y="1362445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Method event listener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0C9D2-F2B1-4744-9E94-D56BF7FACB29}"/>
              </a:ext>
            </a:extLst>
          </p:cNvPr>
          <p:cNvCxnSpPr>
            <a:cxnSpLocks/>
          </p:cNvCxnSpPr>
          <p:nvPr/>
        </p:nvCxnSpPr>
        <p:spPr>
          <a:xfrm flipH="1">
            <a:off x="5588001" y="1693333"/>
            <a:ext cx="761999" cy="122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19D08-5BB1-47DC-BE98-9822AE349EEA}"/>
              </a:ext>
            </a:extLst>
          </p:cNvPr>
          <p:cNvSpPr txBox="1"/>
          <p:nvPr/>
        </p:nvSpPr>
        <p:spPr>
          <a:xfrm>
            <a:off x="6053667" y="1362445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C4F9-E616-4C26-8EC1-583C58A7BFE6}"/>
              </a:ext>
            </a:extLst>
          </p:cNvPr>
          <p:cNvSpPr txBox="1"/>
          <p:nvPr/>
        </p:nvSpPr>
        <p:spPr>
          <a:xfrm>
            <a:off x="7450667" y="1397226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072257-5B7C-49DC-8813-AE3B300E084D}"/>
              </a:ext>
            </a:extLst>
          </p:cNvPr>
          <p:cNvCxnSpPr>
            <a:cxnSpLocks/>
          </p:cNvCxnSpPr>
          <p:nvPr/>
        </p:nvCxnSpPr>
        <p:spPr>
          <a:xfrm flipH="1">
            <a:off x="6278034" y="1592189"/>
            <a:ext cx="1468966" cy="1294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EE7ED-BE1C-412D-B4B8-A97E966AE044}"/>
              </a:ext>
            </a:extLst>
          </p:cNvPr>
          <p:cNvCxnSpPr>
            <a:cxnSpLocks/>
          </p:cNvCxnSpPr>
          <p:nvPr/>
        </p:nvCxnSpPr>
        <p:spPr>
          <a:xfrm flipH="1">
            <a:off x="2531534" y="3191933"/>
            <a:ext cx="1227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B29EA-BFFC-4472-A94D-BF12CA0B1D7C}"/>
              </a:ext>
            </a:extLst>
          </p:cNvPr>
          <p:cNvSpPr txBox="1"/>
          <p:nvPr/>
        </p:nvSpPr>
        <p:spPr>
          <a:xfrm>
            <a:off x="948267" y="3068822"/>
            <a:ext cx="15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Create/get element 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03253-0DD7-4348-9014-659023392D97}"/>
              </a:ext>
            </a:extLst>
          </p:cNvPr>
          <p:cNvSpPr txBox="1"/>
          <p:nvPr/>
        </p:nvSpPr>
        <p:spPr>
          <a:xfrm>
            <a:off x="4711700" y="4182533"/>
            <a:ext cx="313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Ketika button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diklik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D892B-B810-4F7D-B9FE-F6C9313ECD0A}"/>
              </a:ext>
            </a:extLst>
          </p:cNvPr>
          <p:cNvSpPr txBox="1"/>
          <p:nvPr/>
        </p:nvSpPr>
        <p:spPr>
          <a:xfrm>
            <a:off x="770950" y="377376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 from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3F438-AB60-44A5-AB1F-D828F5A9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2" y="1434638"/>
            <a:ext cx="5393332" cy="4195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53A59-3EE2-4A79-B446-9EDDB8C6037D}"/>
              </a:ext>
            </a:extLst>
          </p:cNvPr>
          <p:cNvCxnSpPr>
            <a:cxnSpLocks/>
          </p:cNvCxnSpPr>
          <p:nvPr/>
        </p:nvCxnSpPr>
        <p:spPr>
          <a:xfrm flipH="1">
            <a:off x="2610209" y="1193799"/>
            <a:ext cx="928857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6E7E11-3A30-440F-A786-3EC655B25640}"/>
              </a:ext>
            </a:extLst>
          </p:cNvPr>
          <p:cNvSpPr txBox="1"/>
          <p:nvPr/>
        </p:nvSpPr>
        <p:spPr>
          <a:xfrm>
            <a:off x="3074637" y="944887"/>
            <a:ext cx="118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D8A3F3-8465-4749-85C0-D7567A64273B}"/>
              </a:ext>
            </a:extLst>
          </p:cNvPr>
          <p:cNvCxnSpPr>
            <a:cxnSpLocks/>
          </p:cNvCxnSpPr>
          <p:nvPr/>
        </p:nvCxnSpPr>
        <p:spPr>
          <a:xfrm flipH="1">
            <a:off x="3432547" y="1191108"/>
            <a:ext cx="1130986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92C5A5-4EFB-4839-B554-653926CEF364}"/>
              </a:ext>
            </a:extLst>
          </p:cNvPr>
          <p:cNvSpPr txBox="1"/>
          <p:nvPr/>
        </p:nvSpPr>
        <p:spPr>
          <a:xfrm>
            <a:off x="4279409" y="942196"/>
            <a:ext cx="79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1A241B-F0A3-40DE-9DFB-10570BA8C69E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flipH="1" flipV="1">
            <a:off x="5071665" y="1065307"/>
            <a:ext cx="4124780" cy="73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6DF37-70F0-4CA3-93DA-81BCA330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82" y="1800072"/>
            <a:ext cx="4770726" cy="18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19</cp:revision>
  <dcterms:created xsi:type="dcterms:W3CDTF">2022-03-06T12:56:46Z</dcterms:created>
  <dcterms:modified xsi:type="dcterms:W3CDTF">2022-03-07T10:00:43Z</dcterms:modified>
</cp:coreProperties>
</file>