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5"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74" r:id="rId9"/>
    <p:sldId id="264" r:id="rId10"/>
    <p:sldId id="271" r:id="rId11"/>
    <p:sldId id="269" r:id="rId12"/>
    <p:sldId id="270" r:id="rId13"/>
    <p:sldId id="263" r:id="rId14"/>
    <p:sldId id="265" r:id="rId15"/>
    <p:sldId id="266" r:id="rId16"/>
    <p:sldId id="275" r:id="rId17"/>
    <p:sldId id="276" r:id="rId18"/>
    <p:sldId id="272"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95086BD-1814-451B-AFDA-FE0001E92E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BC110FD9-D273-47B4-9CB0-EABC251289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87AAC-D355-40D1-9522-40CB13E212DF}" type="datetimeFigureOut">
              <a:rPr lang="en-IN" smtClean="0"/>
              <a:pPr/>
              <a:t>27-09-2019</a:t>
            </a:fld>
            <a:endParaRPr lang="en-IN"/>
          </a:p>
        </p:txBody>
      </p:sp>
      <p:sp>
        <p:nvSpPr>
          <p:cNvPr id="4" name="Footer Placeholder 3">
            <a:extLst>
              <a:ext uri="{FF2B5EF4-FFF2-40B4-BE49-F238E27FC236}">
                <a16:creationId xmlns:a16="http://schemas.microsoft.com/office/drawing/2014/main" xmlns="" id="{2A46CC20-5F6F-49CA-8D0B-B3C92C0599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694F289C-0270-47E2-879A-C49B8C4C2E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A0AA2F-E6EE-4C57-A8BD-7BC0627FBA5A}" type="slidenum">
              <a:rPr lang="en-IN" smtClean="0"/>
              <a:pPr/>
              <a:t>‹#›</a:t>
            </a:fld>
            <a:endParaRPr lang="en-IN"/>
          </a:p>
        </p:txBody>
      </p:sp>
    </p:spTree>
    <p:extLst>
      <p:ext uri="{BB962C8B-B14F-4D97-AF65-F5344CB8AC3E}">
        <p14:creationId xmlns:p14="http://schemas.microsoft.com/office/powerpoint/2010/main" xmlns="" val="4874601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F8962-F317-4AC8-9754-E6973F5E37E1}" type="datetimeFigureOut">
              <a:rPr lang="en-IN" smtClean="0"/>
              <a:pPr/>
              <a:t>27-09-2019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DECCA-E7C1-42AE-88DA-40B5870E4CAB}" type="slidenum">
              <a:rPr lang="en-IN" smtClean="0"/>
              <a:pPr/>
              <a:t>‹#›</a:t>
            </a:fld>
            <a:endParaRPr lang="en-IN"/>
          </a:p>
        </p:txBody>
      </p:sp>
    </p:spTree>
    <p:extLst>
      <p:ext uri="{BB962C8B-B14F-4D97-AF65-F5344CB8AC3E}">
        <p14:creationId xmlns:p14="http://schemas.microsoft.com/office/powerpoint/2010/main" xmlns="" val="34529241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9EA78-261E-4FCE-9E65-F6A8465B81AB}" type="datetime2">
              <a:rPr lang="en-IN" smtClean="0"/>
              <a:pPr/>
              <a:t>Friday, 27 September 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39324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E0AAFA-825A-454C-9864-4220E835A210}" type="datetime2">
              <a:rPr lang="en-IN" smtClean="0"/>
              <a:pPr/>
              <a:t>Friday, 27 September 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274729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CC4371-31E9-417E-8521-A6ECE4E14506}" type="datetime2">
              <a:rPr lang="en-IN" smtClean="0"/>
              <a:pPr/>
              <a:t>Friday, 27 September 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E38FDA-4185-422E-9FF3-78C5AA6E4015}"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53032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B286E18-4DEE-4FD7-AC6B-F004AF1BEC9C}" type="datetime2">
              <a:rPr lang="en-IN" smtClean="0"/>
              <a:pPr/>
              <a:t>Friday, 27 September 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2881171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B9DDE7E-E344-45E3-83D1-BE49963B8960}" type="datetime2">
              <a:rPr lang="en-IN" smtClean="0"/>
              <a:pPr/>
              <a:t>Friday, 27 September 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E38FDA-4185-422E-9FF3-78C5AA6E4015}"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253525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849AB89-9494-42DE-B482-DC46EF4A63AF}" type="datetime2">
              <a:rPr lang="en-IN" smtClean="0"/>
              <a:pPr/>
              <a:t>Friday, 27 September 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122636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A2376-5248-47A4-BE4B-32E3594BD5A1}" type="datetime2">
              <a:rPr lang="en-IN" smtClean="0"/>
              <a:pPr/>
              <a:t>Friday, 27 September 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3673625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D5F04-5E27-43A7-9E05-EEF7458B42F6}" type="datetime2">
              <a:rPr lang="en-IN" smtClean="0"/>
              <a:pPr/>
              <a:t>Friday, 27 September 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424158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A2291-C895-4AAF-98DA-A56E08F39987}" type="datetime2">
              <a:rPr lang="en-IN" smtClean="0"/>
              <a:pPr/>
              <a:t>Friday, 27 September 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220721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C8AF89-376F-4879-A808-DD461A9AB4D1}" type="datetime2">
              <a:rPr lang="en-IN" smtClean="0"/>
              <a:pPr/>
              <a:t>Friday, 27 September 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325333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46C5E-EB13-4BC8-8E36-6D2BA3D853E6}" type="datetime2">
              <a:rPr lang="en-IN" smtClean="0"/>
              <a:pPr/>
              <a:t>Friday, 27 September 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285356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099E4-53EA-4FF3-88F4-302D44E1E540}" type="datetime2">
              <a:rPr lang="en-IN" smtClean="0"/>
              <a:pPr/>
              <a:t>Friday, 27 September 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37719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49809-9ADC-4716-BD2F-30151B23FF20}" type="datetime2">
              <a:rPr lang="en-IN" smtClean="0"/>
              <a:pPr/>
              <a:t>Friday, 27 September 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105645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4C48-FCE5-433A-8B42-9EF15759CEBA}" type="datetime2">
              <a:rPr lang="en-IN" smtClean="0"/>
              <a:pPr/>
              <a:t>Friday, 27 September 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63253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AC2B2F4-6339-4FB9-8885-0FD41A8B1E25}" type="datetime2">
              <a:rPr lang="en-IN" smtClean="0"/>
              <a:pPr/>
              <a:t>Friday, 27 September 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334991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C74383-F802-4C24-A40D-2A842BC5CA35}" type="datetime2">
              <a:rPr lang="en-IN" smtClean="0"/>
              <a:pPr/>
              <a:t>Friday, 27 September 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101474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9E4A95-7A2D-45D0-BAA3-4D117229F4B0}" type="datetime2">
              <a:rPr lang="en-IN" smtClean="0"/>
              <a:pPr/>
              <a:t>Friday, 27 September 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FE38FDA-4185-422E-9FF3-78C5AA6E4015}" type="slidenum">
              <a:rPr lang="en-IN" smtClean="0"/>
              <a:pPr/>
              <a:t>‹#›</a:t>
            </a:fld>
            <a:endParaRPr lang="en-IN"/>
          </a:p>
        </p:txBody>
      </p:sp>
    </p:spTree>
    <p:extLst>
      <p:ext uri="{BB962C8B-B14F-4D97-AF65-F5344CB8AC3E}">
        <p14:creationId xmlns:p14="http://schemas.microsoft.com/office/powerpoint/2010/main" xmlns="" val="12241982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image.slidesharecdn.com/3e59bd31-48e8-475f-9b65-0db60133f05b-161112135616/95/airline-reservation-system-3-638.jpg?cb=147895979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8434960-9903-4B89-BE97-BCD6DD1FD26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67107" y="1020442"/>
            <a:ext cx="1657785" cy="1407553"/>
          </a:xfrm>
          <a:prstGeom prst="rect">
            <a:avLst/>
          </a:prstGeom>
        </p:spPr>
      </p:pic>
      <p:sp>
        <p:nvSpPr>
          <p:cNvPr id="6" name="Rectangle 5">
            <a:extLst>
              <a:ext uri="{FF2B5EF4-FFF2-40B4-BE49-F238E27FC236}">
                <a16:creationId xmlns:a16="http://schemas.microsoft.com/office/drawing/2014/main" xmlns="" id="{E188378D-4E3B-4503-88D9-EA04DE160225}"/>
              </a:ext>
            </a:extLst>
          </p:cNvPr>
          <p:cNvSpPr/>
          <p:nvPr/>
        </p:nvSpPr>
        <p:spPr>
          <a:xfrm>
            <a:off x="1847510" y="306415"/>
            <a:ext cx="8932253" cy="784830"/>
          </a:xfrm>
          <a:prstGeom prst="rect">
            <a:avLst/>
          </a:prstGeom>
          <a:noFill/>
        </p:spPr>
        <p:txBody>
          <a:bodyPr wrap="none" lIns="91440" tIns="45720" rIns="91440" bIns="45720">
            <a:spAutoFit/>
          </a:bodyPr>
          <a:lstStyle/>
          <a:p>
            <a:pPr algn="r"/>
            <a:r>
              <a:rPr lang="en-US" sz="4500" dirty="0">
                <a:ln w="0"/>
                <a:effectLst>
                  <a:outerShdw blurRad="38100" dist="19050" dir="2700000" algn="tl" rotWithShape="0">
                    <a:schemeClr val="dk1">
                      <a:alpha val="40000"/>
                    </a:schemeClr>
                  </a:outerShdw>
                </a:effectLst>
              </a:rPr>
              <a:t>IIMT COLLEGE OF ENGINEERING</a:t>
            </a:r>
            <a:endParaRPr lang="en-US" sz="45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xmlns="" id="{431528E4-F8D0-41C0-BB59-8134175FF78D}"/>
              </a:ext>
            </a:extLst>
          </p:cNvPr>
          <p:cNvSpPr/>
          <p:nvPr/>
        </p:nvSpPr>
        <p:spPr>
          <a:xfrm>
            <a:off x="1431418" y="2355573"/>
            <a:ext cx="9827946" cy="1446550"/>
          </a:xfrm>
          <a:prstGeom prst="rect">
            <a:avLst/>
          </a:prstGeom>
          <a:noFill/>
        </p:spPr>
        <p:txBody>
          <a:bodyPr wrap="square" lIns="91440" tIns="45720" rIns="91440" bIns="45720">
            <a:spAutoFit/>
          </a:bodyPr>
          <a:lstStyle/>
          <a:p>
            <a:pPr algn="ctr"/>
            <a:r>
              <a:rPr lang="en-US" sz="4400" b="0" cap="none" spc="0" dirty="0">
                <a:ln w="0"/>
                <a:solidFill>
                  <a:schemeClr val="accent1"/>
                </a:solidFill>
                <a:effectLst>
                  <a:outerShdw blurRad="38100" dist="25400" dir="5400000" algn="ctr" rotWithShape="0">
                    <a:srgbClr val="6E747A">
                      <a:alpha val="43000"/>
                    </a:srgbClr>
                  </a:outerShdw>
                </a:effectLst>
              </a:rPr>
              <a:t>Presentation on </a:t>
            </a:r>
          </a:p>
          <a:p>
            <a:pPr algn="ctr"/>
            <a:r>
              <a:rPr lang="en-US" sz="4400" b="1" i="1" dirty="0" smtClean="0">
                <a:ln w="0"/>
                <a:solidFill>
                  <a:schemeClr val="accent1"/>
                </a:solidFill>
                <a:effectLst>
                  <a:outerShdw blurRad="38100" dist="25400" dir="5400000" algn="ctr" rotWithShape="0">
                    <a:srgbClr val="6E747A">
                      <a:alpha val="43000"/>
                    </a:srgbClr>
                  </a:outerShdw>
                </a:effectLst>
              </a:rPr>
              <a:t>Airlines management system</a:t>
            </a:r>
            <a:endParaRPr lang="en-US" sz="4400" b="1" i="1" cap="none" spc="0" dirty="0">
              <a:ln w="0"/>
              <a:solidFill>
                <a:schemeClr val="accent1"/>
              </a:solidFill>
              <a:effectLst>
                <a:outerShdw blurRad="38100" dist="25400" dir="5400000" algn="ctr" rotWithShape="0">
                  <a:srgbClr val="6E747A">
                    <a:alpha val="43000"/>
                  </a:srgbClr>
                </a:outerShdw>
              </a:effectLst>
            </a:endParaRPr>
          </a:p>
        </p:txBody>
      </p:sp>
      <p:grpSp>
        <p:nvGrpSpPr>
          <p:cNvPr id="13" name="Group 12">
            <a:extLst>
              <a:ext uri="{FF2B5EF4-FFF2-40B4-BE49-F238E27FC236}">
                <a16:creationId xmlns:a16="http://schemas.microsoft.com/office/drawing/2014/main" xmlns="" id="{559237D1-67DE-477C-AD84-0466B211405B}"/>
              </a:ext>
            </a:extLst>
          </p:cNvPr>
          <p:cNvGrpSpPr/>
          <p:nvPr/>
        </p:nvGrpSpPr>
        <p:grpSpPr>
          <a:xfrm>
            <a:off x="1725756" y="3802928"/>
            <a:ext cx="8159383" cy="2785379"/>
            <a:chOff x="1628771" y="4406204"/>
            <a:chExt cx="8159383" cy="2097320"/>
          </a:xfrm>
        </p:grpSpPr>
        <p:sp>
          <p:nvSpPr>
            <p:cNvPr id="9" name="Rectangle 8">
              <a:extLst>
                <a:ext uri="{FF2B5EF4-FFF2-40B4-BE49-F238E27FC236}">
                  <a16:creationId xmlns:a16="http://schemas.microsoft.com/office/drawing/2014/main" xmlns="" id="{28C28E07-63E9-4C2E-8595-B606F1169CEA}"/>
                </a:ext>
              </a:extLst>
            </p:cNvPr>
            <p:cNvSpPr/>
            <p:nvPr/>
          </p:nvSpPr>
          <p:spPr>
            <a:xfrm>
              <a:off x="1628771" y="4406204"/>
              <a:ext cx="4201791" cy="486671"/>
            </a:xfrm>
            <a:prstGeom prst="rect">
              <a:avLst/>
            </a:prstGeom>
            <a:noFill/>
          </p:spPr>
          <p:txBody>
            <a:bodyPr wrap="none" lIns="91440" tIns="45720" rIns="91440" bIns="45720">
              <a:spAutoFit/>
            </a:bodyPr>
            <a:lstStyle/>
            <a:p>
              <a:r>
                <a:rPr lang="en-US" sz="3600" b="1" smtClean="0">
                  <a:ln w="0"/>
                  <a:effectLst>
                    <a:outerShdw blurRad="38100" dist="19050" dir="2700000" algn="tl" rotWithShape="0">
                      <a:schemeClr val="dk1">
                        <a:alpha val="40000"/>
                      </a:schemeClr>
                    </a:outerShdw>
                  </a:effectLst>
                </a:rPr>
                <a:t>Team member</a:t>
              </a:r>
              <a:r>
                <a:rPr lang="en-US" sz="3600" b="1" cap="none" spc="0" dirty="0">
                  <a:ln w="0"/>
                  <a:solidFill>
                    <a:schemeClr val="tx1"/>
                  </a:solidFill>
                  <a:effectLst>
                    <a:outerShdw blurRad="38100" dist="19050" dir="2700000" algn="tl" rotWithShape="0">
                      <a:schemeClr val="dk1">
                        <a:alpha val="40000"/>
                      </a:schemeClr>
                    </a:outerShdw>
                  </a:effectLst>
                </a:rPr>
                <a:t>	:-</a:t>
              </a:r>
            </a:p>
          </p:txBody>
        </p:sp>
        <p:sp>
          <p:nvSpPr>
            <p:cNvPr id="10" name="Rectangle 9">
              <a:extLst>
                <a:ext uri="{FF2B5EF4-FFF2-40B4-BE49-F238E27FC236}">
                  <a16:creationId xmlns:a16="http://schemas.microsoft.com/office/drawing/2014/main" xmlns="" id="{E439B3C4-6576-4D01-A2C3-F562DB2D7136}"/>
                </a:ext>
              </a:extLst>
            </p:cNvPr>
            <p:cNvSpPr/>
            <p:nvPr/>
          </p:nvSpPr>
          <p:spPr>
            <a:xfrm>
              <a:off x="5777120" y="4406205"/>
              <a:ext cx="4011034" cy="2097319"/>
            </a:xfrm>
            <a:prstGeom prst="rect">
              <a:avLst/>
            </a:prstGeom>
            <a:noFill/>
          </p:spPr>
          <p:txBody>
            <a:bodyPr wrap="none" lIns="91440" tIns="45720" rIns="91440" bIns="45720">
              <a:spAutoFit/>
            </a:bodyPr>
            <a:lstStyle/>
            <a:p>
              <a:r>
                <a:rPr lang="en-US" sz="2500" b="0" cap="none" spc="0" dirty="0">
                  <a:ln w="0"/>
                  <a:solidFill>
                    <a:schemeClr val="tx1"/>
                  </a:solidFill>
                  <a:effectLst>
                    <a:outerShdw blurRad="38100" dist="19050" dir="2700000" algn="tl" rotWithShape="0">
                      <a:schemeClr val="dk1">
                        <a:alpha val="40000"/>
                      </a:schemeClr>
                    </a:outerShdw>
                  </a:effectLst>
                </a:rPr>
                <a:t>Saddam </a:t>
              </a:r>
              <a:r>
                <a:rPr lang="en-US" sz="2500" b="0" cap="none" spc="0" dirty="0" err="1" smtClean="0">
                  <a:ln w="0"/>
                  <a:solidFill>
                    <a:schemeClr val="tx1"/>
                  </a:solidFill>
                  <a:effectLst>
                    <a:outerShdw blurRad="38100" dist="19050" dir="2700000" algn="tl" rotWithShape="0">
                      <a:schemeClr val="dk1">
                        <a:alpha val="40000"/>
                      </a:schemeClr>
                    </a:outerShdw>
                  </a:effectLst>
                </a:rPr>
                <a:t>Hussain</a:t>
              </a:r>
              <a:r>
                <a:rPr lang="en-US" sz="2500" b="0" cap="none" spc="0" dirty="0" smtClean="0">
                  <a:ln w="0"/>
                  <a:solidFill>
                    <a:schemeClr val="tx1"/>
                  </a:solidFill>
                  <a:effectLst>
                    <a:outerShdw blurRad="38100" dist="19050" dir="2700000" algn="tl" rotWithShape="0">
                      <a:schemeClr val="dk1">
                        <a:alpha val="40000"/>
                      </a:schemeClr>
                    </a:outerShdw>
                  </a:effectLst>
                </a:rPr>
                <a:t>(leader)</a:t>
              </a:r>
            </a:p>
            <a:p>
              <a:r>
                <a:rPr lang="en-US" sz="2500" dirty="0" smtClean="0">
                  <a:ln w="0"/>
                  <a:effectLst>
                    <a:outerShdw blurRad="38100" dist="19050" dir="2700000" algn="tl" rotWithShape="0">
                      <a:schemeClr val="dk1">
                        <a:alpha val="40000"/>
                      </a:schemeClr>
                    </a:outerShdw>
                  </a:effectLst>
                </a:rPr>
                <a:t>Kumar </a:t>
              </a:r>
              <a:r>
                <a:rPr lang="en-US" sz="2500" dirty="0" err="1" smtClean="0">
                  <a:ln w="0"/>
                  <a:effectLst>
                    <a:outerShdw blurRad="38100" dist="19050" dir="2700000" algn="tl" rotWithShape="0">
                      <a:schemeClr val="dk1">
                        <a:alpha val="40000"/>
                      </a:schemeClr>
                    </a:outerShdw>
                  </a:effectLst>
                </a:rPr>
                <a:t>Adarsh</a:t>
              </a:r>
              <a:endParaRPr lang="en-US" sz="2500" dirty="0" smtClean="0">
                <a:ln w="0"/>
                <a:effectLst>
                  <a:outerShdw blurRad="38100" dist="19050" dir="2700000" algn="tl" rotWithShape="0">
                    <a:schemeClr val="dk1">
                      <a:alpha val="40000"/>
                    </a:schemeClr>
                  </a:outerShdw>
                </a:effectLst>
              </a:endParaRPr>
            </a:p>
            <a:p>
              <a:r>
                <a:rPr lang="en-US" sz="2500" dirty="0" err="1" smtClean="0">
                  <a:ln w="0"/>
                  <a:effectLst>
                    <a:outerShdw blurRad="38100" dist="19050" dir="2700000" algn="tl" rotWithShape="0">
                      <a:schemeClr val="dk1">
                        <a:alpha val="40000"/>
                      </a:schemeClr>
                    </a:outerShdw>
                  </a:effectLst>
                </a:rPr>
                <a:t>Prabhat</a:t>
              </a:r>
              <a:r>
                <a:rPr lang="en-US" sz="2500" dirty="0" smtClean="0">
                  <a:ln w="0"/>
                  <a:effectLst>
                    <a:outerShdw blurRad="38100" dist="19050" dir="2700000" algn="tl" rotWithShape="0">
                      <a:schemeClr val="dk1">
                        <a:alpha val="40000"/>
                      </a:schemeClr>
                    </a:outerShdw>
                  </a:effectLst>
                </a:rPr>
                <a:t> </a:t>
              </a:r>
              <a:r>
                <a:rPr lang="en-US" sz="2500" dirty="0" err="1" smtClean="0">
                  <a:ln w="0"/>
                  <a:effectLst>
                    <a:outerShdw blurRad="38100" dist="19050" dir="2700000" algn="tl" rotWithShape="0">
                      <a:schemeClr val="dk1">
                        <a:alpha val="40000"/>
                      </a:schemeClr>
                    </a:outerShdw>
                  </a:effectLst>
                </a:rPr>
                <a:t>jha</a:t>
              </a:r>
              <a:endParaRPr lang="en-US" sz="2500" dirty="0" smtClean="0">
                <a:ln w="0"/>
                <a:effectLst>
                  <a:outerShdw blurRad="38100" dist="19050" dir="2700000" algn="tl" rotWithShape="0">
                    <a:schemeClr val="dk1">
                      <a:alpha val="40000"/>
                    </a:schemeClr>
                  </a:outerShdw>
                </a:effectLst>
              </a:endParaRPr>
            </a:p>
            <a:p>
              <a:r>
                <a:rPr lang="en-US" sz="2500" b="0" cap="none" spc="0" dirty="0" err="1" smtClean="0">
                  <a:ln w="0"/>
                  <a:solidFill>
                    <a:schemeClr val="tx1"/>
                  </a:solidFill>
                  <a:effectLst>
                    <a:outerShdw blurRad="38100" dist="19050" dir="2700000" algn="tl" rotWithShape="0">
                      <a:schemeClr val="dk1">
                        <a:alpha val="40000"/>
                      </a:schemeClr>
                    </a:outerShdw>
                  </a:effectLst>
                </a:rPr>
                <a:t>Anand</a:t>
              </a:r>
              <a:r>
                <a:rPr lang="en-US" sz="2500" b="0" cap="none" spc="0" dirty="0" smtClean="0">
                  <a:ln w="0"/>
                  <a:solidFill>
                    <a:schemeClr val="tx1"/>
                  </a:solidFill>
                  <a:effectLst>
                    <a:outerShdw blurRad="38100" dist="19050" dir="2700000" algn="tl" rotWithShape="0">
                      <a:schemeClr val="dk1">
                        <a:alpha val="40000"/>
                      </a:schemeClr>
                    </a:outerShdw>
                  </a:effectLst>
                </a:rPr>
                <a:t> </a:t>
              </a:r>
              <a:r>
                <a:rPr lang="en-US" sz="2500" b="0" cap="none" spc="0" dirty="0" err="1" smtClean="0">
                  <a:ln w="0"/>
                  <a:solidFill>
                    <a:schemeClr val="tx1"/>
                  </a:solidFill>
                  <a:effectLst>
                    <a:outerShdw blurRad="38100" dist="19050" dir="2700000" algn="tl" rotWithShape="0">
                      <a:schemeClr val="dk1">
                        <a:alpha val="40000"/>
                      </a:schemeClr>
                    </a:outerShdw>
                  </a:effectLst>
                </a:rPr>
                <a:t>shankar</a:t>
              </a:r>
              <a:endParaRPr lang="en-US" sz="2500" b="0" cap="none" spc="0" dirty="0" smtClean="0">
                <a:ln w="0"/>
                <a:solidFill>
                  <a:schemeClr val="tx1"/>
                </a:solidFill>
                <a:effectLst>
                  <a:outerShdw blurRad="38100" dist="19050" dir="2700000" algn="tl" rotWithShape="0">
                    <a:schemeClr val="dk1">
                      <a:alpha val="40000"/>
                    </a:schemeClr>
                  </a:outerShdw>
                </a:effectLst>
              </a:endParaRPr>
            </a:p>
            <a:p>
              <a:r>
                <a:rPr lang="en-US" sz="2500" dirty="0" err="1" smtClean="0">
                  <a:ln w="0"/>
                  <a:effectLst>
                    <a:outerShdw blurRad="38100" dist="19050" dir="2700000" algn="tl" rotWithShape="0">
                      <a:schemeClr val="dk1">
                        <a:alpha val="40000"/>
                      </a:schemeClr>
                    </a:outerShdw>
                  </a:effectLst>
                </a:rPr>
                <a:t>Himanshu</a:t>
              </a:r>
              <a:r>
                <a:rPr lang="en-US" sz="2500" dirty="0" smtClean="0">
                  <a:ln w="0"/>
                  <a:effectLst>
                    <a:outerShdw blurRad="38100" dist="19050" dir="2700000" algn="tl" rotWithShape="0">
                      <a:schemeClr val="dk1">
                        <a:alpha val="40000"/>
                      </a:schemeClr>
                    </a:outerShdw>
                  </a:effectLst>
                </a:rPr>
                <a:t> </a:t>
              </a:r>
              <a:r>
                <a:rPr lang="en-US" sz="2500" dirty="0" err="1" smtClean="0">
                  <a:ln w="0"/>
                  <a:effectLst>
                    <a:outerShdw blurRad="38100" dist="19050" dir="2700000" algn="tl" rotWithShape="0">
                      <a:schemeClr val="dk1">
                        <a:alpha val="40000"/>
                      </a:schemeClr>
                    </a:outerShdw>
                  </a:effectLst>
                </a:rPr>
                <a:t>gupta</a:t>
              </a:r>
              <a:endParaRPr lang="en-US" sz="2500" dirty="0" smtClean="0">
                <a:ln w="0"/>
                <a:effectLst>
                  <a:outerShdw blurRad="38100" dist="19050" dir="2700000" algn="tl" rotWithShape="0">
                    <a:schemeClr val="dk1">
                      <a:alpha val="40000"/>
                    </a:schemeClr>
                  </a:outerShdw>
                </a:effectLst>
              </a:endParaRPr>
            </a:p>
            <a:p>
              <a:r>
                <a:rPr lang="en-US" sz="2500" dirty="0" smtClean="0">
                  <a:ln w="0"/>
                  <a:effectLst>
                    <a:outerShdw blurRad="38100" dist="19050" dir="2700000" algn="tl" rotWithShape="0">
                      <a:schemeClr val="dk1">
                        <a:alpha val="40000"/>
                      </a:schemeClr>
                    </a:outerShdw>
                  </a:effectLst>
                </a:rPr>
                <a:t>Kumar </a:t>
              </a:r>
              <a:r>
                <a:rPr lang="en-US" sz="2500" dirty="0" err="1" smtClean="0">
                  <a:ln w="0"/>
                  <a:effectLst>
                    <a:outerShdw blurRad="38100" dist="19050" dir="2700000" algn="tl" rotWithShape="0">
                      <a:schemeClr val="dk1">
                        <a:alpha val="40000"/>
                      </a:schemeClr>
                    </a:outerShdw>
                  </a:effectLst>
                </a:rPr>
                <a:t>saurabh</a:t>
              </a:r>
              <a:endParaRPr lang="en-US" sz="2500" b="0" cap="none" spc="0" dirty="0" smtClean="0">
                <a:ln w="0"/>
                <a:solidFill>
                  <a:schemeClr val="tx1"/>
                </a:solidFill>
                <a:effectLst>
                  <a:outerShdw blurRad="38100" dist="19050" dir="2700000" algn="tl" rotWithShape="0">
                    <a:schemeClr val="dk1">
                      <a:alpha val="40000"/>
                    </a:schemeClr>
                  </a:outerShdw>
                </a:effectLst>
              </a:endParaRPr>
            </a:p>
            <a:p>
              <a:endParaRPr lang="en-US" sz="2500" b="0" cap="none" spc="0" dirty="0">
                <a:ln w="0"/>
                <a:solidFill>
                  <a:schemeClr val="tx1"/>
                </a:solidFill>
                <a:effectLst>
                  <a:outerShdw blurRad="38100" dist="19050" dir="2700000" algn="tl" rotWithShape="0">
                    <a:schemeClr val="dk1">
                      <a:alpha val="40000"/>
                    </a:schemeClr>
                  </a:outerShdw>
                </a:effectLst>
              </a:endParaRPr>
            </a:p>
          </p:txBody>
        </p:sp>
      </p:grpSp>
      <p:sp>
        <p:nvSpPr>
          <p:cNvPr id="3" name="Slide Number Placeholder 2">
            <a:extLst>
              <a:ext uri="{FF2B5EF4-FFF2-40B4-BE49-F238E27FC236}">
                <a16:creationId xmlns:a16="http://schemas.microsoft.com/office/drawing/2014/main" xmlns="" id="{2E34B8C0-0B69-4DD0-8E76-AB0B79C05921}"/>
              </a:ext>
            </a:extLst>
          </p:cNvPr>
          <p:cNvSpPr>
            <a:spLocks noGrp="1"/>
          </p:cNvSpPr>
          <p:nvPr>
            <p:ph type="sldNum" sz="quarter" idx="12"/>
          </p:nvPr>
        </p:nvSpPr>
        <p:spPr/>
        <p:txBody>
          <a:bodyPr/>
          <a:lstStyle/>
          <a:p>
            <a:fld id="{CFE38FDA-4185-422E-9FF3-78C5AA6E4015}" type="slidenum">
              <a:rPr lang="en-IN" smtClean="0"/>
              <a:pPr/>
              <a:t>1</a:t>
            </a:fld>
            <a:endParaRPr lang="en-IN"/>
          </a:p>
        </p:txBody>
      </p:sp>
      <p:sp>
        <p:nvSpPr>
          <p:cNvPr id="14" name="Rectangle 13">
            <a:extLst>
              <a:ext uri="{FF2B5EF4-FFF2-40B4-BE49-F238E27FC236}">
                <a16:creationId xmlns:a16="http://schemas.microsoft.com/office/drawing/2014/main" xmlns="" id="{28C28E07-63E9-4C2E-8595-B606F1169CEA}"/>
              </a:ext>
            </a:extLst>
          </p:cNvPr>
          <p:cNvSpPr/>
          <p:nvPr/>
        </p:nvSpPr>
        <p:spPr>
          <a:xfrm>
            <a:off x="1773653" y="5999630"/>
            <a:ext cx="3278462" cy="646331"/>
          </a:xfrm>
          <a:prstGeom prst="rect">
            <a:avLst/>
          </a:prstGeom>
          <a:noFill/>
        </p:spPr>
        <p:txBody>
          <a:bodyPr wrap="none" lIns="91440" tIns="45720" rIns="91440" bIns="45720">
            <a:spAutoFit/>
          </a:bodyPr>
          <a:lstStyle/>
          <a:p>
            <a:r>
              <a:rPr lang="en-US" sz="3600" b="1" cap="none" spc="0" dirty="0" smtClean="0">
                <a:ln w="0"/>
                <a:solidFill>
                  <a:schemeClr val="tx1"/>
                </a:solidFill>
                <a:effectLst>
                  <a:outerShdw blurRad="38100" dist="19050" dir="2700000" algn="tl" rotWithShape="0">
                    <a:schemeClr val="dk1">
                      <a:alpha val="40000"/>
                    </a:schemeClr>
                  </a:outerShdw>
                </a:effectLst>
              </a:rPr>
              <a:t>Guided by</a:t>
            </a:r>
            <a:r>
              <a:rPr lang="en-US" sz="3600" b="1" cap="none" spc="0" dirty="0">
                <a:ln w="0"/>
                <a:solidFill>
                  <a:schemeClr val="tx1"/>
                </a:solidFill>
                <a:effectLst>
                  <a:outerShdw blurRad="38100" dist="19050" dir="2700000" algn="tl" rotWithShape="0">
                    <a:schemeClr val="dk1">
                      <a:alpha val="40000"/>
                    </a:schemeClr>
                  </a:outerShdw>
                </a:effectLst>
              </a:rPr>
              <a:t>	:-</a:t>
            </a:r>
          </a:p>
        </p:txBody>
      </p:sp>
      <p:sp>
        <p:nvSpPr>
          <p:cNvPr id="15" name="Rectangle 14">
            <a:extLst>
              <a:ext uri="{FF2B5EF4-FFF2-40B4-BE49-F238E27FC236}">
                <a16:creationId xmlns:a16="http://schemas.microsoft.com/office/drawing/2014/main" xmlns="" id="{28C28E07-63E9-4C2E-8595-B606F1169CEA}"/>
              </a:ext>
            </a:extLst>
          </p:cNvPr>
          <p:cNvSpPr/>
          <p:nvPr/>
        </p:nvSpPr>
        <p:spPr>
          <a:xfrm>
            <a:off x="5940705" y="5999630"/>
            <a:ext cx="3225563" cy="523220"/>
          </a:xfrm>
          <a:prstGeom prst="rect">
            <a:avLst/>
          </a:prstGeom>
          <a:noFill/>
        </p:spPr>
        <p:txBody>
          <a:bodyPr wrap="none" lIns="91440" tIns="45720" rIns="91440" bIns="45720">
            <a:spAutoFit/>
          </a:bodyPr>
          <a:lstStyle/>
          <a:p>
            <a:r>
              <a:rPr lang="en-US" sz="2800" b="1" i="1" cap="none" spc="0" dirty="0" err="1" smtClean="0">
                <a:ln w="0"/>
                <a:solidFill>
                  <a:schemeClr val="tx1"/>
                </a:solidFill>
                <a:effectLst>
                  <a:outerShdw blurRad="38100" dist="19050" dir="2700000" algn="tl" rotWithShape="0">
                    <a:schemeClr val="dk1">
                      <a:alpha val="40000"/>
                    </a:schemeClr>
                  </a:outerShdw>
                </a:effectLst>
              </a:rPr>
              <a:t>Deepa</a:t>
            </a:r>
            <a:r>
              <a:rPr lang="en-US" sz="2800" b="1" i="1" cap="none" spc="0" dirty="0" smtClean="0">
                <a:ln w="0"/>
                <a:solidFill>
                  <a:schemeClr val="tx1"/>
                </a:solidFill>
                <a:effectLst>
                  <a:outerShdw blurRad="38100" dist="19050" dir="2700000" algn="tl" rotWithShape="0">
                    <a:schemeClr val="dk1">
                      <a:alpha val="40000"/>
                    </a:schemeClr>
                  </a:outerShdw>
                </a:effectLst>
              </a:rPr>
              <a:t> </a:t>
            </a:r>
            <a:r>
              <a:rPr lang="en-US" sz="2800" b="1" i="1" cap="none" spc="0" dirty="0" err="1" smtClean="0">
                <a:ln w="0"/>
                <a:solidFill>
                  <a:schemeClr val="tx1"/>
                </a:solidFill>
                <a:effectLst>
                  <a:outerShdw blurRad="38100" dist="19050" dir="2700000" algn="tl" rotWithShape="0">
                    <a:schemeClr val="dk1">
                      <a:alpha val="40000"/>
                    </a:schemeClr>
                  </a:outerShdw>
                </a:effectLst>
              </a:rPr>
              <a:t>Basantani</a:t>
            </a:r>
            <a:endParaRPr lang="en-US" sz="2800" b="1" i="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156868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4C48-FCE5-433A-8B42-9EF15759CEBA}" type="datetime2">
              <a:rPr lang="en-IN" smtClean="0"/>
              <a:pPr/>
              <a:t>Friday, 27 September 2019</a:t>
            </a:fld>
            <a:endParaRPr lang="en-IN"/>
          </a:p>
        </p:txBody>
      </p:sp>
      <p:sp>
        <p:nvSpPr>
          <p:cNvPr id="3" name="Slide Number Placeholder 2"/>
          <p:cNvSpPr>
            <a:spLocks noGrp="1"/>
          </p:cNvSpPr>
          <p:nvPr>
            <p:ph type="sldNum" sz="quarter" idx="12"/>
          </p:nvPr>
        </p:nvSpPr>
        <p:spPr/>
        <p:txBody>
          <a:bodyPr/>
          <a:lstStyle/>
          <a:p>
            <a:fld id="{CFE38FDA-4185-422E-9FF3-78C5AA6E4015}" type="slidenum">
              <a:rPr lang="en-IN" smtClean="0"/>
              <a:pPr/>
              <a:t>10</a:t>
            </a:fld>
            <a:endParaRPr lang="en-IN"/>
          </a:p>
        </p:txBody>
      </p:sp>
      <p:pic>
        <p:nvPicPr>
          <p:cNvPr id="1026" name="Picture 2"/>
          <p:cNvPicPr>
            <a:picLocks noChangeAspect="1" noChangeArrowheads="1"/>
          </p:cNvPicPr>
          <p:nvPr/>
        </p:nvPicPr>
        <p:blipFill>
          <a:blip r:embed="rId2"/>
          <a:srcRect/>
          <a:stretch>
            <a:fillRect/>
          </a:stretch>
        </p:blipFill>
        <p:spPr bwMode="auto">
          <a:xfrm>
            <a:off x="1854924" y="770705"/>
            <a:ext cx="9274629" cy="5214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4C48-FCE5-433A-8B42-9EF15759CEBA}" type="datetime2">
              <a:rPr lang="en-IN" smtClean="0"/>
              <a:pPr/>
              <a:t>Friday, 27 September 2019</a:t>
            </a:fld>
            <a:endParaRPr lang="en-IN"/>
          </a:p>
        </p:txBody>
      </p:sp>
      <p:sp>
        <p:nvSpPr>
          <p:cNvPr id="3" name="Slide Number Placeholder 2"/>
          <p:cNvSpPr>
            <a:spLocks noGrp="1"/>
          </p:cNvSpPr>
          <p:nvPr>
            <p:ph type="sldNum" sz="quarter" idx="12"/>
          </p:nvPr>
        </p:nvSpPr>
        <p:spPr/>
        <p:txBody>
          <a:bodyPr/>
          <a:lstStyle/>
          <a:p>
            <a:fld id="{CFE38FDA-4185-422E-9FF3-78C5AA6E4015}" type="slidenum">
              <a:rPr lang="en-IN" smtClean="0"/>
              <a:pPr/>
              <a:t>11</a:t>
            </a:fld>
            <a:endParaRPr lang="en-IN"/>
          </a:p>
        </p:txBody>
      </p:sp>
      <p:pic>
        <p:nvPicPr>
          <p:cNvPr id="8194" name="Picture 2"/>
          <p:cNvPicPr>
            <a:picLocks noChangeAspect="1" noChangeArrowheads="1"/>
          </p:cNvPicPr>
          <p:nvPr/>
        </p:nvPicPr>
        <p:blipFill>
          <a:blip r:embed="rId2"/>
          <a:srcRect/>
          <a:stretch>
            <a:fillRect/>
          </a:stretch>
        </p:blipFill>
        <p:spPr bwMode="auto">
          <a:xfrm>
            <a:off x="1724297" y="505530"/>
            <a:ext cx="9509760" cy="5346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4C48-FCE5-433A-8B42-9EF15759CEBA}" type="datetime2">
              <a:rPr lang="en-IN" smtClean="0"/>
              <a:pPr/>
              <a:t>Friday, 27 September 2019</a:t>
            </a:fld>
            <a:endParaRPr lang="en-IN"/>
          </a:p>
        </p:txBody>
      </p:sp>
      <p:sp>
        <p:nvSpPr>
          <p:cNvPr id="3" name="Slide Number Placeholder 2"/>
          <p:cNvSpPr>
            <a:spLocks noGrp="1"/>
          </p:cNvSpPr>
          <p:nvPr>
            <p:ph type="sldNum" sz="quarter" idx="12"/>
          </p:nvPr>
        </p:nvSpPr>
        <p:spPr/>
        <p:txBody>
          <a:bodyPr/>
          <a:lstStyle/>
          <a:p>
            <a:fld id="{CFE38FDA-4185-422E-9FF3-78C5AA6E4015}" type="slidenum">
              <a:rPr lang="en-IN" smtClean="0"/>
              <a:pPr/>
              <a:t>12</a:t>
            </a:fld>
            <a:endParaRPr lang="en-IN"/>
          </a:p>
        </p:txBody>
      </p:sp>
      <p:pic>
        <p:nvPicPr>
          <p:cNvPr id="9218" name="Picture 2"/>
          <p:cNvPicPr>
            <a:picLocks noChangeAspect="1" noChangeArrowheads="1"/>
          </p:cNvPicPr>
          <p:nvPr/>
        </p:nvPicPr>
        <p:blipFill>
          <a:blip r:embed="rId2"/>
          <a:srcRect/>
          <a:stretch>
            <a:fillRect/>
          </a:stretch>
        </p:blipFill>
        <p:spPr bwMode="auto">
          <a:xfrm>
            <a:off x="1698170" y="404949"/>
            <a:ext cx="9588138" cy="53906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759A995-6EF0-420A-AA37-E1B5CBCA8F7A}"/>
              </a:ext>
            </a:extLst>
          </p:cNvPr>
          <p:cNvSpPr>
            <a:spLocks noGrp="1"/>
          </p:cNvSpPr>
          <p:nvPr>
            <p:ph type="dt" sz="half" idx="10"/>
          </p:nvPr>
        </p:nvSpPr>
        <p:spPr/>
        <p:txBody>
          <a:bodyPr/>
          <a:lstStyle/>
          <a:p>
            <a:fld id="{4F44A268-2847-4B13-9E41-D2C1C89870AD}"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C65A8C13-9077-4E71-BEDF-8AA8B4D0F5C2}"/>
              </a:ext>
            </a:extLst>
          </p:cNvPr>
          <p:cNvSpPr>
            <a:spLocks noGrp="1"/>
          </p:cNvSpPr>
          <p:nvPr>
            <p:ph type="sldNum" sz="quarter" idx="12"/>
          </p:nvPr>
        </p:nvSpPr>
        <p:spPr/>
        <p:txBody>
          <a:bodyPr/>
          <a:lstStyle/>
          <a:p>
            <a:fld id="{CFE38FDA-4185-422E-9FF3-78C5AA6E4015}" type="slidenum">
              <a:rPr lang="en-IN" smtClean="0"/>
              <a:pPr/>
              <a:t>13</a:t>
            </a:fld>
            <a:endParaRPr lang="en-IN"/>
          </a:p>
        </p:txBody>
      </p:sp>
      <p:pic>
        <p:nvPicPr>
          <p:cNvPr id="5123" name="Picture 3"/>
          <p:cNvPicPr>
            <a:picLocks noChangeAspect="1" noChangeArrowheads="1"/>
          </p:cNvPicPr>
          <p:nvPr/>
        </p:nvPicPr>
        <p:blipFill>
          <a:blip r:embed="rId2"/>
          <a:srcRect/>
          <a:stretch>
            <a:fillRect/>
          </a:stretch>
        </p:blipFill>
        <p:spPr bwMode="auto">
          <a:xfrm>
            <a:off x="1626410" y="222068"/>
            <a:ext cx="10234663" cy="5754188"/>
          </a:xfrm>
          <a:prstGeom prst="rect">
            <a:avLst/>
          </a:prstGeom>
          <a:noFill/>
          <a:ln w="9525">
            <a:noFill/>
            <a:miter lim="800000"/>
            <a:headEnd/>
            <a:tailEnd/>
          </a:ln>
          <a:effectLst/>
        </p:spPr>
      </p:pic>
    </p:spTree>
    <p:extLst>
      <p:ext uri="{BB962C8B-B14F-4D97-AF65-F5344CB8AC3E}">
        <p14:creationId xmlns:p14="http://schemas.microsoft.com/office/powerpoint/2010/main" xmlns="" val="52736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xmlns="" id="{8CCFF679-53C3-4259-AD6A-0719ABAF5B97}"/>
              </a:ext>
            </a:extLst>
          </p:cNvPr>
          <p:cNvSpPr>
            <a:spLocks noGrp="1"/>
          </p:cNvSpPr>
          <p:nvPr>
            <p:ph type="dt" sz="half" idx="10"/>
          </p:nvPr>
        </p:nvSpPr>
        <p:spPr/>
        <p:txBody>
          <a:bodyPr/>
          <a:lstStyle/>
          <a:p>
            <a:fld id="{C2B71D38-EBE5-47A2-946C-472414733733}"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C6E8A5BB-A225-4BED-90AE-208205009014}"/>
              </a:ext>
            </a:extLst>
          </p:cNvPr>
          <p:cNvSpPr>
            <a:spLocks noGrp="1"/>
          </p:cNvSpPr>
          <p:nvPr>
            <p:ph type="sldNum" sz="quarter" idx="12"/>
          </p:nvPr>
        </p:nvSpPr>
        <p:spPr/>
        <p:txBody>
          <a:bodyPr/>
          <a:lstStyle/>
          <a:p>
            <a:fld id="{CFE38FDA-4185-422E-9FF3-78C5AA6E4015}" type="slidenum">
              <a:rPr lang="en-IN" smtClean="0"/>
              <a:pPr/>
              <a:t>14</a:t>
            </a:fld>
            <a:endParaRPr lang="en-IN"/>
          </a:p>
        </p:txBody>
      </p:sp>
      <p:pic>
        <p:nvPicPr>
          <p:cNvPr id="6146" name="Picture 2"/>
          <p:cNvPicPr>
            <a:picLocks noChangeAspect="1" noChangeArrowheads="1"/>
          </p:cNvPicPr>
          <p:nvPr/>
        </p:nvPicPr>
        <p:blipFill>
          <a:blip r:embed="rId2"/>
          <a:srcRect/>
          <a:stretch>
            <a:fillRect/>
          </a:stretch>
        </p:blipFill>
        <p:spPr bwMode="auto">
          <a:xfrm>
            <a:off x="1841863" y="434229"/>
            <a:ext cx="9548948" cy="5368662"/>
          </a:xfrm>
          <a:prstGeom prst="rect">
            <a:avLst/>
          </a:prstGeom>
          <a:noFill/>
          <a:ln w="9525">
            <a:noFill/>
            <a:miter lim="800000"/>
            <a:headEnd/>
            <a:tailEnd/>
          </a:ln>
          <a:effectLst/>
        </p:spPr>
      </p:pic>
    </p:spTree>
    <p:extLst>
      <p:ext uri="{BB962C8B-B14F-4D97-AF65-F5344CB8AC3E}">
        <p14:creationId xmlns:p14="http://schemas.microsoft.com/office/powerpoint/2010/main" xmlns="" val="204324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xmlns="" id="{45E4A6A7-07E7-4243-A564-9CCDAC4D56AD}"/>
              </a:ext>
            </a:extLst>
          </p:cNvPr>
          <p:cNvSpPr>
            <a:spLocks noGrp="1"/>
          </p:cNvSpPr>
          <p:nvPr>
            <p:ph type="dt" sz="half" idx="10"/>
          </p:nvPr>
        </p:nvSpPr>
        <p:spPr>
          <a:xfrm>
            <a:off x="10686071" y="6204177"/>
            <a:ext cx="1146283" cy="370396"/>
          </a:xfrm>
        </p:spPr>
        <p:txBody>
          <a:bodyPr/>
          <a:lstStyle/>
          <a:p>
            <a:fld id="{0BAFF82F-4E8A-4356-AA56-D6DE270A1E3D}"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xmlns="" id="{801F2B00-CF14-47CC-8343-9A8893798EF8}"/>
              </a:ext>
            </a:extLst>
          </p:cNvPr>
          <p:cNvSpPr>
            <a:spLocks noGrp="1"/>
          </p:cNvSpPr>
          <p:nvPr>
            <p:ph type="sldNum" sz="quarter" idx="12"/>
          </p:nvPr>
        </p:nvSpPr>
        <p:spPr/>
        <p:txBody>
          <a:bodyPr/>
          <a:lstStyle/>
          <a:p>
            <a:fld id="{CFE38FDA-4185-422E-9FF3-78C5AA6E4015}" type="slidenum">
              <a:rPr lang="en-IN" smtClean="0"/>
              <a:pPr/>
              <a:t>15</a:t>
            </a:fld>
            <a:endParaRPr lang="en-IN"/>
          </a:p>
        </p:txBody>
      </p:sp>
      <p:pic>
        <p:nvPicPr>
          <p:cNvPr id="7170" name="Picture 2"/>
          <p:cNvPicPr>
            <a:picLocks noChangeAspect="1" noChangeArrowheads="1"/>
          </p:cNvPicPr>
          <p:nvPr/>
        </p:nvPicPr>
        <p:blipFill>
          <a:blip r:embed="rId2"/>
          <a:srcRect/>
          <a:stretch>
            <a:fillRect/>
          </a:stretch>
        </p:blipFill>
        <p:spPr bwMode="auto">
          <a:xfrm>
            <a:off x="1711234" y="287384"/>
            <a:ext cx="9804832" cy="5512526"/>
          </a:xfrm>
          <a:prstGeom prst="rect">
            <a:avLst/>
          </a:prstGeom>
          <a:noFill/>
          <a:ln w="9525">
            <a:noFill/>
            <a:miter lim="800000"/>
            <a:headEnd/>
            <a:tailEnd/>
          </a:ln>
          <a:effectLst/>
        </p:spPr>
      </p:pic>
    </p:spTree>
    <p:extLst>
      <p:ext uri="{BB962C8B-B14F-4D97-AF65-F5344CB8AC3E}">
        <p14:creationId xmlns:p14="http://schemas.microsoft.com/office/powerpoint/2010/main" xmlns="" val="2383326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4C48-FCE5-433A-8B42-9EF15759CEBA}" type="datetime2">
              <a:rPr lang="en-IN" smtClean="0"/>
              <a:pPr/>
              <a:t>Friday, 27 September 2019</a:t>
            </a:fld>
            <a:endParaRPr lang="en-IN"/>
          </a:p>
        </p:txBody>
      </p:sp>
      <p:sp>
        <p:nvSpPr>
          <p:cNvPr id="3" name="Slide Number Placeholder 2"/>
          <p:cNvSpPr>
            <a:spLocks noGrp="1"/>
          </p:cNvSpPr>
          <p:nvPr>
            <p:ph type="sldNum" sz="quarter" idx="12"/>
          </p:nvPr>
        </p:nvSpPr>
        <p:spPr/>
        <p:txBody>
          <a:bodyPr/>
          <a:lstStyle/>
          <a:p>
            <a:fld id="{CFE38FDA-4185-422E-9FF3-78C5AA6E4015}" type="slidenum">
              <a:rPr lang="en-IN" smtClean="0"/>
              <a:pPr/>
              <a:t>16</a:t>
            </a:fld>
            <a:endParaRPr lang="en-IN"/>
          </a:p>
        </p:txBody>
      </p:sp>
      <p:pic>
        <p:nvPicPr>
          <p:cNvPr id="102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4C48-FCE5-433A-8B42-9EF15759CEBA}" type="datetime2">
              <a:rPr lang="en-IN" smtClean="0"/>
              <a:pPr/>
              <a:t>Friday, 27 September 2019</a:t>
            </a:fld>
            <a:endParaRPr lang="en-IN"/>
          </a:p>
        </p:txBody>
      </p:sp>
      <p:sp>
        <p:nvSpPr>
          <p:cNvPr id="3" name="Slide Number Placeholder 2"/>
          <p:cNvSpPr>
            <a:spLocks noGrp="1"/>
          </p:cNvSpPr>
          <p:nvPr>
            <p:ph type="sldNum" sz="quarter" idx="12"/>
          </p:nvPr>
        </p:nvSpPr>
        <p:spPr/>
        <p:txBody>
          <a:bodyPr/>
          <a:lstStyle/>
          <a:p>
            <a:fld id="{CFE38FDA-4185-422E-9FF3-78C5AA6E4015}" type="slidenum">
              <a:rPr lang="en-IN" smtClean="0"/>
              <a:pPr/>
              <a:t>17</a:t>
            </a:fld>
            <a:endParaRPr lang="en-IN"/>
          </a:p>
        </p:txBody>
      </p:sp>
      <p:pic>
        <p:nvPicPr>
          <p:cNvPr id="2050"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4C48-FCE5-433A-8B42-9EF15759CEBA}" type="datetime2">
              <a:rPr lang="en-IN" smtClean="0"/>
              <a:pPr/>
              <a:t>Friday, 27 September 2019</a:t>
            </a:fld>
            <a:endParaRPr lang="en-IN"/>
          </a:p>
        </p:txBody>
      </p:sp>
      <p:pic>
        <p:nvPicPr>
          <p:cNvPr id="2050" name="Picture 2"/>
          <p:cNvPicPr>
            <a:picLocks noChangeAspect="1" noChangeArrowheads="1"/>
          </p:cNvPicPr>
          <p:nvPr/>
        </p:nvPicPr>
        <p:blipFill>
          <a:blip r:embed="rId2"/>
          <a:srcRect/>
          <a:stretch>
            <a:fillRect/>
          </a:stretch>
        </p:blipFill>
        <p:spPr bwMode="auto">
          <a:xfrm>
            <a:off x="1645920" y="444137"/>
            <a:ext cx="9921002" cy="557784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FE38FDA-4185-422E-9FF3-78C5AA6E4015}"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F588C98-9189-44CF-A9DF-4C1FF6FED19C}"/>
              </a:ext>
            </a:extLst>
          </p:cNvPr>
          <p:cNvSpPr/>
          <p:nvPr/>
        </p:nvSpPr>
        <p:spPr>
          <a:xfrm rot="20205933">
            <a:off x="1720872" y="2873781"/>
            <a:ext cx="8540880" cy="1200329"/>
          </a:xfrm>
          <a:prstGeom prst="rect">
            <a:avLst/>
          </a:prstGeom>
          <a:noFill/>
        </p:spPr>
        <p:txBody>
          <a:bodyPr wrap="square" lIns="91440" tIns="45720" rIns="91440" bIns="4572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THANK YOU</a:t>
            </a:r>
          </a:p>
        </p:txBody>
      </p:sp>
      <p:sp>
        <p:nvSpPr>
          <p:cNvPr id="3" name="Date Placeholder 2">
            <a:extLst>
              <a:ext uri="{FF2B5EF4-FFF2-40B4-BE49-F238E27FC236}">
                <a16:creationId xmlns:a16="http://schemas.microsoft.com/office/drawing/2014/main" xmlns="" id="{1A60A2CC-FDF2-42E3-BD8B-F1C10A05C012}"/>
              </a:ext>
            </a:extLst>
          </p:cNvPr>
          <p:cNvSpPr>
            <a:spLocks noGrp="1"/>
          </p:cNvSpPr>
          <p:nvPr>
            <p:ph type="dt" sz="half" idx="10"/>
          </p:nvPr>
        </p:nvSpPr>
        <p:spPr/>
        <p:txBody>
          <a:bodyPr/>
          <a:lstStyle/>
          <a:p>
            <a:fld id="{4597341E-816F-4C49-AD9F-4F28B570736F}"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EF3CE85-5BF9-4634-B868-8E9A789729C9}"/>
              </a:ext>
            </a:extLst>
          </p:cNvPr>
          <p:cNvSpPr>
            <a:spLocks noGrp="1"/>
          </p:cNvSpPr>
          <p:nvPr>
            <p:ph type="sldNum" sz="quarter" idx="12"/>
          </p:nvPr>
        </p:nvSpPr>
        <p:spPr/>
        <p:txBody>
          <a:bodyPr/>
          <a:lstStyle/>
          <a:p>
            <a:fld id="{CFE38FDA-4185-422E-9FF3-78C5AA6E4015}" type="slidenum">
              <a:rPr lang="en-IN" smtClean="0"/>
              <a:pPr/>
              <a:t>19</a:t>
            </a:fld>
            <a:endParaRPr lang="en-IN"/>
          </a:p>
        </p:txBody>
      </p:sp>
    </p:spTree>
    <p:extLst>
      <p:ext uri="{BB962C8B-B14F-4D97-AF65-F5344CB8AC3E}">
        <p14:creationId xmlns:p14="http://schemas.microsoft.com/office/powerpoint/2010/main" xmlns="" val="1609649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0B1F0E1-9AAF-4289-B655-6E0498A24F75}"/>
              </a:ext>
            </a:extLst>
          </p:cNvPr>
          <p:cNvSpPr>
            <a:spLocks noGrp="1"/>
          </p:cNvSpPr>
          <p:nvPr>
            <p:ph type="dt" sz="half" idx="10"/>
          </p:nvPr>
        </p:nvSpPr>
        <p:spPr/>
        <p:txBody>
          <a:bodyPr/>
          <a:lstStyle/>
          <a:p>
            <a:fld id="{8FE6CBD4-E0E8-45D6-A112-E6B43614304C}"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C3EDD93-7589-484B-916F-BB78772A9FDD}"/>
              </a:ext>
            </a:extLst>
          </p:cNvPr>
          <p:cNvSpPr>
            <a:spLocks noGrp="1"/>
          </p:cNvSpPr>
          <p:nvPr>
            <p:ph type="sldNum" sz="quarter" idx="12"/>
          </p:nvPr>
        </p:nvSpPr>
        <p:spPr/>
        <p:txBody>
          <a:bodyPr/>
          <a:lstStyle/>
          <a:p>
            <a:fld id="{CFE38FDA-4185-422E-9FF3-78C5AA6E4015}" type="slidenum">
              <a:rPr lang="en-IN" smtClean="0"/>
              <a:pPr/>
              <a:t>2</a:t>
            </a:fld>
            <a:endParaRPr lang="en-IN"/>
          </a:p>
        </p:txBody>
      </p:sp>
      <p:sp>
        <p:nvSpPr>
          <p:cNvPr id="5" name="Rectangle 4">
            <a:extLst>
              <a:ext uri="{FF2B5EF4-FFF2-40B4-BE49-F238E27FC236}">
                <a16:creationId xmlns:a16="http://schemas.microsoft.com/office/drawing/2014/main" xmlns="" id="{28C28E07-63E9-4C2E-8595-B606F1169CEA}"/>
              </a:ext>
            </a:extLst>
          </p:cNvPr>
          <p:cNvSpPr/>
          <p:nvPr/>
        </p:nvSpPr>
        <p:spPr>
          <a:xfrm>
            <a:off x="2966727" y="576404"/>
            <a:ext cx="6647974" cy="646331"/>
          </a:xfrm>
          <a:prstGeom prst="rect">
            <a:avLst/>
          </a:prstGeom>
          <a:noFill/>
        </p:spPr>
        <p:txBody>
          <a:bodyPr wrap="none" lIns="91440" tIns="45720" rIns="91440" bIns="45720">
            <a:spAutoFit/>
          </a:bodyPr>
          <a:lstStyle/>
          <a:p>
            <a:pPr algn="ctr"/>
            <a:r>
              <a:rPr lang="en-US" sz="3600" b="1" u="sng" dirty="0" smtClean="0">
                <a:ln w="0"/>
                <a:effectLst>
                  <a:outerShdw blurRad="38100" dist="19050" dir="2700000" algn="tl" rotWithShape="0">
                    <a:schemeClr val="dk1">
                      <a:alpha val="40000"/>
                    </a:schemeClr>
                  </a:outerShdw>
                </a:effectLst>
              </a:rPr>
              <a:t>Airlines management system</a:t>
            </a:r>
            <a:endParaRPr lang="en-US" sz="3600" b="1" u="sng"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xmlns="" id="{28C28E07-63E9-4C2E-8595-B606F1169CEA}"/>
              </a:ext>
            </a:extLst>
          </p:cNvPr>
          <p:cNvSpPr/>
          <p:nvPr/>
        </p:nvSpPr>
        <p:spPr>
          <a:xfrm>
            <a:off x="2078454" y="1699814"/>
            <a:ext cx="9024975" cy="3785652"/>
          </a:xfrm>
          <a:prstGeom prst="rect">
            <a:avLst/>
          </a:prstGeom>
          <a:noFill/>
        </p:spPr>
        <p:txBody>
          <a:bodyPr wrap="square" lIns="91440" tIns="45720" rIns="91440" bIns="45720">
            <a:spAutoFit/>
          </a:bodyPr>
          <a:lstStyle/>
          <a:p>
            <a:r>
              <a:rPr lang="en-IN" sz="2000" b="1" dirty="0" smtClean="0"/>
              <a:t>1. Synopsis Presentation Presented by:- House Stark (FLIGH HIGH).</a:t>
            </a:r>
          </a:p>
          <a:p>
            <a:endParaRPr lang="en-IN" sz="2000" dirty="0" smtClean="0"/>
          </a:p>
          <a:p>
            <a:r>
              <a:rPr lang="en-IN" sz="2000" dirty="0" smtClean="0">
                <a:hlinkClick r:id="rId2" tooltip="Airline Reservation System contains the details about&#10;fligh..."/>
              </a:rPr>
              <a:t> </a:t>
            </a:r>
            <a:r>
              <a:rPr lang="en-IN" sz="2000" dirty="0" smtClean="0"/>
              <a:t>Airline Reservation System contains the details about flight schedules and its fare tariffs, passenger reservations and ticket records. An airline’s inventory contains all flights with their available seats. (ARS) is a computerized system used to store and retrieve information.</a:t>
            </a:r>
          </a:p>
          <a:p>
            <a:endParaRPr lang="en-IN" sz="2000" dirty="0" smtClean="0"/>
          </a:p>
          <a:p>
            <a:r>
              <a:rPr lang="en-IN" sz="2000" b="1" dirty="0" smtClean="0"/>
              <a:t>Modules</a:t>
            </a:r>
          </a:p>
          <a:p>
            <a:pPr marL="457200" indent="-457200">
              <a:buAutoNum type="arabicPeriod"/>
            </a:pPr>
            <a:r>
              <a:rPr lang="en-IN" sz="2000" dirty="0" smtClean="0"/>
              <a:t>Registration module </a:t>
            </a:r>
          </a:p>
          <a:p>
            <a:pPr marL="457200" indent="-457200">
              <a:buAutoNum type="arabicPeriod"/>
            </a:pPr>
            <a:r>
              <a:rPr lang="en-IN" sz="2000" dirty="0" smtClean="0"/>
              <a:t>Administrative module </a:t>
            </a:r>
          </a:p>
          <a:p>
            <a:pPr marL="457200" indent="-457200">
              <a:buAutoNum type="arabicPeriod"/>
            </a:pPr>
            <a:r>
              <a:rPr lang="en-IN" sz="2000" dirty="0" smtClean="0"/>
              <a:t>Passenger Module</a:t>
            </a:r>
          </a:p>
          <a:p>
            <a:endParaRPr lang="en-US"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442228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417D2EF4-613B-408F-A876-CC1853C9214C}"/>
              </a:ext>
            </a:extLst>
          </p:cNvPr>
          <p:cNvSpPr>
            <a:spLocks noGrp="1"/>
          </p:cNvSpPr>
          <p:nvPr>
            <p:ph type="dt" sz="half" idx="10"/>
          </p:nvPr>
        </p:nvSpPr>
        <p:spPr/>
        <p:txBody>
          <a:bodyPr/>
          <a:lstStyle/>
          <a:p>
            <a:fld id="{BEBA0279-EB58-4886-9B67-1BE1BF230E0B}"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E882EA2F-12E8-43A7-891C-AD41E7E4D4F9}"/>
              </a:ext>
            </a:extLst>
          </p:cNvPr>
          <p:cNvSpPr>
            <a:spLocks noGrp="1"/>
          </p:cNvSpPr>
          <p:nvPr>
            <p:ph type="sldNum" sz="quarter" idx="12"/>
          </p:nvPr>
        </p:nvSpPr>
        <p:spPr/>
        <p:txBody>
          <a:bodyPr/>
          <a:lstStyle/>
          <a:p>
            <a:fld id="{CFE38FDA-4185-422E-9FF3-78C5AA6E4015}" type="slidenum">
              <a:rPr lang="en-IN" smtClean="0"/>
              <a:pPr/>
              <a:t>3</a:t>
            </a:fld>
            <a:endParaRPr lang="en-IN"/>
          </a:p>
        </p:txBody>
      </p:sp>
      <p:sp>
        <p:nvSpPr>
          <p:cNvPr id="5" name="Rectangle 4">
            <a:extLst>
              <a:ext uri="{FF2B5EF4-FFF2-40B4-BE49-F238E27FC236}">
                <a16:creationId xmlns:a16="http://schemas.microsoft.com/office/drawing/2014/main" xmlns="" id="{28C28E07-63E9-4C2E-8595-B606F1169CEA}"/>
              </a:ext>
            </a:extLst>
          </p:cNvPr>
          <p:cNvSpPr/>
          <p:nvPr/>
        </p:nvSpPr>
        <p:spPr>
          <a:xfrm>
            <a:off x="2078454" y="1699814"/>
            <a:ext cx="9024975" cy="4534062"/>
          </a:xfrm>
          <a:prstGeom prst="rect">
            <a:avLst/>
          </a:prstGeom>
          <a:noFill/>
        </p:spPr>
        <p:txBody>
          <a:bodyPr wrap="square" lIns="91440" tIns="45720" rIns="91440" bIns="45720">
            <a:spAutoFit/>
          </a:bodyPr>
          <a:lstStyle/>
          <a:p>
            <a:pPr>
              <a:lnSpc>
                <a:spcPct val="300000"/>
              </a:lnSpc>
              <a:buFont typeface="Wingdings" pitchFamily="2" charset="2"/>
              <a:buChar char="Ø"/>
            </a:pPr>
            <a:r>
              <a:rPr lang="en-US" sz="2000" b="1" dirty="0" smtClean="0">
                <a:ln w="0"/>
                <a:effectLst>
                  <a:outerShdw blurRad="38100" dist="19050" dir="2700000" algn="tl" rotWithShape="0">
                    <a:schemeClr val="dk1">
                      <a:alpha val="40000"/>
                    </a:schemeClr>
                  </a:outerShdw>
                </a:effectLst>
              </a:rPr>
              <a:t>Project title: 			airlines management system.</a:t>
            </a:r>
          </a:p>
          <a:p>
            <a:pPr>
              <a:lnSpc>
                <a:spcPct val="300000"/>
              </a:lnSpc>
              <a:buFont typeface="Wingdings" pitchFamily="2" charset="2"/>
              <a:buChar char="Ø"/>
            </a:pPr>
            <a:r>
              <a:rPr lang="en-US" sz="2000" b="1" cap="none" spc="0" dirty="0" smtClean="0">
                <a:ln w="0"/>
                <a:solidFill>
                  <a:schemeClr val="tx1"/>
                </a:solidFill>
                <a:effectLst>
                  <a:outerShdw blurRad="38100" dist="19050" dir="2700000" algn="tl" rotWithShape="0">
                    <a:schemeClr val="dk1">
                      <a:alpha val="40000"/>
                    </a:schemeClr>
                  </a:outerShdw>
                </a:effectLst>
              </a:rPr>
              <a:t>Project description: 	passenger can make his/her reservation easily.</a:t>
            </a:r>
          </a:p>
          <a:p>
            <a:pPr>
              <a:lnSpc>
                <a:spcPct val="300000"/>
              </a:lnSpc>
              <a:buFont typeface="Wingdings" pitchFamily="2" charset="2"/>
              <a:buChar char="Ø"/>
            </a:pPr>
            <a:r>
              <a:rPr lang="en-US" sz="2000" b="1" dirty="0" smtClean="0">
                <a:ln w="0"/>
                <a:effectLst>
                  <a:outerShdw blurRad="38100" dist="19050" dir="2700000" algn="tl" rotWithShape="0">
                    <a:schemeClr val="dk1">
                      <a:alpha val="40000"/>
                    </a:schemeClr>
                  </a:outerShdw>
                </a:effectLst>
              </a:rPr>
              <a:t>Front end tool:		html, </a:t>
            </a:r>
            <a:r>
              <a:rPr lang="en-US" sz="2000" b="1" dirty="0" err="1" smtClean="0">
                <a:ln w="0"/>
                <a:effectLst>
                  <a:outerShdw blurRad="38100" dist="19050" dir="2700000" algn="tl" rotWithShape="0">
                    <a:schemeClr val="dk1">
                      <a:alpha val="40000"/>
                    </a:schemeClr>
                  </a:outerShdw>
                </a:effectLst>
              </a:rPr>
              <a:t>css</a:t>
            </a:r>
            <a:r>
              <a:rPr lang="en-US" sz="2000" b="1" dirty="0" smtClean="0">
                <a:ln w="0"/>
                <a:effectLst>
                  <a:outerShdw blurRad="38100" dist="19050" dir="2700000" algn="tl" rotWithShape="0">
                    <a:schemeClr val="dk1">
                      <a:alpha val="40000"/>
                    </a:schemeClr>
                  </a:outerShdw>
                </a:effectLst>
              </a:rPr>
              <a:t>, bootstrap.</a:t>
            </a:r>
          </a:p>
          <a:p>
            <a:pPr>
              <a:lnSpc>
                <a:spcPct val="300000"/>
              </a:lnSpc>
              <a:buFont typeface="Wingdings" pitchFamily="2" charset="2"/>
              <a:buChar char="Ø"/>
            </a:pPr>
            <a:r>
              <a:rPr lang="en-US" sz="2000" b="1" cap="none" spc="0" dirty="0" smtClean="0">
                <a:ln w="0"/>
                <a:solidFill>
                  <a:schemeClr val="tx1"/>
                </a:solidFill>
                <a:effectLst>
                  <a:outerShdw blurRad="38100" dist="19050" dir="2700000" algn="tl" rotWithShape="0">
                    <a:schemeClr val="dk1">
                      <a:alpha val="40000"/>
                    </a:schemeClr>
                  </a:outerShdw>
                </a:effectLst>
              </a:rPr>
              <a:t>Back end tool:		</a:t>
            </a:r>
            <a:r>
              <a:rPr lang="en-US" sz="2000" b="1" cap="none" spc="0" dirty="0" err="1" smtClean="0">
                <a:ln w="0"/>
                <a:solidFill>
                  <a:schemeClr val="tx1"/>
                </a:solidFill>
                <a:effectLst>
                  <a:outerShdw blurRad="38100" dist="19050" dir="2700000" algn="tl" rotWithShape="0">
                    <a:schemeClr val="dk1">
                      <a:alpha val="40000"/>
                    </a:schemeClr>
                  </a:outerShdw>
                </a:effectLst>
              </a:rPr>
              <a:t>mysql</a:t>
            </a:r>
            <a:r>
              <a:rPr lang="en-US" sz="2000" b="1" cap="none" spc="0" dirty="0" smtClean="0">
                <a:ln w="0"/>
                <a:solidFill>
                  <a:schemeClr val="tx1"/>
                </a:solidFill>
                <a:effectLst>
                  <a:outerShdw blurRad="38100" dist="19050" dir="2700000" algn="tl" rotWithShape="0">
                    <a:schemeClr val="dk1">
                      <a:alpha val="40000"/>
                    </a:schemeClr>
                  </a:outerShdw>
                </a:effectLst>
              </a:rPr>
              <a:t>, </a:t>
            </a:r>
            <a:r>
              <a:rPr lang="en-US" sz="2000" b="1" cap="none" spc="0" dirty="0" err="1" smtClean="0">
                <a:ln w="0"/>
                <a:solidFill>
                  <a:schemeClr val="tx1"/>
                </a:solidFill>
                <a:effectLst>
                  <a:outerShdw blurRad="38100" dist="19050" dir="2700000" algn="tl" rotWithShape="0">
                    <a:schemeClr val="dk1">
                      <a:alpha val="40000"/>
                    </a:schemeClr>
                  </a:outerShdw>
                </a:effectLst>
              </a:rPr>
              <a:t>servlet</a:t>
            </a:r>
            <a:r>
              <a:rPr lang="en-US" sz="2000" b="1" dirty="0" err="1" smtClean="0">
                <a:ln w="0"/>
                <a:effectLst>
                  <a:outerShdw blurRad="38100" dist="19050" dir="2700000" algn="tl" rotWithShape="0">
                    <a:schemeClr val="dk1">
                      <a:alpha val="40000"/>
                    </a:schemeClr>
                  </a:outerShdw>
                </a:effectLst>
              </a:rPr>
              <a:t>,JSP</a:t>
            </a:r>
            <a:r>
              <a:rPr lang="en-US" sz="2000" b="1" dirty="0" smtClean="0">
                <a:ln w="0"/>
                <a:effectLst>
                  <a:outerShdw blurRad="38100" dist="19050" dir="2700000" algn="tl" rotWithShape="0">
                    <a:schemeClr val="dk1">
                      <a:alpha val="40000"/>
                    </a:schemeClr>
                  </a:outerShdw>
                </a:effectLst>
              </a:rPr>
              <a:t>.</a:t>
            </a:r>
          </a:p>
          <a:p>
            <a:pPr>
              <a:lnSpc>
                <a:spcPct val="300000"/>
              </a:lnSpc>
              <a:buFont typeface="Wingdings" pitchFamily="2" charset="2"/>
              <a:buChar char="Ø"/>
            </a:pP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xmlns="" id="{28C28E07-63E9-4C2E-8595-B606F1169CEA}"/>
              </a:ext>
            </a:extLst>
          </p:cNvPr>
          <p:cNvSpPr/>
          <p:nvPr/>
        </p:nvSpPr>
        <p:spPr>
          <a:xfrm>
            <a:off x="2966727" y="576404"/>
            <a:ext cx="3953326" cy="646331"/>
          </a:xfrm>
          <a:prstGeom prst="rect">
            <a:avLst/>
          </a:prstGeom>
          <a:noFill/>
        </p:spPr>
        <p:txBody>
          <a:bodyPr wrap="none" lIns="91440" tIns="45720" rIns="91440" bIns="45720">
            <a:spAutoFit/>
          </a:bodyPr>
          <a:lstStyle/>
          <a:p>
            <a:pPr algn="ctr"/>
            <a:r>
              <a:rPr lang="en-US" sz="3600" b="1" u="sng" dirty="0" smtClean="0">
                <a:ln w="0"/>
                <a:effectLst>
                  <a:outerShdw blurRad="38100" dist="19050" dir="2700000" algn="tl" rotWithShape="0">
                    <a:schemeClr val="dk1">
                      <a:alpha val="40000"/>
                    </a:schemeClr>
                  </a:outerShdw>
                </a:effectLst>
              </a:rPr>
              <a:t>PROJECT PROFILE</a:t>
            </a:r>
            <a:endParaRPr lang="en-US" sz="36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827948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667080CA-B1D4-4794-95B2-1A7989862B37}"/>
              </a:ext>
            </a:extLst>
          </p:cNvPr>
          <p:cNvSpPr>
            <a:spLocks noGrp="1"/>
          </p:cNvSpPr>
          <p:nvPr>
            <p:ph type="dt" sz="half" idx="10"/>
          </p:nvPr>
        </p:nvSpPr>
        <p:spPr/>
        <p:txBody>
          <a:bodyPr/>
          <a:lstStyle/>
          <a:p>
            <a:fld id="{793CD40F-B1CE-4C09-BEA9-B24AB5ED0250}"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F3C437F-0EDC-4C94-86F7-FD428BE5E082}"/>
              </a:ext>
            </a:extLst>
          </p:cNvPr>
          <p:cNvSpPr>
            <a:spLocks noGrp="1"/>
          </p:cNvSpPr>
          <p:nvPr>
            <p:ph type="sldNum" sz="quarter" idx="12"/>
          </p:nvPr>
        </p:nvSpPr>
        <p:spPr/>
        <p:txBody>
          <a:bodyPr/>
          <a:lstStyle/>
          <a:p>
            <a:fld id="{CFE38FDA-4185-422E-9FF3-78C5AA6E4015}" type="slidenum">
              <a:rPr lang="en-IN" smtClean="0"/>
              <a:pPr/>
              <a:t>4</a:t>
            </a:fld>
            <a:endParaRPr lang="en-IN"/>
          </a:p>
        </p:txBody>
      </p:sp>
      <p:pic>
        <p:nvPicPr>
          <p:cNvPr id="1027" name="Picture 3" descr="C:\Users\asus\Desktop\2.jpg"/>
          <p:cNvPicPr>
            <a:picLocks noChangeAspect="1" noChangeArrowheads="1"/>
          </p:cNvPicPr>
          <p:nvPr/>
        </p:nvPicPr>
        <p:blipFill>
          <a:blip r:embed="rId2"/>
          <a:srcRect/>
          <a:stretch>
            <a:fillRect/>
          </a:stretch>
        </p:blipFill>
        <p:spPr bwMode="auto">
          <a:xfrm>
            <a:off x="2473324" y="475343"/>
            <a:ext cx="7558949" cy="5675136"/>
          </a:xfrm>
          <a:prstGeom prst="rect">
            <a:avLst/>
          </a:prstGeom>
          <a:noFill/>
        </p:spPr>
      </p:pic>
    </p:spTree>
    <p:extLst>
      <p:ext uri="{BB962C8B-B14F-4D97-AF65-F5344CB8AC3E}">
        <p14:creationId xmlns:p14="http://schemas.microsoft.com/office/powerpoint/2010/main" xmlns="" val="1674867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16C1F781-136D-443B-AD0E-C6E89DF0BA58}"/>
              </a:ext>
            </a:extLst>
          </p:cNvPr>
          <p:cNvSpPr>
            <a:spLocks noGrp="1"/>
          </p:cNvSpPr>
          <p:nvPr>
            <p:ph type="dt" sz="half" idx="10"/>
          </p:nvPr>
        </p:nvSpPr>
        <p:spPr/>
        <p:txBody>
          <a:bodyPr/>
          <a:lstStyle/>
          <a:p>
            <a:fld id="{6FF2F0C0-2C64-4603-AE5F-0477D4778326}"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B77F3D1-CE5A-4621-899F-EB801D29FFDA}"/>
              </a:ext>
            </a:extLst>
          </p:cNvPr>
          <p:cNvSpPr>
            <a:spLocks noGrp="1"/>
          </p:cNvSpPr>
          <p:nvPr>
            <p:ph type="sldNum" sz="quarter" idx="12"/>
          </p:nvPr>
        </p:nvSpPr>
        <p:spPr/>
        <p:txBody>
          <a:bodyPr/>
          <a:lstStyle/>
          <a:p>
            <a:fld id="{CFE38FDA-4185-422E-9FF3-78C5AA6E4015}" type="slidenum">
              <a:rPr lang="en-IN" smtClean="0"/>
              <a:pPr/>
              <a:t>5</a:t>
            </a:fld>
            <a:endParaRPr lang="en-IN"/>
          </a:p>
        </p:txBody>
      </p:sp>
      <p:pic>
        <p:nvPicPr>
          <p:cNvPr id="2050" name="Picture 2" descr="C:\Users\asus\Desktop\3.jpg"/>
          <p:cNvPicPr>
            <a:picLocks noChangeAspect="1" noChangeArrowheads="1"/>
          </p:cNvPicPr>
          <p:nvPr/>
        </p:nvPicPr>
        <p:blipFill>
          <a:blip r:embed="rId2"/>
          <a:srcRect/>
          <a:stretch>
            <a:fillRect/>
          </a:stretch>
        </p:blipFill>
        <p:spPr bwMode="auto">
          <a:xfrm>
            <a:off x="1886583" y="423001"/>
            <a:ext cx="9242971" cy="5635090"/>
          </a:xfrm>
          <a:prstGeom prst="rect">
            <a:avLst/>
          </a:prstGeom>
          <a:noFill/>
        </p:spPr>
      </p:pic>
    </p:spTree>
    <p:extLst>
      <p:ext uri="{BB962C8B-B14F-4D97-AF65-F5344CB8AC3E}">
        <p14:creationId xmlns:p14="http://schemas.microsoft.com/office/powerpoint/2010/main" xmlns="" val="1181245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0206145-E47B-41B9-8923-7757422F192C}"/>
              </a:ext>
            </a:extLst>
          </p:cNvPr>
          <p:cNvSpPr>
            <a:spLocks noGrp="1"/>
          </p:cNvSpPr>
          <p:nvPr>
            <p:ph type="dt" sz="half" idx="10"/>
          </p:nvPr>
        </p:nvSpPr>
        <p:spPr/>
        <p:txBody>
          <a:bodyPr/>
          <a:lstStyle/>
          <a:p>
            <a:fld id="{0B78335B-D753-4F42-BA36-230B4F50E4B5}"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E3DB7EFC-5691-4161-82B3-6C5B83D6F514}"/>
              </a:ext>
            </a:extLst>
          </p:cNvPr>
          <p:cNvSpPr>
            <a:spLocks noGrp="1"/>
          </p:cNvSpPr>
          <p:nvPr>
            <p:ph type="sldNum" sz="quarter" idx="12"/>
          </p:nvPr>
        </p:nvSpPr>
        <p:spPr/>
        <p:txBody>
          <a:bodyPr/>
          <a:lstStyle/>
          <a:p>
            <a:fld id="{CFE38FDA-4185-422E-9FF3-78C5AA6E4015}" type="slidenum">
              <a:rPr lang="en-IN" smtClean="0"/>
              <a:pPr/>
              <a:t>6</a:t>
            </a:fld>
            <a:endParaRPr lang="en-IN"/>
          </a:p>
        </p:txBody>
      </p:sp>
      <p:sp>
        <p:nvSpPr>
          <p:cNvPr id="9" name="Rectangle 8">
            <a:extLst>
              <a:ext uri="{FF2B5EF4-FFF2-40B4-BE49-F238E27FC236}">
                <a16:creationId xmlns:a16="http://schemas.microsoft.com/office/drawing/2014/main" xmlns="" id="{28C28E07-63E9-4C2E-8595-B606F1169CEA}"/>
              </a:ext>
            </a:extLst>
          </p:cNvPr>
          <p:cNvSpPr/>
          <p:nvPr/>
        </p:nvSpPr>
        <p:spPr>
          <a:xfrm>
            <a:off x="2078454" y="1294861"/>
            <a:ext cx="9024975" cy="4916731"/>
          </a:xfrm>
          <a:prstGeom prst="rect">
            <a:avLst/>
          </a:prstGeom>
          <a:noFill/>
        </p:spPr>
        <p:txBody>
          <a:bodyPr wrap="square" lIns="91440" tIns="45720" rIns="91440" bIns="45720">
            <a:spAutoFit/>
          </a:bodyPr>
          <a:lstStyle/>
          <a:p>
            <a:pPr>
              <a:lnSpc>
                <a:spcPct val="150000"/>
              </a:lnSpc>
              <a:buFont typeface="Wingdings" pitchFamily="2" charset="2"/>
              <a:buChar char="Ø"/>
            </a:pPr>
            <a:r>
              <a:rPr lang="en-IN" sz="1900" dirty="0" smtClean="0"/>
              <a:t> Firstly we ask passenger to give his details .  After registering the passenger can logon to his/her own account and book his flight.  Once Passenger registered with us can book any number of tickets. </a:t>
            </a:r>
          </a:p>
          <a:p>
            <a:pPr>
              <a:lnSpc>
                <a:spcPct val="150000"/>
              </a:lnSpc>
              <a:buFont typeface="Wingdings" pitchFamily="2" charset="2"/>
              <a:buChar char="Ø"/>
            </a:pPr>
            <a:r>
              <a:rPr lang="en-IN" sz="1900" dirty="0" smtClean="0"/>
              <a:t>It is provided for the sake of administrators to manage the site and update the content at regular intervals, The major operations included in this module are:  Create and maintain airline schedule, fare and timings of the Flight.</a:t>
            </a:r>
          </a:p>
          <a:p>
            <a:pPr>
              <a:lnSpc>
                <a:spcPct val="150000"/>
              </a:lnSpc>
              <a:buFont typeface="Wingdings" pitchFamily="2" charset="2"/>
              <a:buChar char="Ø"/>
            </a:pPr>
            <a:r>
              <a:rPr lang="en-IN" sz="1900" dirty="0" smtClean="0"/>
              <a:t>It is meant for passengers, where a user logging into his/her owns account will view this panel. The major operations included in this module were  View all airline schedules, timings, fare details and seats availability.  Book for the tickets. </a:t>
            </a:r>
            <a:endParaRPr lang="en-IN" sz="1900" dirty="0"/>
          </a:p>
        </p:txBody>
      </p:sp>
      <p:sp>
        <p:nvSpPr>
          <p:cNvPr id="10" name="Rectangle 9">
            <a:extLst>
              <a:ext uri="{FF2B5EF4-FFF2-40B4-BE49-F238E27FC236}">
                <a16:creationId xmlns:a16="http://schemas.microsoft.com/office/drawing/2014/main" xmlns="" id="{28C28E07-63E9-4C2E-8595-B606F1169CEA}"/>
              </a:ext>
            </a:extLst>
          </p:cNvPr>
          <p:cNvSpPr/>
          <p:nvPr/>
        </p:nvSpPr>
        <p:spPr>
          <a:xfrm>
            <a:off x="3645996" y="524152"/>
            <a:ext cx="4461479" cy="646331"/>
          </a:xfrm>
          <a:prstGeom prst="rect">
            <a:avLst/>
          </a:prstGeom>
          <a:noFill/>
        </p:spPr>
        <p:txBody>
          <a:bodyPr wrap="none" lIns="91440" tIns="45720" rIns="91440" bIns="45720">
            <a:spAutoFit/>
          </a:bodyPr>
          <a:lstStyle/>
          <a:p>
            <a:pPr algn="ctr"/>
            <a:r>
              <a:rPr lang="en-US" sz="3600" b="1" u="sng" dirty="0" smtClean="0">
                <a:ln w="0"/>
                <a:effectLst>
                  <a:outerShdw blurRad="38100" dist="19050" dir="2700000" algn="tl" rotWithShape="0">
                    <a:schemeClr val="dk1">
                      <a:alpha val="40000"/>
                    </a:schemeClr>
                  </a:outerShdw>
                </a:effectLst>
              </a:rPr>
              <a:t>PROJECT WORKING</a:t>
            </a:r>
            <a:endParaRPr lang="en-US" sz="36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597800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1DE00F-D0B6-4FBB-B968-26E0F18F491A}"/>
              </a:ext>
            </a:extLst>
          </p:cNvPr>
          <p:cNvSpPr>
            <a:spLocks noGrp="1"/>
          </p:cNvSpPr>
          <p:nvPr>
            <p:ph type="dt" sz="half" idx="10"/>
          </p:nvPr>
        </p:nvSpPr>
        <p:spPr/>
        <p:txBody>
          <a:bodyPr/>
          <a:lstStyle/>
          <a:p>
            <a:fld id="{21EEA25D-9404-4B2F-9D02-F858DA08143F}"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B0912892-4B1E-4613-93B0-03307F467002}"/>
              </a:ext>
            </a:extLst>
          </p:cNvPr>
          <p:cNvSpPr>
            <a:spLocks noGrp="1"/>
          </p:cNvSpPr>
          <p:nvPr>
            <p:ph type="sldNum" sz="quarter" idx="12"/>
          </p:nvPr>
        </p:nvSpPr>
        <p:spPr/>
        <p:txBody>
          <a:bodyPr/>
          <a:lstStyle/>
          <a:p>
            <a:fld id="{CFE38FDA-4185-422E-9FF3-78C5AA6E4015}" type="slidenum">
              <a:rPr lang="en-IN" smtClean="0"/>
              <a:pPr/>
              <a:t>7</a:t>
            </a:fld>
            <a:endParaRPr lang="en-IN"/>
          </a:p>
        </p:txBody>
      </p:sp>
      <p:sp>
        <p:nvSpPr>
          <p:cNvPr id="5" name="Rectangle 4">
            <a:extLst>
              <a:ext uri="{FF2B5EF4-FFF2-40B4-BE49-F238E27FC236}">
                <a16:creationId xmlns:a16="http://schemas.microsoft.com/office/drawing/2014/main" xmlns="" id="{28C28E07-63E9-4C2E-8595-B606F1169CEA}"/>
              </a:ext>
            </a:extLst>
          </p:cNvPr>
          <p:cNvSpPr/>
          <p:nvPr/>
        </p:nvSpPr>
        <p:spPr>
          <a:xfrm>
            <a:off x="2078454" y="1294861"/>
            <a:ext cx="9024975" cy="5299721"/>
          </a:xfrm>
          <a:prstGeom prst="rect">
            <a:avLst/>
          </a:prstGeom>
          <a:noFill/>
        </p:spPr>
        <p:txBody>
          <a:bodyPr wrap="square" lIns="91440" tIns="45720" rIns="91440" bIns="45720">
            <a:spAutoFit/>
          </a:bodyPr>
          <a:lstStyle/>
          <a:p>
            <a:pPr>
              <a:lnSpc>
                <a:spcPct val="150000"/>
              </a:lnSpc>
              <a:buFont typeface="Wingdings" pitchFamily="2" charset="2"/>
              <a:buChar char="Ø"/>
            </a:pPr>
            <a:r>
              <a:rPr lang="en-IN" sz="1900" dirty="0" smtClean="0"/>
              <a:t> Firstly we ask passenger to give his details .  After registering the passenger can logon to his/her own account and book his flight.  Once Passenger registered with us can book any number of tickets. Registration Module</a:t>
            </a:r>
          </a:p>
          <a:p>
            <a:pPr>
              <a:lnSpc>
                <a:spcPct val="150000"/>
              </a:lnSpc>
              <a:buFont typeface="Wingdings" pitchFamily="2" charset="2"/>
              <a:buChar char="Ø"/>
            </a:pPr>
            <a:r>
              <a:rPr lang="en-IN" sz="1900" dirty="0" smtClean="0"/>
              <a:t>It is provided for the sake of administrators to manage the site and update the content at regular intervals, The major operations included in this module are:  Create and maintain airline schedule, fare and timings of the Flight.</a:t>
            </a:r>
          </a:p>
          <a:p>
            <a:pPr>
              <a:lnSpc>
                <a:spcPct val="150000"/>
              </a:lnSpc>
              <a:buFont typeface="Wingdings" pitchFamily="2" charset="2"/>
              <a:buChar char="Ø"/>
            </a:pPr>
            <a:r>
              <a:rPr lang="en-IN" sz="1900" dirty="0" smtClean="0"/>
              <a:t>It is meant for passengers, where a user logging into his/her owns account will view this panel. The major operations included in this module were  View all airline schedules, timings, fare details and seats availability.  Book for the tickets. </a:t>
            </a:r>
            <a:endParaRPr lang="en-IN" sz="1900" dirty="0"/>
          </a:p>
        </p:txBody>
      </p:sp>
      <p:sp>
        <p:nvSpPr>
          <p:cNvPr id="6" name="Rectangle 5">
            <a:extLst>
              <a:ext uri="{FF2B5EF4-FFF2-40B4-BE49-F238E27FC236}">
                <a16:creationId xmlns:a16="http://schemas.microsoft.com/office/drawing/2014/main" xmlns="" id="{28C28E07-63E9-4C2E-8595-B606F1169CEA}"/>
              </a:ext>
            </a:extLst>
          </p:cNvPr>
          <p:cNvSpPr/>
          <p:nvPr/>
        </p:nvSpPr>
        <p:spPr>
          <a:xfrm>
            <a:off x="2169884" y="576404"/>
            <a:ext cx="1846980" cy="646331"/>
          </a:xfrm>
          <a:prstGeom prst="rect">
            <a:avLst/>
          </a:prstGeom>
          <a:noFill/>
        </p:spPr>
        <p:txBody>
          <a:bodyPr wrap="none" lIns="91440" tIns="45720" rIns="91440" bIns="45720">
            <a:spAutoFit/>
          </a:bodyPr>
          <a:lstStyle/>
          <a:p>
            <a:pPr algn="ctr"/>
            <a:r>
              <a:rPr lang="en-US" sz="3600" b="1" u="sng" dirty="0" smtClean="0">
                <a:ln w="0"/>
                <a:effectLst>
                  <a:outerShdw blurRad="38100" dist="19050" dir="2700000" algn="tl" rotWithShape="0">
                    <a:schemeClr val="dk1">
                      <a:alpha val="40000"/>
                    </a:schemeClr>
                  </a:outerShdw>
                </a:effectLst>
              </a:rPr>
              <a:t>Cont….</a:t>
            </a:r>
            <a:endParaRPr lang="en-US" sz="36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14024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7258A43-FEB2-4C76-A890-BB6F2A7B047A}"/>
              </a:ext>
            </a:extLst>
          </p:cNvPr>
          <p:cNvSpPr/>
          <p:nvPr/>
        </p:nvSpPr>
        <p:spPr>
          <a:xfrm>
            <a:off x="2192589" y="1185179"/>
            <a:ext cx="9325897" cy="5170646"/>
          </a:xfrm>
          <a:prstGeom prst="rect">
            <a:avLst/>
          </a:prstGeom>
        </p:spPr>
        <p:txBody>
          <a:bodyPr wrap="square">
            <a:spAutoFit/>
          </a:bodyPr>
          <a:lstStyle/>
          <a:p>
            <a:pPr>
              <a:lnSpc>
                <a:spcPct val="150000"/>
              </a:lnSpc>
              <a:buFont typeface="Wingdings" pitchFamily="2" charset="2"/>
              <a:buChar char="Ø"/>
            </a:pPr>
            <a:r>
              <a:rPr lang="en-IN" sz="2000" dirty="0" smtClean="0"/>
              <a:t>Airline Reservation System make the life of passengers very easy as they don’t need to stand in queues for getting their seats reserved and they can easily make reservations on any airline just from a single system. The purpose of Airline reservation system project is to build an application program which airline could use to manage the reservation of airlines ticket. </a:t>
            </a:r>
          </a:p>
          <a:p>
            <a:pPr>
              <a:lnSpc>
                <a:spcPct val="150000"/>
              </a:lnSpc>
            </a:pPr>
            <a:endParaRPr lang="en-IN" sz="2000" dirty="0" smtClean="0"/>
          </a:p>
          <a:p>
            <a:pPr>
              <a:lnSpc>
                <a:spcPct val="150000"/>
              </a:lnSpc>
              <a:buFont typeface="Wingdings" pitchFamily="2" charset="2"/>
              <a:buChar char="Ø"/>
            </a:pPr>
            <a:r>
              <a:rPr lang="en-IN" sz="2000" dirty="0" smtClean="0"/>
              <a:t>FLIGH HIGH is online reservation system, which enable customer to check the availability tickets &amp; book their tickets .  It makes the customer easy to get ticket online instead of queue up to buy the tickets.</a:t>
            </a:r>
          </a:p>
          <a:p>
            <a:pPr marL="457200" indent="-457200">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609368F1-AFFB-4A46-99CC-6C5EE5652580}"/>
              </a:ext>
            </a:extLst>
          </p:cNvPr>
          <p:cNvSpPr>
            <a:spLocks noGrp="1"/>
          </p:cNvSpPr>
          <p:nvPr>
            <p:ph type="dt" sz="half" idx="10"/>
          </p:nvPr>
        </p:nvSpPr>
        <p:spPr/>
        <p:txBody>
          <a:bodyPr/>
          <a:lstStyle/>
          <a:p>
            <a:fld id="{D184CAAB-C6EB-497B-8ACE-4C31EE6172DD}"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17741451-F953-4880-9E65-08ECF3EEEC40}"/>
              </a:ext>
            </a:extLst>
          </p:cNvPr>
          <p:cNvSpPr>
            <a:spLocks noGrp="1"/>
          </p:cNvSpPr>
          <p:nvPr>
            <p:ph type="sldNum" sz="quarter" idx="12"/>
          </p:nvPr>
        </p:nvSpPr>
        <p:spPr/>
        <p:txBody>
          <a:bodyPr/>
          <a:lstStyle/>
          <a:p>
            <a:fld id="{CFE38FDA-4185-422E-9FF3-78C5AA6E4015}" type="slidenum">
              <a:rPr lang="en-IN" smtClean="0"/>
              <a:pPr/>
              <a:t>8</a:t>
            </a:fld>
            <a:endParaRPr lang="en-IN"/>
          </a:p>
        </p:txBody>
      </p:sp>
      <p:sp>
        <p:nvSpPr>
          <p:cNvPr id="5" name="Rectangle 4">
            <a:extLst>
              <a:ext uri="{FF2B5EF4-FFF2-40B4-BE49-F238E27FC236}">
                <a16:creationId xmlns:a16="http://schemas.microsoft.com/office/drawing/2014/main" xmlns="" id="{28C28E07-63E9-4C2E-8595-B606F1169CEA}"/>
              </a:ext>
            </a:extLst>
          </p:cNvPr>
          <p:cNvSpPr/>
          <p:nvPr/>
        </p:nvSpPr>
        <p:spPr>
          <a:xfrm>
            <a:off x="3645996" y="524152"/>
            <a:ext cx="5133136" cy="646331"/>
          </a:xfrm>
          <a:prstGeom prst="rect">
            <a:avLst/>
          </a:prstGeom>
          <a:noFill/>
        </p:spPr>
        <p:txBody>
          <a:bodyPr wrap="none" lIns="91440" tIns="45720" rIns="91440" bIns="45720">
            <a:spAutoFit/>
          </a:bodyPr>
          <a:lstStyle/>
          <a:p>
            <a:pPr algn="ctr"/>
            <a:r>
              <a:rPr lang="en-US" sz="3600" b="1" u="sng" dirty="0" smtClean="0">
                <a:ln w="0"/>
                <a:effectLst>
                  <a:outerShdw blurRad="38100" dist="19050" dir="2700000" algn="tl" rotWithShape="0">
                    <a:schemeClr val="dk1">
                      <a:alpha val="40000"/>
                    </a:schemeClr>
                  </a:outerShdw>
                </a:effectLst>
              </a:rPr>
              <a:t>Need of airline system</a:t>
            </a:r>
            <a:endParaRPr lang="en-US" sz="36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932285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6ED63DE-1090-47C9-A2D9-96AB2B800FB3}"/>
              </a:ext>
            </a:extLst>
          </p:cNvPr>
          <p:cNvSpPr>
            <a:spLocks noGrp="1"/>
          </p:cNvSpPr>
          <p:nvPr>
            <p:ph type="dt" sz="half" idx="10"/>
          </p:nvPr>
        </p:nvSpPr>
        <p:spPr>
          <a:xfrm>
            <a:off x="10700825" y="6158159"/>
            <a:ext cx="1146283" cy="370396"/>
          </a:xfrm>
        </p:spPr>
        <p:txBody>
          <a:bodyPr/>
          <a:lstStyle/>
          <a:p>
            <a:fld id="{5CCC195B-FDB1-46E4-B7BE-9A0F236C7358}" type="datetime2">
              <a:rPr lang="en-IN" sz="1200" b="1" smtClean="0">
                <a:solidFill>
                  <a:srgbClr val="C00000"/>
                </a:solidFill>
                <a:latin typeface="Times New Roman" panose="02020603050405020304" pitchFamily="18" charset="0"/>
                <a:cs typeface="Times New Roman" panose="02020603050405020304" pitchFamily="18" charset="0"/>
              </a:rPr>
              <a:pPr/>
              <a:t>Friday, 27 September 2019</a:t>
            </a:fld>
            <a:endParaRPr lang="en-IN" sz="1200" b="1"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ACA76B98-293C-4742-9EC0-9F8ECF9CFF60}"/>
              </a:ext>
            </a:extLst>
          </p:cNvPr>
          <p:cNvSpPr>
            <a:spLocks noGrp="1"/>
          </p:cNvSpPr>
          <p:nvPr>
            <p:ph type="sldNum" sz="quarter" idx="12"/>
          </p:nvPr>
        </p:nvSpPr>
        <p:spPr/>
        <p:txBody>
          <a:bodyPr/>
          <a:lstStyle/>
          <a:p>
            <a:fld id="{CFE38FDA-4185-422E-9FF3-78C5AA6E4015}" type="slidenum">
              <a:rPr lang="en-IN" smtClean="0"/>
              <a:pPr/>
              <a:t>9</a:t>
            </a:fld>
            <a:endParaRPr lang="en-IN"/>
          </a:p>
        </p:txBody>
      </p:sp>
      <p:pic>
        <p:nvPicPr>
          <p:cNvPr id="4099" name="Picture 3"/>
          <p:cNvPicPr>
            <a:picLocks noChangeAspect="1" noChangeArrowheads="1"/>
          </p:cNvPicPr>
          <p:nvPr/>
        </p:nvPicPr>
        <p:blipFill>
          <a:blip r:embed="rId2"/>
          <a:srcRect/>
          <a:stretch>
            <a:fillRect/>
          </a:stretch>
        </p:blipFill>
        <p:spPr bwMode="auto">
          <a:xfrm>
            <a:off x="1741991" y="326573"/>
            <a:ext cx="9936206" cy="5586388"/>
          </a:xfrm>
          <a:prstGeom prst="rect">
            <a:avLst/>
          </a:prstGeom>
          <a:noFill/>
          <a:ln w="9525">
            <a:noFill/>
            <a:miter lim="800000"/>
            <a:headEnd/>
            <a:tailEnd/>
          </a:ln>
          <a:effectLst/>
        </p:spPr>
      </p:pic>
    </p:spTree>
    <p:extLst>
      <p:ext uri="{BB962C8B-B14F-4D97-AF65-F5344CB8AC3E}">
        <p14:creationId xmlns:p14="http://schemas.microsoft.com/office/powerpoint/2010/main" xmlns="" val="893095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601</TotalTime>
  <Words>198</Words>
  <Application>Microsoft Office PowerPoint</Application>
  <PresentationFormat>Custom</PresentationFormat>
  <Paragraphs>76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saddam hussain</dc:creator>
  <cp:lastModifiedBy>asus</cp:lastModifiedBy>
  <cp:revision>68</cp:revision>
  <dcterms:created xsi:type="dcterms:W3CDTF">2019-01-26T10:11:46Z</dcterms:created>
  <dcterms:modified xsi:type="dcterms:W3CDTF">2019-09-27T06:29:12Z</dcterms:modified>
</cp:coreProperties>
</file>