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73" r:id="rId7"/>
    <p:sldId id="260" r:id="rId8"/>
    <p:sldId id="280" r:id="rId9"/>
    <p:sldId id="262" r:id="rId10"/>
    <p:sldId id="264" r:id="rId11"/>
    <p:sldId id="265" r:id="rId12"/>
    <p:sldId id="263" r:id="rId13"/>
    <p:sldId id="266" r:id="rId14"/>
    <p:sldId id="267" r:id="rId15"/>
    <p:sldId id="268" r:id="rId16"/>
    <p:sldId id="275" r:id="rId17"/>
    <p:sldId id="269" r:id="rId18"/>
    <p:sldId id="276" r:id="rId19"/>
    <p:sldId id="270" r:id="rId20"/>
    <p:sldId id="271" r:id="rId21"/>
    <p:sldId id="277" r:id="rId22"/>
    <p:sldId id="278" r:id="rId23"/>
    <p:sldId id="279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E9BB6-9A4C-40B0-D78C-E92A6D5040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Uas data engineering 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25F76-4F72-B61C-4F6A-F79EA0984D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Saddam aziz irfana	</a:t>
            </a:r>
          </a:p>
          <a:p>
            <a:r>
              <a:rPr lang="en-US"/>
              <a:t>065121165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0921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D360-C01D-B1B8-1F67-D4A7385F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Removing duplicate  table order</a:t>
            </a:r>
            <a:endParaRPr lang="en-ID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2FCB08-5C8C-ACED-0DF8-3F7B141CA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1" y="2008230"/>
            <a:ext cx="10774667" cy="4689131"/>
          </a:xfrm>
        </p:spPr>
      </p:pic>
    </p:spTree>
    <p:extLst>
      <p:ext uri="{BB962C8B-B14F-4D97-AF65-F5344CB8AC3E}">
        <p14:creationId xmlns:p14="http://schemas.microsoft.com/office/powerpoint/2010/main" val="259324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D360-C01D-B1B8-1F67-D4A7385F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Removing Error table order</a:t>
            </a:r>
            <a:endParaRPr lang="en-ID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707DB0-54AC-A7CC-6463-53C41BF8B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1" y="1958802"/>
            <a:ext cx="11029615" cy="4701489"/>
          </a:xfrm>
        </p:spPr>
      </p:pic>
    </p:spTree>
    <p:extLst>
      <p:ext uri="{BB962C8B-B14F-4D97-AF65-F5344CB8AC3E}">
        <p14:creationId xmlns:p14="http://schemas.microsoft.com/office/powerpoint/2010/main" val="1072966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D360-C01D-B1B8-1F67-D4A7385F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Removing error table city</a:t>
            </a:r>
            <a:endParaRPr lang="en-ID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3301418-5F0F-A443-76A7-A7D441620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1" y="1946446"/>
            <a:ext cx="10861165" cy="4553207"/>
          </a:xfrm>
        </p:spPr>
      </p:pic>
    </p:spTree>
    <p:extLst>
      <p:ext uri="{BB962C8B-B14F-4D97-AF65-F5344CB8AC3E}">
        <p14:creationId xmlns:p14="http://schemas.microsoft.com/office/powerpoint/2010/main" val="651761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D360-C01D-B1B8-1F67-D4A7385F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Removing duplicate  table city</a:t>
            </a:r>
            <a:endParaRPr lang="en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39D07D-B928-D4FD-1E9A-8EA02EAB7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0CC0BB-0872-0F03-740B-AF81A0B7D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906867"/>
            <a:ext cx="11029615" cy="474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78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D360-C01D-B1B8-1F67-D4A7385F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Removing error table user 1</a:t>
            </a:r>
            <a:endParaRPr lang="en-ID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7EFF7B-07C9-0AF3-4A94-4DF45B8C4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432" y="1897019"/>
            <a:ext cx="11121376" cy="4750915"/>
          </a:xfrm>
        </p:spPr>
      </p:pic>
    </p:spTree>
    <p:extLst>
      <p:ext uri="{BB962C8B-B14F-4D97-AF65-F5344CB8AC3E}">
        <p14:creationId xmlns:p14="http://schemas.microsoft.com/office/powerpoint/2010/main" val="2581314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D360-C01D-B1B8-1F67-D4A7385F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Removing error table user 2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78146-8F21-1C1E-158C-0AEA567B5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ED7887-18EB-811A-2299-1838B344E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52" y="1890087"/>
            <a:ext cx="11128893" cy="467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57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D360-C01D-B1B8-1F67-D4A7385F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Removing error  table user</a:t>
            </a:r>
            <a:endParaRPr lang="en-ID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844143-7E44-C414-824E-A2181E224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430" y="1921732"/>
            <a:ext cx="11121377" cy="4936267"/>
          </a:xfrm>
        </p:spPr>
      </p:pic>
    </p:spTree>
    <p:extLst>
      <p:ext uri="{BB962C8B-B14F-4D97-AF65-F5344CB8AC3E}">
        <p14:creationId xmlns:p14="http://schemas.microsoft.com/office/powerpoint/2010/main" val="2822765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D360-C01D-B1B8-1F67-D4A7385F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Removing duplicate  table user</a:t>
            </a:r>
            <a:endParaRPr lang="en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39D07D-B928-D4FD-1E9A-8EA02EAB7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95C4AC-081F-7FD3-B772-9ADF11874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43" y="1862903"/>
            <a:ext cx="11257006" cy="476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40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D360-C01D-B1B8-1F67-D4A7385F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Removing Empty	</a:t>
            </a:r>
            <a:endParaRPr lang="en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39D07D-B928-D4FD-1E9A-8EA02EAB7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C62C5A-4D97-0A0E-51CF-F9D98D582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902941"/>
            <a:ext cx="11029615" cy="469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39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D360-C01D-B1B8-1F67-D4A7385F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merged value separation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9A7CE2-F124-104D-3121-407CAC63D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3480" y="1978205"/>
            <a:ext cx="5305170" cy="4780941"/>
          </a:xfrm>
        </p:spPr>
      </p:pic>
    </p:spTree>
    <p:extLst>
      <p:ext uri="{BB962C8B-B14F-4D97-AF65-F5344CB8AC3E}">
        <p14:creationId xmlns:p14="http://schemas.microsoft.com/office/powerpoint/2010/main" val="3688542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D360-C01D-B1B8-1F67-D4A7385F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Reformatting Date (Merubah Tipe data menjadi Date Time</a:t>
            </a:r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7D0034-4BF3-183B-D162-6FAF87E1D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921733"/>
            <a:ext cx="8332459" cy="45532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266E13-36B9-EB39-79B0-C6B5A15B9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3651" y="1921734"/>
            <a:ext cx="2267266" cy="455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74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D360-C01D-B1B8-1F67-D4A7385F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dropping irrelevant column</a:t>
            </a:r>
            <a:endParaRPr lang="en-ID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76E86C9-314E-7F70-695B-85617CC84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1362" y="2082371"/>
            <a:ext cx="3830595" cy="4466710"/>
          </a:xfrm>
        </p:spPr>
      </p:pic>
    </p:spTree>
    <p:extLst>
      <p:ext uri="{BB962C8B-B14F-4D97-AF65-F5344CB8AC3E}">
        <p14:creationId xmlns:p14="http://schemas.microsoft.com/office/powerpoint/2010/main" val="3732231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D360-C01D-B1B8-1F67-D4A7385F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 model view</a:t>
            </a:r>
            <a:endParaRPr lang="en-ID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27E18A-4239-635D-C151-6EC4AC654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624" y="1927654"/>
            <a:ext cx="11029616" cy="4822553"/>
          </a:xfrm>
        </p:spPr>
      </p:pic>
    </p:spTree>
    <p:extLst>
      <p:ext uri="{BB962C8B-B14F-4D97-AF65-F5344CB8AC3E}">
        <p14:creationId xmlns:p14="http://schemas.microsoft.com/office/powerpoint/2010/main" val="1243899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D360-C01D-B1B8-1F67-D4A7385F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ERROR 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42C60-E5AF-0FE8-8D73-9EA0F10FA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Pada 4 sheet yang diberikan terdapat data duplikat pada table user kolom phone </a:t>
            </a:r>
          </a:p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8520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D360-C01D-B1B8-1F67-D4A7385F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Kesalahan yang di temukan 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C578C-7B27-C5FE-A13B-22E480D73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Pada 4 sheet yang diberikan terdapat data error pada table User kolom :</a:t>
            </a:r>
          </a:p>
          <a:p>
            <a:pPr lvl="1"/>
            <a:r>
              <a:rPr lang="en-US" b="1"/>
              <a:t>Phone</a:t>
            </a:r>
          </a:p>
          <a:p>
            <a:pPr lvl="1"/>
            <a:r>
              <a:rPr lang="en-US" b="1"/>
              <a:t>Birthdate, </a:t>
            </a:r>
          </a:p>
          <a:p>
            <a:pPr lvl="1"/>
            <a:r>
              <a:rPr lang="en-US" b="1"/>
              <a:t>join_date.</a:t>
            </a:r>
          </a:p>
          <a:p>
            <a:r>
              <a:rPr lang="en-US"/>
              <a:t>Cara mengatasi Error yang ditemukan dengan mengamati source yang ada apabila terdapat indikasi error maka tekan shift pada kolom pertama samapai kolom terakhir lalu klik kanan serta pilih Remove Error.</a:t>
            </a:r>
          </a:p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1738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D360-C01D-B1B8-1F67-D4A7385F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 	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C578C-7B27-C5FE-A13B-22E480D73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Pada Screenshoot yang di tampilkan pada power point, data empty masih belum dilakukan Remove empty akan tetapi pada file Power BI nya semua proses telah dilakukan.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9339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D360-C01D-B1B8-1F67-D4A7385F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Renaming column (Merubah nama akhir menjadi datetime)</a:t>
            </a:r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7D0034-4BF3-183B-D162-6FAF87E1D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921733"/>
            <a:ext cx="8332459" cy="45532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266E13-36B9-EB39-79B0-C6B5A15B9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3651" y="1921734"/>
            <a:ext cx="2267266" cy="455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D360-C01D-B1B8-1F67-D4A7385F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Capitaling Each word</a:t>
            </a:r>
            <a:endParaRPr lang="en-ID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50E2896-730F-E4F8-07E9-52CDF265B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962922"/>
            <a:ext cx="10206257" cy="4526777"/>
          </a:xfrm>
        </p:spPr>
      </p:pic>
    </p:spTree>
    <p:extLst>
      <p:ext uri="{BB962C8B-B14F-4D97-AF65-F5344CB8AC3E}">
        <p14:creationId xmlns:p14="http://schemas.microsoft.com/office/powerpoint/2010/main" val="12942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D360-C01D-B1B8-1F67-D4A7385F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Capitaling Each word</a:t>
            </a:r>
            <a:endParaRPr lang="en-ID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3C21F5-8167-CFE1-EA0D-A9516F3CF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6811" y="1971159"/>
            <a:ext cx="6178377" cy="4590279"/>
          </a:xfrm>
        </p:spPr>
      </p:pic>
    </p:spTree>
    <p:extLst>
      <p:ext uri="{BB962C8B-B14F-4D97-AF65-F5344CB8AC3E}">
        <p14:creationId xmlns:p14="http://schemas.microsoft.com/office/powerpoint/2010/main" val="2124337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D360-C01D-B1B8-1F67-D4A7385F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Capitaling Each word</a:t>
            </a:r>
            <a:endParaRPr lang="en-ID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3F9CB3E-7DB0-4BB5-0DA0-61A4150F2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2864" y="1872305"/>
            <a:ext cx="5066271" cy="4639705"/>
          </a:xfrm>
        </p:spPr>
      </p:pic>
    </p:spTree>
    <p:extLst>
      <p:ext uri="{BB962C8B-B14F-4D97-AF65-F5344CB8AC3E}">
        <p14:creationId xmlns:p14="http://schemas.microsoft.com/office/powerpoint/2010/main" val="2296335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D360-C01D-B1B8-1F67-D4A7385F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Standardizing phone number (Whoole number)</a:t>
            </a:r>
            <a:endParaRPr lang="en-ID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1C16B67-8FBB-1020-71BB-62AE60B99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181224"/>
            <a:ext cx="8600908" cy="4359276"/>
          </a:xfrm>
        </p:spPr>
      </p:pic>
    </p:spTree>
    <p:extLst>
      <p:ext uri="{BB962C8B-B14F-4D97-AF65-F5344CB8AC3E}">
        <p14:creationId xmlns:p14="http://schemas.microsoft.com/office/powerpoint/2010/main" val="273949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D360-C01D-B1B8-1F67-D4A7385F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Removing Error table order_payment</a:t>
            </a:r>
            <a:endParaRPr lang="en-ID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CD3D25-D022-E87D-992E-BA2E03CDA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1" y="1958803"/>
            <a:ext cx="11029615" cy="4726202"/>
          </a:xfrm>
        </p:spPr>
      </p:pic>
    </p:spTree>
    <p:extLst>
      <p:ext uri="{BB962C8B-B14F-4D97-AF65-F5344CB8AC3E}">
        <p14:creationId xmlns:p14="http://schemas.microsoft.com/office/powerpoint/2010/main" val="1474719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D360-C01D-B1B8-1F67-D4A7385F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Removing duplicate table order_payment</a:t>
            </a:r>
            <a:endParaRPr lang="en-ID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9D8ADE-0780-5634-EAB2-0F4EBADC2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BF2B7F-B016-BF85-0FB7-FE2788039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000304"/>
            <a:ext cx="11029615" cy="462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19961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62</TotalTime>
  <Words>200</Words>
  <Application>Microsoft Office PowerPoint</Application>
  <PresentationFormat>Widescreen</PresentationFormat>
  <Paragraphs>33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Gill Sans MT</vt:lpstr>
      <vt:lpstr>Wingdings 2</vt:lpstr>
      <vt:lpstr>Dividend</vt:lpstr>
      <vt:lpstr>Uas data engineering </vt:lpstr>
      <vt:lpstr>Reformatting Date (Merubah Tipe data menjadi Date Time</vt:lpstr>
      <vt:lpstr>Renaming column (Merubah nama akhir menjadi datetime)</vt:lpstr>
      <vt:lpstr>Capitaling Each word</vt:lpstr>
      <vt:lpstr>Capitaling Each word</vt:lpstr>
      <vt:lpstr>Capitaling Each word</vt:lpstr>
      <vt:lpstr>Standardizing phone number (Whoole number)</vt:lpstr>
      <vt:lpstr>Removing Error table order_payment</vt:lpstr>
      <vt:lpstr>Removing duplicate table order_payment</vt:lpstr>
      <vt:lpstr>Removing duplicate  table order</vt:lpstr>
      <vt:lpstr>Removing Error table order</vt:lpstr>
      <vt:lpstr>Removing error table city</vt:lpstr>
      <vt:lpstr>Removing duplicate  table city</vt:lpstr>
      <vt:lpstr>Removing error table user 1</vt:lpstr>
      <vt:lpstr>Removing error table user 2</vt:lpstr>
      <vt:lpstr>Removing error  table user</vt:lpstr>
      <vt:lpstr>Removing duplicate  table user</vt:lpstr>
      <vt:lpstr>Removing Empty </vt:lpstr>
      <vt:lpstr>merged value separation</vt:lpstr>
      <vt:lpstr>dropping irrelevant column</vt:lpstr>
      <vt:lpstr>Fix model view</vt:lpstr>
      <vt:lpstr>Data ERROR </vt:lpstr>
      <vt:lpstr>Kesalahan yang di temukan </vt:lpstr>
      <vt:lpstr>NOTE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Uas data engineering </dc:title>
  <dc:creator>DMB</dc:creator>
  <cp:lastModifiedBy>DMB</cp:lastModifiedBy>
  <cp:revision>2</cp:revision>
  <dcterms:created xsi:type="dcterms:W3CDTF">2023-06-22T15:38:27Z</dcterms:created>
  <dcterms:modified xsi:type="dcterms:W3CDTF">2023-06-22T16:48:51Z</dcterms:modified>
</cp:coreProperties>
</file>