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4"/>
  </p:sldMasterIdLst>
  <p:notesMasterIdLst>
    <p:notesMasterId r:id="rId9"/>
  </p:notesMasterIdLst>
  <p:sldIdLst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7A2FE4-02B7-4199-B65F-5B2A1F6C8520}" v="1" dt="2023-01-31T15:11:26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ssain, Arvalla Saddam" userId="231fd835-04d8-4d01-abed-e4ef8b0c471b" providerId="ADAL" clId="{1D7A2FE4-02B7-4199-B65F-5B2A1F6C8520}"/>
    <pc:docChg chg="addSld delSld modSld">
      <pc:chgData name="Hussain, Arvalla Saddam" userId="231fd835-04d8-4d01-abed-e4ef8b0c471b" providerId="ADAL" clId="{1D7A2FE4-02B7-4199-B65F-5B2A1F6C8520}" dt="2023-01-31T15:37:01.205" v="45" actId="207"/>
      <pc:docMkLst>
        <pc:docMk/>
      </pc:docMkLst>
      <pc:sldChg chg="addSp modSp new mod">
        <pc:chgData name="Hussain, Arvalla Saddam" userId="231fd835-04d8-4d01-abed-e4ef8b0c471b" providerId="ADAL" clId="{1D7A2FE4-02B7-4199-B65F-5B2A1F6C8520}" dt="2023-01-31T15:37:01.205" v="45" actId="207"/>
        <pc:sldMkLst>
          <pc:docMk/>
          <pc:sldMk cId="3880622561" sldId="264"/>
        </pc:sldMkLst>
        <pc:spChg chg="add mod">
          <ac:chgData name="Hussain, Arvalla Saddam" userId="231fd835-04d8-4d01-abed-e4ef8b0c471b" providerId="ADAL" clId="{1D7A2FE4-02B7-4199-B65F-5B2A1F6C8520}" dt="2023-01-31T15:37:01.205" v="45" actId="207"/>
          <ac:spMkLst>
            <pc:docMk/>
            <pc:sldMk cId="3880622561" sldId="264"/>
            <ac:spMk id="2" creationId="{CD5FE6D1-C210-DBDB-B624-1E53079A06E9}"/>
          </ac:spMkLst>
        </pc:spChg>
      </pc:sldChg>
      <pc:sldChg chg="new del">
        <pc:chgData name="Hussain, Arvalla Saddam" userId="231fd835-04d8-4d01-abed-e4ef8b0c471b" providerId="ADAL" clId="{1D7A2FE4-02B7-4199-B65F-5B2A1F6C8520}" dt="2023-01-31T15:11:17.293" v="2" actId="47"/>
        <pc:sldMkLst>
          <pc:docMk/>
          <pc:sldMk cId="6393291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8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9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0A0B-291C-4112-A023-023C51AB2E85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3093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0A0B-291C-4112-A023-023C51AB2E85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40772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0A0B-291C-4112-A023-023C51AB2E85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223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0A0B-291C-4112-A023-023C51AB2E85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2645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0A0B-291C-4112-A023-023C51AB2E85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41586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331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3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3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29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37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1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2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5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7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E3F0A0B-291C-4112-A023-023C51AB2E85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093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JDj96qWg8Bg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50A1B3-5593-1B45-28BA-A7B3D5CEF888}"/>
              </a:ext>
            </a:extLst>
          </p:cNvPr>
          <p:cNvSpPr/>
          <p:nvPr/>
        </p:nvSpPr>
        <p:spPr>
          <a:xfrm>
            <a:off x="818734" y="628396"/>
            <a:ext cx="1055453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 is Monolithic Application?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F79ABD-F5BD-96DA-A707-36E0238E863F}"/>
              </a:ext>
            </a:extLst>
          </p:cNvPr>
          <p:cNvSpPr txBox="1"/>
          <p:nvPr/>
        </p:nvSpPr>
        <p:spPr>
          <a:xfrm>
            <a:off x="654518" y="2781701"/>
            <a:ext cx="11107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B0F0"/>
                </a:solidFill>
              </a:rPr>
              <a:t>Monolithic Application is nothing but Spring Boot Application.</a:t>
            </a:r>
          </a:p>
          <a:p>
            <a:endParaRPr lang="en-IN" sz="2400" dirty="0">
              <a:solidFill>
                <a:srgbClr val="00B0F0"/>
              </a:solidFill>
            </a:endParaRPr>
          </a:p>
          <a:p>
            <a:r>
              <a:rPr lang="en-IN" sz="2400" dirty="0">
                <a:solidFill>
                  <a:srgbClr val="00B0F0"/>
                </a:solidFill>
              </a:rPr>
              <a:t>In Monolithic Application we are handling more components in single project.</a:t>
            </a:r>
          </a:p>
        </p:txBody>
      </p:sp>
    </p:spTree>
    <p:extLst>
      <p:ext uri="{BB962C8B-B14F-4D97-AF65-F5344CB8AC3E}">
        <p14:creationId xmlns:p14="http://schemas.microsoft.com/office/powerpoint/2010/main" val="172935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FAAEC5-0827-4699-9C29-76515A685480}"/>
              </a:ext>
            </a:extLst>
          </p:cNvPr>
          <p:cNvSpPr/>
          <p:nvPr/>
        </p:nvSpPr>
        <p:spPr>
          <a:xfrm>
            <a:off x="3237297" y="514951"/>
            <a:ext cx="5717406" cy="510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0070C0"/>
                </a:solidFill>
              </a:rPr>
              <a:t>University  Spring Boot Application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A6D7554-F56E-DBC6-4DB7-50B88000A3DD}"/>
              </a:ext>
            </a:extLst>
          </p:cNvPr>
          <p:cNvSpPr/>
          <p:nvPr/>
        </p:nvSpPr>
        <p:spPr>
          <a:xfrm>
            <a:off x="490889" y="2112743"/>
            <a:ext cx="2608446" cy="1222409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Student</a:t>
            </a: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606DFA4-9F5A-EC0A-0B73-AD3A13117710}"/>
              </a:ext>
            </a:extLst>
          </p:cNvPr>
          <p:cNvSpPr/>
          <p:nvPr/>
        </p:nvSpPr>
        <p:spPr>
          <a:xfrm>
            <a:off x="4406767" y="2112742"/>
            <a:ext cx="2608446" cy="12224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Address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33C79D-4BCD-7469-8296-412E3D1E8004}"/>
              </a:ext>
            </a:extLst>
          </p:cNvPr>
          <p:cNvSpPr/>
          <p:nvPr/>
        </p:nvSpPr>
        <p:spPr>
          <a:xfrm>
            <a:off x="8468628" y="2112742"/>
            <a:ext cx="2735178" cy="12224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Examination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C1F822-3B45-D006-4B71-011076726C5A}"/>
              </a:ext>
            </a:extLst>
          </p:cNvPr>
          <p:cNvSpPr/>
          <p:nvPr/>
        </p:nvSpPr>
        <p:spPr>
          <a:xfrm>
            <a:off x="2539466" y="4796588"/>
            <a:ext cx="2608446" cy="12224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Faculty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A63AF91-4130-0E1E-4493-C7F272AB3517}"/>
              </a:ext>
            </a:extLst>
          </p:cNvPr>
          <p:cNvSpPr/>
          <p:nvPr/>
        </p:nvSpPr>
        <p:spPr>
          <a:xfrm>
            <a:off x="6898106" y="4661834"/>
            <a:ext cx="2608446" cy="12224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92998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CECD10-59EF-E988-9A77-E56A0FC66AC0}"/>
              </a:ext>
            </a:extLst>
          </p:cNvPr>
          <p:cNvSpPr txBox="1"/>
          <p:nvPr/>
        </p:nvSpPr>
        <p:spPr>
          <a:xfrm>
            <a:off x="1260910" y="2459504"/>
            <a:ext cx="93461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C000"/>
                </a:solidFill>
              </a:rPr>
              <a:t>Code Complexity</a:t>
            </a:r>
          </a:p>
          <a:p>
            <a:endParaRPr lang="en-IN" sz="2400" b="1" dirty="0">
              <a:solidFill>
                <a:srgbClr val="FFC000"/>
              </a:solidFill>
            </a:endParaRPr>
          </a:p>
          <a:p>
            <a:r>
              <a:rPr lang="en-IN" sz="2400" b="1" dirty="0">
                <a:solidFill>
                  <a:srgbClr val="FFC000"/>
                </a:solidFill>
              </a:rPr>
              <a:t>Tight coupling between the different component</a:t>
            </a:r>
          </a:p>
          <a:p>
            <a:endParaRPr lang="en-IN" sz="2400" b="1" dirty="0">
              <a:solidFill>
                <a:srgbClr val="FFC000"/>
              </a:solidFill>
            </a:endParaRPr>
          </a:p>
          <a:p>
            <a:r>
              <a:rPr lang="en-IN" sz="2400" b="1" dirty="0">
                <a:solidFill>
                  <a:srgbClr val="FFC000"/>
                </a:solidFill>
              </a:rPr>
              <a:t>Scalability (increase the number of  instances)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2A040-6DFE-B08E-2104-3051CDC49505}"/>
              </a:ext>
            </a:extLst>
          </p:cNvPr>
          <p:cNvSpPr/>
          <p:nvPr/>
        </p:nvSpPr>
        <p:spPr>
          <a:xfrm>
            <a:off x="2512194" y="529390"/>
            <a:ext cx="8094845" cy="596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rgbClr val="0070C0"/>
                </a:solidFill>
              </a:rPr>
              <a:t>         Draw Backs of Monolithic Application</a:t>
            </a:r>
          </a:p>
        </p:txBody>
      </p:sp>
    </p:spTree>
    <p:extLst>
      <p:ext uri="{BB962C8B-B14F-4D97-AF65-F5344CB8AC3E}">
        <p14:creationId xmlns:p14="http://schemas.microsoft.com/office/powerpoint/2010/main" val="309907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5FE6D1-C210-DBDB-B624-1E53079A06E9}"/>
              </a:ext>
            </a:extLst>
          </p:cNvPr>
          <p:cNvSpPr txBox="1"/>
          <p:nvPr/>
        </p:nvSpPr>
        <p:spPr>
          <a:xfrm>
            <a:off x="336885" y="3320715"/>
            <a:ext cx="9923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B0F0"/>
                </a:solidFill>
              </a:rPr>
              <a:t>YouTube Video Link </a:t>
            </a:r>
            <a:r>
              <a:rPr lang="en-IN" sz="2400" b="1" dirty="0"/>
              <a:t>:    </a:t>
            </a:r>
            <a:r>
              <a:rPr lang="en-IN" sz="2400" b="0" i="0" u="none" strike="noStrike" dirty="0">
                <a:effectLst/>
                <a:latin typeface="Roboto" panose="02000000000000000000" pitchFamily="2" charset="0"/>
                <a:hlinkClick r:id="rId2"/>
              </a:rPr>
              <a:t>https://youtu.be/JDj96qWg8Bg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880622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91</TotalTime>
  <Words>68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Calisto MT</vt:lpstr>
      <vt:lpstr>Roboto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Hussain, Arvalla Saddam</dc:creator>
  <cp:lastModifiedBy>Hussain, Arvalla Saddam</cp:lastModifiedBy>
  <cp:revision>1</cp:revision>
  <dcterms:created xsi:type="dcterms:W3CDTF">2023-01-28T10:19:54Z</dcterms:created>
  <dcterms:modified xsi:type="dcterms:W3CDTF">2023-01-31T15:37:03Z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