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0686C-1D2C-42D1-A05B-B88400279AB1}" v="14" dt="2023-03-30T02:58:5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C8B0686C-1D2C-42D1-A05B-B88400279AB1}"/>
    <pc:docChg chg="undo redo custSel addSld modSld">
      <pc:chgData name="Hussain, Arvalla Saddam" userId="231fd835-04d8-4d01-abed-e4ef8b0c471b" providerId="ADAL" clId="{C8B0686C-1D2C-42D1-A05B-B88400279AB1}" dt="2023-03-30T02:59:25.160" v="451" actId="20577"/>
      <pc:docMkLst>
        <pc:docMk/>
      </pc:docMkLst>
      <pc:sldChg chg="modSp mod">
        <pc:chgData name="Hussain, Arvalla Saddam" userId="231fd835-04d8-4d01-abed-e4ef8b0c471b" providerId="ADAL" clId="{C8B0686C-1D2C-42D1-A05B-B88400279AB1}" dt="2023-03-29T03:03:43.624" v="13" actId="20577"/>
        <pc:sldMkLst>
          <pc:docMk/>
          <pc:sldMk cId="1806820198" sldId="257"/>
        </pc:sldMkLst>
        <pc:spChg chg="mod">
          <ac:chgData name="Hussain, Arvalla Saddam" userId="231fd835-04d8-4d01-abed-e4ef8b0c471b" providerId="ADAL" clId="{C8B0686C-1D2C-42D1-A05B-B88400279AB1}" dt="2023-03-29T03:03:43.624" v="13" actId="20577"/>
          <ac:spMkLst>
            <pc:docMk/>
            <pc:sldMk cId="1806820198" sldId="257"/>
            <ac:spMk id="4" creationId="{C6070109-FA3F-909D-AAF5-8BD49274748F}"/>
          </ac:spMkLst>
        </pc:spChg>
      </pc:sldChg>
      <pc:sldChg chg="modSp mod">
        <pc:chgData name="Hussain, Arvalla Saddam" userId="231fd835-04d8-4d01-abed-e4ef8b0c471b" providerId="ADAL" clId="{C8B0686C-1D2C-42D1-A05B-B88400279AB1}" dt="2023-03-29T03:08:26.894" v="14" actId="207"/>
        <pc:sldMkLst>
          <pc:docMk/>
          <pc:sldMk cId="3990203033" sldId="259"/>
        </pc:sldMkLst>
        <pc:spChg chg="mod">
          <ac:chgData name="Hussain, Arvalla Saddam" userId="231fd835-04d8-4d01-abed-e4ef8b0c471b" providerId="ADAL" clId="{C8B0686C-1D2C-42D1-A05B-B88400279AB1}" dt="2023-03-29T03:08:26.894" v="14" actId="207"/>
          <ac:spMkLst>
            <pc:docMk/>
            <pc:sldMk cId="3990203033" sldId="259"/>
            <ac:spMk id="5" creationId="{667845CD-9DE0-10FD-E41C-BF980E505075}"/>
          </ac:spMkLst>
        </pc:spChg>
      </pc:sldChg>
      <pc:sldChg chg="addSp modSp new mod">
        <pc:chgData name="Hussain, Arvalla Saddam" userId="231fd835-04d8-4d01-abed-e4ef8b0c471b" providerId="ADAL" clId="{C8B0686C-1D2C-42D1-A05B-B88400279AB1}" dt="2023-03-30T02:42:48.561" v="130" actId="14100"/>
        <pc:sldMkLst>
          <pc:docMk/>
          <pc:sldMk cId="3059533624" sldId="261"/>
        </pc:sldMkLst>
        <pc:spChg chg="add mod">
          <ac:chgData name="Hussain, Arvalla Saddam" userId="231fd835-04d8-4d01-abed-e4ef8b0c471b" providerId="ADAL" clId="{C8B0686C-1D2C-42D1-A05B-B88400279AB1}" dt="2023-03-30T02:40:26.060" v="44" actId="207"/>
          <ac:spMkLst>
            <pc:docMk/>
            <pc:sldMk cId="3059533624" sldId="261"/>
            <ac:spMk id="2" creationId="{9957B6D0-1BC5-16C8-75E7-4A4EE7F6290A}"/>
          </ac:spMkLst>
        </pc:spChg>
        <pc:spChg chg="add mod">
          <ac:chgData name="Hussain, Arvalla Saddam" userId="231fd835-04d8-4d01-abed-e4ef8b0c471b" providerId="ADAL" clId="{C8B0686C-1D2C-42D1-A05B-B88400279AB1}" dt="2023-03-30T02:40:55.819" v="57" actId="1076"/>
          <ac:spMkLst>
            <pc:docMk/>
            <pc:sldMk cId="3059533624" sldId="261"/>
            <ac:spMk id="3" creationId="{CF4860F9-2AB9-9E41-BD39-EA4456080DC6}"/>
          </ac:spMkLst>
        </pc:spChg>
        <pc:spChg chg="add mod">
          <ac:chgData name="Hussain, Arvalla Saddam" userId="231fd835-04d8-4d01-abed-e4ef8b0c471b" providerId="ADAL" clId="{C8B0686C-1D2C-42D1-A05B-B88400279AB1}" dt="2023-03-30T02:41:17.325" v="86" actId="20577"/>
          <ac:spMkLst>
            <pc:docMk/>
            <pc:sldMk cId="3059533624" sldId="261"/>
            <ac:spMk id="4" creationId="{4520D6F0-4484-07F8-1047-5DAE71A1B2AA}"/>
          </ac:spMkLst>
        </pc:spChg>
        <pc:spChg chg="add mod">
          <ac:chgData name="Hussain, Arvalla Saddam" userId="231fd835-04d8-4d01-abed-e4ef8b0c471b" providerId="ADAL" clId="{C8B0686C-1D2C-42D1-A05B-B88400279AB1}" dt="2023-03-30T02:41:06.922" v="69" actId="20577"/>
          <ac:spMkLst>
            <pc:docMk/>
            <pc:sldMk cId="3059533624" sldId="261"/>
            <ac:spMk id="5" creationId="{DBD67D19-AF1B-F049-62CA-F8BC6AB0C349}"/>
          </ac:spMkLst>
        </pc:spChg>
        <pc:spChg chg="add mod">
          <ac:chgData name="Hussain, Arvalla Saddam" userId="231fd835-04d8-4d01-abed-e4ef8b0c471b" providerId="ADAL" clId="{C8B0686C-1D2C-42D1-A05B-B88400279AB1}" dt="2023-03-30T02:42:07.300" v="110" actId="255"/>
          <ac:spMkLst>
            <pc:docMk/>
            <pc:sldMk cId="3059533624" sldId="261"/>
            <ac:spMk id="6" creationId="{46577EEE-E67C-69FF-BF0D-1EB165221A25}"/>
          </ac:spMkLst>
        </pc:spChg>
        <pc:spChg chg="add mod">
          <ac:chgData name="Hussain, Arvalla Saddam" userId="231fd835-04d8-4d01-abed-e4ef8b0c471b" providerId="ADAL" clId="{C8B0686C-1D2C-42D1-A05B-B88400279AB1}" dt="2023-03-30T02:42:32.535" v="121" actId="20577"/>
          <ac:spMkLst>
            <pc:docMk/>
            <pc:sldMk cId="3059533624" sldId="261"/>
            <ac:spMk id="8" creationId="{6249168A-4A02-E61F-68AD-B508C4BA7A38}"/>
          </ac:spMkLst>
        </pc:spChg>
        <pc:spChg chg="add mod">
          <ac:chgData name="Hussain, Arvalla Saddam" userId="231fd835-04d8-4d01-abed-e4ef8b0c471b" providerId="ADAL" clId="{C8B0686C-1D2C-42D1-A05B-B88400279AB1}" dt="2023-03-30T02:42:48.561" v="130" actId="14100"/>
          <ac:spMkLst>
            <pc:docMk/>
            <pc:sldMk cId="3059533624" sldId="261"/>
            <ac:spMk id="10" creationId="{8A074104-566D-7186-1EDF-24D0B9841315}"/>
          </ac:spMkLst>
        </pc:spChg>
      </pc:sldChg>
      <pc:sldChg chg="addSp delSp modSp new mod">
        <pc:chgData name="Hussain, Arvalla Saddam" userId="231fd835-04d8-4d01-abed-e4ef8b0c471b" providerId="ADAL" clId="{C8B0686C-1D2C-42D1-A05B-B88400279AB1}" dt="2023-03-30T02:59:25.160" v="451" actId="20577"/>
        <pc:sldMkLst>
          <pc:docMk/>
          <pc:sldMk cId="889757257" sldId="262"/>
        </pc:sldMkLst>
        <pc:spChg chg="add del mod">
          <ac:chgData name="Hussain, Arvalla Saddam" userId="231fd835-04d8-4d01-abed-e4ef8b0c471b" providerId="ADAL" clId="{C8B0686C-1D2C-42D1-A05B-B88400279AB1}" dt="2023-03-30T02:50:54.357" v="170" actId="207"/>
          <ac:spMkLst>
            <pc:docMk/>
            <pc:sldMk cId="889757257" sldId="262"/>
            <ac:spMk id="2" creationId="{B4B76B99-C01D-9101-64B2-70D4D8DA101D}"/>
          </ac:spMkLst>
        </pc:spChg>
        <pc:spChg chg="add mod">
          <ac:chgData name="Hussain, Arvalla Saddam" userId="231fd835-04d8-4d01-abed-e4ef8b0c471b" providerId="ADAL" clId="{C8B0686C-1D2C-42D1-A05B-B88400279AB1}" dt="2023-03-30T02:51:54.907" v="181" actId="1076"/>
          <ac:spMkLst>
            <pc:docMk/>
            <pc:sldMk cId="889757257" sldId="262"/>
            <ac:spMk id="3" creationId="{654EB98A-90BB-F155-9694-56D44211CA44}"/>
          </ac:spMkLst>
        </pc:spChg>
        <pc:spChg chg="add mod">
          <ac:chgData name="Hussain, Arvalla Saddam" userId="231fd835-04d8-4d01-abed-e4ef8b0c471b" providerId="ADAL" clId="{C8B0686C-1D2C-42D1-A05B-B88400279AB1}" dt="2023-03-30T02:51:50.834" v="180" actId="1076"/>
          <ac:spMkLst>
            <pc:docMk/>
            <pc:sldMk cId="889757257" sldId="262"/>
            <ac:spMk id="4" creationId="{D1A32222-02A0-89B8-54A3-B50031D9A671}"/>
          </ac:spMkLst>
        </pc:spChg>
        <pc:spChg chg="add mod">
          <ac:chgData name="Hussain, Arvalla Saddam" userId="231fd835-04d8-4d01-abed-e4ef8b0c471b" providerId="ADAL" clId="{C8B0686C-1D2C-42D1-A05B-B88400279AB1}" dt="2023-03-30T02:51:46.948" v="179" actId="1076"/>
          <ac:spMkLst>
            <pc:docMk/>
            <pc:sldMk cId="889757257" sldId="262"/>
            <ac:spMk id="5" creationId="{582300F6-9DD7-0725-183F-0BD7715F850E}"/>
          </ac:spMkLst>
        </pc:spChg>
        <pc:spChg chg="add mod">
          <ac:chgData name="Hussain, Arvalla Saddam" userId="231fd835-04d8-4d01-abed-e4ef8b0c471b" providerId="ADAL" clId="{C8B0686C-1D2C-42D1-A05B-B88400279AB1}" dt="2023-03-30T02:53:19.418" v="220"/>
          <ac:spMkLst>
            <pc:docMk/>
            <pc:sldMk cId="889757257" sldId="262"/>
            <ac:spMk id="6" creationId="{983760D6-9DD1-C997-667D-F338E7B85F87}"/>
          </ac:spMkLst>
        </pc:spChg>
        <pc:spChg chg="add mod">
          <ac:chgData name="Hussain, Arvalla Saddam" userId="231fd835-04d8-4d01-abed-e4ef8b0c471b" providerId="ADAL" clId="{C8B0686C-1D2C-42D1-A05B-B88400279AB1}" dt="2023-03-30T02:58:29.105" v="436"/>
          <ac:spMkLst>
            <pc:docMk/>
            <pc:sldMk cId="889757257" sldId="262"/>
            <ac:spMk id="10" creationId="{87F50B11-63AA-E24B-0257-08E8D2AEFBDC}"/>
          </ac:spMkLst>
        </pc:spChg>
        <pc:spChg chg="add mod">
          <ac:chgData name="Hussain, Arvalla Saddam" userId="231fd835-04d8-4d01-abed-e4ef8b0c471b" providerId="ADAL" clId="{C8B0686C-1D2C-42D1-A05B-B88400279AB1}" dt="2023-03-30T02:54:58.502" v="319" actId="20577"/>
          <ac:spMkLst>
            <pc:docMk/>
            <pc:sldMk cId="889757257" sldId="262"/>
            <ac:spMk id="12" creationId="{15A14078-5115-B2CB-41A5-8B97D9EBAA38}"/>
          </ac:spMkLst>
        </pc:spChg>
        <pc:spChg chg="add mod">
          <ac:chgData name="Hussain, Arvalla Saddam" userId="231fd835-04d8-4d01-abed-e4ef8b0c471b" providerId="ADAL" clId="{C8B0686C-1D2C-42D1-A05B-B88400279AB1}" dt="2023-03-30T02:56:05.677" v="372" actId="1076"/>
          <ac:spMkLst>
            <pc:docMk/>
            <pc:sldMk cId="889757257" sldId="262"/>
            <ac:spMk id="17" creationId="{3BCD634B-BF42-56AB-8B6F-6C3337F0BA24}"/>
          </ac:spMkLst>
        </pc:spChg>
        <pc:spChg chg="add mod">
          <ac:chgData name="Hussain, Arvalla Saddam" userId="231fd835-04d8-4d01-abed-e4ef8b0c471b" providerId="ADAL" clId="{C8B0686C-1D2C-42D1-A05B-B88400279AB1}" dt="2023-03-30T02:57:04.429" v="425" actId="20577"/>
          <ac:spMkLst>
            <pc:docMk/>
            <pc:sldMk cId="889757257" sldId="262"/>
            <ac:spMk id="19" creationId="{E06668A8-EBD8-6D08-2D48-38B5E6E3AB77}"/>
          </ac:spMkLst>
        </pc:spChg>
        <pc:spChg chg="add del">
          <ac:chgData name="Hussain, Arvalla Saddam" userId="231fd835-04d8-4d01-abed-e4ef8b0c471b" providerId="ADAL" clId="{C8B0686C-1D2C-42D1-A05B-B88400279AB1}" dt="2023-03-30T02:57:34.069" v="427" actId="11529"/>
          <ac:spMkLst>
            <pc:docMk/>
            <pc:sldMk cId="889757257" sldId="262"/>
            <ac:spMk id="20" creationId="{0C2B43CF-1155-4948-6AC3-753E76EC5B0A}"/>
          </ac:spMkLst>
        </pc:spChg>
        <pc:spChg chg="add del">
          <ac:chgData name="Hussain, Arvalla Saddam" userId="231fd835-04d8-4d01-abed-e4ef8b0c471b" providerId="ADAL" clId="{C8B0686C-1D2C-42D1-A05B-B88400279AB1}" dt="2023-03-30T02:57:50.375" v="429" actId="11529"/>
          <ac:spMkLst>
            <pc:docMk/>
            <pc:sldMk cId="889757257" sldId="262"/>
            <ac:spMk id="21" creationId="{95483CDB-153F-CEBF-18BB-55EBC45EAD45}"/>
          </ac:spMkLst>
        </pc:spChg>
        <pc:spChg chg="add mod">
          <ac:chgData name="Hussain, Arvalla Saddam" userId="231fd835-04d8-4d01-abed-e4ef8b0c471b" providerId="ADAL" clId="{C8B0686C-1D2C-42D1-A05B-B88400279AB1}" dt="2023-03-30T02:58:43.457" v="440" actId="1076"/>
          <ac:spMkLst>
            <pc:docMk/>
            <pc:sldMk cId="889757257" sldId="262"/>
            <ac:spMk id="28" creationId="{3E6A8421-BF58-91BC-2ABD-F12C4734C5B0}"/>
          </ac:spMkLst>
        </pc:spChg>
        <pc:spChg chg="add mod">
          <ac:chgData name="Hussain, Arvalla Saddam" userId="231fd835-04d8-4d01-abed-e4ef8b0c471b" providerId="ADAL" clId="{C8B0686C-1D2C-42D1-A05B-B88400279AB1}" dt="2023-03-30T02:59:25.160" v="451" actId="20577"/>
          <ac:spMkLst>
            <pc:docMk/>
            <pc:sldMk cId="889757257" sldId="262"/>
            <ac:spMk id="34" creationId="{5EE9CC55-2ECC-6CBD-E59E-9DDB214568A5}"/>
          </ac:spMkLst>
        </pc:spChg>
        <pc:cxnChg chg="add mod">
          <ac:chgData name="Hussain, Arvalla Saddam" userId="231fd835-04d8-4d01-abed-e4ef8b0c471b" providerId="ADAL" clId="{C8B0686C-1D2C-42D1-A05B-B88400279AB1}" dt="2023-03-30T02:55:07.622" v="320" actId="1076"/>
          <ac:cxnSpMkLst>
            <pc:docMk/>
            <pc:sldMk cId="889757257" sldId="262"/>
            <ac:cxnSpMk id="8" creationId="{B6A0174B-224A-4E65-91CD-317D13B3CE44}"/>
          </ac:cxnSpMkLst>
        </pc:cxnChg>
        <pc:cxnChg chg="add mod">
          <ac:chgData name="Hussain, Arvalla Saddam" userId="231fd835-04d8-4d01-abed-e4ef8b0c471b" providerId="ADAL" clId="{C8B0686C-1D2C-42D1-A05B-B88400279AB1}" dt="2023-03-30T02:55:18.617" v="324" actId="14100"/>
          <ac:cxnSpMkLst>
            <pc:docMk/>
            <pc:sldMk cId="889757257" sldId="262"/>
            <ac:cxnSpMk id="13" creationId="{3BE13877-0947-86E5-00EF-764E3E113D0A}"/>
          </ac:cxnSpMkLst>
        </pc:cxnChg>
        <pc:cxnChg chg="add mod">
          <ac:chgData name="Hussain, Arvalla Saddam" userId="231fd835-04d8-4d01-abed-e4ef8b0c471b" providerId="ADAL" clId="{C8B0686C-1D2C-42D1-A05B-B88400279AB1}" dt="2023-03-30T02:58:25.052" v="435" actId="14100"/>
          <ac:cxnSpMkLst>
            <pc:docMk/>
            <pc:sldMk cId="889757257" sldId="262"/>
            <ac:cxnSpMk id="22" creationId="{B6876F16-3D88-1DEE-16F5-09E9F0E04DA0}"/>
          </ac:cxnSpMkLst>
        </pc:cxnChg>
        <pc:cxnChg chg="add mod">
          <ac:chgData name="Hussain, Arvalla Saddam" userId="231fd835-04d8-4d01-abed-e4ef8b0c471b" providerId="ADAL" clId="{C8B0686C-1D2C-42D1-A05B-B88400279AB1}" dt="2023-03-30T02:59:05.889" v="445" actId="14100"/>
          <ac:cxnSpMkLst>
            <pc:docMk/>
            <pc:sldMk cId="889757257" sldId="262"/>
            <ac:cxnSpMk id="29" creationId="{95EAE53E-849E-0933-20E8-BD49DF392D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5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91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77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5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7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3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6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6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3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FEE9A5-CA4C-4026-A6A1-86EF7AFCC53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198CFF-E411-4798-9060-B3CC19D44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1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B59C5-E338-7D88-632F-CA51E94B8F45}"/>
              </a:ext>
            </a:extLst>
          </p:cNvPr>
          <p:cNvSpPr txBox="1"/>
          <p:nvPr/>
        </p:nvSpPr>
        <p:spPr>
          <a:xfrm>
            <a:off x="1078030" y="702992"/>
            <a:ext cx="1034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failures with microservices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6E767-B067-94EE-F19A-C1F7251DE6D0}"/>
              </a:ext>
            </a:extLst>
          </p:cNvPr>
          <p:cNvSpPr/>
          <p:nvPr/>
        </p:nvSpPr>
        <p:spPr>
          <a:xfrm>
            <a:off x="837398" y="2377440"/>
            <a:ext cx="2868328" cy="943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Student-microservice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70109-FA3F-909D-AAF5-8BD49274748F}"/>
              </a:ext>
            </a:extLst>
          </p:cNvPr>
          <p:cNvSpPr/>
          <p:nvPr/>
        </p:nvSpPr>
        <p:spPr>
          <a:xfrm>
            <a:off x="8486274" y="2377440"/>
            <a:ext cx="2868328" cy="943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Address-microservice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E73E2-0C82-22F5-48ED-71A67B09C4B9}"/>
              </a:ext>
            </a:extLst>
          </p:cNvPr>
          <p:cNvSpPr txBox="1"/>
          <p:nvPr/>
        </p:nvSpPr>
        <p:spPr>
          <a:xfrm>
            <a:off x="837398" y="1855890"/>
            <a:ext cx="286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http://localhost:8080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5E575-6B79-22D9-8B3F-0E7B54EF1DCE}"/>
              </a:ext>
            </a:extLst>
          </p:cNvPr>
          <p:cNvSpPr txBox="1"/>
          <p:nvPr/>
        </p:nvSpPr>
        <p:spPr>
          <a:xfrm>
            <a:off x="8486274" y="1745199"/>
            <a:ext cx="2938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http://localhost:8081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B0EBE-9FAA-E630-A1D6-C9F3A41A80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05726" y="2849078"/>
            <a:ext cx="4780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73375E-84E3-60B7-03D3-3A2CC5C49B5F}"/>
              </a:ext>
            </a:extLst>
          </p:cNvPr>
          <p:cNvSpPr txBox="1"/>
          <p:nvPr/>
        </p:nvSpPr>
        <p:spPr>
          <a:xfrm>
            <a:off x="866273" y="4296961"/>
            <a:ext cx="10770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microservice is Down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microservice is having a high failures</a:t>
            </a:r>
          </a:p>
        </p:txBody>
      </p:sp>
    </p:spTree>
    <p:extLst>
      <p:ext uri="{BB962C8B-B14F-4D97-AF65-F5344CB8AC3E}">
        <p14:creationId xmlns:p14="http://schemas.microsoft.com/office/powerpoint/2010/main" val="180682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2E2AB-7CBE-1D4E-5465-806355A2BD2C}"/>
              </a:ext>
            </a:extLst>
          </p:cNvPr>
          <p:cNvSpPr txBox="1"/>
          <p:nvPr/>
        </p:nvSpPr>
        <p:spPr>
          <a:xfrm>
            <a:off x="943276" y="481611"/>
            <a:ext cx="710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 Tolerance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0EF5D1-DBA4-9927-CB0A-617F2189ED1E}"/>
              </a:ext>
            </a:extLst>
          </p:cNvPr>
          <p:cNvSpPr/>
          <p:nvPr/>
        </p:nvSpPr>
        <p:spPr>
          <a:xfrm>
            <a:off x="2399897" y="1597794"/>
            <a:ext cx="2666198" cy="875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Student - 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EE071-9322-D82A-5A61-3553FE062522}"/>
              </a:ext>
            </a:extLst>
          </p:cNvPr>
          <p:cNvSpPr/>
          <p:nvPr/>
        </p:nvSpPr>
        <p:spPr>
          <a:xfrm>
            <a:off x="2399897" y="5677302"/>
            <a:ext cx="2666198" cy="875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Examination - microservice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C8F5B-942D-C61A-BA82-915693EE58E5}"/>
              </a:ext>
            </a:extLst>
          </p:cNvPr>
          <p:cNvSpPr/>
          <p:nvPr/>
        </p:nvSpPr>
        <p:spPr>
          <a:xfrm>
            <a:off x="2399899" y="3596641"/>
            <a:ext cx="2666198" cy="875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Result - microservice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7DF70-5292-02E5-B41B-B74C308A9152}"/>
              </a:ext>
            </a:extLst>
          </p:cNvPr>
          <p:cNvSpPr/>
          <p:nvPr/>
        </p:nvSpPr>
        <p:spPr>
          <a:xfrm>
            <a:off x="7125905" y="1597794"/>
            <a:ext cx="2666198" cy="87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Address - microservice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26B99-2321-B948-4CAD-32F2AE1EA3D8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066095" y="2035744"/>
            <a:ext cx="20598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5D68E-37A7-2715-C41C-8C5EDB27CF7D}"/>
              </a:ext>
            </a:extLst>
          </p:cNvPr>
          <p:cNvCxnSpPr>
            <a:cxnSpLocks/>
          </p:cNvCxnSpPr>
          <p:nvPr/>
        </p:nvCxnSpPr>
        <p:spPr>
          <a:xfrm flipH="1" flipV="1">
            <a:off x="3712137" y="2504172"/>
            <a:ext cx="2" cy="1017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5B11AF-CED9-043C-50FB-782693F2565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732996" y="4472540"/>
            <a:ext cx="2" cy="1204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66457-D1E6-69E9-1F60-00B4A346463C}"/>
              </a:ext>
            </a:extLst>
          </p:cNvPr>
          <p:cNvSpPr txBox="1"/>
          <p:nvPr/>
        </p:nvSpPr>
        <p:spPr>
          <a:xfrm>
            <a:off x="760396" y="644893"/>
            <a:ext cx="871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Circuit Breaker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0229A-0A08-D760-4238-E22B0B9ABBDD}"/>
              </a:ext>
            </a:extLst>
          </p:cNvPr>
          <p:cNvSpPr/>
          <p:nvPr/>
        </p:nvSpPr>
        <p:spPr>
          <a:xfrm>
            <a:off x="933651" y="2058028"/>
            <a:ext cx="2550694" cy="972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Electricity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845CD-9DE0-10FD-E41C-BF980E505075}"/>
              </a:ext>
            </a:extLst>
          </p:cNvPr>
          <p:cNvSpPr/>
          <p:nvPr/>
        </p:nvSpPr>
        <p:spPr>
          <a:xfrm>
            <a:off x="8707657" y="4953801"/>
            <a:ext cx="2550694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DE033-1D05-7F97-99ED-97A39E88C1DD}"/>
              </a:ext>
            </a:extLst>
          </p:cNvPr>
          <p:cNvSpPr/>
          <p:nvPr/>
        </p:nvSpPr>
        <p:spPr>
          <a:xfrm>
            <a:off x="933651" y="4953802"/>
            <a:ext cx="2550694" cy="972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Electricity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B9D35-206D-EF1B-176C-32C675308084}"/>
              </a:ext>
            </a:extLst>
          </p:cNvPr>
          <p:cNvSpPr/>
          <p:nvPr/>
        </p:nvSpPr>
        <p:spPr>
          <a:xfrm>
            <a:off x="8555257" y="1940747"/>
            <a:ext cx="2550694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C1F8B-BB74-B6E8-FEBE-C06634BB560C}"/>
              </a:ext>
            </a:extLst>
          </p:cNvPr>
          <p:cNvCxnSpPr>
            <a:stCxn id="4" idx="3"/>
          </p:cNvCxnSpPr>
          <p:nvPr/>
        </p:nvCxnSpPr>
        <p:spPr>
          <a:xfrm flipV="1">
            <a:off x="3484345" y="2544103"/>
            <a:ext cx="50709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03B408-5F42-C3A9-80DD-5965A7FAFE51}"/>
              </a:ext>
            </a:extLst>
          </p:cNvPr>
          <p:cNvSpPr/>
          <p:nvPr/>
        </p:nvSpPr>
        <p:spPr>
          <a:xfrm>
            <a:off x="5508861" y="2436708"/>
            <a:ext cx="869482" cy="2147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896BC-92DA-00EA-0B7B-D1BB0A9D30FC}"/>
              </a:ext>
            </a:extLst>
          </p:cNvPr>
          <p:cNvSpPr txBox="1"/>
          <p:nvPr/>
        </p:nvSpPr>
        <p:spPr>
          <a:xfrm>
            <a:off x="5143099" y="2067376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Switch - closed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2A67BB-94EA-7AFA-BB9C-78777F731E53}"/>
              </a:ext>
            </a:extLst>
          </p:cNvPr>
          <p:cNvCxnSpPr>
            <a:stCxn id="6" idx="3"/>
          </p:cNvCxnSpPr>
          <p:nvPr/>
        </p:nvCxnSpPr>
        <p:spPr>
          <a:xfrm flipV="1">
            <a:off x="3484345" y="5439876"/>
            <a:ext cx="2024516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CBAD54-4995-C3A6-2E90-3B80B48242E8}"/>
              </a:ext>
            </a:extLst>
          </p:cNvPr>
          <p:cNvCxnSpPr>
            <a:cxnSpLocks/>
          </p:cNvCxnSpPr>
          <p:nvPr/>
        </p:nvCxnSpPr>
        <p:spPr>
          <a:xfrm flipV="1">
            <a:off x="5484799" y="5091764"/>
            <a:ext cx="893544" cy="34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1A4330-A232-DE6F-80A5-118106E588CA}"/>
              </a:ext>
            </a:extLst>
          </p:cNvPr>
          <p:cNvCxnSpPr/>
          <p:nvPr/>
        </p:nvCxnSpPr>
        <p:spPr>
          <a:xfrm>
            <a:off x="6530742" y="5439876"/>
            <a:ext cx="2176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AD3C53-1B33-E9DF-C6D4-0202DC94242F}"/>
              </a:ext>
            </a:extLst>
          </p:cNvPr>
          <p:cNvSpPr txBox="1"/>
          <p:nvPr/>
        </p:nvSpPr>
        <p:spPr>
          <a:xfrm>
            <a:off x="5160747" y="454837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Switch - open</a:t>
            </a:r>
          </a:p>
        </p:txBody>
      </p:sp>
    </p:spTree>
    <p:extLst>
      <p:ext uri="{BB962C8B-B14F-4D97-AF65-F5344CB8AC3E}">
        <p14:creationId xmlns:p14="http://schemas.microsoft.com/office/powerpoint/2010/main" val="399020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66457-D1E6-69E9-1F60-00B4A346463C}"/>
              </a:ext>
            </a:extLst>
          </p:cNvPr>
          <p:cNvSpPr txBox="1"/>
          <p:nvPr/>
        </p:nvSpPr>
        <p:spPr>
          <a:xfrm>
            <a:off x="760396" y="644893"/>
            <a:ext cx="871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Circuit Breaker with Microservices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0229A-0A08-D760-4238-E22B0B9ABBDD}"/>
              </a:ext>
            </a:extLst>
          </p:cNvPr>
          <p:cNvSpPr/>
          <p:nvPr/>
        </p:nvSpPr>
        <p:spPr>
          <a:xfrm>
            <a:off x="933651" y="2058028"/>
            <a:ext cx="2550694" cy="972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Student microservice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845CD-9DE0-10FD-E41C-BF980E505075}"/>
              </a:ext>
            </a:extLst>
          </p:cNvPr>
          <p:cNvSpPr/>
          <p:nvPr/>
        </p:nvSpPr>
        <p:spPr>
          <a:xfrm>
            <a:off x="8707657" y="4953801"/>
            <a:ext cx="2550694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Address microservice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DE033-1D05-7F97-99ED-97A39E88C1DD}"/>
              </a:ext>
            </a:extLst>
          </p:cNvPr>
          <p:cNvSpPr/>
          <p:nvPr/>
        </p:nvSpPr>
        <p:spPr>
          <a:xfrm>
            <a:off x="933651" y="4953802"/>
            <a:ext cx="2550694" cy="972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Student microservice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B9D35-206D-EF1B-176C-32C675308084}"/>
              </a:ext>
            </a:extLst>
          </p:cNvPr>
          <p:cNvSpPr/>
          <p:nvPr/>
        </p:nvSpPr>
        <p:spPr>
          <a:xfrm>
            <a:off x="8555257" y="1940747"/>
            <a:ext cx="2550694" cy="9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Address microservice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C1F8B-BB74-B6E8-FEBE-C06634BB560C}"/>
              </a:ext>
            </a:extLst>
          </p:cNvPr>
          <p:cNvCxnSpPr>
            <a:stCxn id="4" idx="3"/>
          </p:cNvCxnSpPr>
          <p:nvPr/>
        </p:nvCxnSpPr>
        <p:spPr>
          <a:xfrm flipV="1">
            <a:off x="3484345" y="2544103"/>
            <a:ext cx="50709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03B408-5F42-C3A9-80DD-5965A7FAFE51}"/>
              </a:ext>
            </a:extLst>
          </p:cNvPr>
          <p:cNvSpPr/>
          <p:nvPr/>
        </p:nvSpPr>
        <p:spPr>
          <a:xfrm>
            <a:off x="5508861" y="2436708"/>
            <a:ext cx="869482" cy="2147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896BC-92DA-00EA-0B7B-D1BB0A9D30FC}"/>
              </a:ext>
            </a:extLst>
          </p:cNvPr>
          <p:cNvSpPr txBox="1"/>
          <p:nvPr/>
        </p:nvSpPr>
        <p:spPr>
          <a:xfrm>
            <a:off x="5143099" y="2067376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Switch - closed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2A67BB-94EA-7AFA-BB9C-78777F731E53}"/>
              </a:ext>
            </a:extLst>
          </p:cNvPr>
          <p:cNvCxnSpPr>
            <a:stCxn id="6" idx="3"/>
          </p:cNvCxnSpPr>
          <p:nvPr/>
        </p:nvCxnSpPr>
        <p:spPr>
          <a:xfrm flipV="1">
            <a:off x="3484345" y="5439876"/>
            <a:ext cx="2024516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CBAD54-4995-C3A6-2E90-3B80B48242E8}"/>
              </a:ext>
            </a:extLst>
          </p:cNvPr>
          <p:cNvCxnSpPr>
            <a:cxnSpLocks/>
          </p:cNvCxnSpPr>
          <p:nvPr/>
        </p:nvCxnSpPr>
        <p:spPr>
          <a:xfrm flipV="1">
            <a:off x="5484799" y="5091764"/>
            <a:ext cx="893544" cy="34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1A4330-A232-DE6F-80A5-118106E588CA}"/>
              </a:ext>
            </a:extLst>
          </p:cNvPr>
          <p:cNvCxnSpPr/>
          <p:nvPr/>
        </p:nvCxnSpPr>
        <p:spPr>
          <a:xfrm>
            <a:off x="6530742" y="5439876"/>
            <a:ext cx="2176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AD3C53-1B33-E9DF-C6D4-0202DC94242F}"/>
              </a:ext>
            </a:extLst>
          </p:cNvPr>
          <p:cNvSpPr txBox="1"/>
          <p:nvPr/>
        </p:nvSpPr>
        <p:spPr>
          <a:xfrm>
            <a:off x="5160747" y="454837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Switch - open</a:t>
            </a:r>
          </a:p>
        </p:txBody>
      </p:sp>
    </p:spTree>
    <p:extLst>
      <p:ext uri="{BB962C8B-B14F-4D97-AF65-F5344CB8AC3E}">
        <p14:creationId xmlns:p14="http://schemas.microsoft.com/office/powerpoint/2010/main" val="16073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7B6D0-1BC5-16C8-75E7-4A4EE7F6290A}"/>
              </a:ext>
            </a:extLst>
          </p:cNvPr>
          <p:cNvSpPr txBox="1"/>
          <p:nvPr/>
        </p:nvSpPr>
        <p:spPr>
          <a:xfrm>
            <a:off x="683394" y="664143"/>
            <a:ext cx="602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Circuit Breaker states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860F9-2AB9-9E41-BD39-EA4456080DC6}"/>
              </a:ext>
            </a:extLst>
          </p:cNvPr>
          <p:cNvSpPr/>
          <p:nvPr/>
        </p:nvSpPr>
        <p:spPr>
          <a:xfrm>
            <a:off x="856649" y="2559517"/>
            <a:ext cx="2377440" cy="1049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Closed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0D6F0-4484-07F8-1047-5DAE71A1B2AA}"/>
              </a:ext>
            </a:extLst>
          </p:cNvPr>
          <p:cNvSpPr/>
          <p:nvPr/>
        </p:nvSpPr>
        <p:spPr>
          <a:xfrm>
            <a:off x="4427620" y="4657022"/>
            <a:ext cx="2377440" cy="1049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Half - 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67D19-AF1B-F049-62CA-F8BC6AB0C349}"/>
              </a:ext>
            </a:extLst>
          </p:cNvPr>
          <p:cNvSpPr/>
          <p:nvPr/>
        </p:nvSpPr>
        <p:spPr>
          <a:xfrm>
            <a:off x="8178266" y="2559517"/>
            <a:ext cx="2377440" cy="1049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77EEE-E67C-69FF-BF0D-1EB165221A25}"/>
              </a:ext>
            </a:extLst>
          </p:cNvPr>
          <p:cNvSpPr txBox="1"/>
          <p:nvPr/>
        </p:nvSpPr>
        <p:spPr>
          <a:xfrm>
            <a:off x="856649" y="1992429"/>
            <a:ext cx="261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calls 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9168A-4A02-E61F-68AD-B508C4BA7A38}"/>
              </a:ext>
            </a:extLst>
          </p:cNvPr>
          <p:cNvSpPr txBox="1"/>
          <p:nvPr/>
        </p:nvSpPr>
        <p:spPr>
          <a:xfrm>
            <a:off x="8178266" y="2023207"/>
            <a:ext cx="225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IN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 allowed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4104-566D-7186-1EDF-24D0B9841315}"/>
              </a:ext>
            </a:extLst>
          </p:cNvPr>
          <p:cNvSpPr txBox="1"/>
          <p:nvPr/>
        </p:nvSpPr>
        <p:spPr>
          <a:xfrm>
            <a:off x="4427620" y="4199642"/>
            <a:ext cx="2184936" cy="37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</a:t>
            </a:r>
            <a:r>
              <a:rPr lang="en-IN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allowed</a:t>
            </a:r>
          </a:p>
        </p:txBody>
      </p:sp>
    </p:spTree>
    <p:extLst>
      <p:ext uri="{BB962C8B-B14F-4D97-AF65-F5344CB8AC3E}">
        <p14:creationId xmlns:p14="http://schemas.microsoft.com/office/powerpoint/2010/main" val="305953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76B99-C01D-9101-64B2-70D4D8DA101D}"/>
              </a:ext>
            </a:extLst>
          </p:cNvPr>
          <p:cNvSpPr txBox="1"/>
          <p:nvPr/>
        </p:nvSpPr>
        <p:spPr>
          <a:xfrm>
            <a:off x="587141" y="529389"/>
            <a:ext cx="519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Circuit Breaker Properties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EB98A-90BB-F155-9694-56D44211CA44}"/>
              </a:ext>
            </a:extLst>
          </p:cNvPr>
          <p:cNvSpPr/>
          <p:nvPr/>
        </p:nvSpPr>
        <p:spPr>
          <a:xfrm>
            <a:off x="1203158" y="2510240"/>
            <a:ext cx="1212783" cy="530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Closed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32222-02A0-89B8-54A3-B50031D9A671}"/>
              </a:ext>
            </a:extLst>
          </p:cNvPr>
          <p:cNvSpPr/>
          <p:nvPr/>
        </p:nvSpPr>
        <p:spPr>
          <a:xfrm>
            <a:off x="9419925" y="2405513"/>
            <a:ext cx="1302618" cy="530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300F6-9DD7-0725-183F-0BD7715F850E}"/>
              </a:ext>
            </a:extLst>
          </p:cNvPr>
          <p:cNvSpPr/>
          <p:nvPr/>
        </p:nvSpPr>
        <p:spPr>
          <a:xfrm>
            <a:off x="5330791" y="5089811"/>
            <a:ext cx="135716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Half - 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760D6-9DD1-C997-667D-F338E7B85F87}"/>
              </a:ext>
            </a:extLst>
          </p:cNvPr>
          <p:cNvSpPr txBox="1"/>
          <p:nvPr/>
        </p:nvSpPr>
        <p:spPr>
          <a:xfrm>
            <a:off x="1395663" y="1251284"/>
            <a:ext cx="29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Window Size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0174B-224A-4E65-91CD-317D13B3CE44}"/>
              </a:ext>
            </a:extLst>
          </p:cNvPr>
          <p:cNvCxnSpPr>
            <a:cxnSpLocks/>
          </p:cNvCxnSpPr>
          <p:nvPr/>
        </p:nvCxnSpPr>
        <p:spPr>
          <a:xfrm flipV="1">
            <a:off x="2415941" y="2666598"/>
            <a:ext cx="7003984" cy="10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F50B11-63AA-E24B-0257-08E8D2AEFBDC}"/>
              </a:ext>
            </a:extLst>
          </p:cNvPr>
          <p:cNvSpPr txBox="1"/>
          <p:nvPr/>
        </p:nvSpPr>
        <p:spPr>
          <a:xfrm>
            <a:off x="3322321" y="2125824"/>
            <a:ext cx="489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Rate &gt;= Failure Rate Threshold </a:t>
            </a:r>
            <a:endParaRPr lang="en-IN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14078-5115-B2CB-41A5-8B97D9EBAA38}"/>
              </a:ext>
            </a:extLst>
          </p:cNvPr>
          <p:cNvSpPr txBox="1"/>
          <p:nvPr/>
        </p:nvSpPr>
        <p:spPr>
          <a:xfrm>
            <a:off x="8458200" y="1526574"/>
            <a:ext cx="3544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waitDurationInOpenState</a:t>
            </a:r>
            <a:r>
              <a:rPr lang="en-IN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E13877-0947-86E5-00EF-764E3E113D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87954" y="2942767"/>
            <a:ext cx="3226067" cy="237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CD634B-BF42-56AB-8B6F-6C3337F0BA24}"/>
              </a:ext>
            </a:extLst>
          </p:cNvPr>
          <p:cNvSpPr txBox="1"/>
          <p:nvPr/>
        </p:nvSpPr>
        <p:spPr>
          <a:xfrm>
            <a:off x="6489834" y="3440345"/>
            <a:ext cx="2471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from Open to Half-Open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668A8-EBD8-6D08-2D48-38B5E6E3AB77}"/>
              </a:ext>
            </a:extLst>
          </p:cNvPr>
          <p:cNvSpPr txBox="1"/>
          <p:nvPr/>
        </p:nvSpPr>
        <p:spPr>
          <a:xfrm>
            <a:off x="3347187" y="595444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PermittedNumberOfCallsIn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Half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-Open State = 5</a:t>
            </a:r>
            <a:endParaRPr lang="en-IN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876F16-3D88-1DEE-16F5-09E9F0E04DA0}"/>
              </a:ext>
            </a:extLst>
          </p:cNvPr>
          <p:cNvCxnSpPr>
            <a:cxnSpLocks/>
          </p:cNvCxnSpPr>
          <p:nvPr/>
        </p:nvCxnSpPr>
        <p:spPr>
          <a:xfrm flipV="1">
            <a:off x="6687954" y="2969586"/>
            <a:ext cx="3542497" cy="2574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6A8421-BF58-91BC-2ABD-F12C4734C5B0}"/>
              </a:ext>
            </a:extLst>
          </p:cNvPr>
          <p:cNvSpPr txBox="1"/>
          <p:nvPr/>
        </p:nvSpPr>
        <p:spPr>
          <a:xfrm>
            <a:off x="8254866" y="4407120"/>
            <a:ext cx="3318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Rate &gt;= Failure Rate Threshold </a:t>
            </a:r>
            <a:endParaRPr lang="en-IN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EAE53E-849E-0933-20E8-BD49DF392DAB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1809550" y="3040432"/>
            <a:ext cx="3521241" cy="2280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E9CC55-2ECC-6CBD-E59E-9DDB214568A5}"/>
              </a:ext>
            </a:extLst>
          </p:cNvPr>
          <p:cNvSpPr txBox="1"/>
          <p:nvPr/>
        </p:nvSpPr>
        <p:spPr>
          <a:xfrm>
            <a:off x="587141" y="4407120"/>
            <a:ext cx="2760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</a:t>
            </a:r>
            <a:r>
              <a:rPr lang="en-IN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&lt;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Rate Threshold </a:t>
            </a:r>
            <a:endParaRPr lang="en-IN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5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60</TotalTime>
  <Words>132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2023-03-29T02:25:45Z</dcterms:created>
  <dcterms:modified xsi:type="dcterms:W3CDTF">2023-03-30T02:59:35Z</dcterms:modified>
</cp:coreProperties>
</file>