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47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8D1D-7FE1-4E17-895E-F728C5137B10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3BD4-534C-4A23-AC83-0EA11875A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2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8D1D-7FE1-4E17-895E-F728C5137B10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3BD4-534C-4A23-AC83-0EA11875A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892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8D1D-7FE1-4E17-895E-F728C5137B10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3BD4-534C-4A23-AC83-0EA11875A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401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8D1D-7FE1-4E17-895E-F728C5137B10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3BD4-534C-4A23-AC83-0EA11875A77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085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8D1D-7FE1-4E17-895E-F728C5137B10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3BD4-534C-4A23-AC83-0EA11875A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392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8D1D-7FE1-4E17-895E-F728C5137B10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3BD4-534C-4A23-AC83-0EA11875A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384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8D1D-7FE1-4E17-895E-F728C5137B10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3BD4-534C-4A23-AC83-0EA11875A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131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8D1D-7FE1-4E17-895E-F728C5137B10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3BD4-534C-4A23-AC83-0EA11875A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897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8D1D-7FE1-4E17-895E-F728C5137B10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3BD4-534C-4A23-AC83-0EA11875A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1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8D1D-7FE1-4E17-895E-F728C5137B10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3BD4-534C-4A23-AC83-0EA11875A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23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8D1D-7FE1-4E17-895E-F728C5137B10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3BD4-534C-4A23-AC83-0EA11875A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56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8D1D-7FE1-4E17-895E-F728C5137B10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3BD4-534C-4A23-AC83-0EA11875A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91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8D1D-7FE1-4E17-895E-F728C5137B10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3BD4-534C-4A23-AC83-0EA11875A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13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8D1D-7FE1-4E17-895E-F728C5137B10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3BD4-534C-4A23-AC83-0EA11875A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19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8D1D-7FE1-4E17-895E-F728C5137B10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3BD4-534C-4A23-AC83-0EA11875A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81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8D1D-7FE1-4E17-895E-F728C5137B10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3BD4-534C-4A23-AC83-0EA11875A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62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8D1D-7FE1-4E17-895E-F728C5137B10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3BD4-534C-4A23-AC83-0EA11875A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55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3308D1D-7FE1-4E17-895E-F728C5137B10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4513BD4-534C-4A23-AC83-0EA11875A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928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017375-BF57-C50D-C10A-235DB9A1AB62}"/>
              </a:ext>
            </a:extLst>
          </p:cNvPr>
          <p:cNvSpPr txBox="1"/>
          <p:nvPr/>
        </p:nvSpPr>
        <p:spPr>
          <a:xfrm>
            <a:off x="608531" y="593023"/>
            <a:ext cx="44094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Sleuth and </a:t>
            </a:r>
            <a:r>
              <a:rPr lang="en-IN" sz="26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Zipkin</a:t>
            </a:r>
            <a:endParaRPr lang="en-IN" sz="26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02B530-BE72-A67A-5913-66D311267401}"/>
              </a:ext>
            </a:extLst>
          </p:cNvPr>
          <p:cNvSpPr/>
          <p:nvPr/>
        </p:nvSpPr>
        <p:spPr>
          <a:xfrm>
            <a:off x="303796" y="2249464"/>
            <a:ext cx="1482559" cy="680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B050"/>
                </a:solidFill>
              </a:rPr>
              <a:t>Consumer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350F23-233D-BD59-8212-7AEDEF98E60C}"/>
              </a:ext>
            </a:extLst>
          </p:cNvPr>
          <p:cNvSpPr/>
          <p:nvPr/>
        </p:nvSpPr>
        <p:spPr>
          <a:xfrm>
            <a:off x="3296451" y="2245892"/>
            <a:ext cx="1556619" cy="680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B050"/>
                </a:solidFill>
              </a:rPr>
              <a:t>API Gateway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83806D-A291-4DA4-E695-83DDB54982B2}"/>
              </a:ext>
            </a:extLst>
          </p:cNvPr>
          <p:cNvSpPr/>
          <p:nvPr/>
        </p:nvSpPr>
        <p:spPr>
          <a:xfrm>
            <a:off x="6630067" y="2245892"/>
            <a:ext cx="1556619" cy="680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B050"/>
                </a:solidFill>
              </a:rPr>
              <a:t>Student microservice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0BC24B-A4DE-4B3A-13E1-C294F51F1A9B}"/>
              </a:ext>
            </a:extLst>
          </p:cNvPr>
          <p:cNvSpPr/>
          <p:nvPr/>
        </p:nvSpPr>
        <p:spPr>
          <a:xfrm>
            <a:off x="10194223" y="2237872"/>
            <a:ext cx="1556619" cy="680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B050"/>
                </a:solidFill>
              </a:rPr>
              <a:t>Address microservice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12FC2F-6B6F-AFFA-AC1A-39DD8529F64D}"/>
              </a:ext>
            </a:extLst>
          </p:cNvPr>
          <p:cNvCxnSpPr>
            <a:cxnSpLocks/>
          </p:cNvCxnSpPr>
          <p:nvPr/>
        </p:nvCxnSpPr>
        <p:spPr>
          <a:xfrm>
            <a:off x="1905000" y="2585984"/>
            <a:ext cx="1214386" cy="11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9A1670-A2CD-C636-14B7-4138E289DAC1}"/>
              </a:ext>
            </a:extLst>
          </p:cNvPr>
          <p:cNvCxnSpPr>
            <a:cxnSpLocks/>
          </p:cNvCxnSpPr>
          <p:nvPr/>
        </p:nvCxnSpPr>
        <p:spPr>
          <a:xfrm>
            <a:off x="5089356" y="2585984"/>
            <a:ext cx="1186581" cy="112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F00226-D838-83F3-5C97-5D3C8B278863}"/>
              </a:ext>
            </a:extLst>
          </p:cNvPr>
          <p:cNvCxnSpPr>
            <a:cxnSpLocks/>
          </p:cNvCxnSpPr>
          <p:nvPr/>
        </p:nvCxnSpPr>
        <p:spPr>
          <a:xfrm>
            <a:off x="8580186" y="2566735"/>
            <a:ext cx="1186581" cy="112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44226F6-D985-95AC-8A43-6AD9AE643ADE}"/>
              </a:ext>
            </a:extLst>
          </p:cNvPr>
          <p:cNvSpPr txBox="1"/>
          <p:nvPr/>
        </p:nvSpPr>
        <p:spPr>
          <a:xfrm>
            <a:off x="2213811" y="1944303"/>
            <a:ext cx="52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T-1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87B917-8BE8-EB99-B095-011AA714591E}"/>
              </a:ext>
            </a:extLst>
          </p:cNvPr>
          <p:cNvSpPr txBox="1"/>
          <p:nvPr/>
        </p:nvSpPr>
        <p:spPr>
          <a:xfrm>
            <a:off x="5325074" y="1927530"/>
            <a:ext cx="727510" cy="369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510DF8-C57D-D86C-AE7D-AD4B4FBCE028}"/>
              </a:ext>
            </a:extLst>
          </p:cNvPr>
          <p:cNvSpPr txBox="1"/>
          <p:nvPr/>
        </p:nvSpPr>
        <p:spPr>
          <a:xfrm>
            <a:off x="8880205" y="1876559"/>
            <a:ext cx="727510" cy="369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T-1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1762D9-B5E5-1EA0-C377-1573149AE791}"/>
              </a:ext>
            </a:extLst>
          </p:cNvPr>
          <p:cNvSpPr txBox="1"/>
          <p:nvPr/>
        </p:nvSpPr>
        <p:spPr>
          <a:xfrm>
            <a:off x="3684070" y="3059668"/>
            <a:ext cx="493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S-1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A1265B-8E8C-9800-ADDA-749F3F00ACDB}"/>
              </a:ext>
            </a:extLst>
          </p:cNvPr>
          <p:cNvSpPr txBox="1"/>
          <p:nvPr/>
        </p:nvSpPr>
        <p:spPr>
          <a:xfrm>
            <a:off x="7174430" y="3054234"/>
            <a:ext cx="493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S-2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B446B0-5D6A-96F8-D65A-71DFC4328B55}"/>
              </a:ext>
            </a:extLst>
          </p:cNvPr>
          <p:cNvSpPr txBox="1"/>
          <p:nvPr/>
        </p:nvSpPr>
        <p:spPr>
          <a:xfrm>
            <a:off x="10725884" y="3054234"/>
            <a:ext cx="493295" cy="369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S-3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62633C-D753-28D0-F027-D08BD572039A}"/>
              </a:ext>
            </a:extLst>
          </p:cNvPr>
          <p:cNvSpPr txBox="1"/>
          <p:nvPr/>
        </p:nvSpPr>
        <p:spPr>
          <a:xfrm>
            <a:off x="350486" y="4260786"/>
            <a:ext cx="784081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Service-name,  </a:t>
            </a:r>
            <a:r>
              <a:rPr lang="en-IN" sz="2200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TraceId</a:t>
            </a:r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IN" sz="2200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SpanId</a:t>
            </a:r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Trace Id is unique for a request across all services</a:t>
            </a:r>
          </a:p>
          <a:p>
            <a:endParaRPr lang="en-IN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Span Id is unique for a request within same service.</a:t>
            </a:r>
          </a:p>
        </p:txBody>
      </p:sp>
    </p:spTree>
    <p:extLst>
      <p:ext uri="{BB962C8B-B14F-4D97-AF65-F5344CB8AC3E}">
        <p14:creationId xmlns:p14="http://schemas.microsoft.com/office/powerpoint/2010/main" val="1427156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27</TotalTime>
  <Words>42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Calisto MT</vt:lpstr>
      <vt:lpstr>Wingdings 2</vt:lpstr>
      <vt:lpstr>Slate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Hussain, Arvalla Saddam</dc:creator>
  <cp:lastModifiedBy>Hussain, Arvalla Saddam</cp:lastModifiedBy>
  <cp:revision>1</cp:revision>
  <dcterms:created xsi:type="dcterms:W3CDTF">2023-04-30T05:26:52Z</dcterms:created>
  <dcterms:modified xsi:type="dcterms:W3CDTF">2023-04-30T05:54:24Z</dcterms:modified>
</cp:coreProperties>
</file>