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4"/>
  </p:sldMasterIdLst>
  <p:notesMasterIdLst>
    <p:notesMasterId r:id="rId10"/>
  </p:notesMasterIdLst>
  <p:sldIdLst>
    <p:sldId id="261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FA617-3D67-43E3-9EF0-40D67C43B6AB}" v="1" dt="2023-02-01T03:39:34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106FA617-3D67-43E3-9EF0-40D67C43B6AB}"/>
    <pc:docChg chg="addSld modSld">
      <pc:chgData name="Hussain, Arvalla Saddam" userId="231fd835-04d8-4d01-abed-e4ef8b0c471b" providerId="ADAL" clId="{106FA617-3D67-43E3-9EF0-40D67C43B6AB}" dt="2023-02-01T04:33:12.035" v="29" actId="207"/>
      <pc:docMkLst>
        <pc:docMk/>
      </pc:docMkLst>
      <pc:sldChg chg="addSp modSp new mod">
        <pc:chgData name="Hussain, Arvalla Saddam" userId="231fd835-04d8-4d01-abed-e4ef8b0c471b" providerId="ADAL" clId="{106FA617-3D67-43E3-9EF0-40D67C43B6AB}" dt="2023-02-01T04:33:12.035" v="29" actId="207"/>
        <pc:sldMkLst>
          <pc:docMk/>
          <pc:sldMk cId="2025076352" sldId="265"/>
        </pc:sldMkLst>
        <pc:spChg chg="add mod">
          <ac:chgData name="Hussain, Arvalla Saddam" userId="231fd835-04d8-4d01-abed-e4ef8b0c471b" providerId="ADAL" clId="{106FA617-3D67-43E3-9EF0-40D67C43B6AB}" dt="2023-02-01T04:33:12.035" v="29" actId="207"/>
          <ac:spMkLst>
            <pc:docMk/>
            <pc:sldMk cId="2025076352" sldId="265"/>
            <ac:spMk id="2" creationId="{E460D5F0-E4E1-7342-F230-7B1CC03370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6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53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020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39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419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08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9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8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3F0A0B-291C-4112-A023-023C51AB2E8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7hRtay4Dk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302D2-1632-8CDD-8558-1A03ECE97B57}"/>
              </a:ext>
            </a:extLst>
          </p:cNvPr>
          <p:cNvSpPr/>
          <p:nvPr/>
        </p:nvSpPr>
        <p:spPr>
          <a:xfrm>
            <a:off x="3659790" y="262636"/>
            <a:ext cx="5218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Microservice?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32CFD-53E5-866C-CCE0-6787043ED803}"/>
              </a:ext>
            </a:extLst>
          </p:cNvPr>
          <p:cNvSpPr txBox="1"/>
          <p:nvPr/>
        </p:nvSpPr>
        <p:spPr>
          <a:xfrm>
            <a:off x="696227" y="2329314"/>
            <a:ext cx="11146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In Monolithic Application all components are in one spring Boot Project.</a:t>
            </a:r>
          </a:p>
          <a:p>
            <a:endParaRPr lang="en-IN" sz="2400" b="1" dirty="0">
              <a:solidFill>
                <a:srgbClr val="00B0F0"/>
              </a:solidFill>
            </a:endParaRPr>
          </a:p>
          <a:p>
            <a:r>
              <a:rPr lang="en-IN" sz="2400" b="1" dirty="0">
                <a:solidFill>
                  <a:srgbClr val="00B0F0"/>
                </a:solidFill>
              </a:rPr>
              <a:t>In Microservices each component makes a separate Spring Boot Projects is known as Microservice.</a:t>
            </a:r>
          </a:p>
        </p:txBody>
      </p:sp>
    </p:spTree>
    <p:extLst>
      <p:ext uri="{BB962C8B-B14F-4D97-AF65-F5344CB8AC3E}">
        <p14:creationId xmlns:p14="http://schemas.microsoft.com/office/powerpoint/2010/main" val="354796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AAEC5-0827-4699-9C29-76515A685480}"/>
              </a:ext>
            </a:extLst>
          </p:cNvPr>
          <p:cNvSpPr/>
          <p:nvPr/>
        </p:nvSpPr>
        <p:spPr>
          <a:xfrm>
            <a:off x="3237297" y="514951"/>
            <a:ext cx="5717406" cy="510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University  Spring Boot Application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D7554-F56E-DBC6-4DB7-50B88000A3DD}"/>
              </a:ext>
            </a:extLst>
          </p:cNvPr>
          <p:cNvSpPr/>
          <p:nvPr/>
        </p:nvSpPr>
        <p:spPr>
          <a:xfrm>
            <a:off x="490889" y="2112743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06DFA4-9F5A-EC0A-0B73-AD3A13117710}"/>
              </a:ext>
            </a:extLst>
          </p:cNvPr>
          <p:cNvSpPr/>
          <p:nvPr/>
        </p:nvSpPr>
        <p:spPr>
          <a:xfrm>
            <a:off x="4406767" y="2112742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Address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3C79D-4BCD-7469-8296-412E3D1E8004}"/>
              </a:ext>
            </a:extLst>
          </p:cNvPr>
          <p:cNvSpPr/>
          <p:nvPr/>
        </p:nvSpPr>
        <p:spPr>
          <a:xfrm>
            <a:off x="8468628" y="2112742"/>
            <a:ext cx="2735178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Examination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C1F822-3B45-D006-4B71-011076726C5A}"/>
              </a:ext>
            </a:extLst>
          </p:cNvPr>
          <p:cNvSpPr/>
          <p:nvPr/>
        </p:nvSpPr>
        <p:spPr>
          <a:xfrm>
            <a:off x="2539466" y="4796588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Faculty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63AF91-4130-0E1E-4493-C7F272AB3517}"/>
              </a:ext>
            </a:extLst>
          </p:cNvPr>
          <p:cNvSpPr/>
          <p:nvPr/>
        </p:nvSpPr>
        <p:spPr>
          <a:xfrm>
            <a:off x="6898106" y="4661834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299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A6D7554-F56E-DBC6-4DB7-50B88000A3DD}"/>
              </a:ext>
            </a:extLst>
          </p:cNvPr>
          <p:cNvSpPr/>
          <p:nvPr/>
        </p:nvSpPr>
        <p:spPr>
          <a:xfrm>
            <a:off x="308009" y="234211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06DFA4-9F5A-EC0A-0B73-AD3A13117710}"/>
              </a:ext>
            </a:extLst>
          </p:cNvPr>
          <p:cNvSpPr/>
          <p:nvPr/>
        </p:nvSpPr>
        <p:spPr>
          <a:xfrm>
            <a:off x="3355006" y="211753"/>
            <a:ext cx="2608446" cy="12159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Address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3C79D-4BCD-7469-8296-412E3D1E8004}"/>
              </a:ext>
            </a:extLst>
          </p:cNvPr>
          <p:cNvSpPr/>
          <p:nvPr/>
        </p:nvSpPr>
        <p:spPr>
          <a:xfrm>
            <a:off x="6402003" y="211753"/>
            <a:ext cx="2735178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Examination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63AF91-4130-0E1E-4493-C7F272AB3517}"/>
              </a:ext>
            </a:extLst>
          </p:cNvPr>
          <p:cNvSpPr/>
          <p:nvPr/>
        </p:nvSpPr>
        <p:spPr>
          <a:xfrm>
            <a:off x="9439175" y="234212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Result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1892F-DF29-8276-E289-A5A4FEF9B2FD}"/>
              </a:ext>
            </a:extLst>
          </p:cNvPr>
          <p:cNvCxnSpPr/>
          <p:nvPr/>
        </p:nvCxnSpPr>
        <p:spPr>
          <a:xfrm>
            <a:off x="1448603" y="1719713"/>
            <a:ext cx="0" cy="1386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99819-C180-90F0-6E97-A272828BE72C}"/>
              </a:ext>
            </a:extLst>
          </p:cNvPr>
          <p:cNvCxnSpPr/>
          <p:nvPr/>
        </p:nvCxnSpPr>
        <p:spPr>
          <a:xfrm>
            <a:off x="10743398" y="1613835"/>
            <a:ext cx="0" cy="1386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60E7A-A52E-E3EE-A80E-B842E5603235}"/>
              </a:ext>
            </a:extLst>
          </p:cNvPr>
          <p:cNvCxnSpPr/>
          <p:nvPr/>
        </p:nvCxnSpPr>
        <p:spPr>
          <a:xfrm>
            <a:off x="8043512" y="1694046"/>
            <a:ext cx="0" cy="1386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F55FE-4FCC-6357-AE3A-19ACBF51144F}"/>
              </a:ext>
            </a:extLst>
          </p:cNvPr>
          <p:cNvCxnSpPr/>
          <p:nvPr/>
        </p:nvCxnSpPr>
        <p:spPr>
          <a:xfrm>
            <a:off x="4615916" y="1694046"/>
            <a:ext cx="0" cy="1386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2A771A-8074-821B-F955-3658F3B7D3D5}"/>
              </a:ext>
            </a:extLst>
          </p:cNvPr>
          <p:cNvSpPr txBox="1"/>
          <p:nvPr/>
        </p:nvSpPr>
        <p:spPr>
          <a:xfrm>
            <a:off x="656927" y="3299502"/>
            <a:ext cx="246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Student Spring Boot Project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52D09-89BD-8658-DF25-690DB10E5383}"/>
              </a:ext>
            </a:extLst>
          </p:cNvPr>
          <p:cNvSpPr txBox="1"/>
          <p:nvPr/>
        </p:nvSpPr>
        <p:spPr>
          <a:xfrm>
            <a:off x="3587817" y="321786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Address Spring Boot </a:t>
            </a:r>
          </a:p>
          <a:p>
            <a:r>
              <a:rPr lang="en-IN" dirty="0"/>
              <a:t>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8F9C0-4719-3CAB-0016-66B663F19AE1}"/>
              </a:ext>
            </a:extLst>
          </p:cNvPr>
          <p:cNvSpPr txBox="1"/>
          <p:nvPr/>
        </p:nvSpPr>
        <p:spPr>
          <a:xfrm>
            <a:off x="6773778" y="3167417"/>
            <a:ext cx="2735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Examination Spring Boot </a:t>
            </a:r>
          </a:p>
          <a:p>
            <a:r>
              <a:rPr lang="en-IN" dirty="0"/>
              <a:t>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7F29A-E7C7-F0D2-BA9F-45202422C172}"/>
              </a:ext>
            </a:extLst>
          </p:cNvPr>
          <p:cNvSpPr txBox="1"/>
          <p:nvPr/>
        </p:nvSpPr>
        <p:spPr>
          <a:xfrm>
            <a:off x="9685421" y="3189876"/>
            <a:ext cx="2229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Result Spring Boot </a:t>
            </a:r>
          </a:p>
          <a:p>
            <a:r>
              <a:rPr lang="en-IN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909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342949-23F8-FCB8-9152-DCDB6C59D326}"/>
              </a:ext>
            </a:extLst>
          </p:cNvPr>
          <p:cNvSpPr/>
          <p:nvPr/>
        </p:nvSpPr>
        <p:spPr>
          <a:xfrm>
            <a:off x="2156059" y="375385"/>
            <a:ext cx="8085221" cy="490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00B0F0"/>
                </a:solidFill>
              </a:rPr>
              <a:t>Advantages of Microservices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93445-D4AB-AB7E-B10F-F56ADFC77F77}"/>
              </a:ext>
            </a:extLst>
          </p:cNvPr>
          <p:cNvSpPr txBox="1"/>
          <p:nvPr/>
        </p:nvSpPr>
        <p:spPr>
          <a:xfrm>
            <a:off x="798897" y="2464067"/>
            <a:ext cx="10693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Code complexity is Avoiding</a:t>
            </a:r>
          </a:p>
          <a:p>
            <a:endParaRPr lang="en-IN" sz="2400" b="1" dirty="0">
              <a:solidFill>
                <a:srgbClr val="FFC000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</a:rPr>
              <a:t>Tight coupling is avoiding</a:t>
            </a:r>
          </a:p>
          <a:p>
            <a:endParaRPr lang="en-IN" sz="2400" b="1" dirty="0">
              <a:solidFill>
                <a:srgbClr val="FFC000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</a:rPr>
              <a:t>Scalability (we don’t want to scalable all components in microservices)</a:t>
            </a:r>
          </a:p>
        </p:txBody>
      </p:sp>
    </p:spTree>
    <p:extLst>
      <p:ext uri="{BB962C8B-B14F-4D97-AF65-F5344CB8AC3E}">
        <p14:creationId xmlns:p14="http://schemas.microsoft.com/office/powerpoint/2010/main" val="375977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0D5F0-E4E1-7342-F230-7B1CC03370EA}"/>
              </a:ext>
            </a:extLst>
          </p:cNvPr>
          <p:cNvSpPr txBox="1"/>
          <p:nvPr/>
        </p:nvSpPr>
        <p:spPr>
          <a:xfrm>
            <a:off x="972151" y="3532472"/>
            <a:ext cx="80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YouTube Video Link </a:t>
            </a:r>
            <a:r>
              <a:rPr lang="en-IN" sz="2400" dirty="0"/>
              <a:t>:  </a:t>
            </a:r>
            <a:r>
              <a:rPr lang="en-IN" sz="2400" b="0" i="0" u="none" strike="noStrike" dirty="0">
                <a:effectLst/>
                <a:hlinkClick r:id="rId2"/>
              </a:rPr>
              <a:t>https://youtu.be/G7hRtay4Dko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507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106</TotalTime>
  <Words>94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2023-01-28T13:52:47Z</dcterms:created>
  <dcterms:modified xsi:type="dcterms:W3CDTF">2023-02-01T04:33:18Z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